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91" r:id="rId8"/>
    <p:sldId id="265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E3EB9-1158-43BC-A188-ACE80B83759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BE9A-3CDB-423D-9A79-69212243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AF98-302F-412C-BAD4-F45D12DCD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ADO.NET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721CF-4534-40E5-A2B4-6078952A0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Paulo R. Flores, MCP, ITIL®</a:t>
            </a:r>
          </a:p>
          <a:p>
            <a:r>
              <a:rPr lang="en-US" dirty="0"/>
              <a:t>Elinnov Technologies, Inc.</a:t>
            </a:r>
          </a:p>
          <a:p>
            <a:r>
              <a:rPr lang="en-US" dirty="0"/>
              <a:t>Cyber Security Philippines CERT®</a:t>
            </a:r>
          </a:p>
        </p:txBody>
      </p:sp>
    </p:spTree>
    <p:extLst>
      <p:ext uri="{BB962C8B-B14F-4D97-AF65-F5344CB8AC3E}">
        <p14:creationId xmlns:p14="http://schemas.microsoft.com/office/powerpoint/2010/main" val="257662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3A84A-BCB8-40B2-83F1-F0A5569C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System.Data.SqlClient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System.Data.OleDb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System.Data.Odbc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System.Data.OracleClient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1891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A919-96DC-4544-9C0A-0DD60969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F8E4-0B61-4963-B067-21FC38DB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Introduction to ADO.NET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ADO.NET Architecture</a:t>
            </a:r>
          </a:p>
          <a:p>
            <a:r>
              <a:rPr lang="en-US" dirty="0"/>
              <a:t>Creating an Application that uses ADO.NET to access data</a:t>
            </a:r>
          </a:p>
          <a:p>
            <a:r>
              <a:rPr lang="en-US" dirty="0"/>
              <a:t>Changing Database Records</a:t>
            </a:r>
          </a:p>
        </p:txBody>
      </p:sp>
    </p:spTree>
    <p:extLst>
      <p:ext uri="{BB962C8B-B14F-4D97-AF65-F5344CB8AC3E}">
        <p14:creationId xmlns:p14="http://schemas.microsoft.com/office/powerpoint/2010/main" val="98346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ADO.NET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129A-A3BB-490D-8A33-1937602BA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</a:p>
          <a:p>
            <a:r>
              <a:rPr lang="en-US" dirty="0"/>
              <a:t>ADO.NET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418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ADO.NET</a:t>
            </a:r>
          </a:p>
          <a:p>
            <a:pPr marL="0" indent="0">
              <a:buNone/>
            </a:pPr>
            <a:r>
              <a:rPr lang="en-PH" dirty="0"/>
              <a:t>-a set of classes that expose data access services for .NET Framework developers</a:t>
            </a:r>
          </a:p>
          <a:p>
            <a:pPr>
              <a:buFontTx/>
              <a:buChar char="-"/>
            </a:pPr>
            <a:r>
              <a:rPr lang="en-US" dirty="0"/>
              <a:t>access data sources such as SQL server and XML, and to data sources exposed through OLE DB and ODBC</a:t>
            </a:r>
          </a:p>
          <a:p>
            <a:pPr>
              <a:buFontTx/>
              <a:buChar char="-"/>
            </a:pPr>
            <a:r>
              <a:rPr lang="en-US" dirty="0"/>
              <a:t>DLL’s: </a:t>
            </a:r>
            <a:r>
              <a:rPr lang="en-US" dirty="0" err="1"/>
              <a:t>System.Data</a:t>
            </a:r>
            <a:r>
              <a:rPr lang="en-US" dirty="0"/>
              <a:t> and </a:t>
            </a:r>
            <a:r>
              <a:rPr lang="en-US" dirty="0" err="1"/>
              <a:t>System.Xml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ADO means ActiveX Data Objects</a:t>
            </a:r>
          </a:p>
          <a:p>
            <a:pPr marL="0" indent="0">
              <a:buNone/>
            </a:pPr>
            <a:r>
              <a:rPr lang="en-US" dirty="0"/>
              <a:t>-an API (application program interface) developed by Microsoft</a:t>
            </a:r>
          </a:p>
          <a:p>
            <a:pPr marL="0" indent="0">
              <a:buNone/>
            </a:pPr>
            <a:r>
              <a:rPr lang="en-US" dirty="0"/>
              <a:t>-ease of use, high speed, low memory overhead, small disk footprint</a:t>
            </a:r>
          </a:p>
        </p:txBody>
      </p:sp>
    </p:spTree>
    <p:extLst>
      <p:ext uri="{BB962C8B-B14F-4D97-AF65-F5344CB8AC3E}">
        <p14:creationId xmlns:p14="http://schemas.microsoft.com/office/powerpoint/2010/main" val="392371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 Architectural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1A3E-0D04-4D6B-B564-1BC15D26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674D8D-5639-43F5-BD67-E876193C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ADO.NET Components</a:t>
            </a:r>
          </a:p>
          <a:p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/>
              <a:t>LINQ to SQL</a:t>
            </a:r>
          </a:p>
          <a:p>
            <a:r>
              <a:rPr lang="en-US" dirty="0"/>
              <a:t>ADO.NET Entity Framework</a:t>
            </a:r>
          </a:p>
          <a:p>
            <a:r>
              <a:rPr lang="en-US" dirty="0"/>
              <a:t>WCF Data Services</a:t>
            </a:r>
          </a:p>
          <a:p>
            <a:r>
              <a:rPr lang="en-US" dirty="0"/>
              <a:t>XML and ADO.NET</a:t>
            </a:r>
          </a:p>
        </p:txBody>
      </p:sp>
    </p:spTree>
    <p:extLst>
      <p:ext uri="{BB962C8B-B14F-4D97-AF65-F5344CB8AC3E}">
        <p14:creationId xmlns:p14="http://schemas.microsoft.com/office/powerpoint/2010/main" val="18299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DBD92-0101-4DAB-AECF-A0A368F2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.NET Framework Data Providers</a:t>
            </a:r>
          </a:p>
          <a:p>
            <a:pPr>
              <a:buFontTx/>
              <a:buChar char="-"/>
            </a:pPr>
            <a:r>
              <a:rPr lang="en-PH" dirty="0"/>
              <a:t>designed for data manipulation and fast, forward-only, read-only access to data</a:t>
            </a:r>
          </a:p>
          <a:p>
            <a:pPr>
              <a:buFontTx/>
              <a:buChar char="-"/>
            </a:pPr>
            <a:r>
              <a:rPr lang="en-PH" dirty="0"/>
              <a:t>Objects: Connection, Command, </a:t>
            </a:r>
            <a:r>
              <a:rPr lang="en-PH" dirty="0" err="1"/>
              <a:t>DataReader</a:t>
            </a:r>
            <a:r>
              <a:rPr lang="en-PH" dirty="0"/>
              <a:t>, </a:t>
            </a:r>
            <a:r>
              <a:rPr lang="en-PH" dirty="0" err="1"/>
              <a:t>DataAdapter</a:t>
            </a: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4711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DBD92-0101-4DAB-AECF-A0A368F2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DataSet</a:t>
            </a:r>
            <a:endParaRPr lang="en-US" sz="2800" dirty="0"/>
          </a:p>
          <a:p>
            <a:pPr>
              <a:buFontTx/>
              <a:buChar char="-"/>
            </a:pPr>
            <a:r>
              <a:rPr lang="en-PH" dirty="0"/>
              <a:t>designed for data access independent of any data source</a:t>
            </a:r>
          </a:p>
          <a:p>
            <a:pPr>
              <a:buFontTx/>
              <a:buChar char="-"/>
            </a:pPr>
            <a:r>
              <a:rPr lang="en-PH" dirty="0"/>
              <a:t>a memory-resident representation of data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9294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3A84A-BCB8-40B2-83F1-F0A5569C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Best to use </a:t>
            </a:r>
            <a:r>
              <a:rPr lang="en-US" dirty="0" err="1"/>
              <a:t>DataReader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-read data from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to use </a:t>
            </a:r>
            <a:r>
              <a:rPr lang="en-US" dirty="0" err="1"/>
              <a:t>DataSet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-Data manipulation</a:t>
            </a:r>
          </a:p>
          <a:p>
            <a:pPr marL="0" indent="0">
              <a:buNone/>
            </a:pPr>
            <a:r>
              <a:rPr lang="en-US" dirty="0"/>
              <a:t>-XML Web Service</a:t>
            </a:r>
          </a:p>
          <a:p>
            <a:pPr marL="0" indent="0">
              <a:buNone/>
            </a:pPr>
            <a:r>
              <a:rPr lang="en-US" dirty="0"/>
              <a:t>-Data binding</a:t>
            </a:r>
          </a:p>
          <a:p>
            <a:pPr marL="0" indent="0">
              <a:buNone/>
            </a:pPr>
            <a:r>
              <a:rPr lang="en-US" dirty="0"/>
              <a:t>-Not requiring open connection to source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</a:t>
            </a:r>
            <a:r>
              <a:rPr lang="en-US" dirty="0" err="1"/>
              <a:t>DataReader</a:t>
            </a:r>
            <a:r>
              <a:rPr lang="en-US" dirty="0"/>
              <a:t> or </a:t>
            </a:r>
            <a:r>
              <a:rPr lang="en-US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4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3A84A-BCB8-40B2-83F1-F0A5569C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 Core Objects</a:t>
            </a:r>
          </a:p>
          <a:p>
            <a:pPr marL="0" indent="0">
              <a:buNone/>
            </a:pPr>
            <a:r>
              <a:rPr lang="en-US" dirty="0"/>
              <a:t>Connection – establishes connection to a specific data source. Base class is </a:t>
            </a:r>
            <a:r>
              <a:rPr lang="en-US" dirty="0" err="1"/>
              <a:t>DBConnection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Command – executes a command against a data source. Base class is </a:t>
            </a:r>
            <a:r>
              <a:rPr lang="en-US" dirty="0" err="1"/>
              <a:t>DBCommand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DataReader</a:t>
            </a:r>
            <a:r>
              <a:rPr lang="en-US" dirty="0"/>
              <a:t> – reads a forward-only, read-only stream of data. Base class is </a:t>
            </a:r>
            <a:r>
              <a:rPr lang="en-US" dirty="0" err="1"/>
              <a:t>DbDataReader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DataAdapter</a:t>
            </a:r>
            <a:r>
              <a:rPr lang="en-US" dirty="0"/>
              <a:t> – Populates a </a:t>
            </a:r>
            <a:r>
              <a:rPr lang="en-US" dirty="0" err="1"/>
              <a:t>DataSet</a:t>
            </a:r>
            <a:r>
              <a:rPr lang="en-US" dirty="0"/>
              <a:t> and resolves updates with the data source. Base class is </a:t>
            </a:r>
            <a:r>
              <a:rPr lang="en-US" dirty="0" err="1"/>
              <a:t>DbDataAdapter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157791811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828</TotalTime>
  <Words>353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Metropolitan</vt:lpstr>
      <vt:lpstr>ADO.NET Fundamentals</vt:lpstr>
      <vt:lpstr>Day 3 Agenda</vt:lpstr>
      <vt:lpstr>Introduction to ADO.NET</vt:lpstr>
      <vt:lpstr>Basic Concepts</vt:lpstr>
      <vt:lpstr>ADO.NET Architectural Components</vt:lpstr>
      <vt:lpstr>ADO.NET Components</vt:lpstr>
      <vt:lpstr>ADO.NET Components</vt:lpstr>
      <vt:lpstr>Choosing a DataReader or DataSet</vt:lpstr>
      <vt:lpstr>.NET Framework Data Providers</vt:lpstr>
      <vt:lpstr>.NET Framework Data Providers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Paulo Flores</dc:creator>
  <cp:lastModifiedBy>Paulo Flores</cp:lastModifiedBy>
  <cp:revision>32</cp:revision>
  <dcterms:created xsi:type="dcterms:W3CDTF">2017-07-06T15:29:27Z</dcterms:created>
  <dcterms:modified xsi:type="dcterms:W3CDTF">2017-07-11T00:54:02Z</dcterms:modified>
</cp:coreProperties>
</file>