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9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3EB9-1158-43BC-A188-ACE80B83759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BE9A-3CDB-423D-9A79-69212243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AF98-302F-412C-BAD4-F45D12DCD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21CF-4534-40E5-A2B4-6078952A0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Paulo R. Flores, MCP, ITIL®</a:t>
            </a:r>
          </a:p>
          <a:p>
            <a:r>
              <a:rPr lang="en-US" dirty="0"/>
              <a:t>Elinnov Technologies, Inc.</a:t>
            </a:r>
          </a:p>
          <a:p>
            <a:r>
              <a:rPr lang="en-US" dirty="0"/>
              <a:t>Cyber Security Philippines CERT®</a:t>
            </a:r>
          </a:p>
        </p:txBody>
      </p:sp>
    </p:spTree>
    <p:extLst>
      <p:ext uri="{BB962C8B-B14F-4D97-AF65-F5344CB8AC3E}">
        <p14:creationId xmlns:p14="http://schemas.microsoft.com/office/powerpoint/2010/main" val="25766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A919-96DC-4544-9C0A-0DD6096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9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F8E4-0B61-4963-B067-21FC38DB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Introduction to MVC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Web Forms vs MVC</a:t>
            </a:r>
          </a:p>
        </p:txBody>
      </p:sp>
    </p:spTree>
    <p:extLst>
      <p:ext uri="{BB962C8B-B14F-4D97-AF65-F5344CB8AC3E}">
        <p14:creationId xmlns:p14="http://schemas.microsoft.com/office/powerpoint/2010/main" val="98346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29A-A3BB-490D-8A33-1937602BA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Developed in 1978 with Smalltalk at Xerox PARC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Web Framework also used in Java and Ruby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“Separation of Concerns”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rule but rather a convention</a:t>
            </a:r>
          </a:p>
        </p:txBody>
      </p:sp>
    </p:spTree>
    <p:extLst>
      <p:ext uri="{BB962C8B-B14F-4D97-AF65-F5344CB8AC3E}">
        <p14:creationId xmlns:p14="http://schemas.microsoft.com/office/powerpoint/2010/main" val="392371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024-7152-4341-8956-054CFED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29A-A3BB-490D-8A33-1937602B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MVC applied to ASP.NET Framework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Based on file and folder naming conventions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quality coding promoted by Test Driven Development for strong unit testing</a:t>
            </a:r>
          </a:p>
        </p:txBody>
      </p:sp>
    </p:spTree>
    <p:extLst>
      <p:ext uri="{BB962C8B-B14F-4D97-AF65-F5344CB8AC3E}">
        <p14:creationId xmlns:p14="http://schemas.microsoft.com/office/powerpoint/2010/main" val="4685077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312</TotalTime>
  <Words>67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ASP.NET MVC</vt:lpstr>
      <vt:lpstr>Day 9 Agenda</vt:lpstr>
      <vt:lpstr>Introduction to MVC</vt:lpstr>
      <vt:lpstr>What is MVC?</vt:lpstr>
      <vt:lpstr>What is ASP.NET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Paulo Flores</dc:creator>
  <cp:lastModifiedBy>Paulo Flores</cp:lastModifiedBy>
  <cp:revision>25</cp:revision>
  <dcterms:created xsi:type="dcterms:W3CDTF">2017-07-06T15:29:27Z</dcterms:created>
  <dcterms:modified xsi:type="dcterms:W3CDTF">2017-07-17T01:27:06Z</dcterms:modified>
</cp:coreProperties>
</file>