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24"/>
  </p:notesMasterIdLst>
  <p:sldIdLst>
    <p:sldId id="284" r:id="rId5"/>
    <p:sldId id="285" r:id="rId6"/>
    <p:sldId id="287" r:id="rId7"/>
    <p:sldId id="261" r:id="rId8"/>
    <p:sldId id="297" r:id="rId9"/>
    <p:sldId id="299" r:id="rId10"/>
    <p:sldId id="298" r:id="rId11"/>
    <p:sldId id="301" r:id="rId12"/>
    <p:sldId id="302" r:id="rId13"/>
    <p:sldId id="303" r:id="rId14"/>
    <p:sldId id="305" r:id="rId15"/>
    <p:sldId id="306" r:id="rId16"/>
    <p:sldId id="307" r:id="rId17"/>
    <p:sldId id="308" r:id="rId18"/>
    <p:sldId id="309" r:id="rId19"/>
    <p:sldId id="310" r:id="rId20"/>
    <p:sldId id="311" r:id="rId21"/>
    <p:sldId id="296" r:id="rId22"/>
    <p:sldId id="29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F4EBE8"/>
    <a:srgbClr val="FF0066"/>
    <a:srgbClr val="FFFF66"/>
    <a:srgbClr val="B889DB"/>
    <a:srgbClr val="97EFD3"/>
    <a:srgbClr val="F15574"/>
    <a:srgbClr val="E9C46A"/>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8" autoAdjust="0"/>
    <p:restoredTop sz="94899" autoAdjust="0"/>
  </p:normalViewPr>
  <p:slideViewPr>
    <p:cSldViewPr snapToGrid="0" snapToObjects="1" showGuides="1">
      <p:cViewPr varScale="1">
        <p:scale>
          <a:sx n="75" d="100"/>
          <a:sy n="75" d="100"/>
        </p:scale>
        <p:origin x="432" y="6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E4A00-3007-4E4D-8EF1-F574CE47AC2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A773702-B0BF-4AD5-B304-11BF7378BD62}">
      <dgm:prSet custT="1"/>
      <dgm:spPr/>
      <dgm:t>
        <a:bodyPr/>
        <a:lstStyle/>
        <a:p>
          <a:r>
            <a:rPr lang="en-US" sz="1800" dirty="0"/>
            <a:t>automates the process of binary search through the commit history, making bug hunting more </a:t>
          </a:r>
          <a:r>
            <a:rPr lang="en-US" sz="1800" dirty="0">
              <a:solidFill>
                <a:schemeClr val="tx1"/>
              </a:solidFill>
            </a:rPr>
            <a:t>efficient</a:t>
          </a:r>
          <a:r>
            <a:rPr lang="en-US" sz="1200" dirty="0"/>
            <a:t>.</a:t>
          </a:r>
          <a:endParaRPr lang="en-IN" sz="1200" dirty="0"/>
        </a:p>
      </dgm:t>
    </dgm:pt>
    <dgm:pt modelId="{6FCC0E8C-246D-4BF8-BE00-13FBD0CD10CD}" type="parTrans" cxnId="{58BBCA13-0350-40FF-ADF8-77971E709756}">
      <dgm:prSet/>
      <dgm:spPr/>
      <dgm:t>
        <a:bodyPr/>
        <a:lstStyle/>
        <a:p>
          <a:endParaRPr lang="en-IN"/>
        </a:p>
      </dgm:t>
    </dgm:pt>
    <dgm:pt modelId="{A92C1707-64CF-4110-A94B-83ACF48EFE3C}" type="sibTrans" cxnId="{58BBCA13-0350-40FF-ADF8-77971E709756}">
      <dgm:prSet/>
      <dgm:spPr/>
      <dgm:t>
        <a:bodyPr/>
        <a:lstStyle/>
        <a:p>
          <a:endParaRPr lang="en-IN"/>
        </a:p>
      </dgm:t>
    </dgm:pt>
    <dgm:pt modelId="{089C20B3-3891-4A31-A685-F562948A22D9}">
      <dgm:prSet custT="1"/>
      <dgm:spPr/>
      <dgm:t>
        <a:bodyPr/>
        <a:lstStyle/>
        <a:p>
          <a:r>
            <a:rPr lang="en-US" sz="1200" dirty="0">
              <a:solidFill>
                <a:srgbClr val="F4EBE8"/>
              </a:solidFill>
              <a:latin typeface="+mn-lt"/>
              <a:ea typeface="Cascadia Mono SemiLight" panose="020B0609020000020004" pitchFamily="49" charset="0"/>
              <a:cs typeface="Cascadia Mono SemiLight" panose="020B0609020000020004" pitchFamily="49" charset="0"/>
            </a:rPr>
            <a:t> </a:t>
          </a:r>
          <a:r>
            <a:rPr lang="en-US" sz="1800" dirty="0">
              <a:solidFill>
                <a:srgbClr val="F4EBE8"/>
              </a:solidFill>
              <a:latin typeface="+mn-lt"/>
              <a:ea typeface="Cascadia Mono SemiLight" panose="020B0609020000020004" pitchFamily="49" charset="0"/>
              <a:cs typeface="Cascadia Mono SemiLight" panose="020B0609020000020004" pitchFamily="49" charset="0"/>
            </a:rPr>
            <a:t>tool for identifying specific commits that introduced bugs or issues in your project</a:t>
          </a:r>
          <a:r>
            <a:rPr lang="en-US" sz="1800" dirty="0">
              <a:latin typeface="+mn-lt"/>
              <a:ea typeface="Cascadia Mono SemiLight" panose="020B0609020000020004" pitchFamily="49" charset="0"/>
              <a:cs typeface="Cascadia Mono SemiLight" panose="020B0609020000020004" pitchFamily="49" charset="0"/>
            </a:rPr>
            <a:t>.</a:t>
          </a:r>
          <a:endParaRPr lang="en-IN" sz="1800" dirty="0">
            <a:latin typeface="+mn-lt"/>
            <a:ea typeface="Cascadia Mono SemiLight" panose="020B0609020000020004" pitchFamily="49" charset="0"/>
            <a:cs typeface="Cascadia Mono SemiLight" panose="020B0609020000020004" pitchFamily="49" charset="0"/>
          </a:endParaRPr>
        </a:p>
      </dgm:t>
    </dgm:pt>
    <dgm:pt modelId="{8F6C5184-5BC8-4155-8B4E-5D5C94388CC1}" type="parTrans" cxnId="{4E21DCA9-78DE-4C34-87B4-1B75BE8C6F86}">
      <dgm:prSet/>
      <dgm:spPr/>
      <dgm:t>
        <a:bodyPr/>
        <a:lstStyle/>
        <a:p>
          <a:endParaRPr lang="en-IN"/>
        </a:p>
      </dgm:t>
    </dgm:pt>
    <dgm:pt modelId="{3B1FBE36-40C8-4990-860F-3916DFC199B7}" type="sibTrans" cxnId="{4E21DCA9-78DE-4C34-87B4-1B75BE8C6F86}">
      <dgm:prSet/>
      <dgm:spPr/>
      <dgm:t>
        <a:bodyPr/>
        <a:lstStyle/>
        <a:p>
          <a:endParaRPr lang="en-IN"/>
        </a:p>
      </dgm:t>
    </dgm:pt>
    <dgm:pt modelId="{8739B13C-2EAD-4B58-8965-E50A52846F90}">
      <dgm:prSet/>
      <dgm:spPr/>
      <dgm:t>
        <a:bodyPr/>
        <a:lstStyle/>
        <a:p>
          <a:r>
            <a:rPr lang="en-US"/>
            <a:t>Purpose: Pinpoint the exact commit that caused a bug or regression.</a:t>
          </a:r>
          <a:endParaRPr lang="en-IN"/>
        </a:p>
      </dgm:t>
    </dgm:pt>
    <dgm:pt modelId="{BF214E7C-C560-43C7-8A05-5D0608A8F491}" type="parTrans" cxnId="{655D6804-F61B-4C07-B87A-FD34034CB198}">
      <dgm:prSet/>
      <dgm:spPr/>
      <dgm:t>
        <a:bodyPr/>
        <a:lstStyle/>
        <a:p>
          <a:endParaRPr lang="en-IN"/>
        </a:p>
      </dgm:t>
    </dgm:pt>
    <dgm:pt modelId="{1A8D2555-5B74-403E-A799-70029236AD83}" type="sibTrans" cxnId="{655D6804-F61B-4C07-B87A-FD34034CB198}">
      <dgm:prSet/>
      <dgm:spPr/>
      <dgm:t>
        <a:bodyPr/>
        <a:lstStyle/>
        <a:p>
          <a:endParaRPr lang="en-IN"/>
        </a:p>
      </dgm:t>
    </dgm:pt>
    <dgm:pt modelId="{74668A5B-250C-42CA-BD52-16C8B0C68586}">
      <dgm:prSet/>
      <dgm:spPr/>
      <dgm:t>
        <a:bodyPr/>
        <a:lstStyle/>
        <a:p>
          <a:r>
            <a:rPr lang="en-US" dirty="0"/>
            <a:t>Automation: Git Bisect automates the process by performing a binary search between known good and bad commits.</a:t>
          </a:r>
          <a:endParaRPr lang="en-IN" dirty="0"/>
        </a:p>
      </dgm:t>
    </dgm:pt>
    <dgm:pt modelId="{4C7223CB-E7E8-41B2-A38B-6D7088EDCB01}" type="parTrans" cxnId="{6382CC58-604E-4517-80F9-B618BC95DF49}">
      <dgm:prSet/>
      <dgm:spPr/>
      <dgm:t>
        <a:bodyPr/>
        <a:lstStyle/>
        <a:p>
          <a:endParaRPr lang="en-IN"/>
        </a:p>
      </dgm:t>
    </dgm:pt>
    <dgm:pt modelId="{655F8C5D-C641-4F97-B9BE-4ECBCF86946E}" type="sibTrans" cxnId="{6382CC58-604E-4517-80F9-B618BC95DF49}">
      <dgm:prSet/>
      <dgm:spPr/>
      <dgm:t>
        <a:bodyPr/>
        <a:lstStyle/>
        <a:p>
          <a:endParaRPr lang="en-IN"/>
        </a:p>
      </dgm:t>
    </dgm:pt>
    <dgm:pt modelId="{A4200E37-B590-40A6-B538-7459D7C8C068}">
      <dgm:prSet/>
      <dgm:spPr/>
      <dgm:t>
        <a:bodyPr/>
        <a:lstStyle/>
        <a:p>
          <a:r>
            <a:rPr lang="en-US" dirty="0"/>
            <a:t>Efficiency: By eliminating half of the potential commits at each step, it quickly narrows down the problematic commit.</a:t>
          </a:r>
          <a:endParaRPr lang="en-IN" dirty="0"/>
        </a:p>
      </dgm:t>
    </dgm:pt>
    <dgm:pt modelId="{80138626-9BF5-40BE-97C1-0B3A1794C1FC}" type="parTrans" cxnId="{D194FCE6-0602-4993-A969-14BCC6A86F3F}">
      <dgm:prSet/>
      <dgm:spPr/>
      <dgm:t>
        <a:bodyPr/>
        <a:lstStyle/>
        <a:p>
          <a:endParaRPr lang="en-IN"/>
        </a:p>
      </dgm:t>
    </dgm:pt>
    <dgm:pt modelId="{ED64C35B-AB9F-452B-B035-1C30A7083C42}" type="sibTrans" cxnId="{D194FCE6-0602-4993-A969-14BCC6A86F3F}">
      <dgm:prSet/>
      <dgm:spPr/>
      <dgm:t>
        <a:bodyPr/>
        <a:lstStyle/>
        <a:p>
          <a:endParaRPr lang="en-IN"/>
        </a:p>
      </dgm:t>
    </dgm:pt>
    <dgm:pt modelId="{1252CA13-E7BB-413F-BDB8-9B363398D893}" type="pres">
      <dgm:prSet presAssocID="{2F8E4A00-3007-4E4D-8EF1-F574CE47AC24}" presName="diagram" presStyleCnt="0">
        <dgm:presLayoutVars>
          <dgm:dir/>
          <dgm:resizeHandles val="exact"/>
        </dgm:presLayoutVars>
      </dgm:prSet>
      <dgm:spPr/>
    </dgm:pt>
    <dgm:pt modelId="{2F712FF0-1291-4E19-9857-57E651DF8940}" type="pres">
      <dgm:prSet presAssocID="{089C20B3-3891-4A31-A685-F562948A22D9}" presName="node" presStyleLbl="node1" presStyleIdx="0" presStyleCnt="5">
        <dgm:presLayoutVars>
          <dgm:bulletEnabled val="1"/>
        </dgm:presLayoutVars>
      </dgm:prSet>
      <dgm:spPr/>
    </dgm:pt>
    <dgm:pt modelId="{5C42022F-AA56-498E-95E0-FCBB6E86A2CA}" type="pres">
      <dgm:prSet presAssocID="{3B1FBE36-40C8-4990-860F-3916DFC199B7}" presName="sibTrans" presStyleCnt="0"/>
      <dgm:spPr/>
    </dgm:pt>
    <dgm:pt modelId="{7030E309-4B9F-450F-8BBB-DABF1D17D107}" type="pres">
      <dgm:prSet presAssocID="{BA773702-B0BF-4AD5-B304-11BF7378BD62}" presName="node" presStyleLbl="node1" presStyleIdx="1" presStyleCnt="5" custLinFactNeighborY="-158">
        <dgm:presLayoutVars>
          <dgm:bulletEnabled val="1"/>
        </dgm:presLayoutVars>
      </dgm:prSet>
      <dgm:spPr/>
    </dgm:pt>
    <dgm:pt modelId="{A805B4FA-AB33-4EF8-8D77-687DB5C12EA0}" type="pres">
      <dgm:prSet presAssocID="{A92C1707-64CF-4110-A94B-83ACF48EFE3C}" presName="sibTrans" presStyleCnt="0"/>
      <dgm:spPr/>
    </dgm:pt>
    <dgm:pt modelId="{00AE5603-4712-41EA-A7FE-57245A5E853C}" type="pres">
      <dgm:prSet presAssocID="{8739B13C-2EAD-4B58-8965-E50A52846F90}" presName="node" presStyleLbl="node1" presStyleIdx="2" presStyleCnt="5">
        <dgm:presLayoutVars>
          <dgm:bulletEnabled val="1"/>
        </dgm:presLayoutVars>
      </dgm:prSet>
      <dgm:spPr/>
    </dgm:pt>
    <dgm:pt modelId="{C436B6F5-5035-4696-9678-49E2C829F802}" type="pres">
      <dgm:prSet presAssocID="{1A8D2555-5B74-403E-A799-70029236AD83}" presName="sibTrans" presStyleCnt="0"/>
      <dgm:spPr/>
    </dgm:pt>
    <dgm:pt modelId="{C1BD4339-BBE2-4C3C-8D48-8C94EAD3C3A9}" type="pres">
      <dgm:prSet presAssocID="{74668A5B-250C-42CA-BD52-16C8B0C68586}" presName="node" presStyleLbl="node1" presStyleIdx="3" presStyleCnt="5">
        <dgm:presLayoutVars>
          <dgm:bulletEnabled val="1"/>
        </dgm:presLayoutVars>
      </dgm:prSet>
      <dgm:spPr/>
    </dgm:pt>
    <dgm:pt modelId="{1723E30A-4BD7-4826-A896-478D7794FA9C}" type="pres">
      <dgm:prSet presAssocID="{655F8C5D-C641-4F97-B9BE-4ECBCF86946E}" presName="sibTrans" presStyleCnt="0"/>
      <dgm:spPr/>
    </dgm:pt>
    <dgm:pt modelId="{38B0E2F9-1D3B-41FE-AB31-2060B18673E8}" type="pres">
      <dgm:prSet presAssocID="{A4200E37-B590-40A6-B538-7459D7C8C068}" presName="node" presStyleLbl="node1" presStyleIdx="4" presStyleCnt="5">
        <dgm:presLayoutVars>
          <dgm:bulletEnabled val="1"/>
        </dgm:presLayoutVars>
      </dgm:prSet>
      <dgm:spPr/>
    </dgm:pt>
  </dgm:ptLst>
  <dgm:cxnLst>
    <dgm:cxn modelId="{655D6804-F61B-4C07-B87A-FD34034CB198}" srcId="{2F8E4A00-3007-4E4D-8EF1-F574CE47AC24}" destId="{8739B13C-2EAD-4B58-8965-E50A52846F90}" srcOrd="2" destOrd="0" parTransId="{BF214E7C-C560-43C7-8A05-5D0608A8F491}" sibTransId="{1A8D2555-5B74-403E-A799-70029236AD83}"/>
    <dgm:cxn modelId="{B6186510-3484-4C89-93E3-35AEDFCC972D}" type="presOf" srcId="{089C20B3-3891-4A31-A685-F562948A22D9}" destId="{2F712FF0-1291-4E19-9857-57E651DF8940}" srcOrd="0" destOrd="0" presId="urn:microsoft.com/office/officeart/2005/8/layout/default"/>
    <dgm:cxn modelId="{58BBCA13-0350-40FF-ADF8-77971E709756}" srcId="{2F8E4A00-3007-4E4D-8EF1-F574CE47AC24}" destId="{BA773702-B0BF-4AD5-B304-11BF7378BD62}" srcOrd="1" destOrd="0" parTransId="{6FCC0E8C-246D-4BF8-BE00-13FBD0CD10CD}" sibTransId="{A92C1707-64CF-4110-A94B-83ACF48EFE3C}"/>
    <dgm:cxn modelId="{B72DB128-52E5-498E-BFBF-125384F7897B}" type="presOf" srcId="{A4200E37-B590-40A6-B538-7459D7C8C068}" destId="{38B0E2F9-1D3B-41FE-AB31-2060B18673E8}" srcOrd="0" destOrd="0" presId="urn:microsoft.com/office/officeart/2005/8/layout/default"/>
    <dgm:cxn modelId="{6382CC58-604E-4517-80F9-B618BC95DF49}" srcId="{2F8E4A00-3007-4E4D-8EF1-F574CE47AC24}" destId="{74668A5B-250C-42CA-BD52-16C8B0C68586}" srcOrd="3" destOrd="0" parTransId="{4C7223CB-E7E8-41B2-A38B-6D7088EDCB01}" sibTransId="{655F8C5D-C641-4F97-B9BE-4ECBCF86946E}"/>
    <dgm:cxn modelId="{CCB9757D-4428-4654-BC0C-AF024C1BB172}" type="presOf" srcId="{2F8E4A00-3007-4E4D-8EF1-F574CE47AC24}" destId="{1252CA13-E7BB-413F-BDB8-9B363398D893}" srcOrd="0" destOrd="0" presId="urn:microsoft.com/office/officeart/2005/8/layout/default"/>
    <dgm:cxn modelId="{585A7681-5C35-4CE4-A07A-01FE952EE50D}" type="presOf" srcId="{8739B13C-2EAD-4B58-8965-E50A52846F90}" destId="{00AE5603-4712-41EA-A7FE-57245A5E853C}" srcOrd="0" destOrd="0" presId="urn:microsoft.com/office/officeart/2005/8/layout/default"/>
    <dgm:cxn modelId="{4E21DCA9-78DE-4C34-87B4-1B75BE8C6F86}" srcId="{2F8E4A00-3007-4E4D-8EF1-F574CE47AC24}" destId="{089C20B3-3891-4A31-A685-F562948A22D9}" srcOrd="0" destOrd="0" parTransId="{8F6C5184-5BC8-4155-8B4E-5D5C94388CC1}" sibTransId="{3B1FBE36-40C8-4990-860F-3916DFC199B7}"/>
    <dgm:cxn modelId="{39D27FCB-3F28-413A-9E26-6CCD6FDB080E}" type="presOf" srcId="{74668A5B-250C-42CA-BD52-16C8B0C68586}" destId="{C1BD4339-BBE2-4C3C-8D48-8C94EAD3C3A9}" srcOrd="0" destOrd="0" presId="urn:microsoft.com/office/officeart/2005/8/layout/default"/>
    <dgm:cxn modelId="{D194FCE6-0602-4993-A969-14BCC6A86F3F}" srcId="{2F8E4A00-3007-4E4D-8EF1-F574CE47AC24}" destId="{A4200E37-B590-40A6-B538-7459D7C8C068}" srcOrd="4" destOrd="0" parTransId="{80138626-9BF5-40BE-97C1-0B3A1794C1FC}" sibTransId="{ED64C35B-AB9F-452B-B035-1C30A7083C42}"/>
    <dgm:cxn modelId="{4FD864E7-BC57-4AC6-82F1-3320C777D5F4}" type="presOf" srcId="{BA773702-B0BF-4AD5-B304-11BF7378BD62}" destId="{7030E309-4B9F-450F-8BBB-DABF1D17D107}" srcOrd="0" destOrd="0" presId="urn:microsoft.com/office/officeart/2005/8/layout/default"/>
    <dgm:cxn modelId="{C6B2E46C-B709-4445-96E8-6F4DB1D5E903}" type="presParOf" srcId="{1252CA13-E7BB-413F-BDB8-9B363398D893}" destId="{2F712FF0-1291-4E19-9857-57E651DF8940}" srcOrd="0" destOrd="0" presId="urn:microsoft.com/office/officeart/2005/8/layout/default"/>
    <dgm:cxn modelId="{2BF5FB34-4005-4E55-BCA7-5A38D6347E7F}" type="presParOf" srcId="{1252CA13-E7BB-413F-BDB8-9B363398D893}" destId="{5C42022F-AA56-498E-95E0-FCBB6E86A2CA}" srcOrd="1" destOrd="0" presId="urn:microsoft.com/office/officeart/2005/8/layout/default"/>
    <dgm:cxn modelId="{7960B9DF-2C8A-41E9-8CDA-A0F369B3EC67}" type="presParOf" srcId="{1252CA13-E7BB-413F-BDB8-9B363398D893}" destId="{7030E309-4B9F-450F-8BBB-DABF1D17D107}" srcOrd="2" destOrd="0" presId="urn:microsoft.com/office/officeart/2005/8/layout/default"/>
    <dgm:cxn modelId="{DB6255A8-69E2-4B45-9343-769382A9BD6B}" type="presParOf" srcId="{1252CA13-E7BB-413F-BDB8-9B363398D893}" destId="{A805B4FA-AB33-4EF8-8D77-687DB5C12EA0}" srcOrd="3" destOrd="0" presId="urn:microsoft.com/office/officeart/2005/8/layout/default"/>
    <dgm:cxn modelId="{C76719DD-76BF-4846-A2BF-1D99A550F1CF}" type="presParOf" srcId="{1252CA13-E7BB-413F-BDB8-9B363398D893}" destId="{00AE5603-4712-41EA-A7FE-57245A5E853C}" srcOrd="4" destOrd="0" presId="urn:microsoft.com/office/officeart/2005/8/layout/default"/>
    <dgm:cxn modelId="{8580DB30-DEC9-4CF6-B658-DC2CCB7FEEB4}" type="presParOf" srcId="{1252CA13-E7BB-413F-BDB8-9B363398D893}" destId="{C436B6F5-5035-4696-9678-49E2C829F802}" srcOrd="5" destOrd="0" presId="urn:microsoft.com/office/officeart/2005/8/layout/default"/>
    <dgm:cxn modelId="{C54CD617-9685-4A06-8EC9-1FC0D18551D4}" type="presParOf" srcId="{1252CA13-E7BB-413F-BDB8-9B363398D893}" destId="{C1BD4339-BBE2-4C3C-8D48-8C94EAD3C3A9}" srcOrd="6" destOrd="0" presId="urn:microsoft.com/office/officeart/2005/8/layout/default"/>
    <dgm:cxn modelId="{67D25860-4B36-418F-9195-72F411BFD21C}" type="presParOf" srcId="{1252CA13-E7BB-413F-BDB8-9B363398D893}" destId="{1723E30A-4BD7-4826-A896-478D7794FA9C}" srcOrd="7" destOrd="0" presId="urn:microsoft.com/office/officeart/2005/8/layout/default"/>
    <dgm:cxn modelId="{FFDA26B0-AF2B-4BE5-B522-12AF3574FF5C}" type="presParOf" srcId="{1252CA13-E7BB-413F-BDB8-9B363398D893}" destId="{38B0E2F9-1D3B-41FE-AB31-2060B18673E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405AF4-22A5-4AB3-B954-A5B5C45CA63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84759D3-C4AC-4593-9C86-604AA5F95F8F}">
      <dgm:prSet phldrT="[Text]" custT="1"/>
      <dgm:spPr/>
      <dgm:t>
        <a:bodyPr/>
        <a:lstStyle/>
        <a:p>
          <a:r>
            <a:rPr lang="en-IN" sz="1400" dirty="0"/>
            <a:t>Lost Commit Recovery</a:t>
          </a:r>
        </a:p>
      </dgm:t>
    </dgm:pt>
    <dgm:pt modelId="{F9260B0F-B8E7-4E07-A482-F0A4D14203F4}" type="parTrans" cxnId="{CE4A47EE-6E3C-4623-9DC8-1517EECC808B}">
      <dgm:prSet/>
      <dgm:spPr/>
      <dgm:t>
        <a:bodyPr/>
        <a:lstStyle/>
        <a:p>
          <a:endParaRPr lang="en-IN" sz="1800"/>
        </a:p>
      </dgm:t>
    </dgm:pt>
    <dgm:pt modelId="{1195C119-9737-41B1-8A97-14D5DF81263E}" type="sibTrans" cxnId="{CE4A47EE-6E3C-4623-9DC8-1517EECC808B}">
      <dgm:prSet/>
      <dgm:spPr/>
      <dgm:t>
        <a:bodyPr/>
        <a:lstStyle/>
        <a:p>
          <a:endParaRPr lang="en-IN" sz="1800"/>
        </a:p>
      </dgm:t>
    </dgm:pt>
    <dgm:pt modelId="{4264179A-14E6-4AF7-8F6A-8D81BB539157}">
      <dgm:prSet phldrT="[Text]" custT="1"/>
      <dgm:spPr/>
      <dgm:t>
        <a:bodyPr/>
        <a:lstStyle/>
        <a:p>
          <a:r>
            <a:rPr lang="en-US" sz="1800" dirty="0"/>
            <a:t>Helps restore commits that may have been accidentally discarded or lost due to mistaken actions.</a:t>
          </a:r>
          <a:endParaRPr lang="en-IN" sz="1800" dirty="0"/>
        </a:p>
      </dgm:t>
    </dgm:pt>
    <dgm:pt modelId="{9B3AB293-F885-4246-967C-981166B99687}" type="parTrans" cxnId="{8A4FF9CA-9957-4CFD-ADD4-1CD085B33585}">
      <dgm:prSet/>
      <dgm:spPr/>
      <dgm:t>
        <a:bodyPr/>
        <a:lstStyle/>
        <a:p>
          <a:endParaRPr lang="en-IN" sz="1800"/>
        </a:p>
      </dgm:t>
    </dgm:pt>
    <dgm:pt modelId="{AFAA6CC9-94D4-4E4E-B58F-C858B3F106ED}" type="sibTrans" cxnId="{8A4FF9CA-9957-4CFD-ADD4-1CD085B33585}">
      <dgm:prSet/>
      <dgm:spPr/>
      <dgm:t>
        <a:bodyPr/>
        <a:lstStyle/>
        <a:p>
          <a:endParaRPr lang="en-IN" sz="1800"/>
        </a:p>
      </dgm:t>
    </dgm:pt>
    <dgm:pt modelId="{F82A8886-C328-4672-936D-FAE49538CA4F}">
      <dgm:prSet phldrT="[Text]" custT="1"/>
      <dgm:spPr/>
      <dgm:t>
        <a:bodyPr/>
        <a:lstStyle/>
        <a:p>
          <a:r>
            <a:rPr lang="en-IN" sz="1400" dirty="0"/>
            <a:t>Troubleshooting Aid</a:t>
          </a:r>
        </a:p>
      </dgm:t>
    </dgm:pt>
    <dgm:pt modelId="{1BB720FB-7189-4819-9695-8E89B23D9A07}" type="parTrans" cxnId="{F7C4374A-0888-49D6-8092-CA1071DB2C0A}">
      <dgm:prSet/>
      <dgm:spPr/>
      <dgm:t>
        <a:bodyPr/>
        <a:lstStyle/>
        <a:p>
          <a:endParaRPr lang="en-IN" sz="1800"/>
        </a:p>
      </dgm:t>
    </dgm:pt>
    <dgm:pt modelId="{CE2FE6F4-F533-439C-AE3F-1E2F57FF824E}" type="sibTrans" cxnId="{F7C4374A-0888-49D6-8092-CA1071DB2C0A}">
      <dgm:prSet/>
      <dgm:spPr/>
      <dgm:t>
        <a:bodyPr/>
        <a:lstStyle/>
        <a:p>
          <a:endParaRPr lang="en-IN" sz="1800"/>
        </a:p>
      </dgm:t>
    </dgm:pt>
    <dgm:pt modelId="{2999D77F-7C4A-4949-AD1D-4E97982378C6}">
      <dgm:prSet phldrT="[Text]" custT="1"/>
      <dgm:spPr/>
      <dgm:t>
        <a:bodyPr/>
        <a:lstStyle/>
        <a:p>
          <a:r>
            <a:rPr lang="en-US" sz="1800" dirty="0"/>
            <a:t>Enables identification of problematic changes or unintended modifications to references.</a:t>
          </a:r>
          <a:endParaRPr lang="en-IN" sz="1800" dirty="0"/>
        </a:p>
      </dgm:t>
    </dgm:pt>
    <dgm:pt modelId="{27FBEFDB-F1BB-442E-A179-BCDEF8668974}" type="parTrans" cxnId="{CC92429A-7E89-4B09-B296-7304ACE8D36C}">
      <dgm:prSet/>
      <dgm:spPr/>
      <dgm:t>
        <a:bodyPr/>
        <a:lstStyle/>
        <a:p>
          <a:endParaRPr lang="en-IN" sz="1800"/>
        </a:p>
      </dgm:t>
    </dgm:pt>
    <dgm:pt modelId="{60EF5BEF-6F63-4E3E-8674-5B10D547EE1E}" type="sibTrans" cxnId="{CC92429A-7E89-4B09-B296-7304ACE8D36C}">
      <dgm:prSet/>
      <dgm:spPr/>
      <dgm:t>
        <a:bodyPr/>
        <a:lstStyle/>
        <a:p>
          <a:endParaRPr lang="en-IN" sz="1800"/>
        </a:p>
      </dgm:t>
    </dgm:pt>
    <dgm:pt modelId="{8D348BE1-20A2-4FF6-8A5C-1BEEB5F544C7}">
      <dgm:prSet custT="1"/>
      <dgm:spPr/>
      <dgm:t>
        <a:bodyPr/>
        <a:lstStyle/>
        <a:p>
          <a:r>
            <a:rPr lang="en-IN" sz="1400" dirty="0"/>
            <a:t>Reference Tracking</a:t>
          </a:r>
        </a:p>
      </dgm:t>
    </dgm:pt>
    <dgm:pt modelId="{297A4795-A93E-4D43-9908-EEF8F40895E3}" type="parTrans" cxnId="{F2965D73-1416-4CCC-A134-789659DDD3FA}">
      <dgm:prSet/>
      <dgm:spPr/>
      <dgm:t>
        <a:bodyPr/>
        <a:lstStyle/>
        <a:p>
          <a:endParaRPr lang="en-IN" sz="1800"/>
        </a:p>
      </dgm:t>
    </dgm:pt>
    <dgm:pt modelId="{32F42AF3-2965-48D7-B1DC-0910B63D9490}" type="sibTrans" cxnId="{F2965D73-1416-4CCC-A134-789659DDD3FA}">
      <dgm:prSet/>
      <dgm:spPr/>
      <dgm:t>
        <a:bodyPr/>
        <a:lstStyle/>
        <a:p>
          <a:endParaRPr lang="en-IN" sz="1800"/>
        </a:p>
      </dgm:t>
    </dgm:pt>
    <dgm:pt modelId="{F926A928-7F7B-4AA9-98F1-1A90EDD6876C}">
      <dgm:prSet custT="1"/>
      <dgm:spPr/>
      <dgm:t>
        <a:bodyPr/>
        <a:lstStyle/>
        <a:p>
          <a:r>
            <a:rPr lang="en-US" sz="1800" dirty="0"/>
            <a:t>Keeps a detailed history of all reference changes, including branch deletions, rebases, and resets.</a:t>
          </a:r>
          <a:endParaRPr lang="en-IN" sz="1800" dirty="0"/>
        </a:p>
      </dgm:t>
    </dgm:pt>
    <dgm:pt modelId="{2EE29471-F66A-4561-B263-39F43ED49F2A}" type="parTrans" cxnId="{50668CA0-38A0-445C-B1D7-656BB7D94C18}">
      <dgm:prSet/>
      <dgm:spPr/>
      <dgm:t>
        <a:bodyPr/>
        <a:lstStyle/>
        <a:p>
          <a:endParaRPr lang="en-IN" sz="1800"/>
        </a:p>
      </dgm:t>
    </dgm:pt>
    <dgm:pt modelId="{B3B8A717-122D-459D-8B7C-4A2130CED87A}" type="sibTrans" cxnId="{50668CA0-38A0-445C-B1D7-656BB7D94C18}">
      <dgm:prSet/>
      <dgm:spPr/>
      <dgm:t>
        <a:bodyPr/>
        <a:lstStyle/>
        <a:p>
          <a:endParaRPr lang="en-IN" sz="1800"/>
        </a:p>
      </dgm:t>
    </dgm:pt>
    <dgm:pt modelId="{9E4561CA-8B5D-4872-B6FA-E2B884046D83}" type="pres">
      <dgm:prSet presAssocID="{FD405AF4-22A5-4AB3-B954-A5B5C45CA638}" presName="linearFlow" presStyleCnt="0">
        <dgm:presLayoutVars>
          <dgm:dir/>
          <dgm:animLvl val="lvl"/>
          <dgm:resizeHandles val="exact"/>
        </dgm:presLayoutVars>
      </dgm:prSet>
      <dgm:spPr/>
    </dgm:pt>
    <dgm:pt modelId="{7A34CF64-462B-465F-B6F0-EDE1367D485A}" type="pres">
      <dgm:prSet presAssocID="{8D348BE1-20A2-4FF6-8A5C-1BEEB5F544C7}" presName="composite" presStyleCnt="0"/>
      <dgm:spPr/>
    </dgm:pt>
    <dgm:pt modelId="{C7E9BFD0-5842-4C95-ACED-534E17FCA322}" type="pres">
      <dgm:prSet presAssocID="{8D348BE1-20A2-4FF6-8A5C-1BEEB5F544C7}" presName="parentText" presStyleLbl="alignNode1" presStyleIdx="0" presStyleCnt="3" custScaleX="119893">
        <dgm:presLayoutVars>
          <dgm:chMax val="1"/>
          <dgm:bulletEnabled val="1"/>
        </dgm:presLayoutVars>
      </dgm:prSet>
      <dgm:spPr/>
    </dgm:pt>
    <dgm:pt modelId="{77AA3BC9-2A70-45E6-8C96-30624B108FA1}" type="pres">
      <dgm:prSet presAssocID="{8D348BE1-20A2-4FF6-8A5C-1BEEB5F544C7}" presName="descendantText" presStyleLbl="alignAcc1" presStyleIdx="0" presStyleCnt="3" custScaleX="109797" custScaleY="100000" custLinFactNeighborX="5741" custLinFactNeighborY="-383">
        <dgm:presLayoutVars>
          <dgm:bulletEnabled val="1"/>
        </dgm:presLayoutVars>
      </dgm:prSet>
      <dgm:spPr/>
    </dgm:pt>
    <dgm:pt modelId="{81605ABE-08F9-429B-A16E-AB9A4F775EA1}" type="pres">
      <dgm:prSet presAssocID="{32F42AF3-2965-48D7-B1DC-0910B63D9490}" presName="sp" presStyleCnt="0"/>
      <dgm:spPr/>
    </dgm:pt>
    <dgm:pt modelId="{7A71E1A8-5243-45D6-BECB-4A17E4DC61F8}" type="pres">
      <dgm:prSet presAssocID="{B84759D3-C4AC-4593-9C86-604AA5F95F8F}" presName="composite" presStyleCnt="0"/>
      <dgm:spPr/>
    </dgm:pt>
    <dgm:pt modelId="{EA544DDE-4888-4069-A9A6-39AE145D6826}" type="pres">
      <dgm:prSet presAssocID="{B84759D3-C4AC-4593-9C86-604AA5F95F8F}" presName="parentText" presStyleLbl="alignNode1" presStyleIdx="1" presStyleCnt="3" custScaleX="120464" custScaleY="102066">
        <dgm:presLayoutVars>
          <dgm:chMax val="1"/>
          <dgm:bulletEnabled val="1"/>
        </dgm:presLayoutVars>
      </dgm:prSet>
      <dgm:spPr/>
    </dgm:pt>
    <dgm:pt modelId="{719213E4-B7E6-41D0-9D9B-C96C0CC1A792}" type="pres">
      <dgm:prSet presAssocID="{B84759D3-C4AC-4593-9C86-604AA5F95F8F}" presName="descendantText" presStyleLbl="alignAcc1" presStyleIdx="1" presStyleCnt="3" custLinFactNeighborX="721" custLinFactNeighborY="-7702">
        <dgm:presLayoutVars>
          <dgm:bulletEnabled val="1"/>
        </dgm:presLayoutVars>
      </dgm:prSet>
      <dgm:spPr/>
    </dgm:pt>
    <dgm:pt modelId="{A5492A5F-E883-4CA4-BF22-B4A468325B77}" type="pres">
      <dgm:prSet presAssocID="{1195C119-9737-41B1-8A97-14D5DF81263E}" presName="sp" presStyleCnt="0"/>
      <dgm:spPr/>
    </dgm:pt>
    <dgm:pt modelId="{454A9AE2-14EF-4017-9EDD-1058F2891FF0}" type="pres">
      <dgm:prSet presAssocID="{F82A8886-C328-4672-936D-FAE49538CA4F}" presName="composite" presStyleCnt="0"/>
      <dgm:spPr/>
    </dgm:pt>
    <dgm:pt modelId="{93279E5F-5D8B-4969-81D6-EC1450EBA68F}" type="pres">
      <dgm:prSet presAssocID="{F82A8886-C328-4672-936D-FAE49538CA4F}" presName="parentText" presStyleLbl="alignNode1" presStyleIdx="2" presStyleCnt="3" custScaleX="129009" custLinFactNeighborY="0">
        <dgm:presLayoutVars>
          <dgm:chMax val="1"/>
          <dgm:bulletEnabled val="1"/>
        </dgm:presLayoutVars>
      </dgm:prSet>
      <dgm:spPr/>
    </dgm:pt>
    <dgm:pt modelId="{0405D5D0-98F4-4E13-B57A-9C60A5D36546}" type="pres">
      <dgm:prSet presAssocID="{F82A8886-C328-4672-936D-FAE49538CA4F}" presName="descendantText" presStyleLbl="alignAcc1" presStyleIdx="2" presStyleCnt="3" custLinFactNeighborX="2141" custLinFactNeighborY="-6864">
        <dgm:presLayoutVars>
          <dgm:bulletEnabled val="1"/>
        </dgm:presLayoutVars>
      </dgm:prSet>
      <dgm:spPr/>
    </dgm:pt>
  </dgm:ptLst>
  <dgm:cxnLst>
    <dgm:cxn modelId="{02DDCB0D-68BC-4369-B32A-6B5988F002FE}" type="presOf" srcId="{F926A928-7F7B-4AA9-98F1-1A90EDD6876C}" destId="{77AA3BC9-2A70-45E6-8C96-30624B108FA1}" srcOrd="0" destOrd="0" presId="urn:microsoft.com/office/officeart/2005/8/layout/chevron2"/>
    <dgm:cxn modelId="{BC947616-99DB-4E3D-B21A-85DC24EDCE89}" type="presOf" srcId="{B84759D3-C4AC-4593-9C86-604AA5F95F8F}" destId="{EA544DDE-4888-4069-A9A6-39AE145D6826}" srcOrd="0" destOrd="0" presId="urn:microsoft.com/office/officeart/2005/8/layout/chevron2"/>
    <dgm:cxn modelId="{D584DA3D-F66A-48E8-A265-DE291F8725D8}" type="presOf" srcId="{8D348BE1-20A2-4FF6-8A5C-1BEEB5F544C7}" destId="{C7E9BFD0-5842-4C95-ACED-534E17FCA322}" srcOrd="0" destOrd="0" presId="urn:microsoft.com/office/officeart/2005/8/layout/chevron2"/>
    <dgm:cxn modelId="{3F5ED747-3E7C-4FF0-B53C-988D2982B2ED}" type="presOf" srcId="{2999D77F-7C4A-4949-AD1D-4E97982378C6}" destId="{0405D5D0-98F4-4E13-B57A-9C60A5D36546}" srcOrd="0" destOrd="0" presId="urn:microsoft.com/office/officeart/2005/8/layout/chevron2"/>
    <dgm:cxn modelId="{F7C4374A-0888-49D6-8092-CA1071DB2C0A}" srcId="{FD405AF4-22A5-4AB3-B954-A5B5C45CA638}" destId="{F82A8886-C328-4672-936D-FAE49538CA4F}" srcOrd="2" destOrd="0" parTransId="{1BB720FB-7189-4819-9695-8E89B23D9A07}" sibTransId="{CE2FE6F4-F533-439C-AE3F-1E2F57FF824E}"/>
    <dgm:cxn modelId="{F2965D73-1416-4CCC-A134-789659DDD3FA}" srcId="{FD405AF4-22A5-4AB3-B954-A5B5C45CA638}" destId="{8D348BE1-20A2-4FF6-8A5C-1BEEB5F544C7}" srcOrd="0" destOrd="0" parTransId="{297A4795-A93E-4D43-9908-EEF8F40895E3}" sibTransId="{32F42AF3-2965-48D7-B1DC-0910B63D9490}"/>
    <dgm:cxn modelId="{29D35C87-EE95-421C-A764-2C96F1E57A8D}" type="presOf" srcId="{F82A8886-C328-4672-936D-FAE49538CA4F}" destId="{93279E5F-5D8B-4969-81D6-EC1450EBA68F}" srcOrd="0" destOrd="0" presId="urn:microsoft.com/office/officeart/2005/8/layout/chevron2"/>
    <dgm:cxn modelId="{CC92429A-7E89-4B09-B296-7304ACE8D36C}" srcId="{F82A8886-C328-4672-936D-FAE49538CA4F}" destId="{2999D77F-7C4A-4949-AD1D-4E97982378C6}" srcOrd="0" destOrd="0" parTransId="{27FBEFDB-F1BB-442E-A179-BCDEF8668974}" sibTransId="{60EF5BEF-6F63-4E3E-8674-5B10D547EE1E}"/>
    <dgm:cxn modelId="{50668CA0-38A0-445C-B1D7-656BB7D94C18}" srcId="{8D348BE1-20A2-4FF6-8A5C-1BEEB5F544C7}" destId="{F926A928-7F7B-4AA9-98F1-1A90EDD6876C}" srcOrd="0" destOrd="0" parTransId="{2EE29471-F66A-4561-B263-39F43ED49F2A}" sibTransId="{B3B8A717-122D-459D-8B7C-4A2130CED87A}"/>
    <dgm:cxn modelId="{8A4FF9CA-9957-4CFD-ADD4-1CD085B33585}" srcId="{B84759D3-C4AC-4593-9C86-604AA5F95F8F}" destId="{4264179A-14E6-4AF7-8F6A-8D81BB539157}" srcOrd="0" destOrd="0" parTransId="{9B3AB293-F885-4246-967C-981166B99687}" sibTransId="{AFAA6CC9-94D4-4E4E-B58F-C858B3F106ED}"/>
    <dgm:cxn modelId="{038FA1CD-E048-4497-83B1-7CF3572A4BC6}" type="presOf" srcId="{FD405AF4-22A5-4AB3-B954-A5B5C45CA638}" destId="{9E4561CA-8B5D-4872-B6FA-E2B884046D83}" srcOrd="0" destOrd="0" presId="urn:microsoft.com/office/officeart/2005/8/layout/chevron2"/>
    <dgm:cxn modelId="{CE4A47EE-6E3C-4623-9DC8-1517EECC808B}" srcId="{FD405AF4-22A5-4AB3-B954-A5B5C45CA638}" destId="{B84759D3-C4AC-4593-9C86-604AA5F95F8F}" srcOrd="1" destOrd="0" parTransId="{F9260B0F-B8E7-4E07-A482-F0A4D14203F4}" sibTransId="{1195C119-9737-41B1-8A97-14D5DF81263E}"/>
    <dgm:cxn modelId="{E87E35FD-803C-4A52-8A5A-401DF2B4118D}" type="presOf" srcId="{4264179A-14E6-4AF7-8F6A-8D81BB539157}" destId="{719213E4-B7E6-41D0-9D9B-C96C0CC1A792}" srcOrd="0" destOrd="0" presId="urn:microsoft.com/office/officeart/2005/8/layout/chevron2"/>
    <dgm:cxn modelId="{0A4F5081-13B7-443B-A5A2-6B56939BC672}" type="presParOf" srcId="{9E4561CA-8B5D-4872-B6FA-E2B884046D83}" destId="{7A34CF64-462B-465F-B6F0-EDE1367D485A}" srcOrd="0" destOrd="0" presId="urn:microsoft.com/office/officeart/2005/8/layout/chevron2"/>
    <dgm:cxn modelId="{A6EDA923-AFC0-4FBE-B622-1B2A131C3D7E}" type="presParOf" srcId="{7A34CF64-462B-465F-B6F0-EDE1367D485A}" destId="{C7E9BFD0-5842-4C95-ACED-534E17FCA322}" srcOrd="0" destOrd="0" presId="urn:microsoft.com/office/officeart/2005/8/layout/chevron2"/>
    <dgm:cxn modelId="{9DEF0C2D-8F76-41BD-8F46-F8F409096ABB}" type="presParOf" srcId="{7A34CF64-462B-465F-B6F0-EDE1367D485A}" destId="{77AA3BC9-2A70-45E6-8C96-30624B108FA1}" srcOrd="1" destOrd="0" presId="urn:microsoft.com/office/officeart/2005/8/layout/chevron2"/>
    <dgm:cxn modelId="{70574A42-4407-4348-9A66-BB1C8DE83CF6}" type="presParOf" srcId="{9E4561CA-8B5D-4872-B6FA-E2B884046D83}" destId="{81605ABE-08F9-429B-A16E-AB9A4F775EA1}" srcOrd="1" destOrd="0" presId="urn:microsoft.com/office/officeart/2005/8/layout/chevron2"/>
    <dgm:cxn modelId="{7A654C05-9B17-4F45-A301-7AA02FD81952}" type="presParOf" srcId="{9E4561CA-8B5D-4872-B6FA-E2B884046D83}" destId="{7A71E1A8-5243-45D6-BECB-4A17E4DC61F8}" srcOrd="2" destOrd="0" presId="urn:microsoft.com/office/officeart/2005/8/layout/chevron2"/>
    <dgm:cxn modelId="{A0D7BB13-3B57-43B6-98C0-1D716117D8BD}" type="presParOf" srcId="{7A71E1A8-5243-45D6-BECB-4A17E4DC61F8}" destId="{EA544DDE-4888-4069-A9A6-39AE145D6826}" srcOrd="0" destOrd="0" presId="urn:microsoft.com/office/officeart/2005/8/layout/chevron2"/>
    <dgm:cxn modelId="{2CD1DC9B-5E28-4390-9C59-FE4900405B5F}" type="presParOf" srcId="{7A71E1A8-5243-45D6-BECB-4A17E4DC61F8}" destId="{719213E4-B7E6-41D0-9D9B-C96C0CC1A792}" srcOrd="1" destOrd="0" presId="urn:microsoft.com/office/officeart/2005/8/layout/chevron2"/>
    <dgm:cxn modelId="{741120DC-35D0-43B7-A275-323C200C422C}" type="presParOf" srcId="{9E4561CA-8B5D-4872-B6FA-E2B884046D83}" destId="{A5492A5F-E883-4CA4-BF22-B4A468325B77}" srcOrd="3" destOrd="0" presId="urn:microsoft.com/office/officeart/2005/8/layout/chevron2"/>
    <dgm:cxn modelId="{29E5719C-F088-4DAF-A5E1-C3D05DF92744}" type="presParOf" srcId="{9E4561CA-8B5D-4872-B6FA-E2B884046D83}" destId="{454A9AE2-14EF-4017-9EDD-1058F2891FF0}" srcOrd="4" destOrd="0" presId="urn:microsoft.com/office/officeart/2005/8/layout/chevron2"/>
    <dgm:cxn modelId="{5F0288F8-ED21-4B9C-8EF4-1F9337FD080F}" type="presParOf" srcId="{454A9AE2-14EF-4017-9EDD-1058F2891FF0}" destId="{93279E5F-5D8B-4969-81D6-EC1450EBA68F}" srcOrd="0" destOrd="0" presId="urn:microsoft.com/office/officeart/2005/8/layout/chevron2"/>
    <dgm:cxn modelId="{FA9F5865-7F1D-461A-8EDA-4778133A634B}" type="presParOf" srcId="{454A9AE2-14EF-4017-9EDD-1058F2891FF0}" destId="{0405D5D0-98F4-4E13-B57A-9C60A5D365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408C2C-B3A0-4710-B488-F42C4C264E7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B63C72E-40C0-4C0B-B095-4C5102FD3DA0}">
      <dgm:prSet phldrT="[Text]"/>
      <dgm:spPr/>
      <dgm:t>
        <a:bodyPr/>
        <a:lstStyle/>
        <a:p>
          <a:r>
            <a:rPr lang="en-IN" dirty="0"/>
            <a:t>Purpose</a:t>
          </a:r>
        </a:p>
      </dgm:t>
    </dgm:pt>
    <dgm:pt modelId="{AEDBE49D-D398-4C1B-B024-1A527E01FDBA}" type="parTrans" cxnId="{654062BE-7D24-4D8F-B406-4C7DEC9C59A5}">
      <dgm:prSet/>
      <dgm:spPr/>
      <dgm:t>
        <a:bodyPr/>
        <a:lstStyle/>
        <a:p>
          <a:endParaRPr lang="en-IN"/>
        </a:p>
      </dgm:t>
    </dgm:pt>
    <dgm:pt modelId="{4F5E1E84-5CB7-40A1-910D-B35CB0CFD566}" type="sibTrans" cxnId="{654062BE-7D24-4D8F-B406-4C7DEC9C59A5}">
      <dgm:prSet/>
      <dgm:spPr/>
      <dgm:t>
        <a:bodyPr/>
        <a:lstStyle/>
        <a:p>
          <a:endParaRPr lang="en-IN"/>
        </a:p>
      </dgm:t>
    </dgm:pt>
    <dgm:pt modelId="{9B3AB375-DC7F-4D2B-ADC4-1B97D02EF5D4}">
      <dgm:prSet phldrT="[Text]"/>
      <dgm:spPr/>
      <dgm:t>
        <a:bodyPr/>
        <a:lstStyle/>
        <a:p>
          <a:r>
            <a:rPr lang="en-US" dirty="0"/>
            <a:t> Displays differences between various Git objects, such as commits, branches, or files.</a:t>
          </a:r>
          <a:endParaRPr lang="en-IN" dirty="0"/>
        </a:p>
      </dgm:t>
    </dgm:pt>
    <dgm:pt modelId="{CD86C4CE-0164-440C-8201-B687DC1B1219}" type="parTrans" cxnId="{5BAABF82-8590-4595-94B0-18632D789AD6}">
      <dgm:prSet/>
      <dgm:spPr/>
      <dgm:t>
        <a:bodyPr/>
        <a:lstStyle/>
        <a:p>
          <a:endParaRPr lang="en-IN"/>
        </a:p>
      </dgm:t>
    </dgm:pt>
    <dgm:pt modelId="{C80C1287-2D91-44D7-9D1E-3A5119B0B73C}" type="sibTrans" cxnId="{5BAABF82-8590-4595-94B0-18632D789AD6}">
      <dgm:prSet/>
      <dgm:spPr/>
      <dgm:t>
        <a:bodyPr/>
        <a:lstStyle/>
        <a:p>
          <a:endParaRPr lang="en-IN"/>
        </a:p>
      </dgm:t>
    </dgm:pt>
    <dgm:pt modelId="{0C11422F-3EBA-4E1C-AD97-3394BEB3B434}">
      <dgm:prSet phldrT="[Text]"/>
      <dgm:spPr/>
      <dgm:t>
        <a:bodyPr/>
        <a:lstStyle/>
        <a:p>
          <a:r>
            <a:rPr lang="en-IN" dirty="0"/>
            <a:t>File Comparison</a:t>
          </a:r>
        </a:p>
      </dgm:t>
    </dgm:pt>
    <dgm:pt modelId="{F14BB94F-DA40-46E3-A26E-4212DA68B1F3}" type="parTrans" cxnId="{8C8F9668-D455-41BA-971E-90C7FCE3D392}">
      <dgm:prSet/>
      <dgm:spPr/>
      <dgm:t>
        <a:bodyPr/>
        <a:lstStyle/>
        <a:p>
          <a:endParaRPr lang="en-IN"/>
        </a:p>
      </dgm:t>
    </dgm:pt>
    <dgm:pt modelId="{31958816-F6CD-4E50-A567-EB761C81CFA2}" type="sibTrans" cxnId="{8C8F9668-D455-41BA-971E-90C7FCE3D392}">
      <dgm:prSet/>
      <dgm:spPr/>
      <dgm:t>
        <a:bodyPr/>
        <a:lstStyle/>
        <a:p>
          <a:endParaRPr lang="en-IN"/>
        </a:p>
      </dgm:t>
    </dgm:pt>
    <dgm:pt modelId="{07968C1C-C136-4175-B872-BE3167CC5426}">
      <dgm:prSet phldrT="[Text]"/>
      <dgm:spPr/>
      <dgm:t>
        <a:bodyPr/>
        <a:lstStyle/>
        <a:p>
          <a:r>
            <a:rPr lang="en-US" dirty="0"/>
            <a:t>Highlights changes line-by-line, indicating additions, deletions, and modifications.</a:t>
          </a:r>
          <a:endParaRPr lang="en-IN" dirty="0"/>
        </a:p>
      </dgm:t>
    </dgm:pt>
    <dgm:pt modelId="{E8AEB89A-23C5-4557-8171-1F71FFE52C28}" type="parTrans" cxnId="{13A800FA-925B-4D67-9B95-74615602C6E7}">
      <dgm:prSet/>
      <dgm:spPr/>
      <dgm:t>
        <a:bodyPr/>
        <a:lstStyle/>
        <a:p>
          <a:endParaRPr lang="en-IN"/>
        </a:p>
      </dgm:t>
    </dgm:pt>
    <dgm:pt modelId="{4C971C26-CF2C-4A56-8D7A-74D2B006163D}" type="sibTrans" cxnId="{13A800FA-925B-4D67-9B95-74615602C6E7}">
      <dgm:prSet/>
      <dgm:spPr/>
      <dgm:t>
        <a:bodyPr/>
        <a:lstStyle/>
        <a:p>
          <a:endParaRPr lang="en-IN"/>
        </a:p>
      </dgm:t>
    </dgm:pt>
    <dgm:pt modelId="{9CDA3CAF-4FDE-4510-9BCA-3118AB0CD503}">
      <dgm:prSet phldrT="[Text]"/>
      <dgm:spPr/>
      <dgm:t>
        <a:bodyPr/>
        <a:lstStyle/>
        <a:p>
          <a:r>
            <a:rPr lang="en-IN" dirty="0"/>
            <a:t>Contextual Insights</a:t>
          </a:r>
        </a:p>
      </dgm:t>
    </dgm:pt>
    <dgm:pt modelId="{7D013CC0-3539-43EF-BD84-93AA0C6B8994}" type="parTrans" cxnId="{35EB90AF-E939-4CBF-A907-80CCE4BC1871}">
      <dgm:prSet/>
      <dgm:spPr/>
      <dgm:t>
        <a:bodyPr/>
        <a:lstStyle/>
        <a:p>
          <a:endParaRPr lang="en-IN"/>
        </a:p>
      </dgm:t>
    </dgm:pt>
    <dgm:pt modelId="{2AA0F4EE-7824-4B08-8B40-E50D019EBF59}" type="sibTrans" cxnId="{35EB90AF-E939-4CBF-A907-80CCE4BC1871}">
      <dgm:prSet/>
      <dgm:spPr/>
      <dgm:t>
        <a:bodyPr/>
        <a:lstStyle/>
        <a:p>
          <a:endParaRPr lang="en-IN"/>
        </a:p>
      </dgm:t>
    </dgm:pt>
    <dgm:pt modelId="{F36BB2B9-7314-4504-B124-A467B58DC3F5}">
      <dgm:prSet phldrT="[Text]"/>
      <dgm:spPr/>
      <dgm:t>
        <a:bodyPr/>
        <a:lstStyle/>
        <a:p>
          <a:r>
            <a:rPr lang="en-US" dirty="0"/>
            <a:t>Shows the specific lines where changes occur, aiding in understanding the nature and scope of modifications.</a:t>
          </a:r>
          <a:endParaRPr lang="en-IN" dirty="0"/>
        </a:p>
      </dgm:t>
    </dgm:pt>
    <dgm:pt modelId="{BEF1ED76-0616-4230-B09D-319BA479DBDB}" type="parTrans" cxnId="{87B387C2-6DA4-40F9-86A1-551748DDDB94}">
      <dgm:prSet/>
      <dgm:spPr/>
      <dgm:t>
        <a:bodyPr/>
        <a:lstStyle/>
        <a:p>
          <a:endParaRPr lang="en-IN"/>
        </a:p>
      </dgm:t>
    </dgm:pt>
    <dgm:pt modelId="{EEA5DFF8-79F0-45A9-B37E-A583CB19DBFD}" type="sibTrans" cxnId="{87B387C2-6DA4-40F9-86A1-551748DDDB94}">
      <dgm:prSet/>
      <dgm:spPr/>
      <dgm:t>
        <a:bodyPr/>
        <a:lstStyle/>
        <a:p>
          <a:endParaRPr lang="en-IN"/>
        </a:p>
      </dgm:t>
    </dgm:pt>
    <dgm:pt modelId="{50FAF664-6EB8-4086-807C-B1285D141D7A}" type="pres">
      <dgm:prSet presAssocID="{66408C2C-B3A0-4710-B488-F42C4C264E7A}" presName="Name0" presStyleCnt="0">
        <dgm:presLayoutVars>
          <dgm:dir/>
          <dgm:animLvl val="lvl"/>
          <dgm:resizeHandles val="exact"/>
        </dgm:presLayoutVars>
      </dgm:prSet>
      <dgm:spPr/>
    </dgm:pt>
    <dgm:pt modelId="{D8B6EEBE-5158-466E-A16D-14532C70927A}" type="pres">
      <dgm:prSet presAssocID="{DB63C72E-40C0-4C0B-B095-4C5102FD3DA0}" presName="linNode" presStyleCnt="0"/>
      <dgm:spPr/>
    </dgm:pt>
    <dgm:pt modelId="{AD9303F1-18FA-45BD-AE94-BFA4E2667F4B}" type="pres">
      <dgm:prSet presAssocID="{DB63C72E-40C0-4C0B-B095-4C5102FD3DA0}" presName="parentText" presStyleLbl="node1" presStyleIdx="0" presStyleCnt="3">
        <dgm:presLayoutVars>
          <dgm:chMax val="1"/>
          <dgm:bulletEnabled val="1"/>
        </dgm:presLayoutVars>
      </dgm:prSet>
      <dgm:spPr/>
    </dgm:pt>
    <dgm:pt modelId="{2D6D826D-61BD-456E-9448-5146F1C170B0}" type="pres">
      <dgm:prSet presAssocID="{DB63C72E-40C0-4C0B-B095-4C5102FD3DA0}" presName="descendantText" presStyleLbl="alignAccFollowNode1" presStyleIdx="0" presStyleCnt="3">
        <dgm:presLayoutVars>
          <dgm:bulletEnabled val="1"/>
        </dgm:presLayoutVars>
      </dgm:prSet>
      <dgm:spPr/>
    </dgm:pt>
    <dgm:pt modelId="{107462E7-EEDE-44E1-9558-E5AEDFFA23F0}" type="pres">
      <dgm:prSet presAssocID="{4F5E1E84-5CB7-40A1-910D-B35CB0CFD566}" presName="sp" presStyleCnt="0"/>
      <dgm:spPr/>
    </dgm:pt>
    <dgm:pt modelId="{CB48FFE6-C108-433C-BCDF-598FCAD676DB}" type="pres">
      <dgm:prSet presAssocID="{0C11422F-3EBA-4E1C-AD97-3394BEB3B434}" presName="linNode" presStyleCnt="0"/>
      <dgm:spPr/>
    </dgm:pt>
    <dgm:pt modelId="{49731863-9E31-4CF8-B6F0-756F3C5AEE09}" type="pres">
      <dgm:prSet presAssocID="{0C11422F-3EBA-4E1C-AD97-3394BEB3B434}" presName="parentText" presStyleLbl="node1" presStyleIdx="1" presStyleCnt="3">
        <dgm:presLayoutVars>
          <dgm:chMax val="1"/>
          <dgm:bulletEnabled val="1"/>
        </dgm:presLayoutVars>
      </dgm:prSet>
      <dgm:spPr/>
    </dgm:pt>
    <dgm:pt modelId="{3D152C8B-0ADB-4D92-9D97-66851A487B24}" type="pres">
      <dgm:prSet presAssocID="{0C11422F-3EBA-4E1C-AD97-3394BEB3B434}" presName="descendantText" presStyleLbl="alignAccFollowNode1" presStyleIdx="1" presStyleCnt="3">
        <dgm:presLayoutVars>
          <dgm:bulletEnabled val="1"/>
        </dgm:presLayoutVars>
      </dgm:prSet>
      <dgm:spPr/>
    </dgm:pt>
    <dgm:pt modelId="{A27AA973-77A5-4F5E-8521-CF3387134AB6}" type="pres">
      <dgm:prSet presAssocID="{31958816-F6CD-4E50-A567-EB761C81CFA2}" presName="sp" presStyleCnt="0"/>
      <dgm:spPr/>
    </dgm:pt>
    <dgm:pt modelId="{3005EA49-09F8-4E77-B5C9-1A247E7BC27B}" type="pres">
      <dgm:prSet presAssocID="{9CDA3CAF-4FDE-4510-9BCA-3118AB0CD503}" presName="linNode" presStyleCnt="0"/>
      <dgm:spPr/>
    </dgm:pt>
    <dgm:pt modelId="{306780C5-FC03-41FE-B456-517DE65AA2BD}" type="pres">
      <dgm:prSet presAssocID="{9CDA3CAF-4FDE-4510-9BCA-3118AB0CD503}" presName="parentText" presStyleLbl="node1" presStyleIdx="2" presStyleCnt="3">
        <dgm:presLayoutVars>
          <dgm:chMax val="1"/>
          <dgm:bulletEnabled val="1"/>
        </dgm:presLayoutVars>
      </dgm:prSet>
      <dgm:spPr/>
    </dgm:pt>
    <dgm:pt modelId="{C208E889-A6B4-46AA-A58B-671E2176421B}" type="pres">
      <dgm:prSet presAssocID="{9CDA3CAF-4FDE-4510-9BCA-3118AB0CD503}" presName="descendantText" presStyleLbl="alignAccFollowNode1" presStyleIdx="2" presStyleCnt="3">
        <dgm:presLayoutVars>
          <dgm:bulletEnabled val="1"/>
        </dgm:presLayoutVars>
      </dgm:prSet>
      <dgm:spPr/>
    </dgm:pt>
  </dgm:ptLst>
  <dgm:cxnLst>
    <dgm:cxn modelId="{805C7F10-0D37-43F5-B845-87DDD836DB96}" type="presOf" srcId="{66408C2C-B3A0-4710-B488-F42C4C264E7A}" destId="{50FAF664-6EB8-4086-807C-B1285D141D7A}" srcOrd="0" destOrd="0" presId="urn:microsoft.com/office/officeart/2005/8/layout/vList5"/>
    <dgm:cxn modelId="{E0083B28-26FB-4C5A-8A46-1E59B9626835}" type="presOf" srcId="{F36BB2B9-7314-4504-B124-A467B58DC3F5}" destId="{C208E889-A6B4-46AA-A58B-671E2176421B}" srcOrd="0" destOrd="0" presId="urn:microsoft.com/office/officeart/2005/8/layout/vList5"/>
    <dgm:cxn modelId="{D9AA515C-CB5A-49C7-8D31-48547904BB76}" type="presOf" srcId="{DB63C72E-40C0-4C0B-B095-4C5102FD3DA0}" destId="{AD9303F1-18FA-45BD-AE94-BFA4E2667F4B}" srcOrd="0" destOrd="0" presId="urn:microsoft.com/office/officeart/2005/8/layout/vList5"/>
    <dgm:cxn modelId="{8C8F9668-D455-41BA-971E-90C7FCE3D392}" srcId="{66408C2C-B3A0-4710-B488-F42C4C264E7A}" destId="{0C11422F-3EBA-4E1C-AD97-3394BEB3B434}" srcOrd="1" destOrd="0" parTransId="{F14BB94F-DA40-46E3-A26E-4212DA68B1F3}" sibTransId="{31958816-F6CD-4E50-A567-EB761C81CFA2}"/>
    <dgm:cxn modelId="{BAF4E57F-D521-4C57-9231-3CAA810463C2}" type="presOf" srcId="{07968C1C-C136-4175-B872-BE3167CC5426}" destId="{3D152C8B-0ADB-4D92-9D97-66851A487B24}" srcOrd="0" destOrd="0" presId="urn:microsoft.com/office/officeart/2005/8/layout/vList5"/>
    <dgm:cxn modelId="{5BAABF82-8590-4595-94B0-18632D789AD6}" srcId="{DB63C72E-40C0-4C0B-B095-4C5102FD3DA0}" destId="{9B3AB375-DC7F-4D2B-ADC4-1B97D02EF5D4}" srcOrd="0" destOrd="0" parTransId="{CD86C4CE-0164-440C-8201-B687DC1B1219}" sibTransId="{C80C1287-2D91-44D7-9D1E-3A5119B0B73C}"/>
    <dgm:cxn modelId="{BE41EA94-C5DC-4986-AE82-1996630F3FA6}" type="presOf" srcId="{9CDA3CAF-4FDE-4510-9BCA-3118AB0CD503}" destId="{306780C5-FC03-41FE-B456-517DE65AA2BD}" srcOrd="0" destOrd="0" presId="urn:microsoft.com/office/officeart/2005/8/layout/vList5"/>
    <dgm:cxn modelId="{55A80996-933E-414C-B3C0-3CAD844EBDD6}" type="presOf" srcId="{9B3AB375-DC7F-4D2B-ADC4-1B97D02EF5D4}" destId="{2D6D826D-61BD-456E-9448-5146F1C170B0}" srcOrd="0" destOrd="0" presId="urn:microsoft.com/office/officeart/2005/8/layout/vList5"/>
    <dgm:cxn modelId="{91E6099E-7790-45A7-9ADC-A318F37A8410}" type="presOf" srcId="{0C11422F-3EBA-4E1C-AD97-3394BEB3B434}" destId="{49731863-9E31-4CF8-B6F0-756F3C5AEE09}" srcOrd="0" destOrd="0" presId="urn:microsoft.com/office/officeart/2005/8/layout/vList5"/>
    <dgm:cxn modelId="{35EB90AF-E939-4CBF-A907-80CCE4BC1871}" srcId="{66408C2C-B3A0-4710-B488-F42C4C264E7A}" destId="{9CDA3CAF-4FDE-4510-9BCA-3118AB0CD503}" srcOrd="2" destOrd="0" parTransId="{7D013CC0-3539-43EF-BD84-93AA0C6B8994}" sibTransId="{2AA0F4EE-7824-4B08-8B40-E50D019EBF59}"/>
    <dgm:cxn modelId="{654062BE-7D24-4D8F-B406-4C7DEC9C59A5}" srcId="{66408C2C-B3A0-4710-B488-F42C4C264E7A}" destId="{DB63C72E-40C0-4C0B-B095-4C5102FD3DA0}" srcOrd="0" destOrd="0" parTransId="{AEDBE49D-D398-4C1B-B024-1A527E01FDBA}" sibTransId="{4F5E1E84-5CB7-40A1-910D-B35CB0CFD566}"/>
    <dgm:cxn modelId="{87B387C2-6DA4-40F9-86A1-551748DDDB94}" srcId="{9CDA3CAF-4FDE-4510-9BCA-3118AB0CD503}" destId="{F36BB2B9-7314-4504-B124-A467B58DC3F5}" srcOrd="0" destOrd="0" parTransId="{BEF1ED76-0616-4230-B09D-319BA479DBDB}" sibTransId="{EEA5DFF8-79F0-45A9-B37E-A583CB19DBFD}"/>
    <dgm:cxn modelId="{13A800FA-925B-4D67-9B95-74615602C6E7}" srcId="{0C11422F-3EBA-4E1C-AD97-3394BEB3B434}" destId="{07968C1C-C136-4175-B872-BE3167CC5426}" srcOrd="0" destOrd="0" parTransId="{E8AEB89A-23C5-4557-8171-1F71FFE52C28}" sibTransId="{4C971C26-CF2C-4A56-8D7A-74D2B006163D}"/>
    <dgm:cxn modelId="{2CB67A1F-044C-44B2-B93E-DEF623A3210B}" type="presParOf" srcId="{50FAF664-6EB8-4086-807C-B1285D141D7A}" destId="{D8B6EEBE-5158-466E-A16D-14532C70927A}" srcOrd="0" destOrd="0" presId="urn:microsoft.com/office/officeart/2005/8/layout/vList5"/>
    <dgm:cxn modelId="{1B47CCA2-580E-43D6-9CEF-1F2681C61881}" type="presParOf" srcId="{D8B6EEBE-5158-466E-A16D-14532C70927A}" destId="{AD9303F1-18FA-45BD-AE94-BFA4E2667F4B}" srcOrd="0" destOrd="0" presId="urn:microsoft.com/office/officeart/2005/8/layout/vList5"/>
    <dgm:cxn modelId="{8B18EFFB-AD7D-42DD-9FEC-E9D0307E796E}" type="presParOf" srcId="{D8B6EEBE-5158-466E-A16D-14532C70927A}" destId="{2D6D826D-61BD-456E-9448-5146F1C170B0}" srcOrd="1" destOrd="0" presId="urn:microsoft.com/office/officeart/2005/8/layout/vList5"/>
    <dgm:cxn modelId="{45161ABB-1E02-493B-BFE7-18665488F94E}" type="presParOf" srcId="{50FAF664-6EB8-4086-807C-B1285D141D7A}" destId="{107462E7-EEDE-44E1-9558-E5AEDFFA23F0}" srcOrd="1" destOrd="0" presId="urn:microsoft.com/office/officeart/2005/8/layout/vList5"/>
    <dgm:cxn modelId="{AE893045-1A8B-4C8E-A80E-DDB5A4536F44}" type="presParOf" srcId="{50FAF664-6EB8-4086-807C-B1285D141D7A}" destId="{CB48FFE6-C108-433C-BCDF-598FCAD676DB}" srcOrd="2" destOrd="0" presId="urn:microsoft.com/office/officeart/2005/8/layout/vList5"/>
    <dgm:cxn modelId="{FCEA9A84-EDAA-4789-8B6C-F8493E93D01F}" type="presParOf" srcId="{CB48FFE6-C108-433C-BCDF-598FCAD676DB}" destId="{49731863-9E31-4CF8-B6F0-756F3C5AEE09}" srcOrd="0" destOrd="0" presId="urn:microsoft.com/office/officeart/2005/8/layout/vList5"/>
    <dgm:cxn modelId="{41745C61-0A02-4A60-9701-0D19F7EEE4C9}" type="presParOf" srcId="{CB48FFE6-C108-433C-BCDF-598FCAD676DB}" destId="{3D152C8B-0ADB-4D92-9D97-66851A487B24}" srcOrd="1" destOrd="0" presId="urn:microsoft.com/office/officeart/2005/8/layout/vList5"/>
    <dgm:cxn modelId="{41C967FF-BF77-47FF-A75F-2034E164C152}" type="presParOf" srcId="{50FAF664-6EB8-4086-807C-B1285D141D7A}" destId="{A27AA973-77A5-4F5E-8521-CF3387134AB6}" srcOrd="3" destOrd="0" presId="urn:microsoft.com/office/officeart/2005/8/layout/vList5"/>
    <dgm:cxn modelId="{BC404294-8889-4813-BB1C-1B67B965712A}" type="presParOf" srcId="{50FAF664-6EB8-4086-807C-B1285D141D7A}" destId="{3005EA49-09F8-4E77-B5C9-1A247E7BC27B}" srcOrd="4" destOrd="0" presId="urn:microsoft.com/office/officeart/2005/8/layout/vList5"/>
    <dgm:cxn modelId="{E748BE05-1285-4EE5-AC0B-C29C73A82D80}" type="presParOf" srcId="{3005EA49-09F8-4E77-B5C9-1A247E7BC27B}" destId="{306780C5-FC03-41FE-B456-517DE65AA2BD}" srcOrd="0" destOrd="0" presId="urn:microsoft.com/office/officeart/2005/8/layout/vList5"/>
    <dgm:cxn modelId="{3230776B-1280-403F-A453-A4268F73CA16}" type="presParOf" srcId="{3005EA49-09F8-4E77-B5C9-1A247E7BC27B}" destId="{C208E889-A6B4-46AA-A58B-671E217642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84C2C7-2B94-49AC-9CAF-48F6D65B7B9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77DB178F-C5A3-4F1B-9A4A-03514F113582}">
      <dgm:prSet phldrT="[Text]"/>
      <dgm:spPr/>
      <dgm:t>
        <a:bodyPr/>
        <a:lstStyle/>
        <a:p>
          <a:r>
            <a:rPr lang="en-IN" dirty="0"/>
            <a:t>Features</a:t>
          </a:r>
        </a:p>
      </dgm:t>
    </dgm:pt>
    <dgm:pt modelId="{AF8C731A-1C4D-4A94-A5C8-E31E2691DBFC}" type="parTrans" cxnId="{19CF7BE6-96DE-454E-8874-EECD1959B910}">
      <dgm:prSet/>
      <dgm:spPr/>
      <dgm:t>
        <a:bodyPr/>
        <a:lstStyle/>
        <a:p>
          <a:endParaRPr lang="en-IN"/>
        </a:p>
      </dgm:t>
    </dgm:pt>
    <dgm:pt modelId="{5CEFF116-C7F8-4BE0-941F-D90B81365F08}" type="sibTrans" cxnId="{19CF7BE6-96DE-454E-8874-EECD1959B910}">
      <dgm:prSet/>
      <dgm:spPr/>
      <dgm:t>
        <a:bodyPr/>
        <a:lstStyle/>
        <a:p>
          <a:endParaRPr lang="en-IN"/>
        </a:p>
      </dgm:t>
    </dgm:pt>
    <dgm:pt modelId="{0A8C21FA-CFAD-478D-83DC-601233FF4474}">
      <dgm:prSet phldrT="[Text]"/>
      <dgm:spPr/>
      <dgm:t>
        <a:bodyPr/>
        <a:lstStyle/>
        <a:p>
          <a:r>
            <a:rPr lang="en-IN" dirty="0"/>
            <a:t>Commit Comparison</a:t>
          </a:r>
        </a:p>
      </dgm:t>
    </dgm:pt>
    <dgm:pt modelId="{228BD667-ACCE-4318-A5A7-614E724C38D9}" type="parTrans" cxnId="{0FF7BD30-5A25-4A2D-B1D3-439D2A3F0710}">
      <dgm:prSet/>
      <dgm:spPr/>
      <dgm:t>
        <a:bodyPr/>
        <a:lstStyle/>
        <a:p>
          <a:endParaRPr lang="en-IN"/>
        </a:p>
      </dgm:t>
    </dgm:pt>
    <dgm:pt modelId="{553D11A1-13FB-4885-AF76-A2A64139C9B1}" type="sibTrans" cxnId="{0FF7BD30-5A25-4A2D-B1D3-439D2A3F0710}">
      <dgm:prSet/>
      <dgm:spPr/>
      <dgm:t>
        <a:bodyPr/>
        <a:lstStyle/>
        <a:p>
          <a:endParaRPr lang="en-IN"/>
        </a:p>
      </dgm:t>
    </dgm:pt>
    <dgm:pt modelId="{EE5DE806-6ABC-426F-B90C-4453EF477C69}">
      <dgm:prSet phldrT="[Text]"/>
      <dgm:spPr/>
      <dgm:t>
        <a:bodyPr/>
        <a:lstStyle/>
        <a:p>
          <a:r>
            <a:rPr lang="en-IN" dirty="0"/>
            <a:t>Benefits</a:t>
          </a:r>
        </a:p>
      </dgm:t>
    </dgm:pt>
    <dgm:pt modelId="{9B4331F5-4257-4451-8C63-1473EDAD9766}" type="parTrans" cxnId="{8036FFE3-DE34-4AD3-8EA0-7C12E32E9EBB}">
      <dgm:prSet/>
      <dgm:spPr/>
      <dgm:t>
        <a:bodyPr/>
        <a:lstStyle/>
        <a:p>
          <a:endParaRPr lang="en-IN"/>
        </a:p>
      </dgm:t>
    </dgm:pt>
    <dgm:pt modelId="{93C080A0-02F9-4CAF-8E6F-13E145263D7C}" type="sibTrans" cxnId="{8036FFE3-DE34-4AD3-8EA0-7C12E32E9EBB}">
      <dgm:prSet/>
      <dgm:spPr/>
      <dgm:t>
        <a:bodyPr/>
        <a:lstStyle/>
        <a:p>
          <a:endParaRPr lang="en-IN"/>
        </a:p>
      </dgm:t>
    </dgm:pt>
    <dgm:pt modelId="{DD1281E2-BABB-478B-986F-D8CD8AF23DFC}">
      <dgm:prSet phldrT="[Text]"/>
      <dgm:spPr/>
      <dgm:t>
        <a:bodyPr/>
        <a:lstStyle/>
        <a:p>
          <a:r>
            <a:rPr lang="en-IN" dirty="0"/>
            <a:t>Code Review</a:t>
          </a:r>
        </a:p>
      </dgm:t>
    </dgm:pt>
    <dgm:pt modelId="{3C6EB772-5AA9-406B-ABE7-69A5568F1B05}" type="parTrans" cxnId="{9F38CD46-729A-48BF-96E5-70ABFE8D0D6B}">
      <dgm:prSet/>
      <dgm:spPr/>
      <dgm:t>
        <a:bodyPr/>
        <a:lstStyle/>
        <a:p>
          <a:endParaRPr lang="en-IN"/>
        </a:p>
      </dgm:t>
    </dgm:pt>
    <dgm:pt modelId="{CC0B5D54-1B1E-47AD-9F83-5151297CA5B3}" type="sibTrans" cxnId="{9F38CD46-729A-48BF-96E5-70ABFE8D0D6B}">
      <dgm:prSet/>
      <dgm:spPr/>
      <dgm:t>
        <a:bodyPr/>
        <a:lstStyle/>
        <a:p>
          <a:endParaRPr lang="en-IN"/>
        </a:p>
      </dgm:t>
    </dgm:pt>
    <dgm:pt modelId="{DFF12275-4B1F-480E-BB9F-CACD3E247770}">
      <dgm:prSet phldrT="[Text]"/>
      <dgm:spPr/>
      <dgm:t>
        <a:bodyPr/>
        <a:lstStyle/>
        <a:p>
          <a:r>
            <a:rPr lang="en-IN" dirty="0"/>
            <a:t>Debugging Support</a:t>
          </a:r>
        </a:p>
      </dgm:t>
    </dgm:pt>
    <dgm:pt modelId="{37E86D36-787C-4223-942C-9ABAABCDA358}" type="parTrans" cxnId="{72D207F3-4222-4621-9E8C-0C4DB6DC2BDD}">
      <dgm:prSet/>
      <dgm:spPr/>
      <dgm:t>
        <a:bodyPr/>
        <a:lstStyle/>
        <a:p>
          <a:endParaRPr lang="en-IN"/>
        </a:p>
      </dgm:t>
    </dgm:pt>
    <dgm:pt modelId="{3FA2C40D-0FA8-4F4D-A8D8-14B28711B19B}" type="sibTrans" cxnId="{72D207F3-4222-4621-9E8C-0C4DB6DC2BDD}">
      <dgm:prSet/>
      <dgm:spPr/>
      <dgm:t>
        <a:bodyPr/>
        <a:lstStyle/>
        <a:p>
          <a:endParaRPr lang="en-IN"/>
        </a:p>
      </dgm:t>
    </dgm:pt>
    <dgm:pt modelId="{506DF2EF-7119-4997-8906-CE1CD0A7F11B}">
      <dgm:prSet/>
      <dgm:spPr/>
      <dgm:t>
        <a:bodyPr/>
        <a:lstStyle/>
        <a:p>
          <a:r>
            <a:rPr lang="en-IN" dirty="0"/>
            <a:t>Working Directory Changes</a:t>
          </a:r>
        </a:p>
      </dgm:t>
    </dgm:pt>
    <dgm:pt modelId="{02FD48EE-4580-4F87-9F17-C0C437CC831B}" type="parTrans" cxnId="{AEC458E7-D983-4F88-8EAB-3D70A3B232A9}">
      <dgm:prSet/>
      <dgm:spPr/>
      <dgm:t>
        <a:bodyPr/>
        <a:lstStyle/>
        <a:p>
          <a:endParaRPr lang="en-IN"/>
        </a:p>
      </dgm:t>
    </dgm:pt>
    <dgm:pt modelId="{D2634151-F07B-4148-99F4-D08A7B7498E2}" type="sibTrans" cxnId="{AEC458E7-D983-4F88-8EAB-3D70A3B232A9}">
      <dgm:prSet/>
      <dgm:spPr/>
      <dgm:t>
        <a:bodyPr/>
        <a:lstStyle/>
        <a:p>
          <a:endParaRPr lang="en-IN"/>
        </a:p>
      </dgm:t>
    </dgm:pt>
    <dgm:pt modelId="{14A70E18-446D-415A-9B0E-99C97D735DC3}">
      <dgm:prSet/>
      <dgm:spPr/>
      <dgm:t>
        <a:bodyPr/>
        <a:lstStyle/>
        <a:p>
          <a:r>
            <a:rPr lang="en-IN" dirty="0"/>
            <a:t>Branch Comparison</a:t>
          </a:r>
        </a:p>
      </dgm:t>
    </dgm:pt>
    <dgm:pt modelId="{E917DFA8-0045-4C47-83E3-C8FCC95B7BA6}" type="parTrans" cxnId="{2F44D4B9-2D1D-4A43-A14A-CECA816B3965}">
      <dgm:prSet/>
      <dgm:spPr/>
      <dgm:t>
        <a:bodyPr/>
        <a:lstStyle/>
        <a:p>
          <a:endParaRPr lang="en-IN"/>
        </a:p>
      </dgm:t>
    </dgm:pt>
    <dgm:pt modelId="{082B62AB-2B51-469B-8EA4-54700A6283E2}" type="sibTrans" cxnId="{2F44D4B9-2D1D-4A43-A14A-CECA816B3965}">
      <dgm:prSet/>
      <dgm:spPr/>
      <dgm:t>
        <a:bodyPr/>
        <a:lstStyle/>
        <a:p>
          <a:endParaRPr lang="en-IN"/>
        </a:p>
      </dgm:t>
    </dgm:pt>
    <dgm:pt modelId="{2311C8D2-96B2-434F-B0EE-FE7F3828DAA2}">
      <dgm:prSet phldrT="[Text]"/>
      <dgm:spPr/>
      <dgm:t>
        <a:bodyPr/>
        <a:lstStyle/>
        <a:p>
          <a:r>
            <a:rPr lang="en-IN" dirty="0"/>
            <a:t>Version Control</a:t>
          </a:r>
        </a:p>
      </dgm:t>
    </dgm:pt>
    <dgm:pt modelId="{E9AB1C6F-340D-4926-A5DB-5124C9B64823}" type="parTrans" cxnId="{D234C234-60E9-4D26-AA57-6DD5D19B3A2C}">
      <dgm:prSet/>
      <dgm:spPr/>
      <dgm:t>
        <a:bodyPr/>
        <a:lstStyle/>
        <a:p>
          <a:endParaRPr lang="en-IN"/>
        </a:p>
      </dgm:t>
    </dgm:pt>
    <dgm:pt modelId="{497B453B-6BBA-4FA9-A09A-BECD19E0A612}" type="sibTrans" cxnId="{D234C234-60E9-4D26-AA57-6DD5D19B3A2C}">
      <dgm:prSet/>
      <dgm:spPr/>
      <dgm:t>
        <a:bodyPr/>
        <a:lstStyle/>
        <a:p>
          <a:endParaRPr lang="en-IN"/>
        </a:p>
      </dgm:t>
    </dgm:pt>
    <dgm:pt modelId="{83A75968-F0DB-44CC-9655-E82901AB1D42}" type="pres">
      <dgm:prSet presAssocID="{E284C2C7-2B94-49AC-9CAF-48F6D65B7B93}" presName="diagram" presStyleCnt="0">
        <dgm:presLayoutVars>
          <dgm:chPref val="1"/>
          <dgm:dir/>
          <dgm:animOne val="branch"/>
          <dgm:animLvl val="lvl"/>
          <dgm:resizeHandles/>
        </dgm:presLayoutVars>
      </dgm:prSet>
      <dgm:spPr/>
    </dgm:pt>
    <dgm:pt modelId="{B758658C-16D2-4904-98E7-7DC605A1D9A3}" type="pres">
      <dgm:prSet presAssocID="{77DB178F-C5A3-4F1B-9A4A-03514F113582}" presName="root" presStyleCnt="0"/>
      <dgm:spPr/>
    </dgm:pt>
    <dgm:pt modelId="{09B2E146-C189-41CD-B46F-B8AC214151C7}" type="pres">
      <dgm:prSet presAssocID="{77DB178F-C5A3-4F1B-9A4A-03514F113582}" presName="rootComposite" presStyleCnt="0"/>
      <dgm:spPr/>
    </dgm:pt>
    <dgm:pt modelId="{9360F70F-BA5C-4703-B8B0-FB165920F11D}" type="pres">
      <dgm:prSet presAssocID="{77DB178F-C5A3-4F1B-9A4A-03514F113582}" presName="rootText" presStyleLbl="node1" presStyleIdx="0" presStyleCnt="2"/>
      <dgm:spPr/>
    </dgm:pt>
    <dgm:pt modelId="{EAB2A1AB-514F-4082-B4BA-06097A5A1DD3}" type="pres">
      <dgm:prSet presAssocID="{77DB178F-C5A3-4F1B-9A4A-03514F113582}" presName="rootConnector" presStyleLbl="node1" presStyleIdx="0" presStyleCnt="2"/>
      <dgm:spPr/>
    </dgm:pt>
    <dgm:pt modelId="{5D1451A0-ADE5-4D2D-9FDA-1E4B1D80986F}" type="pres">
      <dgm:prSet presAssocID="{77DB178F-C5A3-4F1B-9A4A-03514F113582}" presName="childShape" presStyleCnt="0"/>
      <dgm:spPr/>
    </dgm:pt>
    <dgm:pt modelId="{FACF698A-A4B0-404C-9DD4-D5363F731E1C}" type="pres">
      <dgm:prSet presAssocID="{228BD667-ACCE-4318-A5A7-614E724C38D9}" presName="Name13" presStyleLbl="parChTrans1D2" presStyleIdx="0" presStyleCnt="6"/>
      <dgm:spPr/>
    </dgm:pt>
    <dgm:pt modelId="{280DDAD2-C257-4F5A-81F3-BCE2EC307E61}" type="pres">
      <dgm:prSet presAssocID="{0A8C21FA-CFAD-478D-83DC-601233FF4474}" presName="childText" presStyleLbl="bgAcc1" presStyleIdx="0" presStyleCnt="6">
        <dgm:presLayoutVars>
          <dgm:bulletEnabled val="1"/>
        </dgm:presLayoutVars>
      </dgm:prSet>
      <dgm:spPr/>
    </dgm:pt>
    <dgm:pt modelId="{042361DF-FD9E-438E-93C7-78F1F1AA0247}" type="pres">
      <dgm:prSet presAssocID="{02FD48EE-4580-4F87-9F17-C0C437CC831B}" presName="Name13" presStyleLbl="parChTrans1D2" presStyleIdx="1" presStyleCnt="6"/>
      <dgm:spPr/>
    </dgm:pt>
    <dgm:pt modelId="{376AF915-CF16-4EED-BB78-21785248712C}" type="pres">
      <dgm:prSet presAssocID="{506DF2EF-7119-4997-8906-CE1CD0A7F11B}" presName="childText" presStyleLbl="bgAcc1" presStyleIdx="1" presStyleCnt="6">
        <dgm:presLayoutVars>
          <dgm:bulletEnabled val="1"/>
        </dgm:presLayoutVars>
      </dgm:prSet>
      <dgm:spPr/>
    </dgm:pt>
    <dgm:pt modelId="{34C169A6-115F-44CC-8BBA-C7DBB9B5AFAE}" type="pres">
      <dgm:prSet presAssocID="{E917DFA8-0045-4C47-83E3-C8FCC95B7BA6}" presName="Name13" presStyleLbl="parChTrans1D2" presStyleIdx="2" presStyleCnt="6"/>
      <dgm:spPr/>
    </dgm:pt>
    <dgm:pt modelId="{A6CC0FF0-3964-474E-89DD-837CB63E04DF}" type="pres">
      <dgm:prSet presAssocID="{14A70E18-446D-415A-9B0E-99C97D735DC3}" presName="childText" presStyleLbl="bgAcc1" presStyleIdx="2" presStyleCnt="6">
        <dgm:presLayoutVars>
          <dgm:bulletEnabled val="1"/>
        </dgm:presLayoutVars>
      </dgm:prSet>
      <dgm:spPr/>
    </dgm:pt>
    <dgm:pt modelId="{92CE7902-6CD6-4BE8-BFC8-86028594497E}" type="pres">
      <dgm:prSet presAssocID="{EE5DE806-6ABC-426F-B90C-4453EF477C69}" presName="root" presStyleCnt="0"/>
      <dgm:spPr/>
    </dgm:pt>
    <dgm:pt modelId="{2A416B73-E851-45E1-B238-1B7B03BB8E0C}" type="pres">
      <dgm:prSet presAssocID="{EE5DE806-6ABC-426F-B90C-4453EF477C69}" presName="rootComposite" presStyleCnt="0"/>
      <dgm:spPr/>
    </dgm:pt>
    <dgm:pt modelId="{BE4D153F-8761-49FE-9B1C-E36AD596F481}" type="pres">
      <dgm:prSet presAssocID="{EE5DE806-6ABC-426F-B90C-4453EF477C69}" presName="rootText" presStyleLbl="node1" presStyleIdx="1" presStyleCnt="2"/>
      <dgm:spPr/>
    </dgm:pt>
    <dgm:pt modelId="{CC07D836-C395-428C-9521-273394288F0F}" type="pres">
      <dgm:prSet presAssocID="{EE5DE806-6ABC-426F-B90C-4453EF477C69}" presName="rootConnector" presStyleLbl="node1" presStyleIdx="1" presStyleCnt="2"/>
      <dgm:spPr/>
    </dgm:pt>
    <dgm:pt modelId="{C17FFC55-B84E-4F87-857F-413A6BA4B798}" type="pres">
      <dgm:prSet presAssocID="{EE5DE806-6ABC-426F-B90C-4453EF477C69}" presName="childShape" presStyleCnt="0"/>
      <dgm:spPr/>
    </dgm:pt>
    <dgm:pt modelId="{CD8D5F07-5C84-40FC-8252-9BB5C05A38BA}" type="pres">
      <dgm:prSet presAssocID="{3C6EB772-5AA9-406B-ABE7-69A5568F1B05}" presName="Name13" presStyleLbl="parChTrans1D2" presStyleIdx="3" presStyleCnt="6"/>
      <dgm:spPr/>
    </dgm:pt>
    <dgm:pt modelId="{9F691DF8-CBC9-4822-809F-56A0D0E2798E}" type="pres">
      <dgm:prSet presAssocID="{DD1281E2-BABB-478B-986F-D8CD8AF23DFC}" presName="childText" presStyleLbl="bgAcc1" presStyleIdx="3" presStyleCnt="6">
        <dgm:presLayoutVars>
          <dgm:bulletEnabled val="1"/>
        </dgm:presLayoutVars>
      </dgm:prSet>
      <dgm:spPr/>
    </dgm:pt>
    <dgm:pt modelId="{97F4D44E-89DB-44FA-B1CD-E5B999812C93}" type="pres">
      <dgm:prSet presAssocID="{37E86D36-787C-4223-942C-9ABAABCDA358}" presName="Name13" presStyleLbl="parChTrans1D2" presStyleIdx="4" presStyleCnt="6"/>
      <dgm:spPr/>
    </dgm:pt>
    <dgm:pt modelId="{28A4C0B5-B136-4C9D-8637-2B434C2BFE06}" type="pres">
      <dgm:prSet presAssocID="{DFF12275-4B1F-480E-BB9F-CACD3E247770}" presName="childText" presStyleLbl="bgAcc1" presStyleIdx="4" presStyleCnt="6">
        <dgm:presLayoutVars>
          <dgm:bulletEnabled val="1"/>
        </dgm:presLayoutVars>
      </dgm:prSet>
      <dgm:spPr/>
    </dgm:pt>
    <dgm:pt modelId="{4DBF07F4-565A-49DE-922A-3EDFD1458611}" type="pres">
      <dgm:prSet presAssocID="{E9AB1C6F-340D-4926-A5DB-5124C9B64823}" presName="Name13" presStyleLbl="parChTrans1D2" presStyleIdx="5" presStyleCnt="6"/>
      <dgm:spPr/>
    </dgm:pt>
    <dgm:pt modelId="{2FD96CD9-3887-4677-8955-86E85D56C202}" type="pres">
      <dgm:prSet presAssocID="{2311C8D2-96B2-434F-B0EE-FE7F3828DAA2}" presName="childText" presStyleLbl="bgAcc1" presStyleIdx="5" presStyleCnt="6">
        <dgm:presLayoutVars>
          <dgm:bulletEnabled val="1"/>
        </dgm:presLayoutVars>
      </dgm:prSet>
      <dgm:spPr/>
    </dgm:pt>
  </dgm:ptLst>
  <dgm:cxnLst>
    <dgm:cxn modelId="{FCF01522-3C71-42DB-ACCC-D5C94C47A9DD}" type="presOf" srcId="{77DB178F-C5A3-4F1B-9A4A-03514F113582}" destId="{EAB2A1AB-514F-4082-B4BA-06097A5A1DD3}" srcOrd="1" destOrd="0" presId="urn:microsoft.com/office/officeart/2005/8/layout/hierarchy3"/>
    <dgm:cxn modelId="{8C67662B-9CFE-4C3A-A99D-DA0D7393E41C}" type="presOf" srcId="{02FD48EE-4580-4F87-9F17-C0C437CC831B}" destId="{042361DF-FD9E-438E-93C7-78F1F1AA0247}" srcOrd="0" destOrd="0" presId="urn:microsoft.com/office/officeart/2005/8/layout/hierarchy3"/>
    <dgm:cxn modelId="{0FF7BD30-5A25-4A2D-B1D3-439D2A3F0710}" srcId="{77DB178F-C5A3-4F1B-9A4A-03514F113582}" destId="{0A8C21FA-CFAD-478D-83DC-601233FF4474}" srcOrd="0" destOrd="0" parTransId="{228BD667-ACCE-4318-A5A7-614E724C38D9}" sibTransId="{553D11A1-13FB-4885-AF76-A2A64139C9B1}"/>
    <dgm:cxn modelId="{FCC87333-C6CB-4075-B6CB-3FE796043AE0}" type="presOf" srcId="{37E86D36-787C-4223-942C-9ABAABCDA358}" destId="{97F4D44E-89DB-44FA-B1CD-E5B999812C93}" srcOrd="0" destOrd="0" presId="urn:microsoft.com/office/officeart/2005/8/layout/hierarchy3"/>
    <dgm:cxn modelId="{D234C234-60E9-4D26-AA57-6DD5D19B3A2C}" srcId="{EE5DE806-6ABC-426F-B90C-4453EF477C69}" destId="{2311C8D2-96B2-434F-B0EE-FE7F3828DAA2}" srcOrd="2" destOrd="0" parTransId="{E9AB1C6F-340D-4926-A5DB-5124C9B64823}" sibTransId="{497B453B-6BBA-4FA9-A09A-BECD19E0A612}"/>
    <dgm:cxn modelId="{F116FD3C-344A-4B9B-A1DF-62A43E0AA1AD}" type="presOf" srcId="{E284C2C7-2B94-49AC-9CAF-48F6D65B7B93}" destId="{83A75968-F0DB-44CC-9655-E82901AB1D42}" srcOrd="0" destOrd="0" presId="urn:microsoft.com/office/officeart/2005/8/layout/hierarchy3"/>
    <dgm:cxn modelId="{58E59942-0108-4414-91DC-E558C0CDDA5F}" type="presOf" srcId="{DFF12275-4B1F-480E-BB9F-CACD3E247770}" destId="{28A4C0B5-B136-4C9D-8637-2B434C2BFE06}" srcOrd="0" destOrd="0" presId="urn:microsoft.com/office/officeart/2005/8/layout/hierarchy3"/>
    <dgm:cxn modelId="{9F38CD46-729A-48BF-96E5-70ABFE8D0D6B}" srcId="{EE5DE806-6ABC-426F-B90C-4453EF477C69}" destId="{DD1281E2-BABB-478B-986F-D8CD8AF23DFC}" srcOrd="0" destOrd="0" parTransId="{3C6EB772-5AA9-406B-ABE7-69A5568F1B05}" sibTransId="{CC0B5D54-1B1E-47AD-9F83-5151297CA5B3}"/>
    <dgm:cxn modelId="{C3DEED6A-9F25-45CF-A38E-6D303C12BA55}" type="presOf" srcId="{2311C8D2-96B2-434F-B0EE-FE7F3828DAA2}" destId="{2FD96CD9-3887-4677-8955-86E85D56C202}" srcOrd="0" destOrd="0" presId="urn:microsoft.com/office/officeart/2005/8/layout/hierarchy3"/>
    <dgm:cxn modelId="{B4E77B71-B347-4825-8C3C-35B1F41F4560}" type="presOf" srcId="{0A8C21FA-CFAD-478D-83DC-601233FF4474}" destId="{280DDAD2-C257-4F5A-81F3-BCE2EC307E61}" srcOrd="0" destOrd="0" presId="urn:microsoft.com/office/officeart/2005/8/layout/hierarchy3"/>
    <dgm:cxn modelId="{432C9E77-8FE9-4CB0-9856-7DF9356EE50F}" type="presOf" srcId="{77DB178F-C5A3-4F1B-9A4A-03514F113582}" destId="{9360F70F-BA5C-4703-B8B0-FB165920F11D}" srcOrd="0" destOrd="0" presId="urn:microsoft.com/office/officeart/2005/8/layout/hierarchy3"/>
    <dgm:cxn modelId="{14E57678-BCD1-4D28-A8AA-FDD90017200A}" type="presOf" srcId="{3C6EB772-5AA9-406B-ABE7-69A5568F1B05}" destId="{CD8D5F07-5C84-40FC-8252-9BB5C05A38BA}" srcOrd="0" destOrd="0" presId="urn:microsoft.com/office/officeart/2005/8/layout/hierarchy3"/>
    <dgm:cxn modelId="{356DCFAE-48DD-4346-8FE7-1998652C5E34}" type="presOf" srcId="{DD1281E2-BABB-478B-986F-D8CD8AF23DFC}" destId="{9F691DF8-CBC9-4822-809F-56A0D0E2798E}" srcOrd="0" destOrd="0" presId="urn:microsoft.com/office/officeart/2005/8/layout/hierarchy3"/>
    <dgm:cxn modelId="{2F44D4B9-2D1D-4A43-A14A-CECA816B3965}" srcId="{77DB178F-C5A3-4F1B-9A4A-03514F113582}" destId="{14A70E18-446D-415A-9B0E-99C97D735DC3}" srcOrd="2" destOrd="0" parTransId="{E917DFA8-0045-4C47-83E3-C8FCC95B7BA6}" sibTransId="{082B62AB-2B51-469B-8EA4-54700A6283E2}"/>
    <dgm:cxn modelId="{3BEA0CDE-3226-459B-B6DC-3F46B988838E}" type="presOf" srcId="{228BD667-ACCE-4318-A5A7-614E724C38D9}" destId="{FACF698A-A4B0-404C-9DD4-D5363F731E1C}" srcOrd="0" destOrd="0" presId="urn:microsoft.com/office/officeart/2005/8/layout/hierarchy3"/>
    <dgm:cxn modelId="{D44024DF-0BE4-4A77-97D6-C86413D413FB}" type="presOf" srcId="{E917DFA8-0045-4C47-83E3-C8FCC95B7BA6}" destId="{34C169A6-115F-44CC-8BBA-C7DBB9B5AFAE}" srcOrd="0" destOrd="0" presId="urn:microsoft.com/office/officeart/2005/8/layout/hierarchy3"/>
    <dgm:cxn modelId="{63718CE2-452A-4797-B0DC-715A062028C4}" type="presOf" srcId="{506DF2EF-7119-4997-8906-CE1CD0A7F11B}" destId="{376AF915-CF16-4EED-BB78-21785248712C}" srcOrd="0" destOrd="0" presId="urn:microsoft.com/office/officeart/2005/8/layout/hierarchy3"/>
    <dgm:cxn modelId="{8036FFE3-DE34-4AD3-8EA0-7C12E32E9EBB}" srcId="{E284C2C7-2B94-49AC-9CAF-48F6D65B7B93}" destId="{EE5DE806-6ABC-426F-B90C-4453EF477C69}" srcOrd="1" destOrd="0" parTransId="{9B4331F5-4257-4451-8C63-1473EDAD9766}" sibTransId="{93C080A0-02F9-4CAF-8E6F-13E145263D7C}"/>
    <dgm:cxn modelId="{74CCF4E5-B51E-4850-BDDD-B58081D1EDD2}" type="presOf" srcId="{E9AB1C6F-340D-4926-A5DB-5124C9B64823}" destId="{4DBF07F4-565A-49DE-922A-3EDFD1458611}" srcOrd="0" destOrd="0" presId="urn:microsoft.com/office/officeart/2005/8/layout/hierarchy3"/>
    <dgm:cxn modelId="{19CF7BE6-96DE-454E-8874-EECD1959B910}" srcId="{E284C2C7-2B94-49AC-9CAF-48F6D65B7B93}" destId="{77DB178F-C5A3-4F1B-9A4A-03514F113582}" srcOrd="0" destOrd="0" parTransId="{AF8C731A-1C4D-4A94-A5C8-E31E2691DBFC}" sibTransId="{5CEFF116-C7F8-4BE0-941F-D90B81365F08}"/>
    <dgm:cxn modelId="{AEC458E7-D983-4F88-8EAB-3D70A3B232A9}" srcId="{77DB178F-C5A3-4F1B-9A4A-03514F113582}" destId="{506DF2EF-7119-4997-8906-CE1CD0A7F11B}" srcOrd="1" destOrd="0" parTransId="{02FD48EE-4580-4F87-9F17-C0C437CC831B}" sibTransId="{D2634151-F07B-4148-99F4-D08A7B7498E2}"/>
    <dgm:cxn modelId="{7F1E7FE9-DE00-4F1B-99AE-27879A53A5B7}" type="presOf" srcId="{EE5DE806-6ABC-426F-B90C-4453EF477C69}" destId="{CC07D836-C395-428C-9521-273394288F0F}" srcOrd="1" destOrd="0" presId="urn:microsoft.com/office/officeart/2005/8/layout/hierarchy3"/>
    <dgm:cxn modelId="{B47923EF-DAC2-41F9-A57E-4EC481F05FC5}" type="presOf" srcId="{EE5DE806-6ABC-426F-B90C-4453EF477C69}" destId="{BE4D153F-8761-49FE-9B1C-E36AD596F481}" srcOrd="0" destOrd="0" presId="urn:microsoft.com/office/officeart/2005/8/layout/hierarchy3"/>
    <dgm:cxn modelId="{72D207F3-4222-4621-9E8C-0C4DB6DC2BDD}" srcId="{EE5DE806-6ABC-426F-B90C-4453EF477C69}" destId="{DFF12275-4B1F-480E-BB9F-CACD3E247770}" srcOrd="1" destOrd="0" parTransId="{37E86D36-787C-4223-942C-9ABAABCDA358}" sibTransId="{3FA2C40D-0FA8-4F4D-A8D8-14B28711B19B}"/>
    <dgm:cxn modelId="{605554F4-FEEA-40FA-9F60-B0E90B7AC501}" type="presOf" srcId="{14A70E18-446D-415A-9B0E-99C97D735DC3}" destId="{A6CC0FF0-3964-474E-89DD-837CB63E04DF}" srcOrd="0" destOrd="0" presId="urn:microsoft.com/office/officeart/2005/8/layout/hierarchy3"/>
    <dgm:cxn modelId="{5ABD004F-8BA8-4FC6-A9C5-352FF5B99B3F}" type="presParOf" srcId="{83A75968-F0DB-44CC-9655-E82901AB1D42}" destId="{B758658C-16D2-4904-98E7-7DC605A1D9A3}" srcOrd="0" destOrd="0" presId="urn:microsoft.com/office/officeart/2005/8/layout/hierarchy3"/>
    <dgm:cxn modelId="{D5D9594B-B803-4A8A-BCAB-27731704356C}" type="presParOf" srcId="{B758658C-16D2-4904-98E7-7DC605A1D9A3}" destId="{09B2E146-C189-41CD-B46F-B8AC214151C7}" srcOrd="0" destOrd="0" presId="urn:microsoft.com/office/officeart/2005/8/layout/hierarchy3"/>
    <dgm:cxn modelId="{C9DC838A-A137-407D-A39E-5BB89A200E8F}" type="presParOf" srcId="{09B2E146-C189-41CD-B46F-B8AC214151C7}" destId="{9360F70F-BA5C-4703-B8B0-FB165920F11D}" srcOrd="0" destOrd="0" presId="urn:microsoft.com/office/officeart/2005/8/layout/hierarchy3"/>
    <dgm:cxn modelId="{9496670B-1784-4E38-AC09-A0B519243131}" type="presParOf" srcId="{09B2E146-C189-41CD-B46F-B8AC214151C7}" destId="{EAB2A1AB-514F-4082-B4BA-06097A5A1DD3}" srcOrd="1" destOrd="0" presId="urn:microsoft.com/office/officeart/2005/8/layout/hierarchy3"/>
    <dgm:cxn modelId="{35ED82F6-2A44-4AB7-BF8F-ED73250D9E1E}" type="presParOf" srcId="{B758658C-16D2-4904-98E7-7DC605A1D9A3}" destId="{5D1451A0-ADE5-4D2D-9FDA-1E4B1D80986F}" srcOrd="1" destOrd="0" presId="urn:microsoft.com/office/officeart/2005/8/layout/hierarchy3"/>
    <dgm:cxn modelId="{61B08F96-8337-4964-B83A-DD8F2626A9D1}" type="presParOf" srcId="{5D1451A0-ADE5-4D2D-9FDA-1E4B1D80986F}" destId="{FACF698A-A4B0-404C-9DD4-D5363F731E1C}" srcOrd="0" destOrd="0" presId="urn:microsoft.com/office/officeart/2005/8/layout/hierarchy3"/>
    <dgm:cxn modelId="{ECA3A40F-30BF-41D9-8A89-64AE480DBB9C}" type="presParOf" srcId="{5D1451A0-ADE5-4D2D-9FDA-1E4B1D80986F}" destId="{280DDAD2-C257-4F5A-81F3-BCE2EC307E61}" srcOrd="1" destOrd="0" presId="urn:microsoft.com/office/officeart/2005/8/layout/hierarchy3"/>
    <dgm:cxn modelId="{3B3BFCB0-238D-4F8A-ADFE-1CF68B7567D5}" type="presParOf" srcId="{5D1451A0-ADE5-4D2D-9FDA-1E4B1D80986F}" destId="{042361DF-FD9E-438E-93C7-78F1F1AA0247}" srcOrd="2" destOrd="0" presId="urn:microsoft.com/office/officeart/2005/8/layout/hierarchy3"/>
    <dgm:cxn modelId="{ABE1E0B7-A1DF-4E97-B0D0-33A6BCFC7C37}" type="presParOf" srcId="{5D1451A0-ADE5-4D2D-9FDA-1E4B1D80986F}" destId="{376AF915-CF16-4EED-BB78-21785248712C}" srcOrd="3" destOrd="0" presId="urn:microsoft.com/office/officeart/2005/8/layout/hierarchy3"/>
    <dgm:cxn modelId="{0D9CD27F-A64A-4A53-898C-67CDEAAA6256}" type="presParOf" srcId="{5D1451A0-ADE5-4D2D-9FDA-1E4B1D80986F}" destId="{34C169A6-115F-44CC-8BBA-C7DBB9B5AFAE}" srcOrd="4" destOrd="0" presId="urn:microsoft.com/office/officeart/2005/8/layout/hierarchy3"/>
    <dgm:cxn modelId="{4E59B2A0-B66B-4520-838E-2C3E7F8A4A7D}" type="presParOf" srcId="{5D1451A0-ADE5-4D2D-9FDA-1E4B1D80986F}" destId="{A6CC0FF0-3964-474E-89DD-837CB63E04DF}" srcOrd="5" destOrd="0" presId="urn:microsoft.com/office/officeart/2005/8/layout/hierarchy3"/>
    <dgm:cxn modelId="{F3336157-774C-4121-9C7D-0287ADCDEAE4}" type="presParOf" srcId="{83A75968-F0DB-44CC-9655-E82901AB1D42}" destId="{92CE7902-6CD6-4BE8-BFC8-86028594497E}" srcOrd="1" destOrd="0" presId="urn:microsoft.com/office/officeart/2005/8/layout/hierarchy3"/>
    <dgm:cxn modelId="{DDC048DA-C446-421B-9F11-3B8AEF384A10}" type="presParOf" srcId="{92CE7902-6CD6-4BE8-BFC8-86028594497E}" destId="{2A416B73-E851-45E1-B238-1B7B03BB8E0C}" srcOrd="0" destOrd="0" presId="urn:microsoft.com/office/officeart/2005/8/layout/hierarchy3"/>
    <dgm:cxn modelId="{ED25B004-768E-40BE-8AF5-D01CC05E4341}" type="presParOf" srcId="{2A416B73-E851-45E1-B238-1B7B03BB8E0C}" destId="{BE4D153F-8761-49FE-9B1C-E36AD596F481}" srcOrd="0" destOrd="0" presId="urn:microsoft.com/office/officeart/2005/8/layout/hierarchy3"/>
    <dgm:cxn modelId="{06077E1B-0008-463C-8094-831138FA35BE}" type="presParOf" srcId="{2A416B73-E851-45E1-B238-1B7B03BB8E0C}" destId="{CC07D836-C395-428C-9521-273394288F0F}" srcOrd="1" destOrd="0" presId="urn:microsoft.com/office/officeart/2005/8/layout/hierarchy3"/>
    <dgm:cxn modelId="{227BBE99-0798-442B-B4BF-92CF58352F1A}" type="presParOf" srcId="{92CE7902-6CD6-4BE8-BFC8-86028594497E}" destId="{C17FFC55-B84E-4F87-857F-413A6BA4B798}" srcOrd="1" destOrd="0" presId="urn:microsoft.com/office/officeart/2005/8/layout/hierarchy3"/>
    <dgm:cxn modelId="{137B3007-95F5-4722-9DED-8732FE19EE89}" type="presParOf" srcId="{C17FFC55-B84E-4F87-857F-413A6BA4B798}" destId="{CD8D5F07-5C84-40FC-8252-9BB5C05A38BA}" srcOrd="0" destOrd="0" presId="urn:microsoft.com/office/officeart/2005/8/layout/hierarchy3"/>
    <dgm:cxn modelId="{0E2F2A7A-960A-48A8-BAC4-AD4AC3FCE228}" type="presParOf" srcId="{C17FFC55-B84E-4F87-857F-413A6BA4B798}" destId="{9F691DF8-CBC9-4822-809F-56A0D0E2798E}" srcOrd="1" destOrd="0" presId="urn:microsoft.com/office/officeart/2005/8/layout/hierarchy3"/>
    <dgm:cxn modelId="{8BE513E4-408C-4628-B984-B93E52F0D23A}" type="presParOf" srcId="{C17FFC55-B84E-4F87-857F-413A6BA4B798}" destId="{97F4D44E-89DB-44FA-B1CD-E5B999812C93}" srcOrd="2" destOrd="0" presId="urn:microsoft.com/office/officeart/2005/8/layout/hierarchy3"/>
    <dgm:cxn modelId="{71013D21-E330-4BBE-AF15-0E02FB7A23DB}" type="presParOf" srcId="{C17FFC55-B84E-4F87-857F-413A6BA4B798}" destId="{28A4C0B5-B136-4C9D-8637-2B434C2BFE06}" srcOrd="3" destOrd="0" presId="urn:microsoft.com/office/officeart/2005/8/layout/hierarchy3"/>
    <dgm:cxn modelId="{F7BCB190-D8CC-4E7A-8C70-F07C139E318E}" type="presParOf" srcId="{C17FFC55-B84E-4F87-857F-413A6BA4B798}" destId="{4DBF07F4-565A-49DE-922A-3EDFD1458611}" srcOrd="4" destOrd="0" presId="urn:microsoft.com/office/officeart/2005/8/layout/hierarchy3"/>
    <dgm:cxn modelId="{16099B9E-A378-4B1C-AA9F-AE446A0E50E8}" type="presParOf" srcId="{C17FFC55-B84E-4F87-857F-413A6BA4B798}" destId="{2FD96CD9-3887-4677-8955-86E85D56C202}"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03FCD1-3BFD-4892-AA40-7FB451002844}"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84BF1361-BE43-4D70-A6D4-011FAA1C6C41}">
      <dgm:prSet phldrT="[Text]"/>
      <dgm:spPr/>
      <dgm:t>
        <a:bodyPr/>
        <a:lstStyle/>
        <a:p>
          <a:r>
            <a:rPr lang="en-IN" dirty="0"/>
            <a:t>Purpose:</a:t>
          </a:r>
        </a:p>
      </dgm:t>
    </dgm:pt>
    <dgm:pt modelId="{3414DC4E-2803-4CB4-B2F4-06AEF4058239}" type="parTrans" cxnId="{343F17AE-740C-4BD8-BB72-CB7588AA9119}">
      <dgm:prSet/>
      <dgm:spPr/>
      <dgm:t>
        <a:bodyPr/>
        <a:lstStyle/>
        <a:p>
          <a:endParaRPr lang="en-IN"/>
        </a:p>
      </dgm:t>
    </dgm:pt>
    <dgm:pt modelId="{B2DAF300-B3E0-4973-B5FC-E4A46778F882}" type="sibTrans" cxnId="{343F17AE-740C-4BD8-BB72-CB7588AA9119}">
      <dgm:prSet/>
      <dgm:spPr/>
      <dgm:t>
        <a:bodyPr/>
        <a:lstStyle/>
        <a:p>
          <a:endParaRPr lang="en-IN"/>
        </a:p>
      </dgm:t>
    </dgm:pt>
    <dgm:pt modelId="{77217304-F0D5-4C83-8031-F68E159A54ED}">
      <dgm:prSet phldrT="[Text]"/>
      <dgm:spPr/>
      <dgm:t>
        <a:bodyPr/>
        <a:lstStyle/>
        <a:p>
          <a:r>
            <a:rPr lang="en-US" dirty="0"/>
            <a:t>Facilitates switching from the current branch to another branch.</a:t>
          </a:r>
          <a:endParaRPr lang="en-IN" dirty="0"/>
        </a:p>
      </dgm:t>
    </dgm:pt>
    <dgm:pt modelId="{C8619404-764C-4457-90CC-1D4645D6A9FC}" type="parTrans" cxnId="{E851C80E-05E3-4C70-89BC-9E6E00D6BF43}">
      <dgm:prSet/>
      <dgm:spPr/>
      <dgm:t>
        <a:bodyPr/>
        <a:lstStyle/>
        <a:p>
          <a:endParaRPr lang="en-IN"/>
        </a:p>
      </dgm:t>
    </dgm:pt>
    <dgm:pt modelId="{A49FD005-BDC9-474A-AA8B-C7F349C5C413}" type="sibTrans" cxnId="{E851C80E-05E3-4C70-89BC-9E6E00D6BF43}">
      <dgm:prSet/>
      <dgm:spPr/>
      <dgm:t>
        <a:bodyPr/>
        <a:lstStyle/>
        <a:p>
          <a:endParaRPr lang="en-IN"/>
        </a:p>
      </dgm:t>
    </dgm:pt>
    <dgm:pt modelId="{3C3F638A-93AE-4E30-B2A8-8053D33AE2D1}">
      <dgm:prSet phldrT="[Text]"/>
      <dgm:spPr/>
      <dgm:t>
        <a:bodyPr/>
        <a:lstStyle/>
        <a:p>
          <a:r>
            <a:rPr lang="en-IN" dirty="0"/>
            <a:t>Intuitive Syntax:</a:t>
          </a:r>
        </a:p>
      </dgm:t>
    </dgm:pt>
    <dgm:pt modelId="{706F6163-9389-4C54-B6F2-49170F00FA68}" type="parTrans" cxnId="{87B377E0-9C75-4180-8201-540658B87D8C}">
      <dgm:prSet/>
      <dgm:spPr/>
      <dgm:t>
        <a:bodyPr/>
        <a:lstStyle/>
        <a:p>
          <a:endParaRPr lang="en-IN"/>
        </a:p>
      </dgm:t>
    </dgm:pt>
    <dgm:pt modelId="{42C9207D-D6A2-4815-A864-1BD322219A3E}" type="sibTrans" cxnId="{87B377E0-9C75-4180-8201-540658B87D8C}">
      <dgm:prSet/>
      <dgm:spPr/>
      <dgm:t>
        <a:bodyPr/>
        <a:lstStyle/>
        <a:p>
          <a:endParaRPr lang="en-IN"/>
        </a:p>
      </dgm:t>
    </dgm:pt>
    <dgm:pt modelId="{C581159B-B7A2-4DC1-9696-401702AB348B}">
      <dgm:prSet phldrT="[Text]"/>
      <dgm:spPr/>
      <dgm:t>
        <a:bodyPr/>
        <a:lstStyle/>
        <a:p>
          <a:r>
            <a:rPr lang="en-US" dirty="0"/>
            <a:t> Uses a clear and concise syntax for branch switching.</a:t>
          </a:r>
          <a:endParaRPr lang="en-IN" dirty="0"/>
        </a:p>
      </dgm:t>
    </dgm:pt>
    <dgm:pt modelId="{9D2BA3F2-A688-42B2-8C81-D7C92DEA0AF9}" type="parTrans" cxnId="{934D5AA3-264C-4F50-AC96-A2D4D6ED1051}">
      <dgm:prSet/>
      <dgm:spPr/>
      <dgm:t>
        <a:bodyPr/>
        <a:lstStyle/>
        <a:p>
          <a:endParaRPr lang="en-IN"/>
        </a:p>
      </dgm:t>
    </dgm:pt>
    <dgm:pt modelId="{1F009328-0510-470A-ABF9-8F74B7FD87F6}" type="sibTrans" cxnId="{934D5AA3-264C-4F50-AC96-A2D4D6ED1051}">
      <dgm:prSet/>
      <dgm:spPr/>
      <dgm:t>
        <a:bodyPr/>
        <a:lstStyle/>
        <a:p>
          <a:endParaRPr lang="en-IN"/>
        </a:p>
      </dgm:t>
    </dgm:pt>
    <dgm:pt modelId="{09E7C10F-DFCE-41DF-B21B-790B83FE8EB9}">
      <dgm:prSet phldrT="[Text]"/>
      <dgm:spPr/>
      <dgm:t>
        <a:bodyPr/>
        <a:lstStyle/>
        <a:p>
          <a:r>
            <a:rPr lang="en-IN" dirty="0"/>
            <a:t>Efficient Workflow:</a:t>
          </a:r>
        </a:p>
      </dgm:t>
    </dgm:pt>
    <dgm:pt modelId="{A72E0A28-3C29-4312-A63C-41289802F8FA}" type="parTrans" cxnId="{2CE3D82A-A1AB-4453-A0F2-7AE01E3B3B29}">
      <dgm:prSet/>
      <dgm:spPr/>
      <dgm:t>
        <a:bodyPr/>
        <a:lstStyle/>
        <a:p>
          <a:endParaRPr lang="en-IN"/>
        </a:p>
      </dgm:t>
    </dgm:pt>
    <dgm:pt modelId="{09F787B1-DA5E-4BD3-9F0B-BB0F47E8C7F4}" type="sibTrans" cxnId="{2CE3D82A-A1AB-4453-A0F2-7AE01E3B3B29}">
      <dgm:prSet/>
      <dgm:spPr/>
      <dgm:t>
        <a:bodyPr/>
        <a:lstStyle/>
        <a:p>
          <a:endParaRPr lang="en-IN"/>
        </a:p>
      </dgm:t>
    </dgm:pt>
    <dgm:pt modelId="{923C5C3B-EDDE-4012-B39B-375E8F9FB5F8}">
      <dgm:prSet phldrT="[Text]"/>
      <dgm:spPr/>
      <dgm:t>
        <a:bodyPr/>
        <a:lstStyle/>
        <a:p>
          <a:r>
            <a:rPr lang="en-US" dirty="0"/>
            <a:t>Enables a smooth transition between branches without unnecessary steps.</a:t>
          </a:r>
          <a:endParaRPr lang="en-IN" dirty="0"/>
        </a:p>
      </dgm:t>
    </dgm:pt>
    <dgm:pt modelId="{B49D4F5D-F0BC-48B2-8385-B89331DB3CEE}" type="parTrans" cxnId="{B6FBAEC4-D375-4246-9621-173C1DE76B5C}">
      <dgm:prSet/>
      <dgm:spPr/>
      <dgm:t>
        <a:bodyPr/>
        <a:lstStyle/>
        <a:p>
          <a:endParaRPr lang="en-IN"/>
        </a:p>
      </dgm:t>
    </dgm:pt>
    <dgm:pt modelId="{CCB9CE04-B9FA-47F5-A882-8497F2AD8763}" type="sibTrans" cxnId="{B6FBAEC4-D375-4246-9621-173C1DE76B5C}">
      <dgm:prSet/>
      <dgm:spPr/>
      <dgm:t>
        <a:bodyPr/>
        <a:lstStyle/>
        <a:p>
          <a:endParaRPr lang="en-IN"/>
        </a:p>
      </dgm:t>
    </dgm:pt>
    <dgm:pt modelId="{F6E2B35E-08C1-497C-9E9B-4CCA4F25FB37}" type="pres">
      <dgm:prSet presAssocID="{8D03FCD1-3BFD-4892-AA40-7FB451002844}" presName="Name0" presStyleCnt="0">
        <dgm:presLayoutVars>
          <dgm:chMax/>
          <dgm:chPref/>
          <dgm:dir/>
        </dgm:presLayoutVars>
      </dgm:prSet>
      <dgm:spPr/>
    </dgm:pt>
    <dgm:pt modelId="{8D35FAA9-C44A-4D5A-A57D-0E08FF2C692D}" type="pres">
      <dgm:prSet presAssocID="{84BF1361-BE43-4D70-A6D4-011FAA1C6C41}" presName="parenttextcomposite" presStyleCnt="0"/>
      <dgm:spPr/>
    </dgm:pt>
    <dgm:pt modelId="{06CE56BA-418C-4DA4-8C3B-5C8E7F955036}" type="pres">
      <dgm:prSet presAssocID="{84BF1361-BE43-4D70-A6D4-011FAA1C6C41}" presName="parenttext" presStyleLbl="revTx" presStyleIdx="0" presStyleCnt="3">
        <dgm:presLayoutVars>
          <dgm:chMax/>
          <dgm:chPref val="2"/>
          <dgm:bulletEnabled val="1"/>
        </dgm:presLayoutVars>
      </dgm:prSet>
      <dgm:spPr/>
    </dgm:pt>
    <dgm:pt modelId="{3A854505-B460-46EF-8DA5-C589301FF12F}" type="pres">
      <dgm:prSet presAssocID="{84BF1361-BE43-4D70-A6D4-011FAA1C6C41}" presName="composite" presStyleCnt="0"/>
      <dgm:spPr/>
    </dgm:pt>
    <dgm:pt modelId="{102DEE1D-BBD6-49FE-9AAE-46E433F983F5}" type="pres">
      <dgm:prSet presAssocID="{84BF1361-BE43-4D70-A6D4-011FAA1C6C41}" presName="chevron1" presStyleLbl="alignNode1" presStyleIdx="0" presStyleCnt="21"/>
      <dgm:spPr/>
    </dgm:pt>
    <dgm:pt modelId="{C81BDA4A-2B49-4F8A-96C4-0B6EB50C989D}" type="pres">
      <dgm:prSet presAssocID="{84BF1361-BE43-4D70-A6D4-011FAA1C6C41}" presName="chevron2" presStyleLbl="alignNode1" presStyleIdx="1" presStyleCnt="21"/>
      <dgm:spPr/>
    </dgm:pt>
    <dgm:pt modelId="{205811A9-E8D8-4F05-B6C8-66D9EBB559B4}" type="pres">
      <dgm:prSet presAssocID="{84BF1361-BE43-4D70-A6D4-011FAA1C6C41}" presName="chevron3" presStyleLbl="alignNode1" presStyleIdx="2" presStyleCnt="21"/>
      <dgm:spPr/>
    </dgm:pt>
    <dgm:pt modelId="{0C5AC964-ED52-42C0-BC28-12C9A5239A74}" type="pres">
      <dgm:prSet presAssocID="{84BF1361-BE43-4D70-A6D4-011FAA1C6C41}" presName="chevron4" presStyleLbl="alignNode1" presStyleIdx="3" presStyleCnt="21"/>
      <dgm:spPr/>
    </dgm:pt>
    <dgm:pt modelId="{10EE47B1-925E-460B-A341-FBEC26D16E26}" type="pres">
      <dgm:prSet presAssocID="{84BF1361-BE43-4D70-A6D4-011FAA1C6C41}" presName="chevron5" presStyleLbl="alignNode1" presStyleIdx="4" presStyleCnt="21"/>
      <dgm:spPr/>
    </dgm:pt>
    <dgm:pt modelId="{48E38911-E0D0-4D09-8A63-2CD974589740}" type="pres">
      <dgm:prSet presAssocID="{84BF1361-BE43-4D70-A6D4-011FAA1C6C41}" presName="chevron6" presStyleLbl="alignNode1" presStyleIdx="5" presStyleCnt="21"/>
      <dgm:spPr/>
    </dgm:pt>
    <dgm:pt modelId="{1A674085-7C78-4A68-87AF-4EE856A5007A}" type="pres">
      <dgm:prSet presAssocID="{84BF1361-BE43-4D70-A6D4-011FAA1C6C41}" presName="chevron7" presStyleLbl="alignNode1" presStyleIdx="6" presStyleCnt="21"/>
      <dgm:spPr/>
    </dgm:pt>
    <dgm:pt modelId="{1FA8B312-426A-429E-AA29-00B35D4F8D07}" type="pres">
      <dgm:prSet presAssocID="{84BF1361-BE43-4D70-A6D4-011FAA1C6C41}" presName="childtext" presStyleLbl="solidFgAcc1" presStyleIdx="0" presStyleCnt="3">
        <dgm:presLayoutVars>
          <dgm:chMax/>
          <dgm:chPref val="0"/>
          <dgm:bulletEnabled val="1"/>
        </dgm:presLayoutVars>
      </dgm:prSet>
      <dgm:spPr/>
    </dgm:pt>
    <dgm:pt modelId="{3007EEB6-F806-4D0F-8EC0-4CBEB2045948}" type="pres">
      <dgm:prSet presAssocID="{B2DAF300-B3E0-4973-B5FC-E4A46778F882}" presName="sibTrans" presStyleCnt="0"/>
      <dgm:spPr/>
    </dgm:pt>
    <dgm:pt modelId="{711A6A30-286A-444F-8E9C-06021BC4AE6F}" type="pres">
      <dgm:prSet presAssocID="{3C3F638A-93AE-4E30-B2A8-8053D33AE2D1}" presName="parenttextcomposite" presStyleCnt="0"/>
      <dgm:spPr/>
    </dgm:pt>
    <dgm:pt modelId="{6077E411-8E14-43A4-8721-74D8A6368BD4}" type="pres">
      <dgm:prSet presAssocID="{3C3F638A-93AE-4E30-B2A8-8053D33AE2D1}" presName="parenttext" presStyleLbl="revTx" presStyleIdx="1" presStyleCnt="3">
        <dgm:presLayoutVars>
          <dgm:chMax/>
          <dgm:chPref val="2"/>
          <dgm:bulletEnabled val="1"/>
        </dgm:presLayoutVars>
      </dgm:prSet>
      <dgm:spPr/>
    </dgm:pt>
    <dgm:pt modelId="{C394FF03-6F71-425A-9574-CA5B1B7F8D18}" type="pres">
      <dgm:prSet presAssocID="{3C3F638A-93AE-4E30-B2A8-8053D33AE2D1}" presName="composite" presStyleCnt="0"/>
      <dgm:spPr/>
    </dgm:pt>
    <dgm:pt modelId="{33E763A1-73FA-4C91-9BE5-F288070EF568}" type="pres">
      <dgm:prSet presAssocID="{3C3F638A-93AE-4E30-B2A8-8053D33AE2D1}" presName="chevron1" presStyleLbl="alignNode1" presStyleIdx="7" presStyleCnt="21"/>
      <dgm:spPr/>
    </dgm:pt>
    <dgm:pt modelId="{592BA3B8-0D8E-451B-AF48-D1C8AD5C6F30}" type="pres">
      <dgm:prSet presAssocID="{3C3F638A-93AE-4E30-B2A8-8053D33AE2D1}" presName="chevron2" presStyleLbl="alignNode1" presStyleIdx="8" presStyleCnt="21"/>
      <dgm:spPr/>
    </dgm:pt>
    <dgm:pt modelId="{BA399BD8-A100-448D-8D1B-A655499BEA33}" type="pres">
      <dgm:prSet presAssocID="{3C3F638A-93AE-4E30-B2A8-8053D33AE2D1}" presName="chevron3" presStyleLbl="alignNode1" presStyleIdx="9" presStyleCnt="21"/>
      <dgm:spPr/>
    </dgm:pt>
    <dgm:pt modelId="{D9404BA3-DBDC-49B3-B14B-D763CBD0F500}" type="pres">
      <dgm:prSet presAssocID="{3C3F638A-93AE-4E30-B2A8-8053D33AE2D1}" presName="chevron4" presStyleLbl="alignNode1" presStyleIdx="10" presStyleCnt="21"/>
      <dgm:spPr/>
    </dgm:pt>
    <dgm:pt modelId="{C581DD94-9440-4889-B01B-CBB4744596DB}" type="pres">
      <dgm:prSet presAssocID="{3C3F638A-93AE-4E30-B2A8-8053D33AE2D1}" presName="chevron5" presStyleLbl="alignNode1" presStyleIdx="11" presStyleCnt="21"/>
      <dgm:spPr/>
    </dgm:pt>
    <dgm:pt modelId="{1AEEA86D-AC6A-46F3-A376-A141F63B8669}" type="pres">
      <dgm:prSet presAssocID="{3C3F638A-93AE-4E30-B2A8-8053D33AE2D1}" presName="chevron6" presStyleLbl="alignNode1" presStyleIdx="12" presStyleCnt="21"/>
      <dgm:spPr/>
    </dgm:pt>
    <dgm:pt modelId="{F27BEE99-447C-42D7-B651-A03ACBD39528}" type="pres">
      <dgm:prSet presAssocID="{3C3F638A-93AE-4E30-B2A8-8053D33AE2D1}" presName="chevron7" presStyleLbl="alignNode1" presStyleIdx="13" presStyleCnt="21"/>
      <dgm:spPr/>
    </dgm:pt>
    <dgm:pt modelId="{722C2B50-E480-4AF2-B80E-7EC7003D6766}" type="pres">
      <dgm:prSet presAssocID="{3C3F638A-93AE-4E30-B2A8-8053D33AE2D1}" presName="childtext" presStyleLbl="solidFgAcc1" presStyleIdx="1" presStyleCnt="3">
        <dgm:presLayoutVars>
          <dgm:chMax/>
          <dgm:chPref val="0"/>
          <dgm:bulletEnabled val="1"/>
        </dgm:presLayoutVars>
      </dgm:prSet>
      <dgm:spPr/>
    </dgm:pt>
    <dgm:pt modelId="{89FDEE7F-5EF1-4CF7-B5D1-CC35C470FD8E}" type="pres">
      <dgm:prSet presAssocID="{42C9207D-D6A2-4815-A864-1BD322219A3E}" presName="sibTrans" presStyleCnt="0"/>
      <dgm:spPr/>
    </dgm:pt>
    <dgm:pt modelId="{3FEE1C06-4B75-44C4-BB13-6DD59738CDA6}" type="pres">
      <dgm:prSet presAssocID="{09E7C10F-DFCE-41DF-B21B-790B83FE8EB9}" presName="parenttextcomposite" presStyleCnt="0"/>
      <dgm:spPr/>
    </dgm:pt>
    <dgm:pt modelId="{ED250C15-990A-403D-9E04-71BD79F3365B}" type="pres">
      <dgm:prSet presAssocID="{09E7C10F-DFCE-41DF-B21B-790B83FE8EB9}" presName="parenttext" presStyleLbl="revTx" presStyleIdx="2" presStyleCnt="3">
        <dgm:presLayoutVars>
          <dgm:chMax/>
          <dgm:chPref val="2"/>
          <dgm:bulletEnabled val="1"/>
        </dgm:presLayoutVars>
      </dgm:prSet>
      <dgm:spPr/>
    </dgm:pt>
    <dgm:pt modelId="{B78451AD-A757-41F3-B750-C71E2824F4D4}" type="pres">
      <dgm:prSet presAssocID="{09E7C10F-DFCE-41DF-B21B-790B83FE8EB9}" presName="composite" presStyleCnt="0"/>
      <dgm:spPr/>
    </dgm:pt>
    <dgm:pt modelId="{589295E4-DD7C-4EBC-A989-B6D8D16DE5A6}" type="pres">
      <dgm:prSet presAssocID="{09E7C10F-DFCE-41DF-B21B-790B83FE8EB9}" presName="chevron1" presStyleLbl="alignNode1" presStyleIdx="14" presStyleCnt="21"/>
      <dgm:spPr/>
    </dgm:pt>
    <dgm:pt modelId="{187FF3EA-F7F4-4D7B-B6A0-3D7D1A9F049B}" type="pres">
      <dgm:prSet presAssocID="{09E7C10F-DFCE-41DF-B21B-790B83FE8EB9}" presName="chevron2" presStyleLbl="alignNode1" presStyleIdx="15" presStyleCnt="21"/>
      <dgm:spPr/>
    </dgm:pt>
    <dgm:pt modelId="{1A7CB3B9-716B-471D-A53F-C752A0F911B8}" type="pres">
      <dgm:prSet presAssocID="{09E7C10F-DFCE-41DF-B21B-790B83FE8EB9}" presName="chevron3" presStyleLbl="alignNode1" presStyleIdx="16" presStyleCnt="21"/>
      <dgm:spPr/>
    </dgm:pt>
    <dgm:pt modelId="{ECE05638-C486-4010-94B4-CCB1EAEABAD9}" type="pres">
      <dgm:prSet presAssocID="{09E7C10F-DFCE-41DF-B21B-790B83FE8EB9}" presName="chevron4" presStyleLbl="alignNode1" presStyleIdx="17" presStyleCnt="21"/>
      <dgm:spPr/>
    </dgm:pt>
    <dgm:pt modelId="{AE9F29A0-C116-4FD1-AD84-F865F05B3E35}" type="pres">
      <dgm:prSet presAssocID="{09E7C10F-DFCE-41DF-B21B-790B83FE8EB9}" presName="chevron5" presStyleLbl="alignNode1" presStyleIdx="18" presStyleCnt="21"/>
      <dgm:spPr/>
    </dgm:pt>
    <dgm:pt modelId="{E48685D6-8E87-458B-B9A2-158FCD2B4F00}" type="pres">
      <dgm:prSet presAssocID="{09E7C10F-DFCE-41DF-B21B-790B83FE8EB9}" presName="chevron6" presStyleLbl="alignNode1" presStyleIdx="19" presStyleCnt="21"/>
      <dgm:spPr/>
    </dgm:pt>
    <dgm:pt modelId="{8C75792F-F22A-46A1-8B06-AF9391E3DC05}" type="pres">
      <dgm:prSet presAssocID="{09E7C10F-DFCE-41DF-B21B-790B83FE8EB9}" presName="chevron7" presStyleLbl="alignNode1" presStyleIdx="20" presStyleCnt="21"/>
      <dgm:spPr/>
    </dgm:pt>
    <dgm:pt modelId="{82DC28C5-9186-41F0-BBED-F396F674B55A}" type="pres">
      <dgm:prSet presAssocID="{09E7C10F-DFCE-41DF-B21B-790B83FE8EB9}" presName="childtext" presStyleLbl="solidFgAcc1" presStyleIdx="2" presStyleCnt="3">
        <dgm:presLayoutVars>
          <dgm:chMax/>
          <dgm:chPref val="0"/>
          <dgm:bulletEnabled val="1"/>
        </dgm:presLayoutVars>
      </dgm:prSet>
      <dgm:spPr/>
    </dgm:pt>
  </dgm:ptLst>
  <dgm:cxnLst>
    <dgm:cxn modelId="{7FAB900B-8C06-4C6A-8819-54A878F6E776}" type="presOf" srcId="{C581159B-B7A2-4DC1-9696-401702AB348B}" destId="{722C2B50-E480-4AF2-B80E-7EC7003D6766}" srcOrd="0" destOrd="0" presId="urn:microsoft.com/office/officeart/2008/layout/VerticalAccentList"/>
    <dgm:cxn modelId="{E851C80E-05E3-4C70-89BC-9E6E00D6BF43}" srcId="{84BF1361-BE43-4D70-A6D4-011FAA1C6C41}" destId="{77217304-F0D5-4C83-8031-F68E159A54ED}" srcOrd="0" destOrd="0" parTransId="{C8619404-764C-4457-90CC-1D4645D6A9FC}" sibTransId="{A49FD005-BDC9-474A-AA8B-C7F349C5C413}"/>
    <dgm:cxn modelId="{6D04500F-F8FF-4A63-B96B-B9CAC6517E3F}" type="presOf" srcId="{8D03FCD1-3BFD-4892-AA40-7FB451002844}" destId="{F6E2B35E-08C1-497C-9E9B-4CCA4F25FB37}" srcOrd="0" destOrd="0" presId="urn:microsoft.com/office/officeart/2008/layout/VerticalAccentList"/>
    <dgm:cxn modelId="{2CE3D82A-A1AB-4453-A0F2-7AE01E3B3B29}" srcId="{8D03FCD1-3BFD-4892-AA40-7FB451002844}" destId="{09E7C10F-DFCE-41DF-B21B-790B83FE8EB9}" srcOrd="2" destOrd="0" parTransId="{A72E0A28-3C29-4312-A63C-41289802F8FA}" sibTransId="{09F787B1-DA5E-4BD3-9F0B-BB0F47E8C7F4}"/>
    <dgm:cxn modelId="{F1AEA635-581D-4900-ABE5-FB1C58FA2A58}" type="presOf" srcId="{84BF1361-BE43-4D70-A6D4-011FAA1C6C41}" destId="{06CE56BA-418C-4DA4-8C3B-5C8E7F955036}" srcOrd="0" destOrd="0" presId="urn:microsoft.com/office/officeart/2008/layout/VerticalAccentList"/>
    <dgm:cxn modelId="{A4FFA839-A4F6-40A4-80CB-F19255A3B21A}" type="presOf" srcId="{923C5C3B-EDDE-4012-B39B-375E8F9FB5F8}" destId="{82DC28C5-9186-41F0-BBED-F396F674B55A}" srcOrd="0" destOrd="0" presId="urn:microsoft.com/office/officeart/2008/layout/VerticalAccentList"/>
    <dgm:cxn modelId="{B3DB8C4C-C1C2-4513-92D3-EAF520742370}" type="presOf" srcId="{09E7C10F-DFCE-41DF-B21B-790B83FE8EB9}" destId="{ED250C15-990A-403D-9E04-71BD79F3365B}" srcOrd="0" destOrd="0" presId="urn:microsoft.com/office/officeart/2008/layout/VerticalAccentList"/>
    <dgm:cxn modelId="{934D5AA3-264C-4F50-AC96-A2D4D6ED1051}" srcId="{3C3F638A-93AE-4E30-B2A8-8053D33AE2D1}" destId="{C581159B-B7A2-4DC1-9696-401702AB348B}" srcOrd="0" destOrd="0" parTransId="{9D2BA3F2-A688-42B2-8C81-D7C92DEA0AF9}" sibTransId="{1F009328-0510-470A-ABF9-8F74B7FD87F6}"/>
    <dgm:cxn modelId="{343F17AE-740C-4BD8-BB72-CB7588AA9119}" srcId="{8D03FCD1-3BFD-4892-AA40-7FB451002844}" destId="{84BF1361-BE43-4D70-A6D4-011FAA1C6C41}" srcOrd="0" destOrd="0" parTransId="{3414DC4E-2803-4CB4-B2F4-06AEF4058239}" sibTransId="{B2DAF300-B3E0-4973-B5FC-E4A46778F882}"/>
    <dgm:cxn modelId="{275DDBC0-4D94-45C2-B225-E88C309200E7}" type="presOf" srcId="{77217304-F0D5-4C83-8031-F68E159A54ED}" destId="{1FA8B312-426A-429E-AA29-00B35D4F8D07}" srcOrd="0" destOrd="0" presId="urn:microsoft.com/office/officeart/2008/layout/VerticalAccentList"/>
    <dgm:cxn modelId="{B6FBAEC4-D375-4246-9621-173C1DE76B5C}" srcId="{09E7C10F-DFCE-41DF-B21B-790B83FE8EB9}" destId="{923C5C3B-EDDE-4012-B39B-375E8F9FB5F8}" srcOrd="0" destOrd="0" parTransId="{B49D4F5D-F0BC-48B2-8385-B89331DB3CEE}" sibTransId="{CCB9CE04-B9FA-47F5-A882-8497F2AD8763}"/>
    <dgm:cxn modelId="{A5FAE4D8-82C1-49E1-B3FE-FE1E396A1A1E}" type="presOf" srcId="{3C3F638A-93AE-4E30-B2A8-8053D33AE2D1}" destId="{6077E411-8E14-43A4-8721-74D8A6368BD4}" srcOrd="0" destOrd="0" presId="urn:microsoft.com/office/officeart/2008/layout/VerticalAccentList"/>
    <dgm:cxn modelId="{87B377E0-9C75-4180-8201-540658B87D8C}" srcId="{8D03FCD1-3BFD-4892-AA40-7FB451002844}" destId="{3C3F638A-93AE-4E30-B2A8-8053D33AE2D1}" srcOrd="1" destOrd="0" parTransId="{706F6163-9389-4C54-B6F2-49170F00FA68}" sibTransId="{42C9207D-D6A2-4815-A864-1BD322219A3E}"/>
    <dgm:cxn modelId="{08C6D6A6-2C84-4573-B268-64566FD1144D}" type="presParOf" srcId="{F6E2B35E-08C1-497C-9E9B-4CCA4F25FB37}" destId="{8D35FAA9-C44A-4D5A-A57D-0E08FF2C692D}" srcOrd="0" destOrd="0" presId="urn:microsoft.com/office/officeart/2008/layout/VerticalAccentList"/>
    <dgm:cxn modelId="{4A04134E-BDE9-4549-B864-2624D5E97CD6}" type="presParOf" srcId="{8D35FAA9-C44A-4D5A-A57D-0E08FF2C692D}" destId="{06CE56BA-418C-4DA4-8C3B-5C8E7F955036}" srcOrd="0" destOrd="0" presId="urn:microsoft.com/office/officeart/2008/layout/VerticalAccentList"/>
    <dgm:cxn modelId="{1D79E1F9-C5EA-4790-8EDF-C67A1CFE3011}" type="presParOf" srcId="{F6E2B35E-08C1-497C-9E9B-4CCA4F25FB37}" destId="{3A854505-B460-46EF-8DA5-C589301FF12F}" srcOrd="1" destOrd="0" presId="urn:microsoft.com/office/officeart/2008/layout/VerticalAccentList"/>
    <dgm:cxn modelId="{A3C3782A-BE26-43CA-95A5-DF8E67062FCE}" type="presParOf" srcId="{3A854505-B460-46EF-8DA5-C589301FF12F}" destId="{102DEE1D-BBD6-49FE-9AAE-46E433F983F5}" srcOrd="0" destOrd="0" presId="urn:microsoft.com/office/officeart/2008/layout/VerticalAccentList"/>
    <dgm:cxn modelId="{991CEF10-CE42-4171-9B7A-7E9D15DE520D}" type="presParOf" srcId="{3A854505-B460-46EF-8DA5-C589301FF12F}" destId="{C81BDA4A-2B49-4F8A-96C4-0B6EB50C989D}" srcOrd="1" destOrd="0" presId="urn:microsoft.com/office/officeart/2008/layout/VerticalAccentList"/>
    <dgm:cxn modelId="{BACC8BA6-AF30-4F1E-B84B-7AA941B8275A}" type="presParOf" srcId="{3A854505-B460-46EF-8DA5-C589301FF12F}" destId="{205811A9-E8D8-4F05-B6C8-66D9EBB559B4}" srcOrd="2" destOrd="0" presId="urn:microsoft.com/office/officeart/2008/layout/VerticalAccentList"/>
    <dgm:cxn modelId="{BB5BCA25-1FB7-48A1-B0C9-1405F7E76FD9}" type="presParOf" srcId="{3A854505-B460-46EF-8DA5-C589301FF12F}" destId="{0C5AC964-ED52-42C0-BC28-12C9A5239A74}" srcOrd="3" destOrd="0" presId="urn:microsoft.com/office/officeart/2008/layout/VerticalAccentList"/>
    <dgm:cxn modelId="{EC623C21-F233-4109-88CF-36D83F6DAE0C}" type="presParOf" srcId="{3A854505-B460-46EF-8DA5-C589301FF12F}" destId="{10EE47B1-925E-460B-A341-FBEC26D16E26}" srcOrd="4" destOrd="0" presId="urn:microsoft.com/office/officeart/2008/layout/VerticalAccentList"/>
    <dgm:cxn modelId="{3FD22A3B-AAD4-405B-B72E-558813771941}" type="presParOf" srcId="{3A854505-B460-46EF-8DA5-C589301FF12F}" destId="{48E38911-E0D0-4D09-8A63-2CD974589740}" srcOrd="5" destOrd="0" presId="urn:microsoft.com/office/officeart/2008/layout/VerticalAccentList"/>
    <dgm:cxn modelId="{FB6FAED6-2720-482D-AF3B-6864878DBC90}" type="presParOf" srcId="{3A854505-B460-46EF-8DA5-C589301FF12F}" destId="{1A674085-7C78-4A68-87AF-4EE856A5007A}" srcOrd="6" destOrd="0" presId="urn:microsoft.com/office/officeart/2008/layout/VerticalAccentList"/>
    <dgm:cxn modelId="{B8382860-EDE3-458B-8DEE-0A58B8C6DCEE}" type="presParOf" srcId="{3A854505-B460-46EF-8DA5-C589301FF12F}" destId="{1FA8B312-426A-429E-AA29-00B35D4F8D07}" srcOrd="7" destOrd="0" presId="urn:microsoft.com/office/officeart/2008/layout/VerticalAccentList"/>
    <dgm:cxn modelId="{F26862B7-8C84-4C83-9D36-04D844B929B7}" type="presParOf" srcId="{F6E2B35E-08C1-497C-9E9B-4CCA4F25FB37}" destId="{3007EEB6-F806-4D0F-8EC0-4CBEB2045948}" srcOrd="2" destOrd="0" presId="urn:microsoft.com/office/officeart/2008/layout/VerticalAccentList"/>
    <dgm:cxn modelId="{30CA02C2-D155-48E1-A2F7-AF39F7982724}" type="presParOf" srcId="{F6E2B35E-08C1-497C-9E9B-4CCA4F25FB37}" destId="{711A6A30-286A-444F-8E9C-06021BC4AE6F}" srcOrd="3" destOrd="0" presId="urn:microsoft.com/office/officeart/2008/layout/VerticalAccentList"/>
    <dgm:cxn modelId="{50C02195-F6BD-492B-A365-7E00DBDBF969}" type="presParOf" srcId="{711A6A30-286A-444F-8E9C-06021BC4AE6F}" destId="{6077E411-8E14-43A4-8721-74D8A6368BD4}" srcOrd="0" destOrd="0" presId="urn:microsoft.com/office/officeart/2008/layout/VerticalAccentList"/>
    <dgm:cxn modelId="{14AC1B21-8F87-4E55-B37A-2C2691B93C13}" type="presParOf" srcId="{F6E2B35E-08C1-497C-9E9B-4CCA4F25FB37}" destId="{C394FF03-6F71-425A-9574-CA5B1B7F8D18}" srcOrd="4" destOrd="0" presId="urn:microsoft.com/office/officeart/2008/layout/VerticalAccentList"/>
    <dgm:cxn modelId="{3109EC2C-55FF-40E5-81A5-5BACFB48586C}" type="presParOf" srcId="{C394FF03-6F71-425A-9574-CA5B1B7F8D18}" destId="{33E763A1-73FA-4C91-9BE5-F288070EF568}" srcOrd="0" destOrd="0" presId="urn:microsoft.com/office/officeart/2008/layout/VerticalAccentList"/>
    <dgm:cxn modelId="{C9B52D25-DA07-4086-A184-3458E138764D}" type="presParOf" srcId="{C394FF03-6F71-425A-9574-CA5B1B7F8D18}" destId="{592BA3B8-0D8E-451B-AF48-D1C8AD5C6F30}" srcOrd="1" destOrd="0" presId="urn:microsoft.com/office/officeart/2008/layout/VerticalAccentList"/>
    <dgm:cxn modelId="{0A87E0B4-1C9A-441E-83CA-D19CE298A55C}" type="presParOf" srcId="{C394FF03-6F71-425A-9574-CA5B1B7F8D18}" destId="{BA399BD8-A100-448D-8D1B-A655499BEA33}" srcOrd="2" destOrd="0" presId="urn:microsoft.com/office/officeart/2008/layout/VerticalAccentList"/>
    <dgm:cxn modelId="{978F2204-1E5A-4540-A0E0-7D810CF5425D}" type="presParOf" srcId="{C394FF03-6F71-425A-9574-CA5B1B7F8D18}" destId="{D9404BA3-DBDC-49B3-B14B-D763CBD0F500}" srcOrd="3" destOrd="0" presId="urn:microsoft.com/office/officeart/2008/layout/VerticalAccentList"/>
    <dgm:cxn modelId="{16C2B7D9-6105-4B62-B14F-EDE8691E31A0}" type="presParOf" srcId="{C394FF03-6F71-425A-9574-CA5B1B7F8D18}" destId="{C581DD94-9440-4889-B01B-CBB4744596DB}" srcOrd="4" destOrd="0" presId="urn:microsoft.com/office/officeart/2008/layout/VerticalAccentList"/>
    <dgm:cxn modelId="{E379E53D-2938-4589-A4F3-EF183638C443}" type="presParOf" srcId="{C394FF03-6F71-425A-9574-CA5B1B7F8D18}" destId="{1AEEA86D-AC6A-46F3-A376-A141F63B8669}" srcOrd="5" destOrd="0" presId="urn:microsoft.com/office/officeart/2008/layout/VerticalAccentList"/>
    <dgm:cxn modelId="{7E43FA7E-6E04-42E1-96D2-8CDF6B6A72C5}" type="presParOf" srcId="{C394FF03-6F71-425A-9574-CA5B1B7F8D18}" destId="{F27BEE99-447C-42D7-B651-A03ACBD39528}" srcOrd="6" destOrd="0" presId="urn:microsoft.com/office/officeart/2008/layout/VerticalAccentList"/>
    <dgm:cxn modelId="{EE6463B0-2D42-4468-A3FA-08DEA394AEBD}" type="presParOf" srcId="{C394FF03-6F71-425A-9574-CA5B1B7F8D18}" destId="{722C2B50-E480-4AF2-B80E-7EC7003D6766}" srcOrd="7" destOrd="0" presId="urn:microsoft.com/office/officeart/2008/layout/VerticalAccentList"/>
    <dgm:cxn modelId="{1D952050-0EC9-4818-9546-CFFFAB35D33B}" type="presParOf" srcId="{F6E2B35E-08C1-497C-9E9B-4CCA4F25FB37}" destId="{89FDEE7F-5EF1-4CF7-B5D1-CC35C470FD8E}" srcOrd="5" destOrd="0" presId="urn:microsoft.com/office/officeart/2008/layout/VerticalAccentList"/>
    <dgm:cxn modelId="{FB8258CC-24BB-4BDB-B255-37BC3AEA5054}" type="presParOf" srcId="{F6E2B35E-08C1-497C-9E9B-4CCA4F25FB37}" destId="{3FEE1C06-4B75-44C4-BB13-6DD59738CDA6}" srcOrd="6" destOrd="0" presId="urn:microsoft.com/office/officeart/2008/layout/VerticalAccentList"/>
    <dgm:cxn modelId="{9F242588-7CDE-49BF-899D-B23D51AA6603}" type="presParOf" srcId="{3FEE1C06-4B75-44C4-BB13-6DD59738CDA6}" destId="{ED250C15-990A-403D-9E04-71BD79F3365B}" srcOrd="0" destOrd="0" presId="urn:microsoft.com/office/officeart/2008/layout/VerticalAccentList"/>
    <dgm:cxn modelId="{7745F3CC-2A7B-4734-BA92-DCC4DA64DA58}" type="presParOf" srcId="{F6E2B35E-08C1-497C-9E9B-4CCA4F25FB37}" destId="{B78451AD-A757-41F3-B750-C71E2824F4D4}" srcOrd="7" destOrd="0" presId="urn:microsoft.com/office/officeart/2008/layout/VerticalAccentList"/>
    <dgm:cxn modelId="{1625D531-AD7C-414F-A7E9-985D415E58D2}" type="presParOf" srcId="{B78451AD-A757-41F3-B750-C71E2824F4D4}" destId="{589295E4-DD7C-4EBC-A989-B6D8D16DE5A6}" srcOrd="0" destOrd="0" presId="urn:microsoft.com/office/officeart/2008/layout/VerticalAccentList"/>
    <dgm:cxn modelId="{CDC48787-2F78-48BD-99F2-556A177310F8}" type="presParOf" srcId="{B78451AD-A757-41F3-B750-C71E2824F4D4}" destId="{187FF3EA-F7F4-4D7B-B6A0-3D7D1A9F049B}" srcOrd="1" destOrd="0" presId="urn:microsoft.com/office/officeart/2008/layout/VerticalAccentList"/>
    <dgm:cxn modelId="{628BFA64-1C62-425B-AA47-CE65E488A35E}" type="presParOf" srcId="{B78451AD-A757-41F3-B750-C71E2824F4D4}" destId="{1A7CB3B9-716B-471D-A53F-C752A0F911B8}" srcOrd="2" destOrd="0" presId="urn:microsoft.com/office/officeart/2008/layout/VerticalAccentList"/>
    <dgm:cxn modelId="{94BD1E2B-E7CF-4F49-A4EE-EEAD8FE1CBE9}" type="presParOf" srcId="{B78451AD-A757-41F3-B750-C71E2824F4D4}" destId="{ECE05638-C486-4010-94B4-CCB1EAEABAD9}" srcOrd="3" destOrd="0" presId="urn:microsoft.com/office/officeart/2008/layout/VerticalAccentList"/>
    <dgm:cxn modelId="{186FB5D0-AD9F-4271-B734-04FFB8B1BF33}" type="presParOf" srcId="{B78451AD-A757-41F3-B750-C71E2824F4D4}" destId="{AE9F29A0-C116-4FD1-AD84-F865F05B3E35}" srcOrd="4" destOrd="0" presId="urn:microsoft.com/office/officeart/2008/layout/VerticalAccentList"/>
    <dgm:cxn modelId="{B3745D82-CABC-48E3-A437-26395D94792A}" type="presParOf" srcId="{B78451AD-A757-41F3-B750-C71E2824F4D4}" destId="{E48685D6-8E87-458B-B9A2-158FCD2B4F00}" srcOrd="5" destOrd="0" presId="urn:microsoft.com/office/officeart/2008/layout/VerticalAccentList"/>
    <dgm:cxn modelId="{C58DD760-B9CB-4245-A0F2-C004F8E1E433}" type="presParOf" srcId="{B78451AD-A757-41F3-B750-C71E2824F4D4}" destId="{8C75792F-F22A-46A1-8B06-AF9391E3DC05}" srcOrd="6" destOrd="0" presId="urn:microsoft.com/office/officeart/2008/layout/VerticalAccentList"/>
    <dgm:cxn modelId="{1576A815-5969-4610-84A6-146AF9B9D26B}" type="presParOf" srcId="{B78451AD-A757-41F3-B750-C71E2824F4D4}" destId="{82DC28C5-9186-41F0-BBED-F396F674B55A}"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C807D6-F902-4A7D-865A-6FEA7F8169D8}" type="doc">
      <dgm:prSet loTypeId="urn:microsoft.com/office/officeart/2005/8/layout/process2" loCatId="process" qsTypeId="urn:microsoft.com/office/officeart/2005/8/quickstyle/simple1" qsCatId="simple" csTypeId="urn:microsoft.com/office/officeart/2005/8/colors/accent1_2" csCatId="accent1" phldr="1"/>
      <dgm:spPr/>
    </dgm:pt>
    <dgm:pt modelId="{74294525-D123-435E-B608-912669D43B35}">
      <dgm:prSet phldrT="[Text]"/>
      <dgm:spPr/>
      <dgm:t>
        <a:bodyPr/>
        <a:lstStyle/>
        <a:p>
          <a:r>
            <a:rPr lang="en-IN" dirty="0"/>
            <a:t>Basic Switch to an existing branch</a:t>
          </a:r>
        </a:p>
      </dgm:t>
    </dgm:pt>
    <dgm:pt modelId="{27DB15F1-1599-4D2B-82D8-17CAEAB9F23D}" type="parTrans" cxnId="{650772D5-5B57-42F3-94A7-FBFEB563FB08}">
      <dgm:prSet/>
      <dgm:spPr/>
      <dgm:t>
        <a:bodyPr/>
        <a:lstStyle/>
        <a:p>
          <a:endParaRPr lang="en-IN"/>
        </a:p>
      </dgm:t>
    </dgm:pt>
    <dgm:pt modelId="{002CFA91-2EAE-418D-BDB3-421401A83DE0}" type="sibTrans" cxnId="{650772D5-5B57-42F3-94A7-FBFEB563FB08}">
      <dgm:prSet/>
      <dgm:spPr/>
      <dgm:t>
        <a:bodyPr/>
        <a:lstStyle/>
        <a:p>
          <a:endParaRPr lang="en-IN"/>
        </a:p>
      </dgm:t>
    </dgm:pt>
    <dgm:pt modelId="{F8FF6641-9A83-4902-A62D-8D43BA6C306F}">
      <dgm:prSet phldrT="[Text]"/>
      <dgm:spPr/>
      <dgm:t>
        <a:bodyPr/>
        <a:lstStyle/>
        <a:p>
          <a:r>
            <a:rPr lang="en-US" dirty="0"/>
            <a:t>Create a new branch and switch to it </a:t>
          </a:r>
          <a:endParaRPr lang="en-IN" dirty="0"/>
        </a:p>
      </dgm:t>
    </dgm:pt>
    <dgm:pt modelId="{65B7180E-1564-49BF-9D0F-DACA919E91A3}" type="parTrans" cxnId="{21F6B91A-B97A-4C3E-B984-AE4AF7C19FED}">
      <dgm:prSet/>
      <dgm:spPr/>
      <dgm:t>
        <a:bodyPr/>
        <a:lstStyle/>
        <a:p>
          <a:endParaRPr lang="en-IN"/>
        </a:p>
      </dgm:t>
    </dgm:pt>
    <dgm:pt modelId="{E9898A40-122B-4C7A-A436-08CEAAFC0E6A}" type="sibTrans" cxnId="{21F6B91A-B97A-4C3E-B984-AE4AF7C19FED}">
      <dgm:prSet/>
      <dgm:spPr/>
      <dgm:t>
        <a:bodyPr/>
        <a:lstStyle/>
        <a:p>
          <a:endParaRPr lang="en-IN"/>
        </a:p>
      </dgm:t>
    </dgm:pt>
    <dgm:pt modelId="{ECB0F2E9-F7C1-4A68-B8BE-5369F33128C5}">
      <dgm:prSet phldrT="[Text]"/>
      <dgm:spPr/>
      <dgm:t>
        <a:bodyPr/>
        <a:lstStyle/>
        <a:p>
          <a:r>
            <a:rPr lang="en-US" dirty="0"/>
            <a:t>Safely switch branches with uncommitted changes</a:t>
          </a:r>
          <a:endParaRPr lang="en-IN" dirty="0"/>
        </a:p>
      </dgm:t>
    </dgm:pt>
    <dgm:pt modelId="{43688F47-CD6E-485D-9401-A3A1E75296AE}" type="parTrans" cxnId="{7F656E73-5928-4157-B4A5-B5B0548E3E28}">
      <dgm:prSet/>
      <dgm:spPr/>
      <dgm:t>
        <a:bodyPr/>
        <a:lstStyle/>
        <a:p>
          <a:endParaRPr lang="en-IN"/>
        </a:p>
      </dgm:t>
    </dgm:pt>
    <dgm:pt modelId="{6D89DD90-D4C4-43D0-86A4-3AFC8F5459DA}" type="sibTrans" cxnId="{7F656E73-5928-4157-B4A5-B5B0548E3E28}">
      <dgm:prSet/>
      <dgm:spPr/>
      <dgm:t>
        <a:bodyPr/>
        <a:lstStyle/>
        <a:p>
          <a:endParaRPr lang="en-IN"/>
        </a:p>
      </dgm:t>
    </dgm:pt>
    <dgm:pt modelId="{F007AF6D-4DA6-4681-90F5-9854B04CF551}" type="pres">
      <dgm:prSet presAssocID="{F0C807D6-F902-4A7D-865A-6FEA7F8169D8}" presName="linearFlow" presStyleCnt="0">
        <dgm:presLayoutVars>
          <dgm:resizeHandles val="exact"/>
        </dgm:presLayoutVars>
      </dgm:prSet>
      <dgm:spPr/>
    </dgm:pt>
    <dgm:pt modelId="{298D740D-C0B5-4CC4-AE28-74C713A84547}" type="pres">
      <dgm:prSet presAssocID="{74294525-D123-435E-B608-912669D43B35}" presName="node" presStyleLbl="node1" presStyleIdx="0" presStyleCnt="3">
        <dgm:presLayoutVars>
          <dgm:bulletEnabled val="1"/>
        </dgm:presLayoutVars>
      </dgm:prSet>
      <dgm:spPr/>
    </dgm:pt>
    <dgm:pt modelId="{B844FA83-D7ED-4DFC-B7E1-CEF6FE6ECB8D}" type="pres">
      <dgm:prSet presAssocID="{002CFA91-2EAE-418D-BDB3-421401A83DE0}" presName="sibTrans" presStyleLbl="sibTrans2D1" presStyleIdx="0" presStyleCnt="2"/>
      <dgm:spPr/>
    </dgm:pt>
    <dgm:pt modelId="{4CFE2D5C-9465-46F7-9D13-C0787DF7FEA5}" type="pres">
      <dgm:prSet presAssocID="{002CFA91-2EAE-418D-BDB3-421401A83DE0}" presName="connectorText" presStyleLbl="sibTrans2D1" presStyleIdx="0" presStyleCnt="2"/>
      <dgm:spPr/>
    </dgm:pt>
    <dgm:pt modelId="{3F5D7F65-9ECB-4451-8E45-933F7C2ACDA6}" type="pres">
      <dgm:prSet presAssocID="{F8FF6641-9A83-4902-A62D-8D43BA6C306F}" presName="node" presStyleLbl="node1" presStyleIdx="1" presStyleCnt="3">
        <dgm:presLayoutVars>
          <dgm:bulletEnabled val="1"/>
        </dgm:presLayoutVars>
      </dgm:prSet>
      <dgm:spPr/>
    </dgm:pt>
    <dgm:pt modelId="{5229F0AD-8DCF-4F62-8D8F-E32B0BA72F0F}" type="pres">
      <dgm:prSet presAssocID="{E9898A40-122B-4C7A-A436-08CEAAFC0E6A}" presName="sibTrans" presStyleLbl="sibTrans2D1" presStyleIdx="1" presStyleCnt="2"/>
      <dgm:spPr/>
    </dgm:pt>
    <dgm:pt modelId="{66904784-0478-45F6-8658-9D350675975D}" type="pres">
      <dgm:prSet presAssocID="{E9898A40-122B-4C7A-A436-08CEAAFC0E6A}" presName="connectorText" presStyleLbl="sibTrans2D1" presStyleIdx="1" presStyleCnt="2"/>
      <dgm:spPr/>
    </dgm:pt>
    <dgm:pt modelId="{421DB127-9F31-43A7-A967-62FF7E7B25D6}" type="pres">
      <dgm:prSet presAssocID="{ECB0F2E9-F7C1-4A68-B8BE-5369F33128C5}" presName="node" presStyleLbl="node1" presStyleIdx="2" presStyleCnt="3">
        <dgm:presLayoutVars>
          <dgm:bulletEnabled val="1"/>
        </dgm:presLayoutVars>
      </dgm:prSet>
      <dgm:spPr/>
    </dgm:pt>
  </dgm:ptLst>
  <dgm:cxnLst>
    <dgm:cxn modelId="{21F6B91A-B97A-4C3E-B984-AE4AF7C19FED}" srcId="{F0C807D6-F902-4A7D-865A-6FEA7F8169D8}" destId="{F8FF6641-9A83-4902-A62D-8D43BA6C306F}" srcOrd="1" destOrd="0" parTransId="{65B7180E-1564-49BF-9D0F-DACA919E91A3}" sibTransId="{E9898A40-122B-4C7A-A436-08CEAAFC0E6A}"/>
    <dgm:cxn modelId="{B7606D43-D610-4638-954B-4FB484784EBD}" type="presOf" srcId="{E9898A40-122B-4C7A-A436-08CEAAFC0E6A}" destId="{5229F0AD-8DCF-4F62-8D8F-E32B0BA72F0F}" srcOrd="0" destOrd="0" presId="urn:microsoft.com/office/officeart/2005/8/layout/process2"/>
    <dgm:cxn modelId="{EFBAEA51-3566-4489-B4B3-FFF933A3FFAB}" type="presOf" srcId="{74294525-D123-435E-B608-912669D43B35}" destId="{298D740D-C0B5-4CC4-AE28-74C713A84547}" srcOrd="0" destOrd="0" presId="urn:microsoft.com/office/officeart/2005/8/layout/process2"/>
    <dgm:cxn modelId="{7F656E73-5928-4157-B4A5-B5B0548E3E28}" srcId="{F0C807D6-F902-4A7D-865A-6FEA7F8169D8}" destId="{ECB0F2E9-F7C1-4A68-B8BE-5369F33128C5}" srcOrd="2" destOrd="0" parTransId="{43688F47-CD6E-485D-9401-A3A1E75296AE}" sibTransId="{6D89DD90-D4C4-43D0-86A4-3AFC8F5459DA}"/>
    <dgm:cxn modelId="{8BCAE492-DF25-4A48-8342-5184C6D3C4DB}" type="presOf" srcId="{002CFA91-2EAE-418D-BDB3-421401A83DE0}" destId="{B844FA83-D7ED-4DFC-B7E1-CEF6FE6ECB8D}" srcOrd="0" destOrd="0" presId="urn:microsoft.com/office/officeart/2005/8/layout/process2"/>
    <dgm:cxn modelId="{6DA855A7-2CA4-4F6E-A379-BCC29DDA9179}" type="presOf" srcId="{002CFA91-2EAE-418D-BDB3-421401A83DE0}" destId="{4CFE2D5C-9465-46F7-9D13-C0787DF7FEA5}" srcOrd="1" destOrd="0" presId="urn:microsoft.com/office/officeart/2005/8/layout/process2"/>
    <dgm:cxn modelId="{8C42D6AE-4AC0-4CCC-A132-E6B12EF95BC6}" type="presOf" srcId="{F0C807D6-F902-4A7D-865A-6FEA7F8169D8}" destId="{F007AF6D-4DA6-4681-90F5-9854B04CF551}" srcOrd="0" destOrd="0" presId="urn:microsoft.com/office/officeart/2005/8/layout/process2"/>
    <dgm:cxn modelId="{BFBB43C2-279F-438D-9128-C2A1B7B129BA}" type="presOf" srcId="{ECB0F2E9-F7C1-4A68-B8BE-5369F33128C5}" destId="{421DB127-9F31-43A7-A967-62FF7E7B25D6}" srcOrd="0" destOrd="0" presId="urn:microsoft.com/office/officeart/2005/8/layout/process2"/>
    <dgm:cxn modelId="{650772D5-5B57-42F3-94A7-FBFEB563FB08}" srcId="{F0C807D6-F902-4A7D-865A-6FEA7F8169D8}" destId="{74294525-D123-435E-B608-912669D43B35}" srcOrd="0" destOrd="0" parTransId="{27DB15F1-1599-4D2B-82D8-17CAEAB9F23D}" sibTransId="{002CFA91-2EAE-418D-BDB3-421401A83DE0}"/>
    <dgm:cxn modelId="{EAD901D7-2683-41EE-BB01-E168F1CAF380}" type="presOf" srcId="{F8FF6641-9A83-4902-A62D-8D43BA6C306F}" destId="{3F5D7F65-9ECB-4451-8E45-933F7C2ACDA6}" srcOrd="0" destOrd="0" presId="urn:microsoft.com/office/officeart/2005/8/layout/process2"/>
    <dgm:cxn modelId="{489987D9-F3E7-4973-9527-F3A7139A0CD2}" type="presOf" srcId="{E9898A40-122B-4C7A-A436-08CEAAFC0E6A}" destId="{66904784-0478-45F6-8658-9D350675975D}" srcOrd="1" destOrd="0" presId="urn:microsoft.com/office/officeart/2005/8/layout/process2"/>
    <dgm:cxn modelId="{A6AE155E-867E-4065-B818-FBCBD51B2A60}" type="presParOf" srcId="{F007AF6D-4DA6-4681-90F5-9854B04CF551}" destId="{298D740D-C0B5-4CC4-AE28-74C713A84547}" srcOrd="0" destOrd="0" presId="urn:microsoft.com/office/officeart/2005/8/layout/process2"/>
    <dgm:cxn modelId="{F43E04B3-B037-4944-B4E8-E6EFACEF5A83}" type="presParOf" srcId="{F007AF6D-4DA6-4681-90F5-9854B04CF551}" destId="{B844FA83-D7ED-4DFC-B7E1-CEF6FE6ECB8D}" srcOrd="1" destOrd="0" presId="urn:microsoft.com/office/officeart/2005/8/layout/process2"/>
    <dgm:cxn modelId="{4CD43861-9E51-4690-9328-1249C2554AC2}" type="presParOf" srcId="{B844FA83-D7ED-4DFC-B7E1-CEF6FE6ECB8D}" destId="{4CFE2D5C-9465-46F7-9D13-C0787DF7FEA5}" srcOrd="0" destOrd="0" presId="urn:microsoft.com/office/officeart/2005/8/layout/process2"/>
    <dgm:cxn modelId="{88050916-4256-4DCB-8AC8-EB0816E46310}" type="presParOf" srcId="{F007AF6D-4DA6-4681-90F5-9854B04CF551}" destId="{3F5D7F65-9ECB-4451-8E45-933F7C2ACDA6}" srcOrd="2" destOrd="0" presId="urn:microsoft.com/office/officeart/2005/8/layout/process2"/>
    <dgm:cxn modelId="{C84FD2B1-0261-4917-A50E-BE1A7CB2A8FF}" type="presParOf" srcId="{F007AF6D-4DA6-4681-90F5-9854B04CF551}" destId="{5229F0AD-8DCF-4F62-8D8F-E32B0BA72F0F}" srcOrd="3" destOrd="0" presId="urn:microsoft.com/office/officeart/2005/8/layout/process2"/>
    <dgm:cxn modelId="{4531591B-0D4E-4E23-A170-057F935F1EC0}" type="presParOf" srcId="{5229F0AD-8DCF-4F62-8D8F-E32B0BA72F0F}" destId="{66904784-0478-45F6-8658-9D350675975D}" srcOrd="0" destOrd="0" presId="urn:microsoft.com/office/officeart/2005/8/layout/process2"/>
    <dgm:cxn modelId="{3B38FC88-9819-4156-BF8C-D030D3B2D1C9}" type="presParOf" srcId="{F007AF6D-4DA6-4681-90F5-9854B04CF551}" destId="{421DB127-9F31-43A7-A967-62FF7E7B25D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74B2CE-1A89-4814-A13C-0D7E96D0C51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916C29F-0883-4F4C-B8C3-ADC1C1552A5D}">
      <dgm:prSet phldrT="[Text]"/>
      <dgm:spPr/>
      <dgm:t>
        <a:bodyPr/>
        <a:lstStyle/>
        <a:p>
          <a:r>
            <a:rPr lang="en-US" dirty="0"/>
            <a:t>Purpose:</a:t>
          </a:r>
          <a:endParaRPr lang="en-IN" dirty="0"/>
        </a:p>
      </dgm:t>
    </dgm:pt>
    <dgm:pt modelId="{75373DA5-F85F-4F3D-8BC5-ABA6D0A08193}" type="parTrans" cxnId="{CA9626D9-F1E9-490E-A030-F8E3E4D8C2BE}">
      <dgm:prSet/>
      <dgm:spPr/>
      <dgm:t>
        <a:bodyPr/>
        <a:lstStyle/>
        <a:p>
          <a:endParaRPr lang="en-IN"/>
        </a:p>
      </dgm:t>
    </dgm:pt>
    <dgm:pt modelId="{52749F27-FBA7-4335-B7DB-AC7298B3074C}" type="sibTrans" cxnId="{CA9626D9-F1E9-490E-A030-F8E3E4D8C2BE}">
      <dgm:prSet/>
      <dgm:spPr/>
      <dgm:t>
        <a:bodyPr/>
        <a:lstStyle/>
        <a:p>
          <a:endParaRPr lang="en-IN"/>
        </a:p>
      </dgm:t>
    </dgm:pt>
    <dgm:pt modelId="{6C4E8A24-7990-4D19-92A4-8F4CB1BA4C49}">
      <dgm:prSet phldrT="[Text]"/>
      <dgm:spPr/>
      <dgm:t>
        <a:bodyPr/>
        <a:lstStyle/>
        <a:p>
          <a:pPr algn="l"/>
          <a:r>
            <a:rPr lang="en-US" dirty="0"/>
            <a:t> </a:t>
          </a:r>
          <a:r>
            <a:rPr lang="en-US" dirty="0">
              <a:solidFill>
                <a:srgbClr val="282828"/>
              </a:solidFill>
            </a:rPr>
            <a:t>Allows interactive and granular adjustments to commit history.</a:t>
          </a:r>
          <a:endParaRPr lang="en-IN" dirty="0">
            <a:solidFill>
              <a:srgbClr val="282828"/>
            </a:solidFill>
          </a:endParaRPr>
        </a:p>
      </dgm:t>
    </dgm:pt>
    <dgm:pt modelId="{B6299CD3-3D8A-4380-A1EC-EA6E4A286FE3}" type="parTrans" cxnId="{1279A380-0B23-4846-A625-8F6866215474}">
      <dgm:prSet/>
      <dgm:spPr/>
      <dgm:t>
        <a:bodyPr/>
        <a:lstStyle/>
        <a:p>
          <a:endParaRPr lang="en-IN"/>
        </a:p>
      </dgm:t>
    </dgm:pt>
    <dgm:pt modelId="{E1B52C0E-535E-4CDC-B07F-2F47EB10A55E}" type="sibTrans" cxnId="{1279A380-0B23-4846-A625-8F6866215474}">
      <dgm:prSet/>
      <dgm:spPr/>
      <dgm:t>
        <a:bodyPr/>
        <a:lstStyle/>
        <a:p>
          <a:endParaRPr lang="en-IN"/>
        </a:p>
      </dgm:t>
    </dgm:pt>
    <dgm:pt modelId="{7799B9BB-CD54-460D-80C5-A38125FE3B25}">
      <dgm:prSet phldrT="[Text]"/>
      <dgm:spPr/>
      <dgm:t>
        <a:bodyPr/>
        <a:lstStyle/>
        <a:p>
          <a:r>
            <a:rPr lang="en-US" dirty="0"/>
            <a:t>Squashing Commits:</a:t>
          </a:r>
          <a:endParaRPr lang="en-IN" dirty="0"/>
        </a:p>
      </dgm:t>
    </dgm:pt>
    <dgm:pt modelId="{A770B4E6-4D31-400E-BA09-F7B1352CDA7F}" type="parTrans" cxnId="{EE44DB29-1B82-41C6-84A1-85B46AEE1417}">
      <dgm:prSet/>
      <dgm:spPr/>
      <dgm:t>
        <a:bodyPr/>
        <a:lstStyle/>
        <a:p>
          <a:endParaRPr lang="en-IN"/>
        </a:p>
      </dgm:t>
    </dgm:pt>
    <dgm:pt modelId="{6FA21251-C552-4D15-9EB2-0711B34B5B21}" type="sibTrans" cxnId="{EE44DB29-1B82-41C6-84A1-85B46AEE1417}">
      <dgm:prSet/>
      <dgm:spPr/>
      <dgm:t>
        <a:bodyPr/>
        <a:lstStyle/>
        <a:p>
          <a:endParaRPr lang="en-IN"/>
        </a:p>
      </dgm:t>
    </dgm:pt>
    <dgm:pt modelId="{0862830D-0A85-4447-B529-DAA34061DE4E}">
      <dgm:prSet phldrT="[Text]"/>
      <dgm:spPr/>
      <dgm:t>
        <a:bodyPr/>
        <a:lstStyle/>
        <a:p>
          <a:r>
            <a:rPr lang="en-US" dirty="0">
              <a:solidFill>
                <a:srgbClr val="282828"/>
              </a:solidFill>
            </a:rPr>
            <a:t>Combine multiple commits into a single commit for a more concise history</a:t>
          </a:r>
          <a:endParaRPr lang="en-IN" dirty="0">
            <a:solidFill>
              <a:srgbClr val="282828"/>
            </a:solidFill>
          </a:endParaRPr>
        </a:p>
      </dgm:t>
    </dgm:pt>
    <dgm:pt modelId="{6D44D27F-707D-4536-947C-34360AAE5623}" type="parTrans" cxnId="{FAAC2BE5-B87A-40D5-948F-C5E3A60E9966}">
      <dgm:prSet/>
      <dgm:spPr/>
      <dgm:t>
        <a:bodyPr/>
        <a:lstStyle/>
        <a:p>
          <a:endParaRPr lang="en-IN"/>
        </a:p>
      </dgm:t>
    </dgm:pt>
    <dgm:pt modelId="{EF38C86B-4CD8-406E-A168-5D5FF81FBE40}" type="sibTrans" cxnId="{FAAC2BE5-B87A-40D5-948F-C5E3A60E9966}">
      <dgm:prSet/>
      <dgm:spPr/>
      <dgm:t>
        <a:bodyPr/>
        <a:lstStyle/>
        <a:p>
          <a:endParaRPr lang="en-IN"/>
        </a:p>
      </dgm:t>
    </dgm:pt>
    <dgm:pt modelId="{DDA3F6D8-32CD-4F89-A556-1A213FD8D96C}">
      <dgm:prSet phldrT="[Text]"/>
      <dgm:spPr/>
      <dgm:t>
        <a:bodyPr/>
        <a:lstStyle/>
        <a:p>
          <a:r>
            <a:rPr lang="en-US" dirty="0"/>
            <a:t>Reordering Commits:</a:t>
          </a:r>
          <a:endParaRPr lang="en-IN" dirty="0"/>
        </a:p>
      </dgm:t>
    </dgm:pt>
    <dgm:pt modelId="{02264C88-65D3-4B98-8671-5208012077A8}" type="parTrans" cxnId="{1EF2A057-3D9A-4BF7-B043-A38CAEB560A8}">
      <dgm:prSet/>
      <dgm:spPr/>
      <dgm:t>
        <a:bodyPr/>
        <a:lstStyle/>
        <a:p>
          <a:endParaRPr lang="en-IN"/>
        </a:p>
      </dgm:t>
    </dgm:pt>
    <dgm:pt modelId="{E3344364-DBDD-4C71-B319-A7918A3BD53D}" type="sibTrans" cxnId="{1EF2A057-3D9A-4BF7-B043-A38CAEB560A8}">
      <dgm:prSet/>
      <dgm:spPr/>
      <dgm:t>
        <a:bodyPr/>
        <a:lstStyle/>
        <a:p>
          <a:endParaRPr lang="en-IN"/>
        </a:p>
      </dgm:t>
    </dgm:pt>
    <dgm:pt modelId="{7E1253B4-CF44-4239-8BA5-FE950DB6B8F2}">
      <dgm:prSet phldrT="[Text]"/>
      <dgm:spPr/>
      <dgm:t>
        <a:bodyPr/>
        <a:lstStyle/>
        <a:p>
          <a:r>
            <a:rPr lang="en-US" dirty="0">
              <a:solidFill>
                <a:srgbClr val="282828"/>
              </a:solidFill>
            </a:rPr>
            <a:t>Rearrange commits to improve logical order or group related changes together.</a:t>
          </a:r>
          <a:endParaRPr lang="en-IN" dirty="0">
            <a:solidFill>
              <a:srgbClr val="282828"/>
            </a:solidFill>
          </a:endParaRPr>
        </a:p>
      </dgm:t>
    </dgm:pt>
    <dgm:pt modelId="{9EC644BB-531B-48F7-AD1D-D4A586A36785}" type="parTrans" cxnId="{B2011E19-AE5B-4A72-BBBC-0BB52AC9A458}">
      <dgm:prSet/>
      <dgm:spPr/>
      <dgm:t>
        <a:bodyPr/>
        <a:lstStyle/>
        <a:p>
          <a:endParaRPr lang="en-IN"/>
        </a:p>
      </dgm:t>
    </dgm:pt>
    <dgm:pt modelId="{71067C58-6113-47D1-BB31-BADA658489A6}" type="sibTrans" cxnId="{B2011E19-AE5B-4A72-BBBC-0BB52AC9A458}">
      <dgm:prSet/>
      <dgm:spPr/>
      <dgm:t>
        <a:bodyPr/>
        <a:lstStyle/>
        <a:p>
          <a:endParaRPr lang="en-IN"/>
        </a:p>
      </dgm:t>
    </dgm:pt>
    <dgm:pt modelId="{5D0320BE-E6D3-4755-81AB-D866285A592D}">
      <dgm:prSet phldrT="[Text]"/>
      <dgm:spPr/>
      <dgm:t>
        <a:bodyPr/>
        <a:lstStyle/>
        <a:p>
          <a:r>
            <a:rPr lang="en-US" dirty="0">
              <a:solidFill>
                <a:srgbClr val="282828"/>
              </a:solidFill>
            </a:rPr>
            <a:t>Modify commit messages or content, fixing typos or addressing feedback</a:t>
          </a:r>
          <a:endParaRPr lang="en-IN" dirty="0">
            <a:solidFill>
              <a:srgbClr val="282828"/>
            </a:solidFill>
          </a:endParaRPr>
        </a:p>
      </dgm:t>
    </dgm:pt>
    <dgm:pt modelId="{7A22C176-5C83-4EF1-9D47-CDC9F2E3823C}" type="parTrans" cxnId="{366A0379-FFFF-47D9-B4CE-A9EF7DE9082C}">
      <dgm:prSet/>
      <dgm:spPr/>
      <dgm:t>
        <a:bodyPr/>
        <a:lstStyle/>
        <a:p>
          <a:endParaRPr lang="en-IN"/>
        </a:p>
      </dgm:t>
    </dgm:pt>
    <dgm:pt modelId="{B90E40E2-724F-4065-98EF-9EB85228D700}" type="sibTrans" cxnId="{366A0379-FFFF-47D9-B4CE-A9EF7DE9082C}">
      <dgm:prSet/>
      <dgm:spPr/>
      <dgm:t>
        <a:bodyPr/>
        <a:lstStyle/>
        <a:p>
          <a:endParaRPr lang="en-IN"/>
        </a:p>
      </dgm:t>
    </dgm:pt>
    <dgm:pt modelId="{5509F936-5EA7-4625-9B8B-660F53CE7622}">
      <dgm:prSet/>
      <dgm:spPr/>
      <dgm:t>
        <a:bodyPr/>
        <a:lstStyle/>
        <a:p>
          <a:r>
            <a:rPr lang="en-IN" dirty="0"/>
            <a:t>Editing Commits:</a:t>
          </a:r>
        </a:p>
      </dgm:t>
    </dgm:pt>
    <dgm:pt modelId="{D2CDDFB7-DA4A-44E1-9850-26FC4BC0B3AB}" type="parTrans" cxnId="{B8E7B1ED-D4B7-44DE-8860-A5AE022BD88C}">
      <dgm:prSet/>
      <dgm:spPr/>
      <dgm:t>
        <a:bodyPr/>
        <a:lstStyle/>
        <a:p>
          <a:endParaRPr lang="en-IN"/>
        </a:p>
      </dgm:t>
    </dgm:pt>
    <dgm:pt modelId="{1EC88379-069C-47DB-92BE-E7F3E53BF980}" type="sibTrans" cxnId="{B8E7B1ED-D4B7-44DE-8860-A5AE022BD88C}">
      <dgm:prSet/>
      <dgm:spPr/>
      <dgm:t>
        <a:bodyPr/>
        <a:lstStyle/>
        <a:p>
          <a:endParaRPr lang="en-IN"/>
        </a:p>
      </dgm:t>
    </dgm:pt>
    <dgm:pt modelId="{0484496D-3DF0-4DA7-8A7C-17C4B7CCA84C}" type="pres">
      <dgm:prSet presAssocID="{3B74B2CE-1A89-4814-A13C-0D7E96D0C516}" presName="Name0" presStyleCnt="0">
        <dgm:presLayoutVars>
          <dgm:chMax/>
          <dgm:chPref val="3"/>
          <dgm:dir/>
          <dgm:animOne val="branch"/>
          <dgm:animLvl val="lvl"/>
        </dgm:presLayoutVars>
      </dgm:prSet>
      <dgm:spPr/>
    </dgm:pt>
    <dgm:pt modelId="{F9608EE9-210B-4057-BAAE-4B8644E39413}" type="pres">
      <dgm:prSet presAssocID="{E916C29F-0883-4F4C-B8C3-ADC1C1552A5D}" presName="composite" presStyleCnt="0"/>
      <dgm:spPr/>
    </dgm:pt>
    <dgm:pt modelId="{CD5A248B-AF8B-4762-8F6B-5F31E8B9446B}" type="pres">
      <dgm:prSet presAssocID="{E916C29F-0883-4F4C-B8C3-ADC1C1552A5D}" presName="FirstChild" presStyleLbl="revTx" presStyleIdx="0" presStyleCnt="4">
        <dgm:presLayoutVars>
          <dgm:chMax val="0"/>
          <dgm:chPref val="0"/>
          <dgm:bulletEnabled val="1"/>
        </dgm:presLayoutVars>
      </dgm:prSet>
      <dgm:spPr/>
    </dgm:pt>
    <dgm:pt modelId="{31B58393-CDA2-4BA9-9F6E-50BED3720FC3}" type="pres">
      <dgm:prSet presAssocID="{E916C29F-0883-4F4C-B8C3-ADC1C1552A5D}" presName="Parent" presStyleLbl="alignNode1" presStyleIdx="0" presStyleCnt="4">
        <dgm:presLayoutVars>
          <dgm:chMax val="3"/>
          <dgm:chPref val="3"/>
          <dgm:bulletEnabled val="1"/>
        </dgm:presLayoutVars>
      </dgm:prSet>
      <dgm:spPr/>
    </dgm:pt>
    <dgm:pt modelId="{C71BAA74-AE8B-4378-8816-88CE6BB64F6F}" type="pres">
      <dgm:prSet presAssocID="{E916C29F-0883-4F4C-B8C3-ADC1C1552A5D}" presName="Accent" presStyleLbl="parChTrans1D1" presStyleIdx="0" presStyleCnt="4"/>
      <dgm:spPr/>
    </dgm:pt>
    <dgm:pt modelId="{FA9137A2-2BC5-4BFB-B5C4-7384932E34CB}" type="pres">
      <dgm:prSet presAssocID="{52749F27-FBA7-4335-B7DB-AC7298B3074C}" presName="sibTrans" presStyleCnt="0"/>
      <dgm:spPr/>
    </dgm:pt>
    <dgm:pt modelId="{6F2D0FE6-64E7-482E-B95A-1F65E14AFEEF}" type="pres">
      <dgm:prSet presAssocID="{7799B9BB-CD54-460D-80C5-A38125FE3B25}" presName="composite" presStyleCnt="0"/>
      <dgm:spPr/>
    </dgm:pt>
    <dgm:pt modelId="{28902548-A114-449D-A1D4-51DEB32DB528}" type="pres">
      <dgm:prSet presAssocID="{7799B9BB-CD54-460D-80C5-A38125FE3B25}" presName="FirstChild" presStyleLbl="revTx" presStyleIdx="1" presStyleCnt="4">
        <dgm:presLayoutVars>
          <dgm:chMax val="0"/>
          <dgm:chPref val="0"/>
          <dgm:bulletEnabled val="1"/>
        </dgm:presLayoutVars>
      </dgm:prSet>
      <dgm:spPr/>
    </dgm:pt>
    <dgm:pt modelId="{E3D9FA4C-28FF-4CBE-A807-856E5043EEF6}" type="pres">
      <dgm:prSet presAssocID="{7799B9BB-CD54-460D-80C5-A38125FE3B25}" presName="Parent" presStyleLbl="alignNode1" presStyleIdx="1" presStyleCnt="4">
        <dgm:presLayoutVars>
          <dgm:chMax val="3"/>
          <dgm:chPref val="3"/>
          <dgm:bulletEnabled val="1"/>
        </dgm:presLayoutVars>
      </dgm:prSet>
      <dgm:spPr/>
    </dgm:pt>
    <dgm:pt modelId="{FCA0C951-6475-461B-9082-1EC3A13697B3}" type="pres">
      <dgm:prSet presAssocID="{7799B9BB-CD54-460D-80C5-A38125FE3B25}" presName="Accent" presStyleLbl="parChTrans1D1" presStyleIdx="1" presStyleCnt="4"/>
      <dgm:spPr/>
    </dgm:pt>
    <dgm:pt modelId="{D3F5C6D9-EF34-4CFB-80F3-36710FC2220C}" type="pres">
      <dgm:prSet presAssocID="{6FA21251-C552-4D15-9EB2-0711B34B5B21}" presName="sibTrans" presStyleCnt="0"/>
      <dgm:spPr/>
    </dgm:pt>
    <dgm:pt modelId="{AFD85D28-3E5A-487C-8489-801D7A58CFC2}" type="pres">
      <dgm:prSet presAssocID="{DDA3F6D8-32CD-4F89-A556-1A213FD8D96C}" presName="composite" presStyleCnt="0"/>
      <dgm:spPr/>
    </dgm:pt>
    <dgm:pt modelId="{2925142D-E1FA-4B67-BE3B-10CBFAA12875}" type="pres">
      <dgm:prSet presAssocID="{DDA3F6D8-32CD-4F89-A556-1A213FD8D96C}" presName="FirstChild" presStyleLbl="revTx" presStyleIdx="2" presStyleCnt="4">
        <dgm:presLayoutVars>
          <dgm:chMax val="0"/>
          <dgm:chPref val="0"/>
          <dgm:bulletEnabled val="1"/>
        </dgm:presLayoutVars>
      </dgm:prSet>
      <dgm:spPr/>
    </dgm:pt>
    <dgm:pt modelId="{FC3E8292-A42A-45FB-BD32-C6491E66ABAB}" type="pres">
      <dgm:prSet presAssocID="{DDA3F6D8-32CD-4F89-A556-1A213FD8D96C}" presName="Parent" presStyleLbl="alignNode1" presStyleIdx="2" presStyleCnt="4">
        <dgm:presLayoutVars>
          <dgm:chMax val="3"/>
          <dgm:chPref val="3"/>
          <dgm:bulletEnabled val="1"/>
        </dgm:presLayoutVars>
      </dgm:prSet>
      <dgm:spPr/>
    </dgm:pt>
    <dgm:pt modelId="{868018F1-5DFE-4844-A14D-D8F287BA603C}" type="pres">
      <dgm:prSet presAssocID="{DDA3F6D8-32CD-4F89-A556-1A213FD8D96C}" presName="Accent" presStyleLbl="parChTrans1D1" presStyleIdx="2" presStyleCnt="4"/>
      <dgm:spPr/>
    </dgm:pt>
    <dgm:pt modelId="{F34744D8-DC9E-488E-81A7-326E7EDDC583}" type="pres">
      <dgm:prSet presAssocID="{E3344364-DBDD-4C71-B319-A7918A3BD53D}" presName="sibTrans" presStyleCnt="0"/>
      <dgm:spPr/>
    </dgm:pt>
    <dgm:pt modelId="{EF5D22D8-FA96-4AC5-B202-B5BD0ECFC10B}" type="pres">
      <dgm:prSet presAssocID="{5509F936-5EA7-4625-9B8B-660F53CE7622}" presName="composite" presStyleCnt="0"/>
      <dgm:spPr/>
    </dgm:pt>
    <dgm:pt modelId="{17D0A04F-5B81-4E9F-A433-C102BFA167FB}" type="pres">
      <dgm:prSet presAssocID="{5509F936-5EA7-4625-9B8B-660F53CE7622}" presName="FirstChild" presStyleLbl="revTx" presStyleIdx="3" presStyleCnt="4">
        <dgm:presLayoutVars>
          <dgm:chMax val="0"/>
          <dgm:chPref val="0"/>
          <dgm:bulletEnabled val="1"/>
        </dgm:presLayoutVars>
      </dgm:prSet>
      <dgm:spPr/>
    </dgm:pt>
    <dgm:pt modelId="{3C6A02B2-3BA1-4C0E-AD2C-19E0798457AB}" type="pres">
      <dgm:prSet presAssocID="{5509F936-5EA7-4625-9B8B-660F53CE7622}" presName="Parent" presStyleLbl="alignNode1" presStyleIdx="3" presStyleCnt="4">
        <dgm:presLayoutVars>
          <dgm:chMax val="3"/>
          <dgm:chPref val="3"/>
          <dgm:bulletEnabled val="1"/>
        </dgm:presLayoutVars>
      </dgm:prSet>
      <dgm:spPr/>
    </dgm:pt>
    <dgm:pt modelId="{31292516-C42C-424E-8D04-14C4E7735344}" type="pres">
      <dgm:prSet presAssocID="{5509F936-5EA7-4625-9B8B-660F53CE7622}" presName="Accent" presStyleLbl="parChTrans1D1" presStyleIdx="3" presStyleCnt="4"/>
      <dgm:spPr/>
    </dgm:pt>
  </dgm:ptLst>
  <dgm:cxnLst>
    <dgm:cxn modelId="{98E9A317-B107-4EEB-8E3C-76DA1EC018AD}" type="presOf" srcId="{E916C29F-0883-4F4C-B8C3-ADC1C1552A5D}" destId="{31B58393-CDA2-4BA9-9F6E-50BED3720FC3}" srcOrd="0" destOrd="0" presId="urn:microsoft.com/office/officeart/2011/layout/TabList"/>
    <dgm:cxn modelId="{B2011E19-AE5B-4A72-BBBC-0BB52AC9A458}" srcId="{DDA3F6D8-32CD-4F89-A556-1A213FD8D96C}" destId="{7E1253B4-CF44-4239-8BA5-FE950DB6B8F2}" srcOrd="0" destOrd="0" parTransId="{9EC644BB-531B-48F7-AD1D-D4A586A36785}" sibTransId="{71067C58-6113-47D1-BB31-BADA658489A6}"/>
    <dgm:cxn modelId="{EE44DB29-1B82-41C6-84A1-85B46AEE1417}" srcId="{3B74B2CE-1A89-4814-A13C-0D7E96D0C516}" destId="{7799B9BB-CD54-460D-80C5-A38125FE3B25}" srcOrd="1" destOrd="0" parTransId="{A770B4E6-4D31-400E-BA09-F7B1352CDA7F}" sibTransId="{6FA21251-C552-4D15-9EB2-0711B34B5B21}"/>
    <dgm:cxn modelId="{1EF2A057-3D9A-4BF7-B043-A38CAEB560A8}" srcId="{3B74B2CE-1A89-4814-A13C-0D7E96D0C516}" destId="{DDA3F6D8-32CD-4F89-A556-1A213FD8D96C}" srcOrd="2" destOrd="0" parTransId="{02264C88-65D3-4B98-8671-5208012077A8}" sibTransId="{E3344364-DBDD-4C71-B319-A7918A3BD53D}"/>
    <dgm:cxn modelId="{366A0379-FFFF-47D9-B4CE-A9EF7DE9082C}" srcId="{5509F936-5EA7-4625-9B8B-660F53CE7622}" destId="{5D0320BE-E6D3-4755-81AB-D866285A592D}" srcOrd="0" destOrd="0" parTransId="{7A22C176-5C83-4EF1-9D47-CDC9F2E3823C}" sibTransId="{B90E40E2-724F-4065-98EF-9EB85228D700}"/>
    <dgm:cxn modelId="{1279A380-0B23-4846-A625-8F6866215474}" srcId="{E916C29F-0883-4F4C-B8C3-ADC1C1552A5D}" destId="{6C4E8A24-7990-4D19-92A4-8F4CB1BA4C49}" srcOrd="0" destOrd="0" parTransId="{B6299CD3-3D8A-4380-A1EC-EA6E4A286FE3}" sibTransId="{E1B52C0E-535E-4CDC-B07F-2F47EB10A55E}"/>
    <dgm:cxn modelId="{0B921DA3-43A3-4E08-ADAB-5E78B9CAC21B}" type="presOf" srcId="{7E1253B4-CF44-4239-8BA5-FE950DB6B8F2}" destId="{2925142D-E1FA-4B67-BE3B-10CBFAA12875}" srcOrd="0" destOrd="0" presId="urn:microsoft.com/office/officeart/2011/layout/TabList"/>
    <dgm:cxn modelId="{3599A6AD-76ED-4DCA-B741-B29ABD661C43}" type="presOf" srcId="{6C4E8A24-7990-4D19-92A4-8F4CB1BA4C49}" destId="{CD5A248B-AF8B-4762-8F6B-5F31E8B9446B}" srcOrd="0" destOrd="0" presId="urn:microsoft.com/office/officeart/2011/layout/TabList"/>
    <dgm:cxn modelId="{F2D300B5-BA44-430B-94D8-3BDC2F0616F7}" type="presOf" srcId="{0862830D-0A85-4447-B529-DAA34061DE4E}" destId="{28902548-A114-449D-A1D4-51DEB32DB528}" srcOrd="0" destOrd="0" presId="urn:microsoft.com/office/officeart/2011/layout/TabList"/>
    <dgm:cxn modelId="{633AB2B6-7C18-4523-8C57-930717125D73}" type="presOf" srcId="{5D0320BE-E6D3-4755-81AB-D866285A592D}" destId="{17D0A04F-5B81-4E9F-A433-C102BFA167FB}" srcOrd="0" destOrd="0" presId="urn:microsoft.com/office/officeart/2011/layout/TabList"/>
    <dgm:cxn modelId="{5DFA42BE-6564-4C8E-BAC0-E25BAFBF1A8C}" type="presOf" srcId="{3B74B2CE-1A89-4814-A13C-0D7E96D0C516}" destId="{0484496D-3DF0-4DA7-8A7C-17C4B7CCA84C}" srcOrd="0" destOrd="0" presId="urn:microsoft.com/office/officeart/2011/layout/TabList"/>
    <dgm:cxn modelId="{CA9626D9-F1E9-490E-A030-F8E3E4D8C2BE}" srcId="{3B74B2CE-1A89-4814-A13C-0D7E96D0C516}" destId="{E916C29F-0883-4F4C-B8C3-ADC1C1552A5D}" srcOrd="0" destOrd="0" parTransId="{75373DA5-F85F-4F3D-8BC5-ABA6D0A08193}" sibTransId="{52749F27-FBA7-4335-B7DB-AC7298B3074C}"/>
    <dgm:cxn modelId="{7510DED9-36DE-4452-A4C3-FCF989251CF4}" type="presOf" srcId="{5509F936-5EA7-4625-9B8B-660F53CE7622}" destId="{3C6A02B2-3BA1-4C0E-AD2C-19E0798457AB}" srcOrd="0" destOrd="0" presId="urn:microsoft.com/office/officeart/2011/layout/TabList"/>
    <dgm:cxn modelId="{FAAC2BE5-B87A-40D5-948F-C5E3A60E9966}" srcId="{7799B9BB-CD54-460D-80C5-A38125FE3B25}" destId="{0862830D-0A85-4447-B529-DAA34061DE4E}" srcOrd="0" destOrd="0" parTransId="{6D44D27F-707D-4536-947C-34360AAE5623}" sibTransId="{EF38C86B-4CD8-406E-A168-5D5FF81FBE40}"/>
    <dgm:cxn modelId="{FC400BE7-749B-4E16-B9CD-02C39ECFF5A6}" type="presOf" srcId="{DDA3F6D8-32CD-4F89-A556-1A213FD8D96C}" destId="{FC3E8292-A42A-45FB-BD32-C6491E66ABAB}" srcOrd="0" destOrd="0" presId="urn:microsoft.com/office/officeart/2011/layout/TabList"/>
    <dgm:cxn modelId="{B8E7B1ED-D4B7-44DE-8860-A5AE022BD88C}" srcId="{3B74B2CE-1A89-4814-A13C-0D7E96D0C516}" destId="{5509F936-5EA7-4625-9B8B-660F53CE7622}" srcOrd="3" destOrd="0" parTransId="{D2CDDFB7-DA4A-44E1-9850-26FC4BC0B3AB}" sibTransId="{1EC88379-069C-47DB-92BE-E7F3E53BF980}"/>
    <dgm:cxn modelId="{2B5147FE-3DBC-41BA-9A32-A9B8262A7C93}" type="presOf" srcId="{7799B9BB-CD54-460D-80C5-A38125FE3B25}" destId="{E3D9FA4C-28FF-4CBE-A807-856E5043EEF6}" srcOrd="0" destOrd="0" presId="urn:microsoft.com/office/officeart/2011/layout/TabList"/>
    <dgm:cxn modelId="{31B58E50-CFC1-4A32-8101-3E225762311E}" type="presParOf" srcId="{0484496D-3DF0-4DA7-8A7C-17C4B7CCA84C}" destId="{F9608EE9-210B-4057-BAAE-4B8644E39413}" srcOrd="0" destOrd="0" presId="urn:microsoft.com/office/officeart/2011/layout/TabList"/>
    <dgm:cxn modelId="{6752A8E6-136F-4AA2-8927-6CE20428F13F}" type="presParOf" srcId="{F9608EE9-210B-4057-BAAE-4B8644E39413}" destId="{CD5A248B-AF8B-4762-8F6B-5F31E8B9446B}" srcOrd="0" destOrd="0" presId="urn:microsoft.com/office/officeart/2011/layout/TabList"/>
    <dgm:cxn modelId="{40F41A87-B090-4D89-80CE-1D01D0909121}" type="presParOf" srcId="{F9608EE9-210B-4057-BAAE-4B8644E39413}" destId="{31B58393-CDA2-4BA9-9F6E-50BED3720FC3}" srcOrd="1" destOrd="0" presId="urn:microsoft.com/office/officeart/2011/layout/TabList"/>
    <dgm:cxn modelId="{BAA7C56E-5AB6-45D8-A418-DF3F261407E7}" type="presParOf" srcId="{F9608EE9-210B-4057-BAAE-4B8644E39413}" destId="{C71BAA74-AE8B-4378-8816-88CE6BB64F6F}" srcOrd="2" destOrd="0" presId="urn:microsoft.com/office/officeart/2011/layout/TabList"/>
    <dgm:cxn modelId="{D39D49F7-94FE-492F-B4A7-B3C1BB1DA32F}" type="presParOf" srcId="{0484496D-3DF0-4DA7-8A7C-17C4B7CCA84C}" destId="{FA9137A2-2BC5-4BFB-B5C4-7384932E34CB}" srcOrd="1" destOrd="0" presId="urn:microsoft.com/office/officeart/2011/layout/TabList"/>
    <dgm:cxn modelId="{CF5C908B-6463-4FB5-8462-CDB18DEF8237}" type="presParOf" srcId="{0484496D-3DF0-4DA7-8A7C-17C4B7CCA84C}" destId="{6F2D0FE6-64E7-482E-B95A-1F65E14AFEEF}" srcOrd="2" destOrd="0" presId="urn:microsoft.com/office/officeart/2011/layout/TabList"/>
    <dgm:cxn modelId="{07D7F203-A05F-4A93-85B1-C9D12955DA33}" type="presParOf" srcId="{6F2D0FE6-64E7-482E-B95A-1F65E14AFEEF}" destId="{28902548-A114-449D-A1D4-51DEB32DB528}" srcOrd="0" destOrd="0" presId="urn:microsoft.com/office/officeart/2011/layout/TabList"/>
    <dgm:cxn modelId="{C131EFD3-B80A-4ADE-B0CE-806C115A9B45}" type="presParOf" srcId="{6F2D0FE6-64E7-482E-B95A-1F65E14AFEEF}" destId="{E3D9FA4C-28FF-4CBE-A807-856E5043EEF6}" srcOrd="1" destOrd="0" presId="urn:microsoft.com/office/officeart/2011/layout/TabList"/>
    <dgm:cxn modelId="{15AFC01E-FEE5-4420-8095-3F6C5B2262F0}" type="presParOf" srcId="{6F2D0FE6-64E7-482E-B95A-1F65E14AFEEF}" destId="{FCA0C951-6475-461B-9082-1EC3A13697B3}" srcOrd="2" destOrd="0" presId="urn:microsoft.com/office/officeart/2011/layout/TabList"/>
    <dgm:cxn modelId="{25633706-BD11-4166-AEA4-4D401D33016B}" type="presParOf" srcId="{0484496D-3DF0-4DA7-8A7C-17C4B7CCA84C}" destId="{D3F5C6D9-EF34-4CFB-80F3-36710FC2220C}" srcOrd="3" destOrd="0" presId="urn:microsoft.com/office/officeart/2011/layout/TabList"/>
    <dgm:cxn modelId="{F591180F-0A91-4B6C-99F9-2266ECF23A76}" type="presParOf" srcId="{0484496D-3DF0-4DA7-8A7C-17C4B7CCA84C}" destId="{AFD85D28-3E5A-487C-8489-801D7A58CFC2}" srcOrd="4" destOrd="0" presId="urn:microsoft.com/office/officeart/2011/layout/TabList"/>
    <dgm:cxn modelId="{34128474-3652-47B5-BF9A-0109F806655F}" type="presParOf" srcId="{AFD85D28-3E5A-487C-8489-801D7A58CFC2}" destId="{2925142D-E1FA-4B67-BE3B-10CBFAA12875}" srcOrd="0" destOrd="0" presId="urn:microsoft.com/office/officeart/2011/layout/TabList"/>
    <dgm:cxn modelId="{984D0E34-9C03-4FD7-BC40-F4C15281962C}" type="presParOf" srcId="{AFD85D28-3E5A-487C-8489-801D7A58CFC2}" destId="{FC3E8292-A42A-45FB-BD32-C6491E66ABAB}" srcOrd="1" destOrd="0" presId="urn:microsoft.com/office/officeart/2011/layout/TabList"/>
    <dgm:cxn modelId="{0991C0A0-ADC3-442C-B94C-4535C997B3C4}" type="presParOf" srcId="{AFD85D28-3E5A-487C-8489-801D7A58CFC2}" destId="{868018F1-5DFE-4844-A14D-D8F287BA603C}" srcOrd="2" destOrd="0" presId="urn:microsoft.com/office/officeart/2011/layout/TabList"/>
    <dgm:cxn modelId="{B8F82E82-0E24-44FB-94FA-38FED5EF6C60}" type="presParOf" srcId="{0484496D-3DF0-4DA7-8A7C-17C4B7CCA84C}" destId="{F34744D8-DC9E-488E-81A7-326E7EDDC583}" srcOrd="5" destOrd="0" presId="urn:microsoft.com/office/officeart/2011/layout/TabList"/>
    <dgm:cxn modelId="{97368D28-7E4B-4373-8EAB-BF591496170F}" type="presParOf" srcId="{0484496D-3DF0-4DA7-8A7C-17C4B7CCA84C}" destId="{EF5D22D8-FA96-4AC5-B202-B5BD0ECFC10B}" srcOrd="6" destOrd="0" presId="urn:microsoft.com/office/officeart/2011/layout/TabList"/>
    <dgm:cxn modelId="{7550420E-B078-477E-BC25-0DE1F2E3E1F9}" type="presParOf" srcId="{EF5D22D8-FA96-4AC5-B202-B5BD0ECFC10B}" destId="{17D0A04F-5B81-4E9F-A433-C102BFA167FB}" srcOrd="0" destOrd="0" presId="urn:microsoft.com/office/officeart/2011/layout/TabList"/>
    <dgm:cxn modelId="{E774A427-BD9B-4ECE-8E3F-4ED20A4B8C0B}" type="presParOf" srcId="{EF5D22D8-FA96-4AC5-B202-B5BD0ECFC10B}" destId="{3C6A02B2-3BA1-4C0E-AD2C-19E0798457AB}" srcOrd="1" destOrd="0" presId="urn:microsoft.com/office/officeart/2011/layout/TabList"/>
    <dgm:cxn modelId="{5BA2B016-B2A2-45A0-9259-07F4C3918EA3}" type="presParOf" srcId="{EF5D22D8-FA96-4AC5-B202-B5BD0ECFC10B}" destId="{31292516-C42C-424E-8D04-14C4E7735344}"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7050AC-33DC-40F6-9E47-D918EB32046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11EF3D0-7CD5-4A3D-BA9F-571EC8B115AE}">
      <dgm:prSet phldrT="[Text]"/>
      <dgm:spPr/>
      <dgm:t>
        <a:bodyPr/>
        <a:lstStyle/>
        <a:p>
          <a:r>
            <a:rPr lang="en-IN" b="1" i="1" dirty="0">
              <a:solidFill>
                <a:srgbClr val="282828"/>
              </a:solidFill>
            </a:rPr>
            <a:t>Purpose</a:t>
          </a:r>
        </a:p>
      </dgm:t>
    </dgm:pt>
    <dgm:pt modelId="{8BE25987-028C-46DB-BB4C-0F8A37869E56}" type="parTrans" cxnId="{B2F1BDE3-E939-4F3D-8A17-0BB7074944A9}">
      <dgm:prSet/>
      <dgm:spPr/>
      <dgm:t>
        <a:bodyPr/>
        <a:lstStyle/>
        <a:p>
          <a:endParaRPr lang="en-IN"/>
        </a:p>
      </dgm:t>
    </dgm:pt>
    <dgm:pt modelId="{4ADB1B1C-36D5-4E25-AB4A-81009663099F}" type="sibTrans" cxnId="{B2F1BDE3-E939-4F3D-8A17-0BB7074944A9}">
      <dgm:prSet/>
      <dgm:spPr/>
      <dgm:t>
        <a:bodyPr/>
        <a:lstStyle/>
        <a:p>
          <a:endParaRPr lang="en-IN"/>
        </a:p>
      </dgm:t>
    </dgm:pt>
    <dgm:pt modelId="{371929A4-ABB3-49AD-80B8-8B481D785DF0}">
      <dgm:prSet phldrT="[Text]"/>
      <dgm:spPr/>
      <dgm:t>
        <a:bodyPr/>
        <a:lstStyle/>
        <a:p>
          <a:r>
            <a:rPr lang="en-IN" dirty="0"/>
            <a:t>Selective Commit Application , Incorporating Changes</a:t>
          </a:r>
        </a:p>
      </dgm:t>
    </dgm:pt>
    <dgm:pt modelId="{58A080DF-C45D-4003-892D-DE57B11E3A3A}" type="parTrans" cxnId="{21049C9A-AE15-45C2-BD9C-62EB86EDBC71}">
      <dgm:prSet/>
      <dgm:spPr/>
      <dgm:t>
        <a:bodyPr/>
        <a:lstStyle/>
        <a:p>
          <a:endParaRPr lang="en-IN"/>
        </a:p>
      </dgm:t>
    </dgm:pt>
    <dgm:pt modelId="{9B805FDB-FAE7-4D67-BEE2-F3D639C0A3ED}" type="sibTrans" cxnId="{21049C9A-AE15-45C2-BD9C-62EB86EDBC71}">
      <dgm:prSet/>
      <dgm:spPr/>
      <dgm:t>
        <a:bodyPr/>
        <a:lstStyle/>
        <a:p>
          <a:endParaRPr lang="en-IN"/>
        </a:p>
      </dgm:t>
    </dgm:pt>
    <dgm:pt modelId="{6506474C-69AA-481A-8357-F027E02EFC6D}">
      <dgm:prSet phldrT="[Text]"/>
      <dgm:spPr/>
      <dgm:t>
        <a:bodyPr/>
        <a:lstStyle/>
        <a:p>
          <a:r>
            <a:rPr lang="en-US" dirty="0"/>
            <a:t>Identify Target Commit , </a:t>
          </a:r>
          <a:r>
            <a:rPr lang="en-IN" dirty="0"/>
            <a:t>Apply Commit</a:t>
          </a:r>
        </a:p>
      </dgm:t>
    </dgm:pt>
    <dgm:pt modelId="{8669EB92-CC42-454F-B7D1-786C81DB2A6B}" type="parTrans" cxnId="{7768DE68-64F3-4C14-A2A3-C8CADFE9ED0A}">
      <dgm:prSet/>
      <dgm:spPr/>
      <dgm:t>
        <a:bodyPr/>
        <a:lstStyle/>
        <a:p>
          <a:endParaRPr lang="en-IN"/>
        </a:p>
      </dgm:t>
    </dgm:pt>
    <dgm:pt modelId="{75E24A1D-2523-47FF-BE00-A9063F4E2DFD}" type="sibTrans" cxnId="{7768DE68-64F3-4C14-A2A3-C8CADFE9ED0A}">
      <dgm:prSet/>
      <dgm:spPr/>
      <dgm:t>
        <a:bodyPr/>
        <a:lstStyle/>
        <a:p>
          <a:endParaRPr lang="en-IN"/>
        </a:p>
      </dgm:t>
    </dgm:pt>
    <dgm:pt modelId="{5D8B9A97-34F5-4F68-B833-7872C8AA73C7}">
      <dgm:prSet phldrT="[Text]"/>
      <dgm:spPr/>
      <dgm:t>
        <a:bodyPr/>
        <a:lstStyle/>
        <a:p>
          <a:r>
            <a:rPr lang="en-IN" b="1" i="1" dirty="0">
              <a:solidFill>
                <a:srgbClr val="282828"/>
              </a:solidFill>
            </a:rPr>
            <a:t>Usage</a:t>
          </a:r>
          <a:r>
            <a:rPr lang="en-IN" b="1" i="1" dirty="0"/>
            <a:t> </a:t>
          </a:r>
          <a:r>
            <a:rPr lang="en-IN" b="1" i="1" dirty="0">
              <a:solidFill>
                <a:srgbClr val="282828"/>
              </a:solidFill>
            </a:rPr>
            <a:t>Scenarios</a:t>
          </a:r>
        </a:p>
      </dgm:t>
    </dgm:pt>
    <dgm:pt modelId="{0F505B17-495B-4D57-8F7D-2039BD29E8DE}" type="sibTrans" cxnId="{3D0480B4-8EE9-4E2F-8C8A-1F15798287E5}">
      <dgm:prSet/>
      <dgm:spPr/>
      <dgm:t>
        <a:bodyPr/>
        <a:lstStyle/>
        <a:p>
          <a:endParaRPr lang="en-IN"/>
        </a:p>
      </dgm:t>
    </dgm:pt>
    <dgm:pt modelId="{3E18B0A1-AF5B-4FD9-92C1-875235A5FCEC}" type="parTrans" cxnId="{3D0480B4-8EE9-4E2F-8C8A-1F15798287E5}">
      <dgm:prSet/>
      <dgm:spPr/>
      <dgm:t>
        <a:bodyPr/>
        <a:lstStyle/>
        <a:p>
          <a:endParaRPr lang="en-IN"/>
        </a:p>
      </dgm:t>
    </dgm:pt>
    <dgm:pt modelId="{CD6D997E-C019-44C5-80C5-7277078D3EFE}">
      <dgm:prSet phldrT="[Text]"/>
      <dgm:spPr/>
      <dgm:t>
        <a:bodyPr/>
        <a:lstStyle/>
        <a:p>
          <a:r>
            <a:rPr lang="en-US" dirty="0"/>
            <a:t>Bug Fixes,  Feature Incorporation</a:t>
          </a:r>
          <a:endParaRPr lang="en-IN" dirty="0"/>
        </a:p>
      </dgm:t>
    </dgm:pt>
    <dgm:pt modelId="{8936EBBA-A7B6-491E-823D-DF0B082ACE87}" type="sibTrans" cxnId="{5F8356B0-EC82-4ACA-B39D-E9D7430E9834}">
      <dgm:prSet/>
      <dgm:spPr/>
      <dgm:t>
        <a:bodyPr/>
        <a:lstStyle/>
        <a:p>
          <a:endParaRPr lang="en-IN"/>
        </a:p>
      </dgm:t>
    </dgm:pt>
    <dgm:pt modelId="{F9EB7DC0-607C-49B0-8EF5-47755F3F505E}" type="parTrans" cxnId="{5F8356B0-EC82-4ACA-B39D-E9D7430E9834}">
      <dgm:prSet/>
      <dgm:spPr/>
      <dgm:t>
        <a:bodyPr/>
        <a:lstStyle/>
        <a:p>
          <a:endParaRPr lang="en-IN"/>
        </a:p>
      </dgm:t>
    </dgm:pt>
    <dgm:pt modelId="{BD87741E-A67D-44DC-93F8-48A2CB7E869B}">
      <dgm:prSet phldrT="[Text]"/>
      <dgm:spPr/>
      <dgm:t>
        <a:bodyPr/>
        <a:lstStyle/>
        <a:p>
          <a:r>
            <a:rPr lang="en-IN" b="1" i="1" u="none" dirty="0">
              <a:solidFill>
                <a:srgbClr val="282828"/>
              </a:solidFill>
            </a:rPr>
            <a:t>Process</a:t>
          </a:r>
        </a:p>
      </dgm:t>
    </dgm:pt>
    <dgm:pt modelId="{C4A708E4-A83A-4A06-8092-68AF919FF95F}" type="sibTrans" cxnId="{027D3022-6C95-40DD-B54A-8D720CA8DA6F}">
      <dgm:prSet/>
      <dgm:spPr/>
      <dgm:t>
        <a:bodyPr/>
        <a:lstStyle/>
        <a:p>
          <a:endParaRPr lang="en-IN"/>
        </a:p>
      </dgm:t>
    </dgm:pt>
    <dgm:pt modelId="{C634FBF8-CB6B-4138-89F1-D8A888811E78}" type="parTrans" cxnId="{027D3022-6C95-40DD-B54A-8D720CA8DA6F}">
      <dgm:prSet/>
      <dgm:spPr/>
      <dgm:t>
        <a:bodyPr/>
        <a:lstStyle/>
        <a:p>
          <a:endParaRPr lang="en-IN"/>
        </a:p>
      </dgm:t>
    </dgm:pt>
    <dgm:pt modelId="{01F6DE82-A2B1-468A-9B5A-7CC52DCA1B46}" type="pres">
      <dgm:prSet presAssocID="{CE7050AC-33DC-40F6-9E47-D918EB32046D}" presName="Name0" presStyleCnt="0">
        <dgm:presLayoutVars>
          <dgm:chMax/>
          <dgm:chPref val="3"/>
          <dgm:dir/>
          <dgm:animOne val="branch"/>
          <dgm:animLvl val="lvl"/>
        </dgm:presLayoutVars>
      </dgm:prSet>
      <dgm:spPr/>
    </dgm:pt>
    <dgm:pt modelId="{88A7F993-5929-4B53-ABE1-9E6B45D2F0A8}" type="pres">
      <dgm:prSet presAssocID="{E11EF3D0-7CD5-4A3D-BA9F-571EC8B115AE}" presName="composite" presStyleCnt="0"/>
      <dgm:spPr/>
    </dgm:pt>
    <dgm:pt modelId="{7E4548E6-2F21-4D65-9398-D0E988A20392}" type="pres">
      <dgm:prSet presAssocID="{E11EF3D0-7CD5-4A3D-BA9F-571EC8B115AE}" presName="FirstChild" presStyleLbl="revTx" presStyleIdx="0" presStyleCnt="3">
        <dgm:presLayoutVars>
          <dgm:chMax val="0"/>
          <dgm:chPref val="0"/>
          <dgm:bulletEnabled val="1"/>
        </dgm:presLayoutVars>
      </dgm:prSet>
      <dgm:spPr/>
    </dgm:pt>
    <dgm:pt modelId="{8CE31A1F-944A-4DC4-BE1F-D487C1A4BB08}" type="pres">
      <dgm:prSet presAssocID="{E11EF3D0-7CD5-4A3D-BA9F-571EC8B115AE}" presName="Parent" presStyleLbl="alignNode1" presStyleIdx="0" presStyleCnt="3">
        <dgm:presLayoutVars>
          <dgm:chMax val="3"/>
          <dgm:chPref val="3"/>
          <dgm:bulletEnabled val="1"/>
        </dgm:presLayoutVars>
      </dgm:prSet>
      <dgm:spPr/>
    </dgm:pt>
    <dgm:pt modelId="{F2666CD9-9892-4494-89B9-CCA96DB537A0}" type="pres">
      <dgm:prSet presAssocID="{E11EF3D0-7CD5-4A3D-BA9F-571EC8B115AE}" presName="Accent" presStyleLbl="parChTrans1D1" presStyleIdx="0" presStyleCnt="3"/>
      <dgm:spPr/>
    </dgm:pt>
    <dgm:pt modelId="{8D327660-FCDC-4193-974D-62B19F7BC5F2}" type="pres">
      <dgm:prSet presAssocID="{4ADB1B1C-36D5-4E25-AB4A-81009663099F}" presName="sibTrans" presStyleCnt="0"/>
      <dgm:spPr/>
    </dgm:pt>
    <dgm:pt modelId="{2CB61D94-556E-4BC1-9B18-53E711940A26}" type="pres">
      <dgm:prSet presAssocID="{5D8B9A97-34F5-4F68-B833-7872C8AA73C7}" presName="composite" presStyleCnt="0"/>
      <dgm:spPr/>
    </dgm:pt>
    <dgm:pt modelId="{2CA593A9-22DC-4C42-AF83-B5FCA2D07221}" type="pres">
      <dgm:prSet presAssocID="{5D8B9A97-34F5-4F68-B833-7872C8AA73C7}" presName="FirstChild" presStyleLbl="revTx" presStyleIdx="1" presStyleCnt="3">
        <dgm:presLayoutVars>
          <dgm:chMax val="0"/>
          <dgm:chPref val="0"/>
          <dgm:bulletEnabled val="1"/>
        </dgm:presLayoutVars>
      </dgm:prSet>
      <dgm:spPr/>
    </dgm:pt>
    <dgm:pt modelId="{D0CA1FC7-F085-4279-94A2-1E4612794A02}" type="pres">
      <dgm:prSet presAssocID="{5D8B9A97-34F5-4F68-B833-7872C8AA73C7}" presName="Parent" presStyleLbl="alignNode1" presStyleIdx="1" presStyleCnt="3">
        <dgm:presLayoutVars>
          <dgm:chMax val="3"/>
          <dgm:chPref val="3"/>
          <dgm:bulletEnabled val="1"/>
        </dgm:presLayoutVars>
      </dgm:prSet>
      <dgm:spPr/>
    </dgm:pt>
    <dgm:pt modelId="{148952B5-FE26-40B0-8077-AC17391D9169}" type="pres">
      <dgm:prSet presAssocID="{5D8B9A97-34F5-4F68-B833-7872C8AA73C7}" presName="Accent" presStyleLbl="parChTrans1D1" presStyleIdx="1" presStyleCnt="3"/>
      <dgm:spPr/>
    </dgm:pt>
    <dgm:pt modelId="{80A19AA6-1FA9-44AB-B93B-8BC1813EFB53}" type="pres">
      <dgm:prSet presAssocID="{0F505B17-495B-4D57-8F7D-2039BD29E8DE}" presName="sibTrans" presStyleCnt="0"/>
      <dgm:spPr/>
    </dgm:pt>
    <dgm:pt modelId="{CB8B7066-AC5E-471D-BDF4-C40E95F88B0B}" type="pres">
      <dgm:prSet presAssocID="{BD87741E-A67D-44DC-93F8-48A2CB7E869B}" presName="composite" presStyleCnt="0"/>
      <dgm:spPr/>
    </dgm:pt>
    <dgm:pt modelId="{CA838284-B111-42C6-874B-3108F4C19F51}" type="pres">
      <dgm:prSet presAssocID="{BD87741E-A67D-44DC-93F8-48A2CB7E869B}" presName="FirstChild" presStyleLbl="revTx" presStyleIdx="2" presStyleCnt="3">
        <dgm:presLayoutVars>
          <dgm:chMax val="0"/>
          <dgm:chPref val="0"/>
          <dgm:bulletEnabled val="1"/>
        </dgm:presLayoutVars>
      </dgm:prSet>
      <dgm:spPr/>
    </dgm:pt>
    <dgm:pt modelId="{E0623E26-DC7F-46DF-895C-AA88824A613D}" type="pres">
      <dgm:prSet presAssocID="{BD87741E-A67D-44DC-93F8-48A2CB7E869B}" presName="Parent" presStyleLbl="alignNode1" presStyleIdx="2" presStyleCnt="3">
        <dgm:presLayoutVars>
          <dgm:chMax val="3"/>
          <dgm:chPref val="3"/>
          <dgm:bulletEnabled val="1"/>
        </dgm:presLayoutVars>
      </dgm:prSet>
      <dgm:spPr/>
    </dgm:pt>
    <dgm:pt modelId="{25C30CF6-F1A3-45F0-9989-D109F2E3ADC7}" type="pres">
      <dgm:prSet presAssocID="{BD87741E-A67D-44DC-93F8-48A2CB7E869B}" presName="Accent" presStyleLbl="parChTrans1D1" presStyleIdx="2" presStyleCnt="3"/>
      <dgm:spPr/>
    </dgm:pt>
  </dgm:ptLst>
  <dgm:cxnLst>
    <dgm:cxn modelId="{DDE76115-D2B0-41FB-81D6-4929D9B12461}" type="presOf" srcId="{BD87741E-A67D-44DC-93F8-48A2CB7E869B}" destId="{E0623E26-DC7F-46DF-895C-AA88824A613D}" srcOrd="0" destOrd="0" presId="urn:microsoft.com/office/officeart/2011/layout/TabList"/>
    <dgm:cxn modelId="{027D3022-6C95-40DD-B54A-8D720CA8DA6F}" srcId="{CE7050AC-33DC-40F6-9E47-D918EB32046D}" destId="{BD87741E-A67D-44DC-93F8-48A2CB7E869B}" srcOrd="2" destOrd="0" parTransId="{C634FBF8-CB6B-4138-89F1-D8A888811E78}" sibTransId="{C4A708E4-A83A-4A06-8092-68AF919FF95F}"/>
    <dgm:cxn modelId="{FAB31035-203F-469C-B96B-E081E8E2A407}" type="presOf" srcId="{CE7050AC-33DC-40F6-9E47-D918EB32046D}" destId="{01F6DE82-A2B1-468A-9B5A-7CC52DCA1B46}" srcOrd="0" destOrd="0" presId="urn:microsoft.com/office/officeart/2011/layout/TabList"/>
    <dgm:cxn modelId="{7768DE68-64F3-4C14-A2A3-C8CADFE9ED0A}" srcId="{BD87741E-A67D-44DC-93F8-48A2CB7E869B}" destId="{6506474C-69AA-481A-8357-F027E02EFC6D}" srcOrd="0" destOrd="0" parTransId="{8669EB92-CC42-454F-B7D1-786C81DB2A6B}" sibTransId="{75E24A1D-2523-47FF-BE00-A9063F4E2DFD}"/>
    <dgm:cxn modelId="{21049C9A-AE15-45C2-BD9C-62EB86EDBC71}" srcId="{E11EF3D0-7CD5-4A3D-BA9F-571EC8B115AE}" destId="{371929A4-ABB3-49AD-80B8-8B481D785DF0}" srcOrd="0" destOrd="0" parTransId="{58A080DF-C45D-4003-892D-DE57B11E3A3A}" sibTransId="{9B805FDB-FAE7-4D67-BEE2-F3D639C0A3ED}"/>
    <dgm:cxn modelId="{5F8356B0-EC82-4ACA-B39D-E9D7430E9834}" srcId="{5D8B9A97-34F5-4F68-B833-7872C8AA73C7}" destId="{CD6D997E-C019-44C5-80C5-7277078D3EFE}" srcOrd="0" destOrd="0" parTransId="{F9EB7DC0-607C-49B0-8EF5-47755F3F505E}" sibTransId="{8936EBBA-A7B6-491E-823D-DF0B082ACE87}"/>
    <dgm:cxn modelId="{276273B1-9970-49BF-8032-63C77FB92498}" type="presOf" srcId="{E11EF3D0-7CD5-4A3D-BA9F-571EC8B115AE}" destId="{8CE31A1F-944A-4DC4-BE1F-D487C1A4BB08}" srcOrd="0" destOrd="0" presId="urn:microsoft.com/office/officeart/2011/layout/TabList"/>
    <dgm:cxn modelId="{3D0480B4-8EE9-4E2F-8C8A-1F15798287E5}" srcId="{CE7050AC-33DC-40F6-9E47-D918EB32046D}" destId="{5D8B9A97-34F5-4F68-B833-7872C8AA73C7}" srcOrd="1" destOrd="0" parTransId="{3E18B0A1-AF5B-4FD9-92C1-875235A5FCEC}" sibTransId="{0F505B17-495B-4D57-8F7D-2039BD29E8DE}"/>
    <dgm:cxn modelId="{DD6D0BC3-EBFD-4984-9249-7400C58DEA8F}" type="presOf" srcId="{CD6D997E-C019-44C5-80C5-7277078D3EFE}" destId="{2CA593A9-22DC-4C42-AF83-B5FCA2D07221}" srcOrd="0" destOrd="0" presId="urn:microsoft.com/office/officeart/2011/layout/TabList"/>
    <dgm:cxn modelId="{83AE34CA-3B53-44D0-AC44-F0731496A3D0}" type="presOf" srcId="{5D8B9A97-34F5-4F68-B833-7872C8AA73C7}" destId="{D0CA1FC7-F085-4279-94A2-1E4612794A02}" srcOrd="0" destOrd="0" presId="urn:microsoft.com/office/officeart/2011/layout/TabList"/>
    <dgm:cxn modelId="{DDAA86E0-50B0-43A8-8E7D-65132ED3A3BE}" type="presOf" srcId="{6506474C-69AA-481A-8357-F027E02EFC6D}" destId="{CA838284-B111-42C6-874B-3108F4C19F51}" srcOrd="0" destOrd="0" presId="urn:microsoft.com/office/officeart/2011/layout/TabList"/>
    <dgm:cxn modelId="{79A524E2-16D4-4287-A15A-1292382ADD1D}" type="presOf" srcId="{371929A4-ABB3-49AD-80B8-8B481D785DF0}" destId="{7E4548E6-2F21-4D65-9398-D0E988A20392}" srcOrd="0" destOrd="0" presId="urn:microsoft.com/office/officeart/2011/layout/TabList"/>
    <dgm:cxn modelId="{B2F1BDE3-E939-4F3D-8A17-0BB7074944A9}" srcId="{CE7050AC-33DC-40F6-9E47-D918EB32046D}" destId="{E11EF3D0-7CD5-4A3D-BA9F-571EC8B115AE}" srcOrd="0" destOrd="0" parTransId="{8BE25987-028C-46DB-BB4C-0F8A37869E56}" sibTransId="{4ADB1B1C-36D5-4E25-AB4A-81009663099F}"/>
    <dgm:cxn modelId="{D71351AD-C69F-4D7F-B0AE-1BECBF588766}" type="presParOf" srcId="{01F6DE82-A2B1-468A-9B5A-7CC52DCA1B46}" destId="{88A7F993-5929-4B53-ABE1-9E6B45D2F0A8}" srcOrd="0" destOrd="0" presId="urn:microsoft.com/office/officeart/2011/layout/TabList"/>
    <dgm:cxn modelId="{F90363B8-715A-43E5-A6D1-0ABE4EC35045}" type="presParOf" srcId="{88A7F993-5929-4B53-ABE1-9E6B45D2F0A8}" destId="{7E4548E6-2F21-4D65-9398-D0E988A20392}" srcOrd="0" destOrd="0" presId="urn:microsoft.com/office/officeart/2011/layout/TabList"/>
    <dgm:cxn modelId="{75B412DF-3BC4-48BF-96E1-4B81E5457059}" type="presParOf" srcId="{88A7F993-5929-4B53-ABE1-9E6B45D2F0A8}" destId="{8CE31A1F-944A-4DC4-BE1F-D487C1A4BB08}" srcOrd="1" destOrd="0" presId="urn:microsoft.com/office/officeart/2011/layout/TabList"/>
    <dgm:cxn modelId="{DCE32D6C-4EC6-4CEB-AB17-A25233C8D8A7}" type="presParOf" srcId="{88A7F993-5929-4B53-ABE1-9E6B45D2F0A8}" destId="{F2666CD9-9892-4494-89B9-CCA96DB537A0}" srcOrd="2" destOrd="0" presId="urn:microsoft.com/office/officeart/2011/layout/TabList"/>
    <dgm:cxn modelId="{E65DEDCE-1F98-454F-AA13-DBD7DBFF293D}" type="presParOf" srcId="{01F6DE82-A2B1-468A-9B5A-7CC52DCA1B46}" destId="{8D327660-FCDC-4193-974D-62B19F7BC5F2}" srcOrd="1" destOrd="0" presId="urn:microsoft.com/office/officeart/2011/layout/TabList"/>
    <dgm:cxn modelId="{C1F45F8C-4FFE-467D-8ED9-0A8533A74F26}" type="presParOf" srcId="{01F6DE82-A2B1-468A-9B5A-7CC52DCA1B46}" destId="{2CB61D94-556E-4BC1-9B18-53E711940A26}" srcOrd="2" destOrd="0" presId="urn:microsoft.com/office/officeart/2011/layout/TabList"/>
    <dgm:cxn modelId="{4EB7DF38-E34F-4FA2-AC67-A6DC9C22875C}" type="presParOf" srcId="{2CB61D94-556E-4BC1-9B18-53E711940A26}" destId="{2CA593A9-22DC-4C42-AF83-B5FCA2D07221}" srcOrd="0" destOrd="0" presId="urn:microsoft.com/office/officeart/2011/layout/TabList"/>
    <dgm:cxn modelId="{8280B00F-68BA-434E-8662-3EE42B8E05C3}" type="presParOf" srcId="{2CB61D94-556E-4BC1-9B18-53E711940A26}" destId="{D0CA1FC7-F085-4279-94A2-1E4612794A02}" srcOrd="1" destOrd="0" presId="urn:microsoft.com/office/officeart/2011/layout/TabList"/>
    <dgm:cxn modelId="{5956D7AC-5483-4287-B596-9F0764B43E4D}" type="presParOf" srcId="{2CB61D94-556E-4BC1-9B18-53E711940A26}" destId="{148952B5-FE26-40B0-8077-AC17391D9169}" srcOrd="2" destOrd="0" presId="urn:microsoft.com/office/officeart/2011/layout/TabList"/>
    <dgm:cxn modelId="{5BAD6D3F-5257-4743-87C2-DF782478A791}" type="presParOf" srcId="{01F6DE82-A2B1-468A-9B5A-7CC52DCA1B46}" destId="{80A19AA6-1FA9-44AB-B93B-8BC1813EFB53}" srcOrd="3" destOrd="0" presId="urn:microsoft.com/office/officeart/2011/layout/TabList"/>
    <dgm:cxn modelId="{6120D085-5A06-4A38-8A33-D3A58300DD25}" type="presParOf" srcId="{01F6DE82-A2B1-468A-9B5A-7CC52DCA1B46}" destId="{CB8B7066-AC5E-471D-BDF4-C40E95F88B0B}" srcOrd="4" destOrd="0" presId="urn:microsoft.com/office/officeart/2011/layout/TabList"/>
    <dgm:cxn modelId="{908AFA99-4E2A-4BD8-9454-FD060F5FD937}" type="presParOf" srcId="{CB8B7066-AC5E-471D-BDF4-C40E95F88B0B}" destId="{CA838284-B111-42C6-874B-3108F4C19F51}" srcOrd="0" destOrd="0" presId="urn:microsoft.com/office/officeart/2011/layout/TabList"/>
    <dgm:cxn modelId="{CB5EF0FC-97C6-41FD-9B39-8D592A6C4A64}" type="presParOf" srcId="{CB8B7066-AC5E-471D-BDF4-C40E95F88B0B}" destId="{E0623E26-DC7F-46DF-895C-AA88824A613D}" srcOrd="1" destOrd="0" presId="urn:microsoft.com/office/officeart/2011/layout/TabList"/>
    <dgm:cxn modelId="{24BB60A0-1839-4783-9656-F4B10DC698CA}" type="presParOf" srcId="{CB8B7066-AC5E-471D-BDF4-C40E95F88B0B}" destId="{25C30CF6-F1A3-45F0-9989-D109F2E3ADC7}"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12FF0-1291-4E19-9857-57E651DF8940}">
      <dsp:nvSpPr>
        <dsp:cNvPr id="0" name=""/>
        <dsp:cNvSpPr/>
      </dsp:nvSpPr>
      <dsp:spPr>
        <a:xfrm>
          <a:off x="921524" y="2684"/>
          <a:ext cx="2837101" cy="17022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4EBE8"/>
              </a:solidFill>
              <a:latin typeface="+mn-lt"/>
              <a:ea typeface="Cascadia Mono SemiLight" panose="020B0609020000020004" pitchFamily="49" charset="0"/>
              <a:cs typeface="Cascadia Mono SemiLight" panose="020B0609020000020004" pitchFamily="49" charset="0"/>
            </a:rPr>
            <a:t> </a:t>
          </a:r>
          <a:r>
            <a:rPr lang="en-US" sz="1800" kern="1200" dirty="0">
              <a:solidFill>
                <a:srgbClr val="F4EBE8"/>
              </a:solidFill>
              <a:latin typeface="+mn-lt"/>
              <a:ea typeface="Cascadia Mono SemiLight" panose="020B0609020000020004" pitchFamily="49" charset="0"/>
              <a:cs typeface="Cascadia Mono SemiLight" panose="020B0609020000020004" pitchFamily="49" charset="0"/>
            </a:rPr>
            <a:t>tool for identifying specific commits that introduced bugs or issues in your project</a:t>
          </a:r>
          <a:r>
            <a:rPr lang="en-US" sz="1800" kern="1200" dirty="0">
              <a:latin typeface="+mn-lt"/>
              <a:ea typeface="Cascadia Mono SemiLight" panose="020B0609020000020004" pitchFamily="49" charset="0"/>
              <a:cs typeface="Cascadia Mono SemiLight" panose="020B0609020000020004" pitchFamily="49" charset="0"/>
            </a:rPr>
            <a:t>.</a:t>
          </a:r>
          <a:endParaRPr lang="en-IN" sz="1800" kern="1200" dirty="0">
            <a:latin typeface="+mn-lt"/>
            <a:ea typeface="Cascadia Mono SemiLight" panose="020B0609020000020004" pitchFamily="49" charset="0"/>
            <a:cs typeface="Cascadia Mono SemiLight" panose="020B0609020000020004" pitchFamily="49" charset="0"/>
          </a:endParaRPr>
        </a:p>
      </dsp:txBody>
      <dsp:txXfrm>
        <a:off x="921524" y="2684"/>
        <a:ext cx="2837101" cy="1702260"/>
      </dsp:txXfrm>
    </dsp:sp>
    <dsp:sp modelId="{7030E309-4B9F-450F-8BBB-DABF1D17D107}">
      <dsp:nvSpPr>
        <dsp:cNvPr id="0" name=""/>
        <dsp:cNvSpPr/>
      </dsp:nvSpPr>
      <dsp:spPr>
        <a:xfrm>
          <a:off x="4042336" y="0"/>
          <a:ext cx="2837101" cy="17022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automates the process of binary search through the commit history, making bug hunting more </a:t>
          </a:r>
          <a:r>
            <a:rPr lang="en-US" sz="1800" kern="1200" dirty="0">
              <a:solidFill>
                <a:schemeClr val="tx1"/>
              </a:solidFill>
            </a:rPr>
            <a:t>efficient</a:t>
          </a:r>
          <a:r>
            <a:rPr lang="en-US" sz="1200" kern="1200" dirty="0"/>
            <a:t>.</a:t>
          </a:r>
          <a:endParaRPr lang="en-IN" sz="1200" kern="1200" dirty="0"/>
        </a:p>
      </dsp:txBody>
      <dsp:txXfrm>
        <a:off x="4042336" y="0"/>
        <a:ext cx="2837101" cy="1702260"/>
      </dsp:txXfrm>
    </dsp:sp>
    <dsp:sp modelId="{00AE5603-4712-41EA-A7FE-57245A5E853C}">
      <dsp:nvSpPr>
        <dsp:cNvPr id="0" name=""/>
        <dsp:cNvSpPr/>
      </dsp:nvSpPr>
      <dsp:spPr>
        <a:xfrm>
          <a:off x="7163147" y="2684"/>
          <a:ext cx="2837101" cy="17022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Purpose: Pinpoint the exact commit that caused a bug or regression.</a:t>
          </a:r>
          <a:endParaRPr lang="en-IN" sz="1800" kern="1200"/>
        </a:p>
      </dsp:txBody>
      <dsp:txXfrm>
        <a:off x="7163147" y="2684"/>
        <a:ext cx="2837101" cy="1702260"/>
      </dsp:txXfrm>
    </dsp:sp>
    <dsp:sp modelId="{C1BD4339-BBE2-4C3C-8D48-8C94EAD3C3A9}">
      <dsp:nvSpPr>
        <dsp:cNvPr id="0" name=""/>
        <dsp:cNvSpPr/>
      </dsp:nvSpPr>
      <dsp:spPr>
        <a:xfrm>
          <a:off x="2481930" y="1988655"/>
          <a:ext cx="2837101" cy="17022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Automation: Git Bisect automates the process by performing a binary search between known good and bad commits.</a:t>
          </a:r>
          <a:endParaRPr lang="en-IN" sz="1800" kern="1200" dirty="0"/>
        </a:p>
      </dsp:txBody>
      <dsp:txXfrm>
        <a:off x="2481930" y="1988655"/>
        <a:ext cx="2837101" cy="1702260"/>
      </dsp:txXfrm>
    </dsp:sp>
    <dsp:sp modelId="{38B0E2F9-1D3B-41FE-AB31-2060B18673E8}">
      <dsp:nvSpPr>
        <dsp:cNvPr id="0" name=""/>
        <dsp:cNvSpPr/>
      </dsp:nvSpPr>
      <dsp:spPr>
        <a:xfrm>
          <a:off x="5602742" y="1988655"/>
          <a:ext cx="2837101" cy="17022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Efficiency: By eliminating half of the potential commits at each step, it quickly narrows down the problematic commit.</a:t>
          </a:r>
          <a:endParaRPr lang="en-IN" sz="1800" kern="1200" dirty="0"/>
        </a:p>
      </dsp:txBody>
      <dsp:txXfrm>
        <a:off x="5602742" y="1988655"/>
        <a:ext cx="2837101" cy="1702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BFD0-5842-4C95-ACED-534E17FCA322}">
      <dsp:nvSpPr>
        <dsp:cNvPr id="0" name=""/>
        <dsp:cNvSpPr/>
      </dsp:nvSpPr>
      <dsp:spPr>
        <a:xfrm rot="5400000">
          <a:off x="-230112" y="145404"/>
          <a:ext cx="1754704" cy="147263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Reference Tracking</a:t>
          </a:r>
        </a:p>
      </dsp:txBody>
      <dsp:txXfrm rot="-5400000">
        <a:off x="-89078" y="740690"/>
        <a:ext cx="1472637" cy="282067"/>
      </dsp:txXfrm>
    </dsp:sp>
    <dsp:sp modelId="{77AA3BC9-2A70-45E6-8C96-30624B108FA1}">
      <dsp:nvSpPr>
        <dsp:cNvPr id="0" name=""/>
        <dsp:cNvSpPr/>
      </dsp:nvSpPr>
      <dsp:spPr>
        <a:xfrm rot="5400000">
          <a:off x="3207651" y="-1908226"/>
          <a:ext cx="1140557" cy="495701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Keeps a detailed history of all reference changes, including branch deletions, rebases, and resets.</a:t>
          </a:r>
          <a:endParaRPr lang="en-IN" sz="1800" kern="1200" dirty="0"/>
        </a:p>
      </dsp:txBody>
      <dsp:txXfrm rot="-5400000">
        <a:off x="1299423" y="55679"/>
        <a:ext cx="4901338" cy="1029203"/>
      </dsp:txXfrm>
    </dsp:sp>
    <dsp:sp modelId="{EA544DDE-4888-4069-A9A6-39AE145D6826}">
      <dsp:nvSpPr>
        <dsp:cNvPr id="0" name=""/>
        <dsp:cNvSpPr/>
      </dsp:nvSpPr>
      <dsp:spPr>
        <a:xfrm rot="5400000">
          <a:off x="-244731" y="1723974"/>
          <a:ext cx="1790956" cy="147965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Lost Commit Recovery</a:t>
          </a:r>
        </a:p>
      </dsp:txBody>
      <dsp:txXfrm rot="-5400000">
        <a:off x="-89078" y="2308146"/>
        <a:ext cx="1479650" cy="311306"/>
      </dsp:txXfrm>
    </dsp:sp>
    <dsp:sp modelId="{719213E4-B7E6-41D0-9D9B-C96C0CC1A792}">
      <dsp:nvSpPr>
        <dsp:cNvPr id="0" name=""/>
        <dsp:cNvSpPr/>
      </dsp:nvSpPr>
      <dsp:spPr>
        <a:xfrm rot="5400000">
          <a:off x="3309896" y="-546401"/>
          <a:ext cx="1140557" cy="523056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Helps restore commits that may have been accidentally discarded or lost due to mistaken actions.</a:t>
          </a:r>
          <a:endParaRPr lang="en-IN" sz="1800" kern="1200" dirty="0"/>
        </a:p>
      </dsp:txBody>
      <dsp:txXfrm rot="-5400000">
        <a:off x="1264894" y="1554278"/>
        <a:ext cx="5174886" cy="1029203"/>
      </dsp:txXfrm>
    </dsp:sp>
    <dsp:sp modelId="{93279E5F-5D8B-4969-81D6-EC1450EBA68F}">
      <dsp:nvSpPr>
        <dsp:cNvPr id="0" name=""/>
        <dsp:cNvSpPr/>
      </dsp:nvSpPr>
      <dsp:spPr>
        <a:xfrm rot="5400000">
          <a:off x="-174126" y="3253571"/>
          <a:ext cx="1754704" cy="158460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Troubleshooting Aid</a:t>
          </a:r>
        </a:p>
      </dsp:txBody>
      <dsp:txXfrm rot="-5400000">
        <a:off x="-89078" y="3960827"/>
        <a:ext cx="1584608" cy="170096"/>
      </dsp:txXfrm>
    </dsp:sp>
    <dsp:sp modelId="{0405D5D0-98F4-4E13-B57A-9C60A5D36546}">
      <dsp:nvSpPr>
        <dsp:cNvPr id="0" name=""/>
        <dsp:cNvSpPr/>
      </dsp:nvSpPr>
      <dsp:spPr>
        <a:xfrm rot="5400000">
          <a:off x="3362374" y="1045232"/>
          <a:ext cx="1140557" cy="523056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Enables identification of problematic changes or unintended modifications to references.</a:t>
          </a:r>
          <a:endParaRPr lang="en-IN" sz="1800" kern="1200" dirty="0"/>
        </a:p>
      </dsp:txBody>
      <dsp:txXfrm rot="-5400000">
        <a:off x="1317372" y="3145912"/>
        <a:ext cx="5174886" cy="10292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D826D-61BD-456E-9448-5146F1C170B0}">
      <dsp:nvSpPr>
        <dsp:cNvPr id="0" name=""/>
        <dsp:cNvSpPr/>
      </dsp:nvSpPr>
      <dsp:spPr>
        <a:xfrm rot="5400000">
          <a:off x="5322052" y="-2137355"/>
          <a:ext cx="937537" cy="5450184"/>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Displays differences between various Git objects, such as commits, branches, or files.</a:t>
          </a:r>
          <a:endParaRPr lang="en-IN" sz="1800" kern="1200" dirty="0"/>
        </a:p>
      </dsp:txBody>
      <dsp:txXfrm rot="-5400000">
        <a:off x="3065729" y="164735"/>
        <a:ext cx="5404417" cy="846003"/>
      </dsp:txXfrm>
    </dsp:sp>
    <dsp:sp modelId="{AD9303F1-18FA-45BD-AE94-BFA4E2667F4B}">
      <dsp:nvSpPr>
        <dsp:cNvPr id="0" name=""/>
        <dsp:cNvSpPr/>
      </dsp:nvSpPr>
      <dsp:spPr>
        <a:xfrm>
          <a:off x="0" y="1775"/>
          <a:ext cx="3065729" cy="11719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IN" sz="3300" kern="1200" dirty="0"/>
            <a:t>Purpose</a:t>
          </a:r>
        </a:p>
      </dsp:txBody>
      <dsp:txXfrm>
        <a:off x="57209" y="58984"/>
        <a:ext cx="2951311" cy="1057504"/>
      </dsp:txXfrm>
    </dsp:sp>
    <dsp:sp modelId="{3D152C8B-0ADB-4D92-9D97-66851A487B24}">
      <dsp:nvSpPr>
        <dsp:cNvPr id="0" name=""/>
        <dsp:cNvSpPr/>
      </dsp:nvSpPr>
      <dsp:spPr>
        <a:xfrm rot="5400000">
          <a:off x="5322052" y="-906836"/>
          <a:ext cx="937537" cy="5450184"/>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Highlights changes line-by-line, indicating additions, deletions, and modifications.</a:t>
          </a:r>
          <a:endParaRPr lang="en-IN" sz="1800" kern="1200" dirty="0"/>
        </a:p>
      </dsp:txBody>
      <dsp:txXfrm rot="-5400000">
        <a:off x="3065729" y="1395254"/>
        <a:ext cx="5404417" cy="846003"/>
      </dsp:txXfrm>
    </dsp:sp>
    <dsp:sp modelId="{49731863-9E31-4CF8-B6F0-756F3C5AEE09}">
      <dsp:nvSpPr>
        <dsp:cNvPr id="0" name=""/>
        <dsp:cNvSpPr/>
      </dsp:nvSpPr>
      <dsp:spPr>
        <a:xfrm>
          <a:off x="0" y="1232294"/>
          <a:ext cx="3065729" cy="11719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IN" sz="3300" kern="1200" dirty="0"/>
            <a:t>File Comparison</a:t>
          </a:r>
        </a:p>
      </dsp:txBody>
      <dsp:txXfrm>
        <a:off x="57209" y="1289503"/>
        <a:ext cx="2951311" cy="1057504"/>
      </dsp:txXfrm>
    </dsp:sp>
    <dsp:sp modelId="{C208E889-A6B4-46AA-A58B-671E2176421B}">
      <dsp:nvSpPr>
        <dsp:cNvPr id="0" name=""/>
        <dsp:cNvSpPr/>
      </dsp:nvSpPr>
      <dsp:spPr>
        <a:xfrm rot="5400000">
          <a:off x="5322052" y="323681"/>
          <a:ext cx="937537" cy="5450184"/>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Shows the specific lines where changes occur, aiding in understanding the nature and scope of modifications.</a:t>
          </a:r>
          <a:endParaRPr lang="en-IN" sz="1800" kern="1200" dirty="0"/>
        </a:p>
      </dsp:txBody>
      <dsp:txXfrm rot="-5400000">
        <a:off x="3065729" y="2625772"/>
        <a:ext cx="5404417" cy="846003"/>
      </dsp:txXfrm>
    </dsp:sp>
    <dsp:sp modelId="{306780C5-FC03-41FE-B456-517DE65AA2BD}">
      <dsp:nvSpPr>
        <dsp:cNvPr id="0" name=""/>
        <dsp:cNvSpPr/>
      </dsp:nvSpPr>
      <dsp:spPr>
        <a:xfrm>
          <a:off x="0" y="2462812"/>
          <a:ext cx="3065729" cy="117192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IN" sz="3300" kern="1200" dirty="0"/>
            <a:t>Contextual Insights</a:t>
          </a:r>
        </a:p>
      </dsp:txBody>
      <dsp:txXfrm>
        <a:off x="57209" y="2520021"/>
        <a:ext cx="2951311" cy="1057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0F70F-BA5C-4703-B8B0-FB165920F11D}">
      <dsp:nvSpPr>
        <dsp:cNvPr id="0" name=""/>
        <dsp:cNvSpPr/>
      </dsp:nvSpPr>
      <dsp:spPr>
        <a:xfrm>
          <a:off x="1216840" y="3389"/>
          <a:ext cx="1528308" cy="76415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kern="1200" dirty="0"/>
            <a:t>Features</a:t>
          </a:r>
        </a:p>
      </dsp:txBody>
      <dsp:txXfrm>
        <a:off x="1239221" y="25770"/>
        <a:ext cx="1483546" cy="719392"/>
      </dsp:txXfrm>
    </dsp:sp>
    <dsp:sp modelId="{FACF698A-A4B0-404C-9DD4-D5363F731E1C}">
      <dsp:nvSpPr>
        <dsp:cNvPr id="0" name=""/>
        <dsp:cNvSpPr/>
      </dsp:nvSpPr>
      <dsp:spPr>
        <a:xfrm>
          <a:off x="1369671" y="767543"/>
          <a:ext cx="152830" cy="573115"/>
        </a:xfrm>
        <a:custGeom>
          <a:avLst/>
          <a:gdLst/>
          <a:ahLst/>
          <a:cxnLst/>
          <a:rect l="0" t="0" r="0" b="0"/>
          <a:pathLst>
            <a:path>
              <a:moveTo>
                <a:pt x="0" y="0"/>
              </a:moveTo>
              <a:lnTo>
                <a:pt x="0" y="573115"/>
              </a:lnTo>
              <a:lnTo>
                <a:pt x="152830" y="57311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0DDAD2-C257-4F5A-81F3-BCE2EC307E61}">
      <dsp:nvSpPr>
        <dsp:cNvPr id="0" name=""/>
        <dsp:cNvSpPr/>
      </dsp:nvSpPr>
      <dsp:spPr>
        <a:xfrm>
          <a:off x="1522501" y="958582"/>
          <a:ext cx="1222646" cy="76415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Commit Comparison</a:t>
          </a:r>
        </a:p>
      </dsp:txBody>
      <dsp:txXfrm>
        <a:off x="1544882" y="980963"/>
        <a:ext cx="1177884" cy="719392"/>
      </dsp:txXfrm>
    </dsp:sp>
    <dsp:sp modelId="{042361DF-FD9E-438E-93C7-78F1F1AA0247}">
      <dsp:nvSpPr>
        <dsp:cNvPr id="0" name=""/>
        <dsp:cNvSpPr/>
      </dsp:nvSpPr>
      <dsp:spPr>
        <a:xfrm>
          <a:off x="1369671" y="767543"/>
          <a:ext cx="152830" cy="1528308"/>
        </a:xfrm>
        <a:custGeom>
          <a:avLst/>
          <a:gdLst/>
          <a:ahLst/>
          <a:cxnLst/>
          <a:rect l="0" t="0" r="0" b="0"/>
          <a:pathLst>
            <a:path>
              <a:moveTo>
                <a:pt x="0" y="0"/>
              </a:moveTo>
              <a:lnTo>
                <a:pt x="0" y="1528308"/>
              </a:lnTo>
              <a:lnTo>
                <a:pt x="152830" y="152830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AF915-CF16-4EED-BB78-21785248712C}">
      <dsp:nvSpPr>
        <dsp:cNvPr id="0" name=""/>
        <dsp:cNvSpPr/>
      </dsp:nvSpPr>
      <dsp:spPr>
        <a:xfrm>
          <a:off x="1522501" y="1913774"/>
          <a:ext cx="1222646" cy="76415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Working Directory Changes</a:t>
          </a:r>
        </a:p>
      </dsp:txBody>
      <dsp:txXfrm>
        <a:off x="1544882" y="1936155"/>
        <a:ext cx="1177884" cy="719392"/>
      </dsp:txXfrm>
    </dsp:sp>
    <dsp:sp modelId="{34C169A6-115F-44CC-8BBA-C7DBB9B5AFAE}">
      <dsp:nvSpPr>
        <dsp:cNvPr id="0" name=""/>
        <dsp:cNvSpPr/>
      </dsp:nvSpPr>
      <dsp:spPr>
        <a:xfrm>
          <a:off x="1369671" y="767543"/>
          <a:ext cx="152830" cy="2483500"/>
        </a:xfrm>
        <a:custGeom>
          <a:avLst/>
          <a:gdLst/>
          <a:ahLst/>
          <a:cxnLst/>
          <a:rect l="0" t="0" r="0" b="0"/>
          <a:pathLst>
            <a:path>
              <a:moveTo>
                <a:pt x="0" y="0"/>
              </a:moveTo>
              <a:lnTo>
                <a:pt x="0" y="2483500"/>
              </a:lnTo>
              <a:lnTo>
                <a:pt x="152830" y="24835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C0FF0-3964-474E-89DD-837CB63E04DF}">
      <dsp:nvSpPr>
        <dsp:cNvPr id="0" name=""/>
        <dsp:cNvSpPr/>
      </dsp:nvSpPr>
      <dsp:spPr>
        <a:xfrm>
          <a:off x="1522501" y="2868967"/>
          <a:ext cx="1222646" cy="76415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Branch Comparison</a:t>
          </a:r>
        </a:p>
      </dsp:txBody>
      <dsp:txXfrm>
        <a:off x="1544882" y="2891348"/>
        <a:ext cx="1177884" cy="719392"/>
      </dsp:txXfrm>
    </dsp:sp>
    <dsp:sp modelId="{BE4D153F-8761-49FE-9B1C-E36AD596F481}">
      <dsp:nvSpPr>
        <dsp:cNvPr id="0" name=""/>
        <dsp:cNvSpPr/>
      </dsp:nvSpPr>
      <dsp:spPr>
        <a:xfrm>
          <a:off x="3127225" y="3389"/>
          <a:ext cx="1528308" cy="76415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IN" sz="2600" kern="1200" dirty="0"/>
            <a:t>Benefits</a:t>
          </a:r>
        </a:p>
      </dsp:txBody>
      <dsp:txXfrm>
        <a:off x="3149606" y="25770"/>
        <a:ext cx="1483546" cy="719392"/>
      </dsp:txXfrm>
    </dsp:sp>
    <dsp:sp modelId="{CD8D5F07-5C84-40FC-8252-9BB5C05A38BA}">
      <dsp:nvSpPr>
        <dsp:cNvPr id="0" name=""/>
        <dsp:cNvSpPr/>
      </dsp:nvSpPr>
      <dsp:spPr>
        <a:xfrm>
          <a:off x="3280056" y="767543"/>
          <a:ext cx="152830" cy="573115"/>
        </a:xfrm>
        <a:custGeom>
          <a:avLst/>
          <a:gdLst/>
          <a:ahLst/>
          <a:cxnLst/>
          <a:rect l="0" t="0" r="0" b="0"/>
          <a:pathLst>
            <a:path>
              <a:moveTo>
                <a:pt x="0" y="0"/>
              </a:moveTo>
              <a:lnTo>
                <a:pt x="0" y="573115"/>
              </a:lnTo>
              <a:lnTo>
                <a:pt x="152830" y="57311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691DF8-CBC9-4822-809F-56A0D0E2798E}">
      <dsp:nvSpPr>
        <dsp:cNvPr id="0" name=""/>
        <dsp:cNvSpPr/>
      </dsp:nvSpPr>
      <dsp:spPr>
        <a:xfrm>
          <a:off x="3432887" y="958582"/>
          <a:ext cx="1222646" cy="76415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Code Review</a:t>
          </a:r>
        </a:p>
      </dsp:txBody>
      <dsp:txXfrm>
        <a:off x="3455268" y="980963"/>
        <a:ext cx="1177884" cy="719392"/>
      </dsp:txXfrm>
    </dsp:sp>
    <dsp:sp modelId="{97F4D44E-89DB-44FA-B1CD-E5B999812C93}">
      <dsp:nvSpPr>
        <dsp:cNvPr id="0" name=""/>
        <dsp:cNvSpPr/>
      </dsp:nvSpPr>
      <dsp:spPr>
        <a:xfrm>
          <a:off x="3280056" y="767543"/>
          <a:ext cx="152830" cy="1528308"/>
        </a:xfrm>
        <a:custGeom>
          <a:avLst/>
          <a:gdLst/>
          <a:ahLst/>
          <a:cxnLst/>
          <a:rect l="0" t="0" r="0" b="0"/>
          <a:pathLst>
            <a:path>
              <a:moveTo>
                <a:pt x="0" y="0"/>
              </a:moveTo>
              <a:lnTo>
                <a:pt x="0" y="1528308"/>
              </a:lnTo>
              <a:lnTo>
                <a:pt x="152830" y="152830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A4C0B5-B136-4C9D-8637-2B434C2BFE06}">
      <dsp:nvSpPr>
        <dsp:cNvPr id="0" name=""/>
        <dsp:cNvSpPr/>
      </dsp:nvSpPr>
      <dsp:spPr>
        <a:xfrm>
          <a:off x="3432887" y="1913774"/>
          <a:ext cx="1222646" cy="76415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Debugging Support</a:t>
          </a:r>
        </a:p>
      </dsp:txBody>
      <dsp:txXfrm>
        <a:off x="3455268" y="1936155"/>
        <a:ext cx="1177884" cy="719392"/>
      </dsp:txXfrm>
    </dsp:sp>
    <dsp:sp modelId="{4DBF07F4-565A-49DE-922A-3EDFD1458611}">
      <dsp:nvSpPr>
        <dsp:cNvPr id="0" name=""/>
        <dsp:cNvSpPr/>
      </dsp:nvSpPr>
      <dsp:spPr>
        <a:xfrm>
          <a:off x="3280056" y="767543"/>
          <a:ext cx="152830" cy="2483500"/>
        </a:xfrm>
        <a:custGeom>
          <a:avLst/>
          <a:gdLst/>
          <a:ahLst/>
          <a:cxnLst/>
          <a:rect l="0" t="0" r="0" b="0"/>
          <a:pathLst>
            <a:path>
              <a:moveTo>
                <a:pt x="0" y="0"/>
              </a:moveTo>
              <a:lnTo>
                <a:pt x="0" y="2483500"/>
              </a:lnTo>
              <a:lnTo>
                <a:pt x="152830" y="24835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96CD9-3887-4677-8955-86E85D56C202}">
      <dsp:nvSpPr>
        <dsp:cNvPr id="0" name=""/>
        <dsp:cNvSpPr/>
      </dsp:nvSpPr>
      <dsp:spPr>
        <a:xfrm>
          <a:off x="3432887" y="2868967"/>
          <a:ext cx="1222646" cy="76415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Version Control</a:t>
          </a:r>
        </a:p>
      </dsp:txBody>
      <dsp:txXfrm>
        <a:off x="3455268" y="2891348"/>
        <a:ext cx="1177884" cy="7193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E56BA-418C-4DA4-8C3B-5C8E7F955036}">
      <dsp:nvSpPr>
        <dsp:cNvPr id="0" name=""/>
        <dsp:cNvSpPr/>
      </dsp:nvSpPr>
      <dsp:spPr>
        <a:xfrm>
          <a:off x="302546" y="1182"/>
          <a:ext cx="4227727" cy="384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IN" sz="1700" kern="1200" dirty="0"/>
            <a:t>Purpose:</a:t>
          </a:r>
        </a:p>
      </dsp:txBody>
      <dsp:txXfrm>
        <a:off x="302546" y="1182"/>
        <a:ext cx="4227727" cy="384338"/>
      </dsp:txXfrm>
    </dsp:sp>
    <dsp:sp modelId="{102DEE1D-BBD6-49FE-9AAE-46E433F983F5}">
      <dsp:nvSpPr>
        <dsp:cNvPr id="0" name=""/>
        <dsp:cNvSpPr/>
      </dsp:nvSpPr>
      <dsp:spPr>
        <a:xfrm>
          <a:off x="302546"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BDA4A-2B49-4F8A-96C4-0B6EB50C989D}">
      <dsp:nvSpPr>
        <dsp:cNvPr id="0" name=""/>
        <dsp:cNvSpPr/>
      </dsp:nvSpPr>
      <dsp:spPr>
        <a:xfrm>
          <a:off x="896777"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811A9-E8D8-4F05-B6C8-66D9EBB559B4}">
      <dsp:nvSpPr>
        <dsp:cNvPr id="0" name=""/>
        <dsp:cNvSpPr/>
      </dsp:nvSpPr>
      <dsp:spPr>
        <a:xfrm>
          <a:off x="1491477"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AC964-ED52-42C0-BC28-12C9A5239A74}">
      <dsp:nvSpPr>
        <dsp:cNvPr id="0" name=""/>
        <dsp:cNvSpPr/>
      </dsp:nvSpPr>
      <dsp:spPr>
        <a:xfrm>
          <a:off x="2085708"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E47B1-925E-460B-A341-FBEC26D16E26}">
      <dsp:nvSpPr>
        <dsp:cNvPr id="0" name=""/>
        <dsp:cNvSpPr/>
      </dsp:nvSpPr>
      <dsp:spPr>
        <a:xfrm>
          <a:off x="2680408"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E38911-E0D0-4D09-8A63-2CD974589740}">
      <dsp:nvSpPr>
        <dsp:cNvPr id="0" name=""/>
        <dsp:cNvSpPr/>
      </dsp:nvSpPr>
      <dsp:spPr>
        <a:xfrm>
          <a:off x="3274638"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674085-7C78-4A68-87AF-4EE856A5007A}">
      <dsp:nvSpPr>
        <dsp:cNvPr id="0" name=""/>
        <dsp:cNvSpPr/>
      </dsp:nvSpPr>
      <dsp:spPr>
        <a:xfrm>
          <a:off x="3869339" y="385521"/>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A8B312-426A-429E-AA29-00B35D4F8D07}">
      <dsp:nvSpPr>
        <dsp:cNvPr id="0" name=""/>
        <dsp:cNvSpPr/>
      </dsp:nvSpPr>
      <dsp:spPr>
        <a:xfrm>
          <a:off x="302546" y="463812"/>
          <a:ext cx="4282687" cy="62632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Facilitates switching from the current branch to another branch.</a:t>
          </a:r>
          <a:endParaRPr lang="en-IN" sz="1700" kern="1200" dirty="0"/>
        </a:p>
      </dsp:txBody>
      <dsp:txXfrm>
        <a:off x="302546" y="463812"/>
        <a:ext cx="4282687" cy="626329"/>
      </dsp:txXfrm>
    </dsp:sp>
    <dsp:sp modelId="{6077E411-8E14-43A4-8721-74D8A6368BD4}">
      <dsp:nvSpPr>
        <dsp:cNvPr id="0" name=""/>
        <dsp:cNvSpPr/>
      </dsp:nvSpPr>
      <dsp:spPr>
        <a:xfrm>
          <a:off x="302546" y="1234629"/>
          <a:ext cx="4227727" cy="384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IN" sz="1700" kern="1200" dirty="0"/>
            <a:t>Intuitive Syntax:</a:t>
          </a:r>
        </a:p>
      </dsp:txBody>
      <dsp:txXfrm>
        <a:off x="302546" y="1234629"/>
        <a:ext cx="4227727" cy="384338"/>
      </dsp:txXfrm>
    </dsp:sp>
    <dsp:sp modelId="{33E763A1-73FA-4C91-9BE5-F288070EF568}">
      <dsp:nvSpPr>
        <dsp:cNvPr id="0" name=""/>
        <dsp:cNvSpPr/>
      </dsp:nvSpPr>
      <dsp:spPr>
        <a:xfrm>
          <a:off x="302546"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BA3B8-0D8E-451B-AF48-D1C8AD5C6F30}">
      <dsp:nvSpPr>
        <dsp:cNvPr id="0" name=""/>
        <dsp:cNvSpPr/>
      </dsp:nvSpPr>
      <dsp:spPr>
        <a:xfrm>
          <a:off x="896777"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399BD8-A100-448D-8D1B-A655499BEA33}">
      <dsp:nvSpPr>
        <dsp:cNvPr id="0" name=""/>
        <dsp:cNvSpPr/>
      </dsp:nvSpPr>
      <dsp:spPr>
        <a:xfrm>
          <a:off x="1491477"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04BA3-DBDC-49B3-B14B-D763CBD0F500}">
      <dsp:nvSpPr>
        <dsp:cNvPr id="0" name=""/>
        <dsp:cNvSpPr/>
      </dsp:nvSpPr>
      <dsp:spPr>
        <a:xfrm>
          <a:off x="2085708"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1DD94-9440-4889-B01B-CBB4744596DB}">
      <dsp:nvSpPr>
        <dsp:cNvPr id="0" name=""/>
        <dsp:cNvSpPr/>
      </dsp:nvSpPr>
      <dsp:spPr>
        <a:xfrm>
          <a:off x="2680408"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EA86D-AC6A-46F3-A376-A141F63B8669}">
      <dsp:nvSpPr>
        <dsp:cNvPr id="0" name=""/>
        <dsp:cNvSpPr/>
      </dsp:nvSpPr>
      <dsp:spPr>
        <a:xfrm>
          <a:off x="3274638"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BEE99-447C-42D7-B651-A03ACBD39528}">
      <dsp:nvSpPr>
        <dsp:cNvPr id="0" name=""/>
        <dsp:cNvSpPr/>
      </dsp:nvSpPr>
      <dsp:spPr>
        <a:xfrm>
          <a:off x="3869339" y="1618968"/>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2C2B50-E480-4AF2-B80E-7EC7003D6766}">
      <dsp:nvSpPr>
        <dsp:cNvPr id="0" name=""/>
        <dsp:cNvSpPr/>
      </dsp:nvSpPr>
      <dsp:spPr>
        <a:xfrm>
          <a:off x="302546" y="1697259"/>
          <a:ext cx="4282687" cy="62632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 Uses a clear and concise syntax for branch switching.</a:t>
          </a:r>
          <a:endParaRPr lang="en-IN" sz="1700" kern="1200" dirty="0"/>
        </a:p>
      </dsp:txBody>
      <dsp:txXfrm>
        <a:off x="302546" y="1697259"/>
        <a:ext cx="4282687" cy="626329"/>
      </dsp:txXfrm>
    </dsp:sp>
    <dsp:sp modelId="{ED250C15-990A-403D-9E04-71BD79F3365B}">
      <dsp:nvSpPr>
        <dsp:cNvPr id="0" name=""/>
        <dsp:cNvSpPr/>
      </dsp:nvSpPr>
      <dsp:spPr>
        <a:xfrm>
          <a:off x="302546" y="2468077"/>
          <a:ext cx="4227727" cy="384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IN" sz="1700" kern="1200" dirty="0"/>
            <a:t>Efficient Workflow:</a:t>
          </a:r>
        </a:p>
      </dsp:txBody>
      <dsp:txXfrm>
        <a:off x="302546" y="2468077"/>
        <a:ext cx="4227727" cy="384338"/>
      </dsp:txXfrm>
    </dsp:sp>
    <dsp:sp modelId="{589295E4-DD7C-4EBC-A989-B6D8D16DE5A6}">
      <dsp:nvSpPr>
        <dsp:cNvPr id="0" name=""/>
        <dsp:cNvSpPr/>
      </dsp:nvSpPr>
      <dsp:spPr>
        <a:xfrm>
          <a:off x="302546"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7FF3EA-F7F4-4D7B-B6A0-3D7D1A9F049B}">
      <dsp:nvSpPr>
        <dsp:cNvPr id="0" name=""/>
        <dsp:cNvSpPr/>
      </dsp:nvSpPr>
      <dsp:spPr>
        <a:xfrm>
          <a:off x="896777"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CB3B9-716B-471D-A53F-C752A0F911B8}">
      <dsp:nvSpPr>
        <dsp:cNvPr id="0" name=""/>
        <dsp:cNvSpPr/>
      </dsp:nvSpPr>
      <dsp:spPr>
        <a:xfrm>
          <a:off x="1491477"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E05638-C486-4010-94B4-CCB1EAEABAD9}">
      <dsp:nvSpPr>
        <dsp:cNvPr id="0" name=""/>
        <dsp:cNvSpPr/>
      </dsp:nvSpPr>
      <dsp:spPr>
        <a:xfrm>
          <a:off x="2085708"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F29A0-C116-4FD1-AD84-F865F05B3E35}">
      <dsp:nvSpPr>
        <dsp:cNvPr id="0" name=""/>
        <dsp:cNvSpPr/>
      </dsp:nvSpPr>
      <dsp:spPr>
        <a:xfrm>
          <a:off x="2680408"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685D6-8E87-458B-B9A2-158FCD2B4F00}">
      <dsp:nvSpPr>
        <dsp:cNvPr id="0" name=""/>
        <dsp:cNvSpPr/>
      </dsp:nvSpPr>
      <dsp:spPr>
        <a:xfrm>
          <a:off x="3274638"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75792F-F22A-46A1-8B06-AF9391E3DC05}">
      <dsp:nvSpPr>
        <dsp:cNvPr id="0" name=""/>
        <dsp:cNvSpPr/>
      </dsp:nvSpPr>
      <dsp:spPr>
        <a:xfrm>
          <a:off x="3869339" y="2852415"/>
          <a:ext cx="989288" cy="78291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DC28C5-9186-41F0-BBED-F396F674B55A}">
      <dsp:nvSpPr>
        <dsp:cNvPr id="0" name=""/>
        <dsp:cNvSpPr/>
      </dsp:nvSpPr>
      <dsp:spPr>
        <a:xfrm>
          <a:off x="302546" y="2930707"/>
          <a:ext cx="4282687" cy="62632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Enables a smooth transition between branches without unnecessary steps.</a:t>
          </a:r>
          <a:endParaRPr lang="en-IN" sz="1700" kern="1200" dirty="0"/>
        </a:p>
      </dsp:txBody>
      <dsp:txXfrm>
        <a:off x="302546" y="2930707"/>
        <a:ext cx="4282687" cy="6263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D740D-C0B5-4CC4-AE28-74C713A84547}">
      <dsp:nvSpPr>
        <dsp:cNvPr id="0" name=""/>
        <dsp:cNvSpPr/>
      </dsp:nvSpPr>
      <dsp:spPr>
        <a:xfrm>
          <a:off x="1021141" y="0"/>
          <a:ext cx="3235005" cy="9091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Basic Switch to an existing branch</a:t>
          </a:r>
        </a:p>
      </dsp:txBody>
      <dsp:txXfrm>
        <a:off x="1047768" y="26627"/>
        <a:ext cx="3181751" cy="855873"/>
      </dsp:txXfrm>
    </dsp:sp>
    <dsp:sp modelId="{B844FA83-D7ED-4DFC-B7E1-CEF6FE6ECB8D}">
      <dsp:nvSpPr>
        <dsp:cNvPr id="0" name=""/>
        <dsp:cNvSpPr/>
      </dsp:nvSpPr>
      <dsp:spPr>
        <a:xfrm rot="5400000">
          <a:off x="2468182" y="931855"/>
          <a:ext cx="340922" cy="409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2515911" y="965948"/>
        <a:ext cx="245465" cy="238645"/>
      </dsp:txXfrm>
    </dsp:sp>
    <dsp:sp modelId="{3F5D7F65-9ECB-4451-8E45-933F7C2ACDA6}">
      <dsp:nvSpPr>
        <dsp:cNvPr id="0" name=""/>
        <dsp:cNvSpPr/>
      </dsp:nvSpPr>
      <dsp:spPr>
        <a:xfrm>
          <a:off x="1021141" y="1363691"/>
          <a:ext cx="3235005" cy="9091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a new branch and switch to it </a:t>
          </a:r>
          <a:endParaRPr lang="en-IN" sz="1800" kern="1200" dirty="0"/>
        </a:p>
      </dsp:txBody>
      <dsp:txXfrm>
        <a:off x="1047768" y="1390318"/>
        <a:ext cx="3181751" cy="855873"/>
      </dsp:txXfrm>
    </dsp:sp>
    <dsp:sp modelId="{5229F0AD-8DCF-4F62-8D8F-E32B0BA72F0F}">
      <dsp:nvSpPr>
        <dsp:cNvPr id="0" name=""/>
        <dsp:cNvSpPr/>
      </dsp:nvSpPr>
      <dsp:spPr>
        <a:xfrm rot="5400000">
          <a:off x="2468182" y="2295547"/>
          <a:ext cx="340922" cy="409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2515911" y="2329640"/>
        <a:ext cx="245465" cy="238645"/>
      </dsp:txXfrm>
    </dsp:sp>
    <dsp:sp modelId="{421DB127-9F31-43A7-A967-62FF7E7B25D6}">
      <dsp:nvSpPr>
        <dsp:cNvPr id="0" name=""/>
        <dsp:cNvSpPr/>
      </dsp:nvSpPr>
      <dsp:spPr>
        <a:xfrm>
          <a:off x="1021141" y="2727383"/>
          <a:ext cx="3235005" cy="9091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Safely switch branches with uncommitted changes</a:t>
          </a:r>
          <a:endParaRPr lang="en-IN" sz="1800" kern="1200" dirty="0"/>
        </a:p>
      </dsp:txBody>
      <dsp:txXfrm>
        <a:off x="1047768" y="2754010"/>
        <a:ext cx="3181751" cy="855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92516-C42C-424E-8D04-14C4E7735344}">
      <dsp:nvSpPr>
        <dsp:cNvPr id="0" name=""/>
        <dsp:cNvSpPr/>
      </dsp:nvSpPr>
      <dsp:spPr>
        <a:xfrm>
          <a:off x="0" y="3635737"/>
          <a:ext cx="712060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018F1-5DFE-4844-A14D-D8F287BA603C}">
      <dsp:nvSpPr>
        <dsp:cNvPr id="0" name=""/>
        <dsp:cNvSpPr/>
      </dsp:nvSpPr>
      <dsp:spPr>
        <a:xfrm>
          <a:off x="0" y="2716047"/>
          <a:ext cx="712060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0C951-6475-461B-9082-1EC3A13697B3}">
      <dsp:nvSpPr>
        <dsp:cNvPr id="0" name=""/>
        <dsp:cNvSpPr/>
      </dsp:nvSpPr>
      <dsp:spPr>
        <a:xfrm>
          <a:off x="0" y="1796358"/>
          <a:ext cx="712060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1BAA74-AE8B-4378-8816-88CE6BB64F6F}">
      <dsp:nvSpPr>
        <dsp:cNvPr id="0" name=""/>
        <dsp:cNvSpPr/>
      </dsp:nvSpPr>
      <dsp:spPr>
        <a:xfrm>
          <a:off x="0" y="876668"/>
          <a:ext cx="7120602"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A248B-AF8B-4762-8F6B-5F31E8B9446B}">
      <dsp:nvSpPr>
        <dsp:cNvPr id="0" name=""/>
        <dsp:cNvSpPr/>
      </dsp:nvSpPr>
      <dsp:spPr>
        <a:xfrm>
          <a:off x="1851356" y="773"/>
          <a:ext cx="5269245" cy="87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 </a:t>
          </a:r>
          <a:r>
            <a:rPr lang="en-US" sz="2000" kern="1200" dirty="0">
              <a:solidFill>
                <a:srgbClr val="282828"/>
              </a:solidFill>
            </a:rPr>
            <a:t>Allows interactive and granular adjustments to commit history.</a:t>
          </a:r>
          <a:endParaRPr lang="en-IN" sz="2000" kern="1200" dirty="0">
            <a:solidFill>
              <a:srgbClr val="282828"/>
            </a:solidFill>
          </a:endParaRPr>
        </a:p>
      </dsp:txBody>
      <dsp:txXfrm>
        <a:off x="1851356" y="773"/>
        <a:ext cx="5269245" cy="875894"/>
      </dsp:txXfrm>
    </dsp:sp>
    <dsp:sp modelId="{31B58393-CDA2-4BA9-9F6E-50BED3720FC3}">
      <dsp:nvSpPr>
        <dsp:cNvPr id="0" name=""/>
        <dsp:cNvSpPr/>
      </dsp:nvSpPr>
      <dsp:spPr>
        <a:xfrm>
          <a:off x="0" y="773"/>
          <a:ext cx="1851356" cy="87589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Purpose:</a:t>
          </a:r>
          <a:endParaRPr lang="en-IN" sz="2400" kern="1200" dirty="0"/>
        </a:p>
      </dsp:txBody>
      <dsp:txXfrm>
        <a:off x="42765" y="43538"/>
        <a:ext cx="1765826" cy="833129"/>
      </dsp:txXfrm>
    </dsp:sp>
    <dsp:sp modelId="{28902548-A114-449D-A1D4-51DEB32DB528}">
      <dsp:nvSpPr>
        <dsp:cNvPr id="0" name=""/>
        <dsp:cNvSpPr/>
      </dsp:nvSpPr>
      <dsp:spPr>
        <a:xfrm>
          <a:off x="1851356" y="920463"/>
          <a:ext cx="5269245" cy="87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solidFill>
                <a:srgbClr val="282828"/>
              </a:solidFill>
            </a:rPr>
            <a:t>Combine multiple commits into a single commit for a more concise history</a:t>
          </a:r>
          <a:endParaRPr lang="en-IN" sz="2000" kern="1200" dirty="0">
            <a:solidFill>
              <a:srgbClr val="282828"/>
            </a:solidFill>
          </a:endParaRPr>
        </a:p>
      </dsp:txBody>
      <dsp:txXfrm>
        <a:off x="1851356" y="920463"/>
        <a:ext cx="5269245" cy="875894"/>
      </dsp:txXfrm>
    </dsp:sp>
    <dsp:sp modelId="{E3D9FA4C-28FF-4CBE-A807-856E5043EEF6}">
      <dsp:nvSpPr>
        <dsp:cNvPr id="0" name=""/>
        <dsp:cNvSpPr/>
      </dsp:nvSpPr>
      <dsp:spPr>
        <a:xfrm>
          <a:off x="0" y="920463"/>
          <a:ext cx="1851356" cy="87589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Squashing Commits:</a:t>
          </a:r>
          <a:endParaRPr lang="en-IN" sz="2400" kern="1200" dirty="0"/>
        </a:p>
      </dsp:txBody>
      <dsp:txXfrm>
        <a:off x="42765" y="963228"/>
        <a:ext cx="1765826" cy="833129"/>
      </dsp:txXfrm>
    </dsp:sp>
    <dsp:sp modelId="{2925142D-E1FA-4B67-BE3B-10CBFAA12875}">
      <dsp:nvSpPr>
        <dsp:cNvPr id="0" name=""/>
        <dsp:cNvSpPr/>
      </dsp:nvSpPr>
      <dsp:spPr>
        <a:xfrm>
          <a:off x="1851356" y="1840152"/>
          <a:ext cx="5269245" cy="87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solidFill>
                <a:srgbClr val="282828"/>
              </a:solidFill>
            </a:rPr>
            <a:t>Rearrange commits to improve logical order or group related changes together.</a:t>
          </a:r>
          <a:endParaRPr lang="en-IN" sz="2000" kern="1200" dirty="0">
            <a:solidFill>
              <a:srgbClr val="282828"/>
            </a:solidFill>
          </a:endParaRPr>
        </a:p>
      </dsp:txBody>
      <dsp:txXfrm>
        <a:off x="1851356" y="1840152"/>
        <a:ext cx="5269245" cy="875894"/>
      </dsp:txXfrm>
    </dsp:sp>
    <dsp:sp modelId="{FC3E8292-A42A-45FB-BD32-C6491E66ABAB}">
      <dsp:nvSpPr>
        <dsp:cNvPr id="0" name=""/>
        <dsp:cNvSpPr/>
      </dsp:nvSpPr>
      <dsp:spPr>
        <a:xfrm>
          <a:off x="0" y="1840152"/>
          <a:ext cx="1851356" cy="87589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Reordering Commits:</a:t>
          </a:r>
          <a:endParaRPr lang="en-IN" sz="2400" kern="1200" dirty="0"/>
        </a:p>
      </dsp:txBody>
      <dsp:txXfrm>
        <a:off x="42765" y="1882917"/>
        <a:ext cx="1765826" cy="833129"/>
      </dsp:txXfrm>
    </dsp:sp>
    <dsp:sp modelId="{17D0A04F-5B81-4E9F-A433-C102BFA167FB}">
      <dsp:nvSpPr>
        <dsp:cNvPr id="0" name=""/>
        <dsp:cNvSpPr/>
      </dsp:nvSpPr>
      <dsp:spPr>
        <a:xfrm>
          <a:off x="1851356" y="2759842"/>
          <a:ext cx="5269245" cy="87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solidFill>
                <a:srgbClr val="282828"/>
              </a:solidFill>
            </a:rPr>
            <a:t>Modify commit messages or content, fixing typos or addressing feedback</a:t>
          </a:r>
          <a:endParaRPr lang="en-IN" sz="2000" kern="1200" dirty="0">
            <a:solidFill>
              <a:srgbClr val="282828"/>
            </a:solidFill>
          </a:endParaRPr>
        </a:p>
      </dsp:txBody>
      <dsp:txXfrm>
        <a:off x="1851356" y="2759842"/>
        <a:ext cx="5269245" cy="875894"/>
      </dsp:txXfrm>
    </dsp:sp>
    <dsp:sp modelId="{3C6A02B2-3BA1-4C0E-AD2C-19E0798457AB}">
      <dsp:nvSpPr>
        <dsp:cNvPr id="0" name=""/>
        <dsp:cNvSpPr/>
      </dsp:nvSpPr>
      <dsp:spPr>
        <a:xfrm>
          <a:off x="0" y="2759842"/>
          <a:ext cx="1851356" cy="87589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Editing Commits:</a:t>
          </a:r>
        </a:p>
      </dsp:txBody>
      <dsp:txXfrm>
        <a:off x="42765" y="2802607"/>
        <a:ext cx="1765826" cy="8331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30CF6-F1A3-45F0-9989-D109F2E3ADC7}">
      <dsp:nvSpPr>
        <dsp:cNvPr id="0" name=""/>
        <dsp:cNvSpPr/>
      </dsp:nvSpPr>
      <dsp:spPr>
        <a:xfrm>
          <a:off x="0" y="3636388"/>
          <a:ext cx="471123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952B5-FE26-40B0-8077-AC17391D9169}">
      <dsp:nvSpPr>
        <dsp:cNvPr id="0" name=""/>
        <dsp:cNvSpPr/>
      </dsp:nvSpPr>
      <dsp:spPr>
        <a:xfrm>
          <a:off x="0" y="2404749"/>
          <a:ext cx="471123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66CD9-9892-4494-89B9-CCA96DB537A0}">
      <dsp:nvSpPr>
        <dsp:cNvPr id="0" name=""/>
        <dsp:cNvSpPr/>
      </dsp:nvSpPr>
      <dsp:spPr>
        <a:xfrm>
          <a:off x="0" y="1173111"/>
          <a:ext cx="4711231"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4548E6-2F21-4D65-9398-D0E988A20392}">
      <dsp:nvSpPr>
        <dsp:cNvPr id="0" name=""/>
        <dsp:cNvSpPr/>
      </dsp:nvSpPr>
      <dsp:spPr>
        <a:xfrm>
          <a:off x="1224920" y="122"/>
          <a:ext cx="3486310" cy="117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b" anchorCtr="0">
          <a:noAutofit/>
        </a:bodyPr>
        <a:lstStyle/>
        <a:p>
          <a:pPr marL="0" lvl="0" indent="0" algn="l" defTabSz="755650">
            <a:lnSpc>
              <a:spcPct val="90000"/>
            </a:lnSpc>
            <a:spcBef>
              <a:spcPct val="0"/>
            </a:spcBef>
            <a:spcAft>
              <a:spcPct val="35000"/>
            </a:spcAft>
            <a:buNone/>
          </a:pPr>
          <a:r>
            <a:rPr lang="en-IN" sz="1700" kern="1200" dirty="0"/>
            <a:t>Selective Commit Application , Incorporating Changes</a:t>
          </a:r>
        </a:p>
      </dsp:txBody>
      <dsp:txXfrm>
        <a:off x="1224920" y="122"/>
        <a:ext cx="3486310" cy="1172988"/>
      </dsp:txXfrm>
    </dsp:sp>
    <dsp:sp modelId="{8CE31A1F-944A-4DC4-BE1F-D487C1A4BB08}">
      <dsp:nvSpPr>
        <dsp:cNvPr id="0" name=""/>
        <dsp:cNvSpPr/>
      </dsp:nvSpPr>
      <dsp:spPr>
        <a:xfrm>
          <a:off x="0" y="122"/>
          <a:ext cx="1224920" cy="117298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b="1" i="1" kern="1200" dirty="0">
              <a:solidFill>
                <a:srgbClr val="282828"/>
              </a:solidFill>
            </a:rPr>
            <a:t>Purpose</a:t>
          </a:r>
        </a:p>
      </dsp:txBody>
      <dsp:txXfrm>
        <a:off x="57271" y="57393"/>
        <a:ext cx="1110378" cy="1115717"/>
      </dsp:txXfrm>
    </dsp:sp>
    <dsp:sp modelId="{2CA593A9-22DC-4C42-AF83-B5FCA2D07221}">
      <dsp:nvSpPr>
        <dsp:cNvPr id="0" name=""/>
        <dsp:cNvSpPr/>
      </dsp:nvSpPr>
      <dsp:spPr>
        <a:xfrm>
          <a:off x="1224920" y="1231761"/>
          <a:ext cx="3486310" cy="117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b" anchorCtr="0">
          <a:noAutofit/>
        </a:bodyPr>
        <a:lstStyle/>
        <a:p>
          <a:pPr marL="0" lvl="0" indent="0" algn="l" defTabSz="755650">
            <a:lnSpc>
              <a:spcPct val="90000"/>
            </a:lnSpc>
            <a:spcBef>
              <a:spcPct val="0"/>
            </a:spcBef>
            <a:spcAft>
              <a:spcPct val="35000"/>
            </a:spcAft>
            <a:buNone/>
          </a:pPr>
          <a:r>
            <a:rPr lang="en-US" sz="1700" kern="1200" dirty="0"/>
            <a:t>Bug Fixes,  Feature Incorporation</a:t>
          </a:r>
          <a:endParaRPr lang="en-IN" sz="1700" kern="1200" dirty="0"/>
        </a:p>
      </dsp:txBody>
      <dsp:txXfrm>
        <a:off x="1224920" y="1231761"/>
        <a:ext cx="3486310" cy="1172988"/>
      </dsp:txXfrm>
    </dsp:sp>
    <dsp:sp modelId="{D0CA1FC7-F085-4279-94A2-1E4612794A02}">
      <dsp:nvSpPr>
        <dsp:cNvPr id="0" name=""/>
        <dsp:cNvSpPr/>
      </dsp:nvSpPr>
      <dsp:spPr>
        <a:xfrm>
          <a:off x="0" y="1231761"/>
          <a:ext cx="1224920" cy="117298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b="1" i="1" kern="1200" dirty="0">
              <a:solidFill>
                <a:srgbClr val="282828"/>
              </a:solidFill>
            </a:rPr>
            <a:t>Usage</a:t>
          </a:r>
          <a:r>
            <a:rPr lang="en-IN" sz="1700" b="1" i="1" kern="1200" dirty="0"/>
            <a:t> </a:t>
          </a:r>
          <a:r>
            <a:rPr lang="en-IN" sz="1700" b="1" i="1" kern="1200" dirty="0">
              <a:solidFill>
                <a:srgbClr val="282828"/>
              </a:solidFill>
            </a:rPr>
            <a:t>Scenarios</a:t>
          </a:r>
        </a:p>
      </dsp:txBody>
      <dsp:txXfrm>
        <a:off x="57271" y="1289032"/>
        <a:ext cx="1110378" cy="1115717"/>
      </dsp:txXfrm>
    </dsp:sp>
    <dsp:sp modelId="{CA838284-B111-42C6-874B-3108F4C19F51}">
      <dsp:nvSpPr>
        <dsp:cNvPr id="0" name=""/>
        <dsp:cNvSpPr/>
      </dsp:nvSpPr>
      <dsp:spPr>
        <a:xfrm>
          <a:off x="1224920" y="2463399"/>
          <a:ext cx="3486310" cy="117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b" anchorCtr="0">
          <a:noAutofit/>
        </a:bodyPr>
        <a:lstStyle/>
        <a:p>
          <a:pPr marL="0" lvl="0" indent="0" algn="l" defTabSz="755650">
            <a:lnSpc>
              <a:spcPct val="90000"/>
            </a:lnSpc>
            <a:spcBef>
              <a:spcPct val="0"/>
            </a:spcBef>
            <a:spcAft>
              <a:spcPct val="35000"/>
            </a:spcAft>
            <a:buNone/>
          </a:pPr>
          <a:r>
            <a:rPr lang="en-US" sz="1700" kern="1200" dirty="0"/>
            <a:t>Identify Target Commit , </a:t>
          </a:r>
          <a:r>
            <a:rPr lang="en-IN" sz="1700" kern="1200" dirty="0"/>
            <a:t>Apply Commit</a:t>
          </a:r>
        </a:p>
      </dsp:txBody>
      <dsp:txXfrm>
        <a:off x="1224920" y="2463399"/>
        <a:ext cx="3486310" cy="1172988"/>
      </dsp:txXfrm>
    </dsp:sp>
    <dsp:sp modelId="{E0623E26-DC7F-46DF-895C-AA88824A613D}">
      <dsp:nvSpPr>
        <dsp:cNvPr id="0" name=""/>
        <dsp:cNvSpPr/>
      </dsp:nvSpPr>
      <dsp:spPr>
        <a:xfrm>
          <a:off x="0" y="2463399"/>
          <a:ext cx="1224920" cy="117298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b="1" i="1" u="none" kern="1200" dirty="0">
              <a:solidFill>
                <a:srgbClr val="282828"/>
              </a:solidFill>
            </a:rPr>
            <a:t>Process</a:t>
          </a:r>
        </a:p>
      </dsp:txBody>
      <dsp:txXfrm>
        <a:off x="57271" y="2520670"/>
        <a:ext cx="1110378" cy="11157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65756926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18277911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0846706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8860731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8774821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89784927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14931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0751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347361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4150171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18327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4090665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5473188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1762573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3066337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134119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13059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8857395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r>
              <a:rPr lang="en-US"/>
              <a:t>20XX</a:t>
            </a:r>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28728790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Presentation title</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r>
              <a:rPr lang="en-US"/>
              <a:t>20XX</a:t>
            </a:r>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0AFDD5-844D-364D-8AEC-50CF4D36D55D}" type="slidenum">
              <a:rPr lang="en-US" smtClean="0"/>
              <a:pPr/>
              <a:t>‹#›</a:t>
            </a:fld>
            <a:endParaRPr lang="en-US" dirty="0"/>
          </a:p>
        </p:txBody>
      </p:sp>
      <p:cxnSp>
        <p:nvCxnSpPr>
          <p:cNvPr id="7" name="Straight Connector 6">
            <a:extLst>
              <a:ext uri="{FF2B5EF4-FFF2-40B4-BE49-F238E27FC236}">
                <a16:creationId xmlns:a16="http://schemas.microsoft.com/office/drawing/2014/main" id="{DB7FFFEB-BA53-B7C0-0153-8556052C35F6}"/>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C16652C-A344-36DF-C3BF-531F2EDC73BA}"/>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6D06D5-23C2-B9F2-7CEB-44FE6078655C}"/>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E45726-A3D5-A472-A225-6D14EF4D1666}"/>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66184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2" r:id="rId16"/>
    <p:sldLayoutId id="2147483713" r:id="rId17"/>
    <p:sldLayoutId id="2147483717" r:id="rId18"/>
    <p:sldLayoutId id="2147483722" r:id="rId19"/>
    <p:sldLayoutId id="2147483669" r:id="rId20"/>
  </p:sldLayoutIdLst>
  <p:hf hd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7.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latin typeface="Arial Black" panose="020B0A04020102020204" pitchFamily="34" charset="0"/>
              </a:rPr>
              <a:t>Exploring New Git Concepts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6"/>
            <a:ext cx="4873752" cy="1345184"/>
          </a:xfrm>
        </p:spPr>
        <p:txBody>
          <a:bodyPr/>
          <a:lstStyle/>
          <a:p>
            <a:pPr algn="ctr"/>
            <a:r>
              <a:rPr lang="en-US" b="1" i="1" u="sng" dirty="0">
                <a:solidFill>
                  <a:srgbClr val="FFFF00"/>
                </a:solidFill>
              </a:rPr>
              <a:t>​</a:t>
            </a:r>
            <a:r>
              <a:rPr lang="en-US" sz="1600" b="1" i="1" u="sng" dirty="0">
                <a:solidFill>
                  <a:srgbClr val="FFFF00"/>
                </a:solidFill>
                <a:latin typeface="Arial Black" panose="020B0A04020102020204" pitchFamily="34" charset="0"/>
              </a:rPr>
              <a:t>Unleash the </a:t>
            </a:r>
            <a:r>
              <a:rPr lang="en-US" sz="1600" u="sng" dirty="0">
                <a:solidFill>
                  <a:srgbClr val="002060"/>
                </a:solidFill>
                <a:latin typeface="Arial Black" panose="020B0A04020102020204" pitchFamily="34" charset="0"/>
              </a:rPr>
              <a:t>Git</a:t>
            </a:r>
            <a:r>
              <a:rPr lang="en-US" sz="1600" b="1" i="1" u="sng" dirty="0">
                <a:solidFill>
                  <a:srgbClr val="FFFF00"/>
                </a:solidFill>
                <a:latin typeface="Arial Black" panose="020B0A04020102020204" pitchFamily="34" charset="0"/>
              </a:rPr>
              <a:t> Magic: Journey into the Realm of Newer Concepts!</a:t>
            </a:r>
            <a:endParaRPr lang="en-US" sz="1600" b="1" i="1" u="sng" dirty="0">
              <a:solidFill>
                <a:srgbClr val="FFFF00"/>
              </a:solidFill>
              <a:latin typeface="Algerian" panose="04020705040A02060702" pitchFamily="82" charset="0"/>
            </a:endParaRPr>
          </a:p>
          <a:p>
            <a:endParaRPr lang="en-US" dirty="0">
              <a:solidFill>
                <a:srgbClr val="FFFF00"/>
              </a:solidFill>
            </a:endParaRPr>
          </a:p>
        </p:txBody>
      </p:sp>
      <p:pic>
        <p:nvPicPr>
          <p:cNvPr id="13" name="Picture Placeholder 12">
            <a:extLst>
              <a:ext uri="{FF2B5EF4-FFF2-40B4-BE49-F238E27FC236}">
                <a16:creationId xmlns:a16="http://schemas.microsoft.com/office/drawing/2014/main" id="{7CF94F25-D4F3-4A7F-62D3-0BCA19DA313B}"/>
              </a:ext>
            </a:extLst>
          </p:cNvPr>
          <p:cNvPicPr>
            <a:picLocks noGrp="1" noChangeAspect="1"/>
          </p:cNvPicPr>
          <p:nvPr>
            <p:ph type="pic" sz="quarter" idx="10"/>
          </p:nvPr>
        </p:nvPicPr>
        <p:blipFill>
          <a:blip r:embed="rId2"/>
          <a:srcRect l="5976" r="5976"/>
          <a:stretch>
            <a:fillRect/>
          </a:stretch>
        </p:blipFill>
        <p:spPr>
          <a:xfrm>
            <a:off x="7200900" y="3187700"/>
            <a:ext cx="3721100" cy="2442734"/>
          </a:xfrm>
        </p:spPr>
      </p:pic>
      <p:pic>
        <p:nvPicPr>
          <p:cNvPr id="15" name="Picture 14">
            <a:extLst>
              <a:ext uri="{FF2B5EF4-FFF2-40B4-BE49-F238E27FC236}">
                <a16:creationId xmlns:a16="http://schemas.microsoft.com/office/drawing/2014/main" id="{283C5BDA-4035-DFC0-F5C1-7BFFA64CCCD5}"/>
              </a:ext>
            </a:extLst>
          </p:cNvPr>
          <p:cNvPicPr>
            <a:picLocks noChangeAspect="1"/>
          </p:cNvPicPr>
          <p:nvPr/>
        </p:nvPicPr>
        <p:blipFill>
          <a:blip r:embed="rId3"/>
          <a:stretch>
            <a:fillRect/>
          </a:stretch>
        </p:blipFill>
        <p:spPr>
          <a:xfrm>
            <a:off x="7288306" y="812800"/>
            <a:ext cx="3633694" cy="2184400"/>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133C-5437-FE1B-5374-D3266986FF37}"/>
              </a:ext>
            </a:extLst>
          </p:cNvPr>
          <p:cNvSpPr>
            <a:spLocks noGrp="1"/>
          </p:cNvSpPr>
          <p:nvPr>
            <p:ph type="title"/>
          </p:nvPr>
        </p:nvSpPr>
        <p:spPr/>
        <p:txBody>
          <a:bodyPr/>
          <a:lstStyle/>
          <a:p>
            <a:r>
              <a:rPr lang="en-IN" dirty="0"/>
              <a:t>Git Diff</a:t>
            </a:r>
          </a:p>
        </p:txBody>
      </p:sp>
      <p:sp>
        <p:nvSpPr>
          <p:cNvPr id="6" name="Slide Number Placeholder 5">
            <a:extLst>
              <a:ext uri="{FF2B5EF4-FFF2-40B4-BE49-F238E27FC236}">
                <a16:creationId xmlns:a16="http://schemas.microsoft.com/office/drawing/2014/main" id="{807BA032-92E0-059E-4FD2-0F76C3B9C221}"/>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graphicFrame>
        <p:nvGraphicFramePr>
          <p:cNvPr id="15" name="Content Placeholder 14">
            <a:extLst>
              <a:ext uri="{FF2B5EF4-FFF2-40B4-BE49-F238E27FC236}">
                <a16:creationId xmlns:a16="http://schemas.microsoft.com/office/drawing/2014/main" id="{8FB5C7D0-6AC0-0B27-E31F-C2183EC1DBB6}"/>
              </a:ext>
            </a:extLst>
          </p:cNvPr>
          <p:cNvGraphicFramePr>
            <a:graphicFrameLocks noGrp="1"/>
          </p:cNvGraphicFramePr>
          <p:nvPr>
            <p:ph idx="1"/>
            <p:extLst>
              <p:ext uri="{D42A27DB-BD31-4B8C-83A1-F6EECF244321}">
                <p14:modId xmlns:p14="http://schemas.microsoft.com/office/powerpoint/2010/main" val="2754943550"/>
              </p:ext>
            </p:extLst>
          </p:nvPr>
        </p:nvGraphicFramePr>
        <p:xfrm>
          <a:off x="818712" y="2222287"/>
          <a:ext cx="851591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a:extLst>
              <a:ext uri="{FF2B5EF4-FFF2-40B4-BE49-F238E27FC236}">
                <a16:creationId xmlns:a16="http://schemas.microsoft.com/office/drawing/2014/main" id="{121079F0-551E-7C9D-2C43-D2415565CF05}"/>
              </a:ext>
            </a:extLst>
          </p:cNvPr>
          <p:cNvPicPr>
            <a:picLocks noChangeAspect="1"/>
          </p:cNvPicPr>
          <p:nvPr/>
        </p:nvPicPr>
        <p:blipFill>
          <a:blip r:embed="rId7"/>
          <a:stretch>
            <a:fillRect/>
          </a:stretch>
        </p:blipFill>
        <p:spPr>
          <a:xfrm>
            <a:off x="9492343" y="1889526"/>
            <a:ext cx="2699657" cy="3429000"/>
          </a:xfrm>
          <a:prstGeom prst="rect">
            <a:avLst/>
          </a:prstGeom>
        </p:spPr>
      </p:pic>
    </p:spTree>
    <p:extLst>
      <p:ext uri="{BB962C8B-B14F-4D97-AF65-F5344CB8AC3E}">
        <p14:creationId xmlns:p14="http://schemas.microsoft.com/office/powerpoint/2010/main" val="49700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931-143B-3A49-D187-3457F0F11930}"/>
              </a:ext>
            </a:extLst>
          </p:cNvPr>
          <p:cNvSpPr>
            <a:spLocks noGrp="1"/>
          </p:cNvSpPr>
          <p:nvPr>
            <p:ph type="title"/>
          </p:nvPr>
        </p:nvSpPr>
        <p:spPr/>
        <p:txBody>
          <a:bodyPr/>
          <a:lstStyle/>
          <a:p>
            <a:r>
              <a:rPr lang="en-IN" dirty="0"/>
              <a:t>Git Diff</a:t>
            </a:r>
          </a:p>
        </p:txBody>
      </p:sp>
      <p:graphicFrame>
        <p:nvGraphicFramePr>
          <p:cNvPr id="7" name="Content Placeholder 6">
            <a:extLst>
              <a:ext uri="{FF2B5EF4-FFF2-40B4-BE49-F238E27FC236}">
                <a16:creationId xmlns:a16="http://schemas.microsoft.com/office/drawing/2014/main" id="{802F8240-76AA-4B4E-6442-E86EC9ED79D6}"/>
              </a:ext>
            </a:extLst>
          </p:cNvPr>
          <p:cNvGraphicFramePr>
            <a:graphicFrameLocks noGrp="1"/>
          </p:cNvGraphicFramePr>
          <p:nvPr>
            <p:ph idx="1"/>
            <p:extLst>
              <p:ext uri="{D42A27DB-BD31-4B8C-83A1-F6EECF244321}">
                <p14:modId xmlns:p14="http://schemas.microsoft.com/office/powerpoint/2010/main" val="2825394888"/>
              </p:ext>
            </p:extLst>
          </p:nvPr>
        </p:nvGraphicFramePr>
        <p:xfrm>
          <a:off x="818712" y="2222287"/>
          <a:ext cx="58723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9A806970-A9C4-02BB-07BC-DB0E9930A5D6}"/>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9" name="TextBox 8">
            <a:extLst>
              <a:ext uri="{FF2B5EF4-FFF2-40B4-BE49-F238E27FC236}">
                <a16:creationId xmlns:a16="http://schemas.microsoft.com/office/drawing/2014/main" id="{6788595A-CB24-28F7-2D43-3DF677BAEF1A}"/>
              </a:ext>
            </a:extLst>
          </p:cNvPr>
          <p:cNvSpPr txBox="1"/>
          <p:nvPr/>
        </p:nvSpPr>
        <p:spPr>
          <a:xfrm>
            <a:off x="5637230" y="2403697"/>
            <a:ext cx="6103256" cy="1477328"/>
          </a:xfrm>
          <a:prstGeom prst="rect">
            <a:avLst/>
          </a:prstGeom>
          <a:noFill/>
        </p:spPr>
        <p:txBody>
          <a:bodyPr wrap="square">
            <a:spAutoFit/>
          </a:bodyPr>
          <a:lstStyle/>
          <a:p>
            <a:pPr marL="285750" indent="-285750">
              <a:buFont typeface="Arial" panose="020B0604020202020204" pitchFamily="34" charset="0"/>
              <a:buChar char="•"/>
            </a:pPr>
            <a:r>
              <a:rPr lang="en-US" dirty="0"/>
              <a:t>Git Diff: A command for comparing changes between different states in our Git repository.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Provides a detailed overview of modifications made to files.</a:t>
            </a:r>
            <a:endParaRPr lang="en-IN" dirty="0"/>
          </a:p>
        </p:txBody>
      </p:sp>
      <p:pic>
        <p:nvPicPr>
          <p:cNvPr id="8" name="Picture 7">
            <a:extLst>
              <a:ext uri="{FF2B5EF4-FFF2-40B4-BE49-F238E27FC236}">
                <a16:creationId xmlns:a16="http://schemas.microsoft.com/office/drawing/2014/main" id="{1F6A11C5-2160-2EB2-CFE8-3172A4412921}"/>
              </a:ext>
            </a:extLst>
          </p:cNvPr>
          <p:cNvPicPr>
            <a:picLocks noChangeAspect="1"/>
          </p:cNvPicPr>
          <p:nvPr/>
        </p:nvPicPr>
        <p:blipFill>
          <a:blip r:embed="rId7"/>
          <a:stretch>
            <a:fillRect/>
          </a:stretch>
        </p:blipFill>
        <p:spPr>
          <a:xfrm>
            <a:off x="5897808" y="3972620"/>
            <a:ext cx="5311600" cy="1943268"/>
          </a:xfrm>
          <a:prstGeom prst="rect">
            <a:avLst/>
          </a:prstGeom>
        </p:spPr>
      </p:pic>
    </p:spTree>
    <p:extLst>
      <p:ext uri="{BB962C8B-B14F-4D97-AF65-F5344CB8AC3E}">
        <p14:creationId xmlns:p14="http://schemas.microsoft.com/office/powerpoint/2010/main" val="92303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89D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9E2E-D037-F302-62DE-809C014B6868}"/>
              </a:ext>
            </a:extLst>
          </p:cNvPr>
          <p:cNvSpPr>
            <a:spLocks noGrp="1"/>
          </p:cNvSpPr>
          <p:nvPr>
            <p:ph type="title"/>
          </p:nvPr>
        </p:nvSpPr>
        <p:spPr/>
        <p:txBody>
          <a:bodyPr/>
          <a:lstStyle/>
          <a:p>
            <a:r>
              <a:rPr lang="en-IN" dirty="0"/>
              <a:t>Git Switch</a:t>
            </a:r>
          </a:p>
        </p:txBody>
      </p:sp>
      <p:sp>
        <p:nvSpPr>
          <p:cNvPr id="6" name="Slide Number Placeholder 5">
            <a:extLst>
              <a:ext uri="{FF2B5EF4-FFF2-40B4-BE49-F238E27FC236}">
                <a16:creationId xmlns:a16="http://schemas.microsoft.com/office/drawing/2014/main" id="{93A8B6C3-B86F-0CA1-47DD-A1BF0763E539}"/>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graphicFrame>
        <p:nvGraphicFramePr>
          <p:cNvPr id="10" name="Content Placeholder 9">
            <a:extLst>
              <a:ext uri="{FF2B5EF4-FFF2-40B4-BE49-F238E27FC236}">
                <a16:creationId xmlns:a16="http://schemas.microsoft.com/office/drawing/2014/main" id="{EC23A4B7-193C-5A04-4058-35F0C350D94A}"/>
              </a:ext>
            </a:extLst>
          </p:cNvPr>
          <p:cNvGraphicFramePr>
            <a:graphicFrameLocks noGrp="1"/>
          </p:cNvGraphicFramePr>
          <p:nvPr>
            <p:ph idx="1"/>
            <p:extLst>
              <p:ext uri="{D42A27DB-BD31-4B8C-83A1-F6EECF244321}">
                <p14:modId xmlns:p14="http://schemas.microsoft.com/office/powerpoint/2010/main" val="1016314178"/>
              </p:ext>
            </p:extLst>
          </p:nvPr>
        </p:nvGraphicFramePr>
        <p:xfrm>
          <a:off x="818712" y="2222287"/>
          <a:ext cx="51611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9BBDA097-8934-FCE7-599C-FF69C0C3B3D0}"/>
              </a:ext>
            </a:extLst>
          </p:cNvPr>
          <p:cNvSpPr txBox="1"/>
          <p:nvPr/>
        </p:nvSpPr>
        <p:spPr>
          <a:xfrm>
            <a:off x="6212116" y="2466433"/>
            <a:ext cx="5871026" cy="1200329"/>
          </a:xfrm>
          <a:prstGeom prst="rect">
            <a:avLst/>
          </a:prstGeom>
          <a:noFill/>
        </p:spPr>
        <p:txBody>
          <a:bodyPr wrap="square">
            <a:spAutoFit/>
          </a:bodyPr>
          <a:lstStyle/>
          <a:p>
            <a:pPr marL="285750" indent="-285750">
              <a:buFont typeface="Arial" panose="020B0604020202020204" pitchFamily="34" charset="0"/>
              <a:buChar char="•"/>
            </a:pPr>
            <a:r>
              <a:rPr lang="en-US" dirty="0"/>
              <a:t>Git Switch: A command for seamless branch switching in Git.</a:t>
            </a:r>
          </a:p>
          <a:p>
            <a:pPr marL="285750" indent="-285750">
              <a:buFont typeface="Arial" panose="020B0604020202020204" pitchFamily="34" charset="0"/>
              <a:buChar char="•"/>
            </a:pPr>
            <a:r>
              <a:rPr lang="en-US" dirty="0"/>
              <a:t>Simplifies the process of moving between branches in your repository.</a:t>
            </a:r>
            <a:endParaRPr lang="en-IN" dirty="0"/>
          </a:p>
        </p:txBody>
      </p:sp>
      <p:pic>
        <p:nvPicPr>
          <p:cNvPr id="14" name="Picture 13">
            <a:extLst>
              <a:ext uri="{FF2B5EF4-FFF2-40B4-BE49-F238E27FC236}">
                <a16:creationId xmlns:a16="http://schemas.microsoft.com/office/drawing/2014/main" id="{43FCB5A5-22FD-2614-ADD9-E18148548B56}"/>
              </a:ext>
            </a:extLst>
          </p:cNvPr>
          <p:cNvPicPr>
            <a:picLocks noChangeAspect="1"/>
          </p:cNvPicPr>
          <p:nvPr/>
        </p:nvPicPr>
        <p:blipFill>
          <a:blip r:embed="rId7"/>
          <a:stretch>
            <a:fillRect/>
          </a:stretch>
        </p:blipFill>
        <p:spPr>
          <a:xfrm>
            <a:off x="7106457" y="3726174"/>
            <a:ext cx="3571875" cy="2381250"/>
          </a:xfrm>
          <a:prstGeom prst="rect">
            <a:avLst/>
          </a:prstGeom>
        </p:spPr>
      </p:pic>
    </p:spTree>
    <p:extLst>
      <p:ext uri="{BB962C8B-B14F-4D97-AF65-F5344CB8AC3E}">
        <p14:creationId xmlns:p14="http://schemas.microsoft.com/office/powerpoint/2010/main" val="293363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27A4-99F1-9D7E-B471-FB37BE9AFC26}"/>
              </a:ext>
            </a:extLst>
          </p:cNvPr>
          <p:cNvSpPr>
            <a:spLocks noGrp="1"/>
          </p:cNvSpPr>
          <p:nvPr>
            <p:ph type="title"/>
          </p:nvPr>
        </p:nvSpPr>
        <p:spPr/>
        <p:txBody>
          <a:bodyPr/>
          <a:lstStyle/>
          <a:p>
            <a:r>
              <a:rPr lang="en-IN" dirty="0"/>
              <a:t>Git Switch</a:t>
            </a:r>
          </a:p>
        </p:txBody>
      </p:sp>
      <p:graphicFrame>
        <p:nvGraphicFramePr>
          <p:cNvPr id="7" name="Content Placeholder 6">
            <a:extLst>
              <a:ext uri="{FF2B5EF4-FFF2-40B4-BE49-F238E27FC236}">
                <a16:creationId xmlns:a16="http://schemas.microsoft.com/office/drawing/2014/main" id="{0CAFDA37-75A4-3199-33C0-D963387FBC30}"/>
              </a:ext>
            </a:extLst>
          </p:cNvPr>
          <p:cNvGraphicFramePr>
            <a:graphicFrameLocks noGrp="1"/>
          </p:cNvGraphicFramePr>
          <p:nvPr>
            <p:ph idx="1"/>
            <p:extLst>
              <p:ext uri="{D42A27DB-BD31-4B8C-83A1-F6EECF244321}">
                <p14:modId xmlns:p14="http://schemas.microsoft.com/office/powerpoint/2010/main" val="1644120343"/>
              </p:ext>
            </p:extLst>
          </p:nvPr>
        </p:nvGraphicFramePr>
        <p:xfrm>
          <a:off x="818713" y="2222287"/>
          <a:ext cx="5277288"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F1F1540D-F7ED-E045-7C1A-BB4A9B3948A0}"/>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9" name="TextBox 8">
            <a:extLst>
              <a:ext uri="{FF2B5EF4-FFF2-40B4-BE49-F238E27FC236}">
                <a16:creationId xmlns:a16="http://schemas.microsoft.com/office/drawing/2014/main" id="{2FD60429-1091-0DE9-3A2D-3C6E037602AB}"/>
              </a:ext>
            </a:extLst>
          </p:cNvPr>
          <p:cNvSpPr txBox="1"/>
          <p:nvPr/>
        </p:nvSpPr>
        <p:spPr>
          <a:xfrm>
            <a:off x="5805714" y="2536894"/>
            <a:ext cx="6296917" cy="3139321"/>
          </a:xfrm>
          <a:prstGeom prst="rect">
            <a:avLst/>
          </a:prstGeom>
          <a:noFill/>
        </p:spPr>
        <p:txBody>
          <a:bodyPr wrap="square">
            <a:spAutoFit/>
          </a:bodyPr>
          <a:lstStyle/>
          <a:p>
            <a:r>
              <a:rPr lang="en-IN" dirty="0"/>
              <a:t>Benefits:</a:t>
            </a:r>
          </a:p>
          <a:p>
            <a:pPr marL="285750" indent="-285750">
              <a:buFont typeface="Courier New" panose="02070309020205020404" pitchFamily="49" charset="0"/>
              <a:buChar char="o"/>
            </a:pPr>
            <a:r>
              <a:rPr lang="en-IN" dirty="0"/>
              <a:t>Streamlined Branch Management</a:t>
            </a:r>
          </a:p>
          <a:p>
            <a:pPr marL="285750" indent="-285750">
              <a:buFont typeface="Courier New" panose="02070309020205020404" pitchFamily="49" charset="0"/>
              <a:buChar char="o"/>
            </a:pPr>
            <a:r>
              <a:rPr lang="en-IN" dirty="0"/>
              <a:t>Improved Workflow Efficiency</a:t>
            </a:r>
          </a:p>
          <a:p>
            <a:pPr marL="285750" indent="-285750">
              <a:buFont typeface="Courier New" panose="02070309020205020404" pitchFamily="49" charset="0"/>
              <a:buChar char="o"/>
            </a:pPr>
            <a:r>
              <a:rPr lang="en-IN" dirty="0"/>
              <a:t>Enhanced Collaboration</a:t>
            </a:r>
            <a:br>
              <a:rPr lang="en-IN" dirty="0"/>
            </a:br>
            <a:br>
              <a:rPr lang="en-IN" dirty="0"/>
            </a:br>
            <a:br>
              <a:rPr lang="en-IN" dirty="0"/>
            </a:br>
            <a:br>
              <a:rPr lang="en-IN" dirty="0"/>
            </a:br>
            <a:br>
              <a:rPr lang="en-IN" dirty="0"/>
            </a:br>
            <a:br>
              <a:rPr lang="en-IN" dirty="0"/>
            </a:br>
            <a:br>
              <a:rPr lang="en-IN" dirty="0"/>
            </a:br>
            <a:endParaRPr lang="en-IN" dirty="0"/>
          </a:p>
        </p:txBody>
      </p:sp>
      <p:pic>
        <p:nvPicPr>
          <p:cNvPr id="8" name="Picture 7">
            <a:extLst>
              <a:ext uri="{FF2B5EF4-FFF2-40B4-BE49-F238E27FC236}">
                <a16:creationId xmlns:a16="http://schemas.microsoft.com/office/drawing/2014/main" id="{A0D5A898-4EE0-590B-A8A1-36E5279C2C77}"/>
              </a:ext>
            </a:extLst>
          </p:cNvPr>
          <p:cNvPicPr>
            <a:picLocks noChangeAspect="1"/>
          </p:cNvPicPr>
          <p:nvPr/>
        </p:nvPicPr>
        <p:blipFill>
          <a:blip r:embed="rId7"/>
          <a:stretch>
            <a:fillRect/>
          </a:stretch>
        </p:blipFill>
        <p:spPr>
          <a:xfrm>
            <a:off x="6096001" y="4016633"/>
            <a:ext cx="3863675" cy="1889924"/>
          </a:xfrm>
          <a:prstGeom prst="rect">
            <a:avLst/>
          </a:prstGeom>
        </p:spPr>
      </p:pic>
    </p:spTree>
    <p:extLst>
      <p:ext uri="{BB962C8B-B14F-4D97-AF65-F5344CB8AC3E}">
        <p14:creationId xmlns:p14="http://schemas.microsoft.com/office/powerpoint/2010/main" val="5892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DCE2-92B7-0037-DF82-9B562763D51F}"/>
              </a:ext>
            </a:extLst>
          </p:cNvPr>
          <p:cNvSpPr>
            <a:spLocks noGrp="1"/>
          </p:cNvSpPr>
          <p:nvPr>
            <p:ph type="title"/>
          </p:nvPr>
        </p:nvSpPr>
        <p:spPr/>
        <p:txBody>
          <a:bodyPr/>
          <a:lstStyle/>
          <a:p>
            <a:r>
              <a:rPr lang="en-IN" dirty="0"/>
              <a:t>Git Rebase</a:t>
            </a:r>
          </a:p>
        </p:txBody>
      </p:sp>
      <p:graphicFrame>
        <p:nvGraphicFramePr>
          <p:cNvPr id="7" name="Content Placeholder 6">
            <a:extLst>
              <a:ext uri="{FF2B5EF4-FFF2-40B4-BE49-F238E27FC236}">
                <a16:creationId xmlns:a16="http://schemas.microsoft.com/office/drawing/2014/main" id="{8C9C74AF-B0B6-AAD8-A3F9-D6D8CC489543}"/>
              </a:ext>
            </a:extLst>
          </p:cNvPr>
          <p:cNvGraphicFramePr>
            <a:graphicFrameLocks noGrp="1"/>
          </p:cNvGraphicFramePr>
          <p:nvPr>
            <p:ph idx="1"/>
            <p:extLst>
              <p:ext uri="{D42A27DB-BD31-4B8C-83A1-F6EECF244321}">
                <p14:modId xmlns:p14="http://schemas.microsoft.com/office/powerpoint/2010/main" val="329316833"/>
              </p:ext>
            </p:extLst>
          </p:nvPr>
        </p:nvGraphicFramePr>
        <p:xfrm>
          <a:off x="267169" y="2216640"/>
          <a:ext cx="7120602"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D21D85C-7A75-91A2-BC15-99B89251B2D8}"/>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pic>
        <p:nvPicPr>
          <p:cNvPr id="9" name="Picture 8">
            <a:extLst>
              <a:ext uri="{FF2B5EF4-FFF2-40B4-BE49-F238E27FC236}">
                <a16:creationId xmlns:a16="http://schemas.microsoft.com/office/drawing/2014/main" id="{E15A5711-4013-99C4-D6E2-AAFD54CD790C}"/>
              </a:ext>
            </a:extLst>
          </p:cNvPr>
          <p:cNvPicPr>
            <a:picLocks noChangeAspect="1"/>
          </p:cNvPicPr>
          <p:nvPr/>
        </p:nvPicPr>
        <p:blipFill>
          <a:blip r:embed="rId7"/>
          <a:stretch>
            <a:fillRect/>
          </a:stretch>
        </p:blipFill>
        <p:spPr>
          <a:xfrm>
            <a:off x="8351908" y="1976819"/>
            <a:ext cx="2857500" cy="2253761"/>
          </a:xfrm>
          <a:prstGeom prst="rect">
            <a:avLst/>
          </a:prstGeom>
        </p:spPr>
      </p:pic>
      <p:sp>
        <p:nvSpPr>
          <p:cNvPr id="11" name="TextBox 10">
            <a:extLst>
              <a:ext uri="{FF2B5EF4-FFF2-40B4-BE49-F238E27FC236}">
                <a16:creationId xmlns:a16="http://schemas.microsoft.com/office/drawing/2014/main" id="{D4AA18D4-C5AC-7A9A-0C2D-5D5E74EADC2C}"/>
              </a:ext>
            </a:extLst>
          </p:cNvPr>
          <p:cNvSpPr txBox="1"/>
          <p:nvPr/>
        </p:nvSpPr>
        <p:spPr>
          <a:xfrm>
            <a:off x="8023480" y="4206401"/>
            <a:ext cx="3452828" cy="2308324"/>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rgbClr val="282828"/>
                </a:solidFill>
              </a:rPr>
              <a:t>Git Rebase: Interactive mode provides powerful control over commit history manipulation.</a:t>
            </a:r>
          </a:p>
          <a:p>
            <a:pPr marL="285750" indent="-285750" algn="just">
              <a:buFont typeface="Arial" panose="020B0604020202020204" pitchFamily="34" charset="0"/>
              <a:buChar char="•"/>
            </a:pPr>
            <a:r>
              <a:rPr lang="en-US" b="1" dirty="0">
                <a:solidFill>
                  <a:srgbClr val="282828"/>
                </a:solidFill>
              </a:rPr>
              <a:t>Enables squashing, reordering, or editing commits for a cleaner and more organized history.</a:t>
            </a:r>
            <a:endParaRPr lang="en-IN" b="1" dirty="0">
              <a:solidFill>
                <a:srgbClr val="282828"/>
              </a:solidFill>
            </a:endParaRPr>
          </a:p>
        </p:txBody>
      </p:sp>
    </p:spTree>
    <p:extLst>
      <p:ext uri="{BB962C8B-B14F-4D97-AF65-F5344CB8AC3E}">
        <p14:creationId xmlns:p14="http://schemas.microsoft.com/office/powerpoint/2010/main" val="138796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92E6-5965-CC2E-4B4E-C627487B05BA}"/>
              </a:ext>
            </a:extLst>
          </p:cNvPr>
          <p:cNvSpPr>
            <a:spLocks noGrp="1"/>
          </p:cNvSpPr>
          <p:nvPr>
            <p:ph type="title"/>
          </p:nvPr>
        </p:nvSpPr>
        <p:spPr/>
        <p:txBody>
          <a:bodyPr/>
          <a:lstStyle/>
          <a:p>
            <a:r>
              <a:rPr lang="en-IN" dirty="0"/>
              <a:t>Git Rebase</a:t>
            </a:r>
          </a:p>
        </p:txBody>
      </p:sp>
      <p:sp>
        <p:nvSpPr>
          <p:cNvPr id="3" name="Content Placeholder 2">
            <a:extLst>
              <a:ext uri="{FF2B5EF4-FFF2-40B4-BE49-F238E27FC236}">
                <a16:creationId xmlns:a16="http://schemas.microsoft.com/office/drawing/2014/main" id="{82496FF0-7574-E0DD-5D47-52E3291790A3}"/>
              </a:ext>
            </a:extLst>
          </p:cNvPr>
          <p:cNvSpPr>
            <a:spLocks noGrp="1"/>
          </p:cNvSpPr>
          <p:nvPr>
            <p:ph idx="1"/>
          </p:nvPr>
        </p:nvSpPr>
        <p:spPr>
          <a:xfrm>
            <a:off x="654834" y="2808900"/>
            <a:ext cx="10554574" cy="3636511"/>
          </a:xfrm>
        </p:spPr>
        <p:txBody>
          <a:bodyPr/>
          <a:lstStyle/>
          <a:p>
            <a:r>
              <a:rPr lang="en-US" dirty="0"/>
              <a:t>Benefits:</a:t>
            </a:r>
          </a:p>
          <a:p>
            <a:endParaRPr lang="en-US" dirty="0"/>
          </a:p>
          <a:p>
            <a:r>
              <a:rPr lang="en-US" dirty="0"/>
              <a:t>Commit Cleanup: Enables the creation of a clean and coherent commit history, improving readability and maintainability.</a:t>
            </a:r>
          </a:p>
          <a:p>
            <a:r>
              <a:rPr lang="en-US" dirty="0"/>
              <a:t>Fine-grained Control: Provides flexibility in shaping commit history according to project requirements or best practices.</a:t>
            </a:r>
          </a:p>
          <a:p>
            <a:r>
              <a:rPr lang="en-US" dirty="0"/>
              <a:t>Collaboration Enhancement: Facilitates incorporating feedback and maintaining a clean commit history for effective collaboration.</a:t>
            </a:r>
            <a:endParaRPr lang="en-IN" dirty="0"/>
          </a:p>
        </p:txBody>
      </p:sp>
      <p:sp>
        <p:nvSpPr>
          <p:cNvPr id="6" name="Slide Number Placeholder 5">
            <a:extLst>
              <a:ext uri="{FF2B5EF4-FFF2-40B4-BE49-F238E27FC236}">
                <a16:creationId xmlns:a16="http://schemas.microsoft.com/office/drawing/2014/main" id="{D9AD6B8A-5DF0-B4BB-C144-3E94AA5A6570}"/>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pic>
        <p:nvPicPr>
          <p:cNvPr id="8" name="Picture 7">
            <a:extLst>
              <a:ext uri="{FF2B5EF4-FFF2-40B4-BE49-F238E27FC236}">
                <a16:creationId xmlns:a16="http://schemas.microsoft.com/office/drawing/2014/main" id="{E2C57D4F-445D-B7F9-7900-03C6A3454C7D}"/>
              </a:ext>
            </a:extLst>
          </p:cNvPr>
          <p:cNvPicPr>
            <a:picLocks noChangeAspect="1"/>
          </p:cNvPicPr>
          <p:nvPr/>
        </p:nvPicPr>
        <p:blipFill>
          <a:blip r:embed="rId2"/>
          <a:stretch>
            <a:fillRect/>
          </a:stretch>
        </p:blipFill>
        <p:spPr>
          <a:xfrm>
            <a:off x="7910797" y="1936226"/>
            <a:ext cx="4191363" cy="1905165"/>
          </a:xfrm>
          <a:prstGeom prst="rect">
            <a:avLst/>
          </a:prstGeom>
        </p:spPr>
      </p:pic>
    </p:spTree>
    <p:extLst>
      <p:ext uri="{BB962C8B-B14F-4D97-AF65-F5344CB8AC3E}">
        <p14:creationId xmlns:p14="http://schemas.microsoft.com/office/powerpoint/2010/main" val="367770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6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11F3-9B26-B4AE-ECF2-BA4C8326327E}"/>
              </a:ext>
            </a:extLst>
          </p:cNvPr>
          <p:cNvSpPr>
            <a:spLocks noGrp="1"/>
          </p:cNvSpPr>
          <p:nvPr>
            <p:ph type="title"/>
          </p:nvPr>
        </p:nvSpPr>
        <p:spPr/>
        <p:txBody>
          <a:bodyPr/>
          <a:lstStyle/>
          <a:p>
            <a:r>
              <a:rPr lang="en-IN" dirty="0"/>
              <a:t> Git Cherry-pick</a:t>
            </a:r>
          </a:p>
        </p:txBody>
      </p:sp>
      <p:sp>
        <p:nvSpPr>
          <p:cNvPr id="6" name="Slide Number Placeholder 5">
            <a:extLst>
              <a:ext uri="{FF2B5EF4-FFF2-40B4-BE49-F238E27FC236}">
                <a16:creationId xmlns:a16="http://schemas.microsoft.com/office/drawing/2014/main" id="{D2D18268-A465-D700-40A5-5A5A30C9B7CA}"/>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graphicFrame>
        <p:nvGraphicFramePr>
          <p:cNvPr id="10" name="Content Placeholder 9">
            <a:extLst>
              <a:ext uri="{FF2B5EF4-FFF2-40B4-BE49-F238E27FC236}">
                <a16:creationId xmlns:a16="http://schemas.microsoft.com/office/drawing/2014/main" id="{EF16C883-0C87-2AD5-9955-7EB96B33C92C}"/>
              </a:ext>
            </a:extLst>
          </p:cNvPr>
          <p:cNvGraphicFramePr>
            <a:graphicFrameLocks noGrp="1"/>
          </p:cNvGraphicFramePr>
          <p:nvPr>
            <p:ph idx="1"/>
            <p:extLst>
              <p:ext uri="{D42A27DB-BD31-4B8C-83A1-F6EECF244321}">
                <p14:modId xmlns:p14="http://schemas.microsoft.com/office/powerpoint/2010/main" val="4236411313"/>
              </p:ext>
            </p:extLst>
          </p:nvPr>
        </p:nvGraphicFramePr>
        <p:xfrm>
          <a:off x="818712" y="2222287"/>
          <a:ext cx="4711231"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7022EDFC-6A8C-03BD-D3EA-C9F4B3C6D8D6}"/>
              </a:ext>
            </a:extLst>
          </p:cNvPr>
          <p:cNvSpPr txBox="1"/>
          <p:nvPr/>
        </p:nvSpPr>
        <p:spPr>
          <a:xfrm>
            <a:off x="6480628" y="2323051"/>
            <a:ext cx="5123542" cy="3416320"/>
          </a:xfrm>
          <a:prstGeom prst="rect">
            <a:avLst/>
          </a:prstGeom>
          <a:noFill/>
        </p:spPr>
        <p:txBody>
          <a:bodyPr wrap="square">
            <a:spAutoFit/>
          </a:bodyPr>
          <a:lstStyle/>
          <a:p>
            <a:pPr algn="just"/>
            <a:r>
              <a:rPr lang="en-US" dirty="0"/>
              <a:t>Benefits:</a:t>
            </a:r>
          </a:p>
          <a:p>
            <a:pPr algn="just"/>
            <a:endParaRPr lang="en-US" dirty="0"/>
          </a:p>
          <a:p>
            <a:pPr marL="285750" indent="-285750" algn="just">
              <a:buFont typeface="Wingdings" panose="05000000000000000000" pitchFamily="2" charset="2"/>
              <a:buChar char="Ø"/>
            </a:pPr>
            <a:r>
              <a:rPr lang="en-US" b="1" u="sng" dirty="0">
                <a:solidFill>
                  <a:srgbClr val="282828"/>
                </a:solidFill>
              </a:rPr>
              <a:t>Selective Integration</a:t>
            </a:r>
            <a:r>
              <a:rPr lang="en-US" dirty="0"/>
              <a:t>: Incorporate specific changes, fixes, or features without merging entire branches.</a:t>
            </a:r>
          </a:p>
          <a:p>
            <a:pPr marL="285750" indent="-285750" algn="just">
              <a:buFont typeface="Wingdings" panose="05000000000000000000" pitchFamily="2" charset="2"/>
              <a:buChar char="Ø"/>
            </a:pPr>
            <a:r>
              <a:rPr lang="en-US" b="1" u="sng" dirty="0">
                <a:solidFill>
                  <a:srgbClr val="282828"/>
                </a:solidFill>
              </a:rPr>
              <a:t>Efficient Workflow</a:t>
            </a:r>
            <a:r>
              <a:rPr lang="en-US" dirty="0"/>
              <a:t>: Saves time by avoiding the need to recreate changes manually or merge large branch histories.</a:t>
            </a:r>
          </a:p>
          <a:p>
            <a:pPr marL="285750" indent="-285750" algn="just">
              <a:buFont typeface="Wingdings" panose="05000000000000000000" pitchFamily="2" charset="2"/>
              <a:buChar char="Ø"/>
            </a:pPr>
            <a:r>
              <a:rPr lang="en-US" b="1" u="sng" dirty="0">
                <a:solidFill>
                  <a:srgbClr val="282828"/>
                </a:solidFill>
              </a:rPr>
              <a:t>Controlled Integration</a:t>
            </a:r>
            <a:r>
              <a:rPr lang="en-US" dirty="0"/>
              <a:t>: Enables precise control over which commits are added, maintaining project stability and avoiding unintended side effects.</a:t>
            </a:r>
            <a:endParaRPr lang="en-IN" dirty="0"/>
          </a:p>
        </p:txBody>
      </p:sp>
    </p:spTree>
    <p:extLst>
      <p:ext uri="{BB962C8B-B14F-4D97-AF65-F5344CB8AC3E}">
        <p14:creationId xmlns:p14="http://schemas.microsoft.com/office/powerpoint/2010/main" val="410313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FD98-8198-0011-AB00-351BEC7295D8}"/>
              </a:ext>
            </a:extLst>
          </p:cNvPr>
          <p:cNvSpPr>
            <a:spLocks noGrp="1"/>
          </p:cNvSpPr>
          <p:nvPr>
            <p:ph type="title"/>
          </p:nvPr>
        </p:nvSpPr>
        <p:spPr/>
        <p:txBody>
          <a:bodyPr/>
          <a:lstStyle/>
          <a:p>
            <a:r>
              <a:rPr lang="en-IN" dirty="0"/>
              <a:t>Git Cherry-pick</a:t>
            </a:r>
          </a:p>
        </p:txBody>
      </p:sp>
      <p:sp>
        <p:nvSpPr>
          <p:cNvPr id="3" name="Content Placeholder 2">
            <a:extLst>
              <a:ext uri="{FF2B5EF4-FFF2-40B4-BE49-F238E27FC236}">
                <a16:creationId xmlns:a16="http://schemas.microsoft.com/office/drawing/2014/main" id="{C314ACC8-DABC-2B6D-0C33-11158C12B643}"/>
              </a:ext>
            </a:extLst>
          </p:cNvPr>
          <p:cNvSpPr>
            <a:spLocks noGrp="1"/>
          </p:cNvSpPr>
          <p:nvPr>
            <p:ph idx="1"/>
          </p:nvPr>
        </p:nvSpPr>
        <p:spPr>
          <a:xfrm>
            <a:off x="821223" y="1484053"/>
            <a:ext cx="5509517" cy="3492969"/>
          </a:xfrm>
        </p:spPr>
        <p:txBody>
          <a:bodyPr/>
          <a:lstStyle/>
          <a:p>
            <a:pPr algn="just"/>
            <a:r>
              <a:rPr lang="en-US" dirty="0"/>
              <a:t>Git Cherry-pick: A powerful tool for applying specific commits from one branch to another.</a:t>
            </a:r>
          </a:p>
          <a:p>
            <a:pPr algn="just"/>
            <a:r>
              <a:rPr lang="en-US" dirty="0"/>
              <a:t>Allows the incorporation of targeted changes or fixes into different branches.</a:t>
            </a:r>
          </a:p>
          <a:p>
            <a:pPr marL="0" indent="0" algn="just">
              <a:buNone/>
            </a:pPr>
            <a:endParaRPr lang="en-IN" dirty="0"/>
          </a:p>
        </p:txBody>
      </p:sp>
      <p:sp>
        <p:nvSpPr>
          <p:cNvPr id="6" name="Slide Number Placeholder 5">
            <a:extLst>
              <a:ext uri="{FF2B5EF4-FFF2-40B4-BE49-F238E27FC236}">
                <a16:creationId xmlns:a16="http://schemas.microsoft.com/office/drawing/2014/main" id="{9CA6D896-2419-8E13-A3FB-44D98C87DB24}"/>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pic>
        <p:nvPicPr>
          <p:cNvPr id="8" name="Picture 7">
            <a:extLst>
              <a:ext uri="{FF2B5EF4-FFF2-40B4-BE49-F238E27FC236}">
                <a16:creationId xmlns:a16="http://schemas.microsoft.com/office/drawing/2014/main" id="{223A6886-B3B7-0370-82A9-57AC296F20D3}"/>
              </a:ext>
            </a:extLst>
          </p:cNvPr>
          <p:cNvPicPr>
            <a:picLocks noChangeAspect="1"/>
          </p:cNvPicPr>
          <p:nvPr/>
        </p:nvPicPr>
        <p:blipFill>
          <a:blip r:embed="rId2"/>
          <a:stretch>
            <a:fillRect/>
          </a:stretch>
        </p:blipFill>
        <p:spPr>
          <a:xfrm>
            <a:off x="8108301" y="2783609"/>
            <a:ext cx="3884258" cy="2095881"/>
          </a:xfrm>
          <a:prstGeom prst="rect">
            <a:avLst/>
          </a:prstGeom>
        </p:spPr>
      </p:pic>
      <p:pic>
        <p:nvPicPr>
          <p:cNvPr id="11" name="Picture 10">
            <a:extLst>
              <a:ext uri="{FF2B5EF4-FFF2-40B4-BE49-F238E27FC236}">
                <a16:creationId xmlns:a16="http://schemas.microsoft.com/office/drawing/2014/main" id="{B0CF6278-19AB-9A7A-91EC-DB368035015E}"/>
              </a:ext>
            </a:extLst>
          </p:cNvPr>
          <p:cNvPicPr>
            <a:picLocks noChangeAspect="1"/>
          </p:cNvPicPr>
          <p:nvPr/>
        </p:nvPicPr>
        <p:blipFill>
          <a:blip r:embed="rId3"/>
          <a:stretch>
            <a:fillRect/>
          </a:stretch>
        </p:blipFill>
        <p:spPr>
          <a:xfrm>
            <a:off x="1100565" y="4009013"/>
            <a:ext cx="5128704" cy="1897544"/>
          </a:xfrm>
          <a:prstGeom prst="rect">
            <a:avLst/>
          </a:prstGeom>
        </p:spPr>
      </p:pic>
    </p:spTree>
    <p:extLst>
      <p:ext uri="{BB962C8B-B14F-4D97-AF65-F5344CB8AC3E}">
        <p14:creationId xmlns:p14="http://schemas.microsoft.com/office/powerpoint/2010/main" val="199100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573486" y="2705671"/>
            <a:ext cx="6197600" cy="1097071"/>
          </a:xfrm>
        </p:spPr>
        <p:txBody>
          <a:bodyPr>
            <a:normAutofit/>
          </a:bodyPr>
          <a:lstStyle/>
          <a:p>
            <a:pPr algn="just"/>
            <a:r>
              <a:rPr lang="en-US" dirty="0"/>
              <a:t>Git's distributed nature preserves project history, enabling developers to track, share, and build upon code changes effectively.</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573486" y="4126183"/>
            <a:ext cx="6197599" cy="1097071"/>
          </a:xfrm>
        </p:spPr>
        <p:txBody>
          <a:bodyPr>
            <a:normAutofit/>
          </a:bodyPr>
          <a:lstStyle/>
          <a:p>
            <a:pPr algn="just"/>
            <a:r>
              <a:rPr lang="en-US" sz="1600" dirty="0"/>
              <a:t>User-friendly interfaces, documentation, and integrations offered by Git providers enhance accessibility, encouraging widespread participation.</a:t>
            </a:r>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573486" y="5422183"/>
            <a:ext cx="6197600" cy="1097071"/>
          </a:xfrm>
        </p:spPr>
        <p:txBody>
          <a:bodyPr>
            <a:normAutofit/>
          </a:bodyPr>
          <a:lstStyle/>
          <a:p>
            <a:pPr algn="just"/>
            <a:r>
              <a:rPr lang="en-US" dirty="0"/>
              <a:t>Code reviews, issue tracking, and collaborative tools empower the community, promoting continuous improvement and knowledge sharing.</a:t>
            </a:r>
          </a:p>
        </p:txBody>
      </p:sp>
      <p:sp>
        <p:nvSpPr>
          <p:cNvPr id="4" name="Text Placeholder 3">
            <a:extLst>
              <a:ext uri="{FF2B5EF4-FFF2-40B4-BE49-F238E27FC236}">
                <a16:creationId xmlns:a16="http://schemas.microsoft.com/office/drawing/2014/main" id="{BBAD9E50-7D2F-61D3-2879-98807270E563}"/>
              </a:ext>
            </a:extLst>
          </p:cNvPr>
          <p:cNvSpPr>
            <a:spLocks noGrp="1"/>
          </p:cNvSpPr>
          <p:nvPr>
            <p:ph type="body" sz="quarter" idx="20"/>
          </p:nvPr>
        </p:nvSpPr>
        <p:spPr>
          <a:xfrm>
            <a:off x="5573486" y="243632"/>
            <a:ext cx="6197600" cy="972457"/>
          </a:xfrm>
        </p:spPr>
        <p:txBody>
          <a:bodyPr>
            <a:normAutofit/>
          </a:bodyPr>
          <a:lstStyle/>
          <a:p>
            <a:pPr algn="just"/>
            <a:r>
              <a:rPr lang="en-US" dirty="0"/>
              <a:t>Git and Git providers revolutionize open-source collaboration with their core principles of transparency, accessibility, and freedom.</a:t>
            </a:r>
            <a:endParaRPr lang="en-IN" dirty="0"/>
          </a:p>
        </p:txBody>
      </p:sp>
      <p:sp>
        <p:nvSpPr>
          <p:cNvPr id="6" name="Text Placeholder 5">
            <a:extLst>
              <a:ext uri="{FF2B5EF4-FFF2-40B4-BE49-F238E27FC236}">
                <a16:creationId xmlns:a16="http://schemas.microsoft.com/office/drawing/2014/main" id="{FD756523-DACE-C5AF-1759-02461DC8CE9D}"/>
              </a:ext>
            </a:extLst>
          </p:cNvPr>
          <p:cNvSpPr>
            <a:spLocks noGrp="1"/>
          </p:cNvSpPr>
          <p:nvPr>
            <p:ph type="body" sz="quarter" idx="21"/>
          </p:nvPr>
        </p:nvSpPr>
        <p:spPr>
          <a:xfrm>
            <a:off x="5457371" y="1435817"/>
            <a:ext cx="6313715" cy="1097071"/>
          </a:xfrm>
        </p:spPr>
        <p:txBody>
          <a:bodyPr>
            <a:normAutofit/>
          </a:bodyPr>
          <a:lstStyle/>
          <a:p>
            <a:pPr algn="just"/>
            <a:r>
              <a:rPr lang="en-US" dirty="0"/>
              <a:t>Decentralized version control empowers developers worldwide to contribute, review, and improve projects, fostering a vibrant open-source community.</a:t>
            </a:r>
            <a:endParaRPr lang="en-IN" dirty="0"/>
          </a:p>
        </p:txBody>
      </p:sp>
      <p:sp>
        <p:nvSpPr>
          <p:cNvPr id="20" name="Title 19">
            <a:extLst>
              <a:ext uri="{FF2B5EF4-FFF2-40B4-BE49-F238E27FC236}">
                <a16:creationId xmlns:a16="http://schemas.microsoft.com/office/drawing/2014/main" id="{6C286DDB-2B54-8496-B179-CE1DE5D1BAEA}"/>
              </a:ext>
            </a:extLst>
          </p:cNvPr>
          <p:cNvSpPr>
            <a:spLocks noGrp="1"/>
          </p:cNvSpPr>
          <p:nvPr>
            <p:ph type="title"/>
          </p:nvPr>
        </p:nvSpPr>
        <p:spPr>
          <a:xfrm>
            <a:off x="731520" y="4644570"/>
            <a:ext cx="3209544" cy="165173"/>
          </a:xfrm>
        </p:spPr>
        <p:txBody>
          <a:bodyPr/>
          <a:lstStyle/>
          <a:p>
            <a:pPr algn="ctr"/>
            <a:r>
              <a:rPr lang="en-US" sz="1600" dirty="0">
                <a:solidFill>
                  <a:srgbClr val="282828"/>
                </a:solidFill>
              </a:rPr>
              <a:t>Open-source licenses supported by Git and Git providers promote the freedom to use, modify, and distribute software, fostering innovation.</a:t>
            </a:r>
            <a:br>
              <a:rPr lang="en-US" sz="1600" dirty="0">
                <a:solidFill>
                  <a:srgbClr val="282828"/>
                </a:solidFill>
              </a:rPr>
            </a:br>
            <a:r>
              <a:rPr lang="en-US" sz="1600" dirty="0">
                <a:solidFill>
                  <a:srgbClr val="282828"/>
                </a:solidFill>
              </a:rPr>
              <a:t>Git and Git providers embody the philosophy of empowering developers, enabling them to control projects and contribute to the collective growth of the open-source ecosystem</a:t>
            </a:r>
            <a:endParaRPr lang="en-IN" sz="1600" dirty="0">
              <a:solidFill>
                <a:srgbClr val="282828"/>
              </a:solidFill>
            </a:endParaRPr>
          </a:p>
        </p:txBody>
      </p:sp>
      <p:sp>
        <p:nvSpPr>
          <p:cNvPr id="22" name="TextBox 21">
            <a:extLst>
              <a:ext uri="{FF2B5EF4-FFF2-40B4-BE49-F238E27FC236}">
                <a16:creationId xmlns:a16="http://schemas.microsoft.com/office/drawing/2014/main" id="{8D6F63ED-97B2-BA48-E1A6-255688CA61B5}"/>
              </a:ext>
            </a:extLst>
          </p:cNvPr>
          <p:cNvSpPr txBox="1"/>
          <p:nvPr/>
        </p:nvSpPr>
        <p:spPr>
          <a:xfrm>
            <a:off x="290286" y="344093"/>
            <a:ext cx="3614057" cy="2246769"/>
          </a:xfrm>
          <a:prstGeom prst="rect">
            <a:avLst/>
          </a:prstGeom>
          <a:noFill/>
        </p:spPr>
        <p:txBody>
          <a:bodyPr wrap="square">
            <a:spAutoFit/>
          </a:bodyPr>
          <a:lstStyle/>
          <a:p>
            <a:r>
              <a:rPr lang="en-US" sz="2800" b="1" u="sng" dirty="0">
                <a:solidFill>
                  <a:schemeClr val="accent6">
                    <a:lumMod val="75000"/>
                  </a:schemeClr>
                </a:solidFill>
                <a:latin typeface="Bodoni MT Black" panose="02070A03080606020203" pitchFamily="18" charset="0"/>
              </a:rPr>
              <a:t>Git and Git Providers: Empowering Open Source Collaboration</a:t>
            </a:r>
            <a:endParaRPr lang="en-IN" sz="2800" b="1" u="sng" dirty="0">
              <a:solidFill>
                <a:schemeClr val="accent6">
                  <a:lumMod val="75000"/>
                </a:schemeClr>
              </a:solidFill>
              <a:latin typeface="Bodoni MT Black" panose="02070A03080606020203" pitchFamily="18" charset="0"/>
            </a:endParaRPr>
          </a:p>
        </p:txBody>
      </p:sp>
    </p:spTree>
    <p:extLst>
      <p:ext uri="{BB962C8B-B14F-4D97-AF65-F5344CB8AC3E}">
        <p14:creationId xmlns:p14="http://schemas.microsoft.com/office/powerpoint/2010/main" val="86653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2574036"/>
            <a:ext cx="4873752"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397691" y="0"/>
            <a:ext cx="4551680" cy="4303455"/>
          </a:xfrm>
        </p:spPr>
        <p:txBody>
          <a:bodyPr>
            <a:noAutofit/>
          </a:bodyPr>
          <a:lstStyle/>
          <a:p>
            <a:pPr algn="ctr"/>
            <a:r>
              <a:rPr lang="en-US" sz="2400" dirty="0"/>
              <a:t>Git is a distributed version control system that tracks changes to files in a project over time.</a:t>
            </a:r>
            <a:br>
              <a:rPr lang="en-US" sz="2400" dirty="0"/>
            </a:br>
            <a:br>
              <a:rPr lang="en-US" sz="2400" dirty="0"/>
            </a:br>
            <a:r>
              <a:rPr lang="en-US" sz="2400" dirty="0"/>
              <a:t>Git allows multiple developers to work on the same project simultaneously, keeping track of individual changes and merging them seamlessly.</a:t>
            </a:r>
            <a:br>
              <a:rPr lang="en-US" sz="2400" dirty="0"/>
            </a:br>
            <a:endParaRPr lang="en-US" sz="2400" dirty="0"/>
          </a:p>
        </p:txBody>
      </p:sp>
      <p:sp>
        <p:nvSpPr>
          <p:cNvPr id="13" name="TextBox 12">
            <a:extLst>
              <a:ext uri="{FF2B5EF4-FFF2-40B4-BE49-F238E27FC236}">
                <a16:creationId xmlns:a16="http://schemas.microsoft.com/office/drawing/2014/main" id="{82C39A41-36E2-0D1E-3AD2-DEB44602754E}"/>
              </a:ext>
            </a:extLst>
          </p:cNvPr>
          <p:cNvSpPr txBox="1"/>
          <p:nvPr/>
        </p:nvSpPr>
        <p:spPr>
          <a:xfrm>
            <a:off x="5459789" y="2278745"/>
            <a:ext cx="5511074" cy="2862322"/>
          </a:xfrm>
          <a:prstGeom prst="rect">
            <a:avLst/>
          </a:prstGeom>
          <a:noFill/>
        </p:spPr>
        <p:txBody>
          <a:bodyPr wrap="square">
            <a:spAutoFit/>
          </a:bodyPr>
          <a:lstStyle/>
          <a:p>
            <a:r>
              <a:rPr lang="en-US" sz="2000" b="1" dirty="0">
                <a:solidFill>
                  <a:srgbClr val="282828"/>
                </a:solidFill>
              </a:rPr>
              <a:t>These commands and concepts form the foundation of Git and enable developers to effectively:</a:t>
            </a:r>
          </a:p>
          <a:p>
            <a:pPr marL="342900" indent="-342900">
              <a:buFont typeface="Arial" panose="020B0604020202020204" pitchFamily="34" charset="0"/>
              <a:buChar char="•"/>
            </a:pPr>
            <a:r>
              <a:rPr lang="en-US" sz="2000" b="1" dirty="0">
                <a:solidFill>
                  <a:srgbClr val="282828"/>
                </a:solidFill>
              </a:rPr>
              <a:t> manage code</a:t>
            </a:r>
          </a:p>
          <a:p>
            <a:pPr marL="342900" indent="-342900">
              <a:buFont typeface="Arial" panose="020B0604020202020204" pitchFamily="34" charset="0"/>
              <a:buChar char="•"/>
            </a:pPr>
            <a:r>
              <a:rPr lang="en-US" sz="2000" b="1" dirty="0">
                <a:solidFill>
                  <a:srgbClr val="282828"/>
                </a:solidFill>
              </a:rPr>
              <a:t> collaborate with others</a:t>
            </a:r>
          </a:p>
          <a:p>
            <a:pPr marL="342900" indent="-342900">
              <a:buFont typeface="Arial" panose="020B0604020202020204" pitchFamily="34" charset="0"/>
              <a:buChar char="•"/>
            </a:pPr>
            <a:r>
              <a:rPr lang="en-US" sz="2000" b="1" dirty="0">
                <a:solidFill>
                  <a:srgbClr val="282828"/>
                </a:solidFill>
              </a:rPr>
              <a:t> track changes</a:t>
            </a:r>
          </a:p>
          <a:p>
            <a:pPr marL="342900" indent="-342900">
              <a:buFont typeface="Arial" panose="020B0604020202020204" pitchFamily="34" charset="0"/>
              <a:buChar char="•"/>
            </a:pPr>
            <a:r>
              <a:rPr lang="en-US" sz="2000" b="1" dirty="0">
                <a:solidFill>
                  <a:srgbClr val="282828"/>
                </a:solidFill>
              </a:rPr>
              <a:t>maintain a clean and organized version</a:t>
            </a:r>
          </a:p>
          <a:p>
            <a:pPr marL="342900" indent="-342900">
              <a:buFont typeface="Arial" panose="020B0604020202020204" pitchFamily="34" charset="0"/>
              <a:buChar char="•"/>
            </a:pPr>
            <a:r>
              <a:rPr lang="en-US" sz="2000" b="1" dirty="0">
                <a:solidFill>
                  <a:srgbClr val="282828"/>
                </a:solidFill>
              </a:rPr>
              <a:t> history of their projects</a:t>
            </a:r>
          </a:p>
          <a:p>
            <a:pPr marL="342900" indent="-342900">
              <a:buFont typeface="Arial" panose="020B0604020202020204" pitchFamily="34" charset="0"/>
              <a:buChar char="•"/>
            </a:pPr>
            <a:endParaRPr lang="en-US" sz="2000" b="1" dirty="0"/>
          </a:p>
        </p:txBody>
      </p:sp>
      <p:pic>
        <p:nvPicPr>
          <p:cNvPr id="15" name="Picture 14">
            <a:extLst>
              <a:ext uri="{FF2B5EF4-FFF2-40B4-BE49-F238E27FC236}">
                <a16:creationId xmlns:a16="http://schemas.microsoft.com/office/drawing/2014/main" id="{7186BDBE-CE33-E53A-3547-2003FC1A6988}"/>
              </a:ext>
            </a:extLst>
          </p:cNvPr>
          <p:cNvPicPr>
            <a:picLocks noChangeAspect="1"/>
          </p:cNvPicPr>
          <p:nvPr/>
        </p:nvPicPr>
        <p:blipFill>
          <a:blip r:embed="rId2"/>
          <a:stretch>
            <a:fillRect/>
          </a:stretch>
        </p:blipFill>
        <p:spPr>
          <a:xfrm>
            <a:off x="9711337" y="1"/>
            <a:ext cx="2519052" cy="1886858"/>
          </a:xfrm>
          <a:prstGeom prst="rect">
            <a:avLst/>
          </a:prstGeom>
        </p:spPr>
      </p:pic>
      <p:pic>
        <p:nvPicPr>
          <p:cNvPr id="20" name="Picture 19">
            <a:extLst>
              <a:ext uri="{FF2B5EF4-FFF2-40B4-BE49-F238E27FC236}">
                <a16:creationId xmlns:a16="http://schemas.microsoft.com/office/drawing/2014/main" id="{BB2AC4ED-E983-951A-D00C-C3310F4237DA}"/>
              </a:ext>
            </a:extLst>
          </p:cNvPr>
          <p:cNvPicPr>
            <a:picLocks noChangeAspect="1"/>
          </p:cNvPicPr>
          <p:nvPr/>
        </p:nvPicPr>
        <p:blipFill>
          <a:blip r:embed="rId3"/>
          <a:stretch>
            <a:fillRect/>
          </a:stretch>
        </p:blipFill>
        <p:spPr>
          <a:xfrm>
            <a:off x="0" y="4448597"/>
            <a:ext cx="3686629" cy="2554545"/>
          </a:xfrm>
          <a:prstGeom prst="rect">
            <a:avLst/>
          </a:prstGeom>
        </p:spPr>
      </p:pic>
    </p:spTree>
    <p:extLst>
      <p:ext uri="{BB962C8B-B14F-4D97-AF65-F5344CB8AC3E}">
        <p14:creationId xmlns:p14="http://schemas.microsoft.com/office/powerpoint/2010/main" val="37522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p:txBody>
          <a:bodyPr/>
          <a:lstStyle/>
          <a:p>
            <a:fld id="{8D0AFDD5-844D-364D-8AEC-50CF4D36D55D}" type="slidenum">
              <a:rPr lang="en-US" smtClean="0"/>
              <a:pPr/>
              <a:t>3</a:t>
            </a:fld>
            <a:endParaRPr lang="en-US" dirty="0"/>
          </a:p>
        </p:txBody>
      </p:sp>
      <p:pic>
        <p:nvPicPr>
          <p:cNvPr id="8" name="Picture 7">
            <a:extLst>
              <a:ext uri="{FF2B5EF4-FFF2-40B4-BE49-F238E27FC236}">
                <a16:creationId xmlns:a16="http://schemas.microsoft.com/office/drawing/2014/main" id="{470F8B35-9D8F-15A7-BEF7-E68DB8A78101}"/>
              </a:ext>
            </a:extLst>
          </p:cNvPr>
          <p:cNvPicPr>
            <a:picLocks noChangeAspect="1"/>
          </p:cNvPicPr>
          <p:nvPr/>
        </p:nvPicPr>
        <p:blipFill>
          <a:blip r:embed="rId2"/>
          <a:stretch>
            <a:fillRect/>
          </a:stretch>
        </p:blipFill>
        <p:spPr>
          <a:xfrm>
            <a:off x="7257" y="-36287"/>
            <a:ext cx="7910286" cy="7017657"/>
          </a:xfrm>
          <a:prstGeom prst="rect">
            <a:avLst/>
          </a:prstGeom>
        </p:spPr>
      </p:pic>
      <p:pic>
        <p:nvPicPr>
          <p:cNvPr id="21" name="Picture 20">
            <a:extLst>
              <a:ext uri="{FF2B5EF4-FFF2-40B4-BE49-F238E27FC236}">
                <a16:creationId xmlns:a16="http://schemas.microsoft.com/office/drawing/2014/main" id="{437C7E8B-14A3-0C82-7C1A-DBBBEF3679B5}"/>
              </a:ext>
            </a:extLst>
          </p:cNvPr>
          <p:cNvPicPr>
            <a:picLocks noChangeAspect="1"/>
          </p:cNvPicPr>
          <p:nvPr/>
        </p:nvPicPr>
        <p:blipFill>
          <a:blip r:embed="rId3"/>
          <a:stretch>
            <a:fillRect/>
          </a:stretch>
        </p:blipFill>
        <p:spPr>
          <a:xfrm>
            <a:off x="6139015" y="-36287"/>
            <a:ext cx="6096528" cy="6995886"/>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Git Stash</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6" name="Content Placeholder 5">
            <a:extLst>
              <a:ext uri="{FF2B5EF4-FFF2-40B4-BE49-F238E27FC236}">
                <a16:creationId xmlns:a16="http://schemas.microsoft.com/office/drawing/2014/main" id="{AA1438D0-0552-1A76-953C-D444294B1D4C}"/>
              </a:ext>
            </a:extLst>
          </p:cNvPr>
          <p:cNvSpPr>
            <a:spLocks noGrp="1"/>
          </p:cNvSpPr>
          <p:nvPr>
            <p:ph idx="1"/>
          </p:nvPr>
        </p:nvSpPr>
        <p:spPr/>
        <p:txBody>
          <a:bodyPr/>
          <a:lstStyle/>
          <a:p>
            <a:r>
              <a:rPr lang="en-US" dirty="0"/>
              <a:t>"git stash" temporarily saves changes in our working directory.</a:t>
            </a:r>
          </a:p>
          <a:p>
            <a:r>
              <a:rPr lang="en-US" dirty="0"/>
              <a:t>Stash multiple times, creating a stack of saved changes.</a:t>
            </a:r>
          </a:p>
          <a:p>
            <a:r>
              <a:rPr lang="en-US" dirty="0"/>
              <a:t>Switch branches without committing or losing our work.</a:t>
            </a:r>
          </a:p>
          <a:p>
            <a:r>
              <a:rPr lang="en-US" dirty="0"/>
              <a:t>Apply stashed changes using "git stash apply" or "git stash pop".</a:t>
            </a:r>
          </a:p>
          <a:p>
            <a:r>
              <a:rPr lang="en-US" dirty="0"/>
              <a:t>Resolve conflicts if they occur during stash application.</a:t>
            </a:r>
          </a:p>
          <a:p>
            <a:r>
              <a:rPr lang="en-US" dirty="0"/>
              <a:t>Inspect stashes with "git stash list".</a:t>
            </a:r>
          </a:p>
          <a:p>
            <a:r>
              <a:rPr lang="en-US" dirty="0"/>
              <a:t>Remove specific stashes using "git stash drop".</a:t>
            </a:r>
          </a:p>
          <a:p>
            <a:r>
              <a:rPr lang="en-US" dirty="0"/>
              <a:t>Clear the entire stash stack with "git stash clear".</a:t>
            </a:r>
            <a:endParaRPr lang="en-IN" dirty="0"/>
          </a:p>
        </p:txBody>
      </p:sp>
      <p:pic>
        <p:nvPicPr>
          <p:cNvPr id="7" name="Picture 6">
            <a:extLst>
              <a:ext uri="{FF2B5EF4-FFF2-40B4-BE49-F238E27FC236}">
                <a16:creationId xmlns:a16="http://schemas.microsoft.com/office/drawing/2014/main" id="{D1B46EBA-500C-0CE4-EBCE-6F4F102C68DA}"/>
              </a:ext>
            </a:extLst>
          </p:cNvPr>
          <p:cNvPicPr>
            <a:picLocks noChangeAspect="1"/>
          </p:cNvPicPr>
          <p:nvPr/>
        </p:nvPicPr>
        <p:blipFill>
          <a:blip r:embed="rId2"/>
          <a:stretch>
            <a:fillRect/>
          </a:stretch>
        </p:blipFill>
        <p:spPr>
          <a:xfrm>
            <a:off x="8786518" y="2760271"/>
            <a:ext cx="2773920" cy="2560542"/>
          </a:xfrm>
          <a:prstGeom prst="rect">
            <a:avLst/>
          </a:prstGeom>
        </p:spPr>
      </p:pic>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1DB0-5087-9F83-03EB-A91C9C0FE8FF}"/>
              </a:ext>
            </a:extLst>
          </p:cNvPr>
          <p:cNvSpPr>
            <a:spLocks noGrp="1"/>
          </p:cNvSpPr>
          <p:nvPr>
            <p:ph type="title"/>
          </p:nvPr>
        </p:nvSpPr>
        <p:spPr/>
        <p:txBody>
          <a:bodyPr/>
          <a:lstStyle/>
          <a:p>
            <a:r>
              <a:rPr lang="en-IN" dirty="0"/>
              <a:t>Git Stash</a:t>
            </a:r>
          </a:p>
        </p:txBody>
      </p:sp>
      <p:sp>
        <p:nvSpPr>
          <p:cNvPr id="3" name="Content Placeholder 2">
            <a:extLst>
              <a:ext uri="{FF2B5EF4-FFF2-40B4-BE49-F238E27FC236}">
                <a16:creationId xmlns:a16="http://schemas.microsoft.com/office/drawing/2014/main" id="{13C82FE7-146A-9B90-5378-717450D52F10}"/>
              </a:ext>
            </a:extLst>
          </p:cNvPr>
          <p:cNvSpPr>
            <a:spLocks noGrp="1"/>
          </p:cNvSpPr>
          <p:nvPr>
            <p:ph idx="1"/>
          </p:nvPr>
        </p:nvSpPr>
        <p:spPr>
          <a:xfrm>
            <a:off x="818712" y="2222287"/>
            <a:ext cx="7672145" cy="3636511"/>
          </a:xfrm>
        </p:spPr>
        <p:txBody>
          <a:bodyPr/>
          <a:lstStyle/>
          <a:p>
            <a:r>
              <a:rPr lang="en-US" dirty="0"/>
              <a:t>Apply stashed changes using "git stash apply" or "git stash pop".</a:t>
            </a:r>
          </a:p>
          <a:p>
            <a:r>
              <a:rPr lang="en-US" dirty="0"/>
              <a:t>Resolve conflicts if they occur during stash application.</a:t>
            </a:r>
          </a:p>
          <a:p>
            <a:r>
              <a:rPr lang="en-US" dirty="0"/>
              <a:t>Inspect stashes with "git stash list".</a:t>
            </a:r>
          </a:p>
          <a:p>
            <a:r>
              <a:rPr lang="en-US" dirty="0"/>
              <a:t>Remove specific stashes using "git stash drop".</a:t>
            </a:r>
          </a:p>
          <a:p>
            <a:r>
              <a:rPr lang="en-US" dirty="0"/>
              <a:t>Clear the entire stash stack with "git stash clear".</a:t>
            </a:r>
            <a:endParaRPr lang="en-IN" dirty="0"/>
          </a:p>
        </p:txBody>
      </p:sp>
      <p:sp>
        <p:nvSpPr>
          <p:cNvPr id="6" name="Slide Number Placeholder 5">
            <a:extLst>
              <a:ext uri="{FF2B5EF4-FFF2-40B4-BE49-F238E27FC236}">
                <a16:creationId xmlns:a16="http://schemas.microsoft.com/office/drawing/2014/main" id="{0DAC5403-B1BF-76FB-F9DD-6FE642DF9CEF}"/>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pic>
        <p:nvPicPr>
          <p:cNvPr id="8" name="Picture 7">
            <a:extLst>
              <a:ext uri="{FF2B5EF4-FFF2-40B4-BE49-F238E27FC236}">
                <a16:creationId xmlns:a16="http://schemas.microsoft.com/office/drawing/2014/main" id="{00BE1D2F-AF80-D4AE-548C-A1DD2E7AD4A8}"/>
              </a:ext>
            </a:extLst>
          </p:cNvPr>
          <p:cNvPicPr>
            <a:picLocks noChangeAspect="1"/>
          </p:cNvPicPr>
          <p:nvPr/>
        </p:nvPicPr>
        <p:blipFill>
          <a:blip r:embed="rId2"/>
          <a:stretch>
            <a:fillRect/>
          </a:stretch>
        </p:blipFill>
        <p:spPr>
          <a:xfrm>
            <a:off x="8396098" y="1958797"/>
            <a:ext cx="3795902" cy="3415932"/>
          </a:xfrm>
          <a:prstGeom prst="rect">
            <a:avLst/>
          </a:prstGeom>
        </p:spPr>
      </p:pic>
    </p:spTree>
    <p:extLst>
      <p:ext uri="{BB962C8B-B14F-4D97-AF65-F5344CB8AC3E}">
        <p14:creationId xmlns:p14="http://schemas.microsoft.com/office/powerpoint/2010/main" val="350284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55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9788-391E-88F4-32C1-FC493189AD9B}"/>
              </a:ext>
            </a:extLst>
          </p:cNvPr>
          <p:cNvSpPr>
            <a:spLocks noGrp="1"/>
          </p:cNvSpPr>
          <p:nvPr>
            <p:ph type="title"/>
          </p:nvPr>
        </p:nvSpPr>
        <p:spPr/>
        <p:txBody>
          <a:bodyPr/>
          <a:lstStyle/>
          <a:p>
            <a:r>
              <a:rPr lang="en-IN" dirty="0"/>
              <a:t>Git Bisect</a:t>
            </a:r>
          </a:p>
        </p:txBody>
      </p:sp>
      <p:sp>
        <p:nvSpPr>
          <p:cNvPr id="6" name="Slide Number Placeholder 5">
            <a:extLst>
              <a:ext uri="{FF2B5EF4-FFF2-40B4-BE49-F238E27FC236}">
                <a16:creationId xmlns:a16="http://schemas.microsoft.com/office/drawing/2014/main" id="{15150BC4-1DF2-0362-A1C4-C077DE70EB4F}"/>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graphicFrame>
        <p:nvGraphicFramePr>
          <p:cNvPr id="10" name="Content Placeholder 9">
            <a:extLst>
              <a:ext uri="{FF2B5EF4-FFF2-40B4-BE49-F238E27FC236}">
                <a16:creationId xmlns:a16="http://schemas.microsoft.com/office/drawing/2014/main" id="{301527D9-0592-4704-E521-3BDBCEF33A01}"/>
              </a:ext>
            </a:extLst>
          </p:cNvPr>
          <p:cNvGraphicFramePr>
            <a:graphicFrameLocks noGrp="1"/>
          </p:cNvGraphicFramePr>
          <p:nvPr>
            <p:ph idx="1"/>
            <p:extLst>
              <p:ext uri="{D42A27DB-BD31-4B8C-83A1-F6EECF244321}">
                <p14:modId xmlns:p14="http://schemas.microsoft.com/office/powerpoint/2010/main" val="3874850545"/>
              </p:ext>
            </p:extLst>
          </p:nvPr>
        </p:nvGraphicFramePr>
        <p:xfrm>
          <a:off x="818712" y="2222287"/>
          <a:ext cx="10921774" cy="3693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14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29AD-C66B-F244-E5C7-FFFD1486957D}"/>
              </a:ext>
            </a:extLst>
          </p:cNvPr>
          <p:cNvSpPr>
            <a:spLocks noGrp="1"/>
          </p:cNvSpPr>
          <p:nvPr>
            <p:ph type="title"/>
          </p:nvPr>
        </p:nvSpPr>
        <p:spPr/>
        <p:txBody>
          <a:bodyPr/>
          <a:lstStyle/>
          <a:p>
            <a:r>
              <a:rPr lang="en-US" dirty="0"/>
              <a:t>Git Bisect:</a:t>
            </a:r>
            <a:endParaRPr lang="en-IN" dirty="0"/>
          </a:p>
        </p:txBody>
      </p:sp>
      <p:sp>
        <p:nvSpPr>
          <p:cNvPr id="3" name="Content Placeholder 2">
            <a:extLst>
              <a:ext uri="{FF2B5EF4-FFF2-40B4-BE49-F238E27FC236}">
                <a16:creationId xmlns:a16="http://schemas.microsoft.com/office/drawing/2014/main" id="{6A6E3AA0-2212-9791-B700-C9C7221F8E92}"/>
              </a:ext>
            </a:extLst>
          </p:cNvPr>
          <p:cNvSpPr>
            <a:spLocks noGrp="1"/>
          </p:cNvSpPr>
          <p:nvPr>
            <p:ph idx="1"/>
          </p:nvPr>
        </p:nvSpPr>
        <p:spPr>
          <a:xfrm>
            <a:off x="818712" y="2222287"/>
            <a:ext cx="5432798" cy="3636511"/>
          </a:xfrm>
        </p:spPr>
        <p:txBody>
          <a:bodyPr/>
          <a:lstStyle/>
          <a:p>
            <a:pPr algn="just"/>
            <a:r>
              <a:rPr lang="en-US" dirty="0"/>
              <a:t>Benefits:</a:t>
            </a:r>
          </a:p>
          <a:p>
            <a:pPr algn="just"/>
            <a:endParaRPr lang="en-US" dirty="0"/>
          </a:p>
          <a:p>
            <a:pPr algn="just"/>
            <a:r>
              <a:rPr lang="en-US" dirty="0"/>
              <a:t>Time-saving: Automated search minimizes manual effort in identifying the bug's origin.</a:t>
            </a:r>
          </a:p>
          <a:p>
            <a:pPr algn="just"/>
            <a:r>
              <a:rPr lang="en-US" dirty="0"/>
              <a:t>Precision: Locates the specific commit, aiding in targeted debugging and problem-solving.</a:t>
            </a:r>
            <a:endParaRPr lang="en-IN" dirty="0"/>
          </a:p>
        </p:txBody>
      </p:sp>
      <p:sp>
        <p:nvSpPr>
          <p:cNvPr id="6" name="Slide Number Placeholder 5">
            <a:extLst>
              <a:ext uri="{FF2B5EF4-FFF2-40B4-BE49-F238E27FC236}">
                <a16:creationId xmlns:a16="http://schemas.microsoft.com/office/drawing/2014/main" id="{086006BE-DF8F-6C6C-9EAC-96EAB7F6BDC0}"/>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pic>
        <p:nvPicPr>
          <p:cNvPr id="9" name="Picture 8">
            <a:extLst>
              <a:ext uri="{FF2B5EF4-FFF2-40B4-BE49-F238E27FC236}">
                <a16:creationId xmlns:a16="http://schemas.microsoft.com/office/drawing/2014/main" id="{C79D0187-85C0-EBCD-DBF2-AD9E03D5D3A0}"/>
              </a:ext>
            </a:extLst>
          </p:cNvPr>
          <p:cNvPicPr>
            <a:picLocks noChangeAspect="1"/>
          </p:cNvPicPr>
          <p:nvPr/>
        </p:nvPicPr>
        <p:blipFill>
          <a:blip r:embed="rId2"/>
          <a:stretch>
            <a:fillRect/>
          </a:stretch>
        </p:blipFill>
        <p:spPr>
          <a:xfrm>
            <a:off x="6659401" y="2547724"/>
            <a:ext cx="5532599" cy="3246401"/>
          </a:xfrm>
          <a:prstGeom prst="rect">
            <a:avLst/>
          </a:prstGeom>
        </p:spPr>
      </p:pic>
    </p:spTree>
    <p:extLst>
      <p:ext uri="{BB962C8B-B14F-4D97-AF65-F5344CB8AC3E}">
        <p14:creationId xmlns:p14="http://schemas.microsoft.com/office/powerpoint/2010/main" val="176242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433D-C75C-8FDA-0F7B-E28B2CC70222}"/>
              </a:ext>
            </a:extLst>
          </p:cNvPr>
          <p:cNvSpPr>
            <a:spLocks noGrp="1"/>
          </p:cNvSpPr>
          <p:nvPr>
            <p:ph type="title"/>
          </p:nvPr>
        </p:nvSpPr>
        <p:spPr/>
        <p:txBody>
          <a:bodyPr/>
          <a:lstStyle/>
          <a:p>
            <a:r>
              <a:rPr lang="en-US" dirty="0"/>
              <a:t>Git Reflog</a:t>
            </a:r>
            <a:endParaRPr lang="en-IN" dirty="0"/>
          </a:p>
        </p:txBody>
      </p:sp>
      <p:graphicFrame>
        <p:nvGraphicFramePr>
          <p:cNvPr id="8" name="Content Placeholder 7">
            <a:extLst>
              <a:ext uri="{FF2B5EF4-FFF2-40B4-BE49-F238E27FC236}">
                <a16:creationId xmlns:a16="http://schemas.microsoft.com/office/drawing/2014/main" id="{FC54EAA4-1581-DA7E-321D-71973C9823D6}"/>
              </a:ext>
            </a:extLst>
          </p:cNvPr>
          <p:cNvGraphicFramePr>
            <a:graphicFrameLocks noGrp="1"/>
          </p:cNvGraphicFramePr>
          <p:nvPr>
            <p:ph idx="1"/>
            <p:extLst>
              <p:ext uri="{D42A27DB-BD31-4B8C-83A1-F6EECF244321}">
                <p14:modId xmlns:p14="http://schemas.microsoft.com/office/powerpoint/2010/main" val="1036865606"/>
              </p:ext>
            </p:extLst>
          </p:nvPr>
        </p:nvGraphicFramePr>
        <p:xfrm>
          <a:off x="0" y="1930400"/>
          <a:ext cx="6458857" cy="4927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E41814D-0160-3FAB-9775-95013867DFB9}"/>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10" name="TextBox 9">
            <a:extLst>
              <a:ext uri="{FF2B5EF4-FFF2-40B4-BE49-F238E27FC236}">
                <a16:creationId xmlns:a16="http://schemas.microsoft.com/office/drawing/2014/main" id="{3E39EBC7-881C-EA5F-F4A3-18303DEE008E}"/>
              </a:ext>
            </a:extLst>
          </p:cNvPr>
          <p:cNvSpPr txBox="1"/>
          <p:nvPr/>
        </p:nvSpPr>
        <p:spPr>
          <a:xfrm>
            <a:off x="6559420" y="1809781"/>
            <a:ext cx="4822578" cy="5355312"/>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282828"/>
                </a:solidFill>
                <a:latin typeface="Bahnschrift SemiBold" panose="020B0502040204020203" pitchFamily="34" charset="0"/>
              </a:rPr>
              <a:t>Git Reflog: A reference log that records all reference changes in the repository.</a:t>
            </a:r>
          </a:p>
          <a:p>
            <a:pPr marL="285750" indent="-285750" algn="just">
              <a:buFont typeface="Arial" panose="020B0604020202020204" pitchFamily="34" charset="0"/>
              <a:buChar char="•"/>
            </a:pPr>
            <a:endParaRPr lang="en-US" dirty="0">
              <a:solidFill>
                <a:srgbClr val="282828"/>
              </a:solidFill>
              <a:latin typeface="Bahnschrift SemiBold" panose="020B0502040204020203" pitchFamily="34" charset="0"/>
            </a:endParaRPr>
          </a:p>
          <a:p>
            <a:pPr marL="285750" indent="-285750" algn="just">
              <a:buFont typeface="Arial" panose="020B0604020202020204" pitchFamily="34" charset="0"/>
              <a:buChar char="•"/>
            </a:pPr>
            <a:r>
              <a:rPr lang="en-US" dirty="0">
                <a:solidFill>
                  <a:srgbClr val="282828"/>
                </a:solidFill>
                <a:latin typeface="Bahnschrift SemiBold" panose="020B0502040204020203" pitchFamily="34" charset="0"/>
              </a:rPr>
              <a:t>Essential for recovering lost commits and troubleshooting issues.</a:t>
            </a:r>
          </a:p>
          <a:p>
            <a:pPr marL="285750" indent="-285750" algn="just">
              <a:buFont typeface="Arial" panose="020B0604020202020204" pitchFamily="34" charset="0"/>
              <a:buChar char="•"/>
            </a:pPr>
            <a:endParaRPr lang="en-US" dirty="0">
              <a:solidFill>
                <a:srgbClr val="282828"/>
              </a:solidFill>
              <a:latin typeface="Bahnschrift SemiBold" panose="020B0502040204020203" pitchFamily="34" charset="0"/>
            </a:endParaRPr>
          </a:p>
          <a:p>
            <a:pPr marL="285750" indent="-285750" algn="just">
              <a:buFont typeface="Arial" panose="020B0604020202020204" pitchFamily="34" charset="0"/>
              <a:buChar char="•"/>
            </a:pPr>
            <a:r>
              <a:rPr lang="en-US" dirty="0">
                <a:solidFill>
                  <a:srgbClr val="282828"/>
                </a:solidFill>
                <a:latin typeface="Bahnschrift SemiBold" panose="020B0502040204020203" pitchFamily="34" charset="0"/>
              </a:rPr>
              <a:t>Tracking References for Branch Recovery and Troubleshooting</a:t>
            </a:r>
          </a:p>
          <a:p>
            <a:pPr marL="285750" indent="-285750" algn="just">
              <a:buFont typeface="Arial" panose="020B0604020202020204" pitchFamily="34" charset="0"/>
              <a:buChar char="•"/>
            </a:pPr>
            <a:endParaRPr lang="en-US" dirty="0">
              <a:solidFill>
                <a:srgbClr val="282828"/>
              </a:solidFill>
              <a:latin typeface="Bahnschrift SemiBold" panose="020B0502040204020203" pitchFamily="34" charset="0"/>
            </a:endParaRPr>
          </a:p>
          <a:p>
            <a:pPr marL="285750" indent="-285750" algn="just">
              <a:buFont typeface="Arial" panose="020B0604020202020204" pitchFamily="34" charset="0"/>
              <a:buChar char="•"/>
            </a:pPr>
            <a:r>
              <a:rPr lang="en-US" dirty="0">
                <a:solidFill>
                  <a:srgbClr val="282828"/>
                </a:solidFill>
                <a:latin typeface="Bahnschrift SemiBold" panose="020B0502040204020203" pitchFamily="34" charset="0"/>
              </a:rPr>
              <a:t>allows us to "time travel" through the repository's history by providing a detailed timeline of reference changes.</a:t>
            </a:r>
          </a:p>
          <a:p>
            <a:pPr marL="285750" indent="-285750" algn="just">
              <a:buFont typeface="Arial" panose="020B0604020202020204" pitchFamily="34" charset="0"/>
              <a:buChar char="•"/>
            </a:pPr>
            <a:endParaRPr lang="en-US" dirty="0">
              <a:solidFill>
                <a:srgbClr val="282828"/>
              </a:solidFill>
              <a:latin typeface="Bahnschrift SemiBold" panose="020B0502040204020203" pitchFamily="34" charset="0"/>
            </a:endParaRPr>
          </a:p>
          <a:p>
            <a:pPr marL="285750" indent="-285750" algn="just">
              <a:buFont typeface="Arial" panose="020B0604020202020204" pitchFamily="34" charset="0"/>
              <a:buChar char="•"/>
            </a:pPr>
            <a:r>
              <a:rPr lang="en-US" dirty="0">
                <a:solidFill>
                  <a:srgbClr val="282828"/>
                </a:solidFill>
                <a:latin typeface="Bahnschrift SemiBold" panose="020B0502040204020203" pitchFamily="34" charset="0"/>
              </a:rPr>
              <a:t>Debugging Assistance by  identifying which reference changes which may have caused the problem; aids in isolating and rectifying problematic modifications. </a:t>
            </a:r>
          </a:p>
          <a:p>
            <a:pPr marL="285750" indent="-285750" algn="just">
              <a:buFont typeface="Arial" panose="020B0604020202020204" pitchFamily="34" charset="0"/>
              <a:buChar char="•"/>
            </a:pPr>
            <a:endParaRPr lang="en-US" dirty="0">
              <a:solidFill>
                <a:srgbClr val="282828"/>
              </a:solidFill>
              <a:latin typeface="Bahnschrift SemiBold" panose="020B0502040204020203" pitchFamily="34" charset="0"/>
            </a:endParaRPr>
          </a:p>
          <a:p>
            <a:pPr marL="285750" indent="-285750" algn="just">
              <a:buFont typeface="Arial" panose="020B0604020202020204" pitchFamily="34" charset="0"/>
              <a:buChar char="•"/>
            </a:pPr>
            <a:endParaRPr lang="en-IN" dirty="0">
              <a:solidFill>
                <a:srgbClr val="282828"/>
              </a:solidFill>
              <a:latin typeface="Bahnschrift SemiBold" panose="020B0502040204020203" pitchFamily="34" charset="0"/>
            </a:endParaRPr>
          </a:p>
        </p:txBody>
      </p:sp>
    </p:spTree>
    <p:extLst>
      <p:ext uri="{BB962C8B-B14F-4D97-AF65-F5344CB8AC3E}">
        <p14:creationId xmlns:p14="http://schemas.microsoft.com/office/powerpoint/2010/main" val="46572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EB60-BEEE-3C0E-83A8-C1B667118494}"/>
              </a:ext>
            </a:extLst>
          </p:cNvPr>
          <p:cNvSpPr>
            <a:spLocks noGrp="1"/>
          </p:cNvSpPr>
          <p:nvPr>
            <p:ph type="title"/>
          </p:nvPr>
        </p:nvSpPr>
        <p:spPr/>
        <p:txBody>
          <a:bodyPr/>
          <a:lstStyle/>
          <a:p>
            <a:r>
              <a:rPr lang="en-IN" dirty="0"/>
              <a:t>Git Reflog</a:t>
            </a:r>
          </a:p>
        </p:txBody>
      </p:sp>
      <p:sp>
        <p:nvSpPr>
          <p:cNvPr id="3" name="Content Placeholder 2">
            <a:extLst>
              <a:ext uri="{FF2B5EF4-FFF2-40B4-BE49-F238E27FC236}">
                <a16:creationId xmlns:a16="http://schemas.microsoft.com/office/drawing/2014/main" id="{A481E24D-E73E-0F67-C40E-4FFCAFFFF30E}"/>
              </a:ext>
            </a:extLst>
          </p:cNvPr>
          <p:cNvSpPr>
            <a:spLocks noGrp="1"/>
          </p:cNvSpPr>
          <p:nvPr>
            <p:ph idx="1"/>
          </p:nvPr>
        </p:nvSpPr>
        <p:spPr>
          <a:xfrm>
            <a:off x="818712" y="2222287"/>
            <a:ext cx="5117631" cy="3636511"/>
          </a:xfrm>
        </p:spPr>
        <p:txBody>
          <a:bodyPr>
            <a:normAutofit fontScale="92500" lnSpcReduction="10000"/>
          </a:bodyPr>
          <a:lstStyle/>
          <a:p>
            <a:pPr algn="just"/>
            <a:r>
              <a:rPr lang="en-US" dirty="0"/>
              <a:t>Benefits:</a:t>
            </a:r>
          </a:p>
          <a:p>
            <a:pPr algn="just"/>
            <a:endParaRPr lang="en-US" dirty="0"/>
          </a:p>
          <a:p>
            <a:pPr algn="just"/>
            <a:r>
              <a:rPr lang="en-US" dirty="0"/>
              <a:t>Commit Recovery: Provides a safety net for retrieving lost or mistakenly removed commits.</a:t>
            </a:r>
          </a:p>
          <a:p>
            <a:pPr algn="just"/>
            <a:r>
              <a:rPr lang="en-US" dirty="0"/>
              <a:t>Troubleshooting Support: Facilitates identifying and rectifying issues related to reference modifications.</a:t>
            </a:r>
          </a:p>
          <a:p>
            <a:pPr algn="just"/>
            <a:r>
              <a:rPr lang="en-US" dirty="0"/>
              <a:t>Git </a:t>
            </a:r>
            <a:r>
              <a:rPr lang="en-US" dirty="0" err="1"/>
              <a:t>Reflog</a:t>
            </a:r>
            <a:r>
              <a:rPr lang="en-US" dirty="0"/>
              <a:t> acts as a valuable reference log, safeguarding your commits and assisting in troubleshooting scenarios by keeping track of all reference changes in the repository.</a:t>
            </a:r>
            <a:endParaRPr lang="en-IN" dirty="0"/>
          </a:p>
        </p:txBody>
      </p:sp>
      <p:sp>
        <p:nvSpPr>
          <p:cNvPr id="6" name="Slide Number Placeholder 5">
            <a:extLst>
              <a:ext uri="{FF2B5EF4-FFF2-40B4-BE49-F238E27FC236}">
                <a16:creationId xmlns:a16="http://schemas.microsoft.com/office/drawing/2014/main" id="{BBF14B31-4992-B929-55C6-FD507A770B00}"/>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pic>
        <p:nvPicPr>
          <p:cNvPr id="8" name="Picture 7">
            <a:extLst>
              <a:ext uri="{FF2B5EF4-FFF2-40B4-BE49-F238E27FC236}">
                <a16:creationId xmlns:a16="http://schemas.microsoft.com/office/drawing/2014/main" id="{29779F2C-BF3E-1278-61C0-2BFD97B1BB04}"/>
              </a:ext>
            </a:extLst>
          </p:cNvPr>
          <p:cNvPicPr>
            <a:picLocks noChangeAspect="1"/>
          </p:cNvPicPr>
          <p:nvPr/>
        </p:nvPicPr>
        <p:blipFill>
          <a:blip r:embed="rId2"/>
          <a:stretch>
            <a:fillRect/>
          </a:stretch>
        </p:blipFill>
        <p:spPr>
          <a:xfrm>
            <a:off x="9725025" y="1881650"/>
            <a:ext cx="2466975" cy="1847850"/>
          </a:xfrm>
          <a:prstGeom prst="rect">
            <a:avLst/>
          </a:prstGeom>
        </p:spPr>
      </p:pic>
      <p:pic>
        <p:nvPicPr>
          <p:cNvPr id="7" name="Picture 6">
            <a:extLst>
              <a:ext uri="{FF2B5EF4-FFF2-40B4-BE49-F238E27FC236}">
                <a16:creationId xmlns:a16="http://schemas.microsoft.com/office/drawing/2014/main" id="{E63201C3-9166-2C7B-D32E-E8A1C16A1006}"/>
              </a:ext>
            </a:extLst>
          </p:cNvPr>
          <p:cNvPicPr>
            <a:picLocks noChangeAspect="1"/>
          </p:cNvPicPr>
          <p:nvPr/>
        </p:nvPicPr>
        <p:blipFill>
          <a:blip r:embed="rId3"/>
          <a:stretch>
            <a:fillRect/>
          </a:stretch>
        </p:blipFill>
        <p:spPr>
          <a:xfrm>
            <a:off x="6156811" y="3429000"/>
            <a:ext cx="3177815" cy="1867062"/>
          </a:xfrm>
          <a:prstGeom prst="rect">
            <a:avLst/>
          </a:prstGeom>
        </p:spPr>
      </p:pic>
    </p:spTree>
    <p:extLst>
      <p:ext uri="{BB962C8B-B14F-4D97-AF65-F5344CB8AC3E}">
        <p14:creationId xmlns:p14="http://schemas.microsoft.com/office/powerpoint/2010/main" val="2125484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TM03457503[[fn=Quotable]]</Template>
  <TotalTime>1510</TotalTime>
  <Words>1174</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Algerian</vt:lpstr>
      <vt:lpstr>Arial</vt:lpstr>
      <vt:lpstr>Arial Black</vt:lpstr>
      <vt:lpstr>Bahnschrift SemiBold</vt:lpstr>
      <vt:lpstr>Bodoni MT Black</vt:lpstr>
      <vt:lpstr>Calibri</vt:lpstr>
      <vt:lpstr>Century Gothic</vt:lpstr>
      <vt:lpstr>Courier New</vt:lpstr>
      <vt:lpstr>Karla</vt:lpstr>
      <vt:lpstr>Wingdings</vt:lpstr>
      <vt:lpstr>Wingdings 2</vt:lpstr>
      <vt:lpstr>Quotable</vt:lpstr>
      <vt:lpstr>Exploring New Git Concepts</vt:lpstr>
      <vt:lpstr>Git is a distributed version control system that tracks changes to files in a project over time.  Git allows multiple developers to work on the same project simultaneously, keeping track of individual changes and merging them seamlessly. </vt:lpstr>
      <vt:lpstr>PowerPoint Presentation</vt:lpstr>
      <vt:lpstr>Git Stash</vt:lpstr>
      <vt:lpstr>Git Stash</vt:lpstr>
      <vt:lpstr>Git Bisect</vt:lpstr>
      <vt:lpstr>Git Bisect:</vt:lpstr>
      <vt:lpstr>Git Reflog</vt:lpstr>
      <vt:lpstr>Git Reflog</vt:lpstr>
      <vt:lpstr>Git Diff</vt:lpstr>
      <vt:lpstr>Git Diff</vt:lpstr>
      <vt:lpstr>Git Switch</vt:lpstr>
      <vt:lpstr>Git Switch</vt:lpstr>
      <vt:lpstr>Git Rebase</vt:lpstr>
      <vt:lpstr>Git Rebase</vt:lpstr>
      <vt:lpstr> Git Cherry-pick</vt:lpstr>
      <vt:lpstr>Git Cherry-pick</vt:lpstr>
      <vt:lpstr>Open-source licenses supported by Git and Git providers promote the freedom to use, modify, and distribute software, fostering innovation. Git and Git providers embody the philosophy of empowering developers, enabling them to control projects and contribute to the collective growth of the open-source ecosystem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New Git Concepts</dc:title>
  <dc:creator>Biswajit Sarkar</dc:creator>
  <cp:lastModifiedBy>User</cp:lastModifiedBy>
  <cp:revision>12</cp:revision>
  <dcterms:created xsi:type="dcterms:W3CDTF">2023-05-21T07:27:47Z</dcterms:created>
  <dcterms:modified xsi:type="dcterms:W3CDTF">2023-05-22T14:24:44Z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