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4F4F4"/>
    <a:srgbClr val="FBFBFB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8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537E5-880A-48C1-8262-5C2A800BFD85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441EC-FBF3-437D-9F6C-F4922145A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80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19D4-9727-4F84-9CA0-F2B1289FCE6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5781-57EB-4B4C-9008-063947B5F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90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19D4-9727-4F84-9CA0-F2B1289FCE6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5781-57EB-4B4C-9008-063947B5F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94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19D4-9727-4F84-9CA0-F2B1289FCE6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5781-57EB-4B4C-9008-063947B5F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31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19D4-9727-4F84-9CA0-F2B1289FCE6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5781-57EB-4B4C-9008-063947B5F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35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19D4-9727-4F84-9CA0-F2B1289FCE6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5781-57EB-4B4C-9008-063947B5F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19D4-9727-4F84-9CA0-F2B1289FCE6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5781-57EB-4B4C-9008-063947B5F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66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19D4-9727-4F84-9CA0-F2B1289FCE6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5781-57EB-4B4C-9008-063947B5F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97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19D4-9727-4F84-9CA0-F2B1289FCE6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5781-57EB-4B4C-9008-063947B5F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19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19D4-9727-4F84-9CA0-F2B1289FCE6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5781-57EB-4B4C-9008-063947B5F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64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19D4-9727-4F84-9CA0-F2B1289FCE6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5781-57EB-4B4C-9008-063947B5F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56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19D4-9727-4F84-9CA0-F2B1289FCE6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5781-57EB-4B4C-9008-063947B5F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87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319D4-9727-4F84-9CA0-F2B1289FCE6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D5781-57EB-4B4C-9008-063947B5F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16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uskawjdu.iptime.org:8084/api-docs/#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5DFD14-393B-4FC2-8EB9-1F838736737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C6E00510-A685-4532-8B5A-3E8F16AD902D}"/>
              </a:ext>
            </a:extLst>
          </p:cNvPr>
          <p:cNvSpPr/>
          <p:nvPr/>
        </p:nvSpPr>
        <p:spPr>
          <a:xfrm rot="2885944">
            <a:off x="6805519" y="-809432"/>
            <a:ext cx="2220969" cy="2248487"/>
          </a:xfrm>
          <a:custGeom>
            <a:avLst/>
            <a:gdLst>
              <a:gd name="connsiteX0" fmla="*/ 0 w 2220969"/>
              <a:gd name="connsiteY0" fmla="*/ 1890475 h 2248487"/>
              <a:gd name="connsiteX1" fmla="*/ 1696282 w 2220969"/>
              <a:gd name="connsiteY1" fmla="*/ 0 h 2248487"/>
              <a:gd name="connsiteX2" fmla="*/ 2208960 w 2220969"/>
              <a:gd name="connsiteY2" fmla="*/ 460015 h 2248487"/>
              <a:gd name="connsiteX3" fmla="*/ 2220969 w 2220969"/>
              <a:gd name="connsiteY3" fmla="*/ 579137 h 2248487"/>
              <a:gd name="connsiteX4" fmla="*/ 2220969 w 2220969"/>
              <a:gd name="connsiteY4" fmla="*/ 1642805 h 2248487"/>
              <a:gd name="connsiteX5" fmla="*/ 1615287 w 2220969"/>
              <a:gd name="connsiteY5" fmla="*/ 2248487 h 2248487"/>
              <a:gd name="connsiteX6" fmla="*/ 551619 w 2220969"/>
              <a:gd name="connsiteY6" fmla="*/ 2248487 h 2248487"/>
              <a:gd name="connsiteX7" fmla="*/ 49378 w 2220969"/>
              <a:gd name="connsiteY7" fmla="*/ 1981447 h 224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969" h="2248487">
                <a:moveTo>
                  <a:pt x="0" y="1890475"/>
                </a:moveTo>
                <a:lnTo>
                  <a:pt x="1696282" y="0"/>
                </a:lnTo>
                <a:lnTo>
                  <a:pt x="2208960" y="460015"/>
                </a:lnTo>
                <a:lnTo>
                  <a:pt x="2220969" y="579137"/>
                </a:lnTo>
                <a:lnTo>
                  <a:pt x="2220969" y="1642805"/>
                </a:lnTo>
                <a:cubicBezTo>
                  <a:pt x="2220969" y="1977314"/>
                  <a:pt x="1949796" y="2248487"/>
                  <a:pt x="1615287" y="2248487"/>
                </a:cubicBezTo>
                <a:lnTo>
                  <a:pt x="551619" y="2248487"/>
                </a:lnTo>
                <a:cubicBezTo>
                  <a:pt x="342551" y="2248487"/>
                  <a:pt x="158224" y="2142560"/>
                  <a:pt x="49378" y="1981447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1DACAD24-57BA-4FC7-976D-03364DDEB334}"/>
              </a:ext>
            </a:extLst>
          </p:cNvPr>
          <p:cNvSpPr/>
          <p:nvPr/>
        </p:nvSpPr>
        <p:spPr>
          <a:xfrm rot="2885944">
            <a:off x="-883103" y="3156333"/>
            <a:ext cx="2230564" cy="2157335"/>
          </a:xfrm>
          <a:custGeom>
            <a:avLst/>
            <a:gdLst>
              <a:gd name="connsiteX0" fmla="*/ 132932 w 2230564"/>
              <a:gd name="connsiteY0" fmla="*/ 177400 h 2157335"/>
              <a:gd name="connsiteX1" fmla="*/ 561214 w 2230564"/>
              <a:gd name="connsiteY1" fmla="*/ 0 h 2157335"/>
              <a:gd name="connsiteX2" fmla="*/ 1624882 w 2230564"/>
              <a:gd name="connsiteY2" fmla="*/ 0 h 2157335"/>
              <a:gd name="connsiteX3" fmla="*/ 2230564 w 2230564"/>
              <a:gd name="connsiteY3" fmla="*/ 605682 h 2157335"/>
              <a:gd name="connsiteX4" fmla="*/ 2230564 w 2230564"/>
              <a:gd name="connsiteY4" fmla="*/ 1669350 h 2157335"/>
              <a:gd name="connsiteX5" fmla="*/ 2053164 w 2230564"/>
              <a:gd name="connsiteY5" fmla="*/ 2097632 h 2157335"/>
              <a:gd name="connsiteX6" fmla="*/ 1980804 w 2230564"/>
              <a:gd name="connsiteY6" fmla="*/ 2157335 h 2157335"/>
              <a:gd name="connsiteX7" fmla="*/ 0 w 2230564"/>
              <a:gd name="connsiteY7" fmla="*/ 380003 h 2157335"/>
              <a:gd name="connsiteX8" fmla="*/ 3130 w 2230564"/>
              <a:gd name="connsiteY8" fmla="*/ 369923 h 2157335"/>
              <a:gd name="connsiteX9" fmla="*/ 132932 w 2230564"/>
              <a:gd name="connsiteY9" fmla="*/ 177400 h 215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564" h="2157335">
                <a:moveTo>
                  <a:pt x="132932" y="177400"/>
                </a:moveTo>
                <a:cubicBezTo>
                  <a:pt x="242539" y="67793"/>
                  <a:pt x="393960" y="0"/>
                  <a:pt x="561214" y="0"/>
                </a:cubicBezTo>
                <a:lnTo>
                  <a:pt x="1624882" y="0"/>
                </a:lnTo>
                <a:cubicBezTo>
                  <a:pt x="1959391" y="0"/>
                  <a:pt x="2230564" y="271173"/>
                  <a:pt x="2230564" y="605682"/>
                </a:cubicBezTo>
                <a:lnTo>
                  <a:pt x="2230564" y="1669350"/>
                </a:lnTo>
                <a:cubicBezTo>
                  <a:pt x="2230564" y="1836604"/>
                  <a:pt x="2162771" y="1988025"/>
                  <a:pt x="2053164" y="2097632"/>
                </a:cubicBezTo>
                <a:lnTo>
                  <a:pt x="1980804" y="2157335"/>
                </a:lnTo>
                <a:lnTo>
                  <a:pt x="0" y="380003"/>
                </a:lnTo>
                <a:lnTo>
                  <a:pt x="3130" y="369923"/>
                </a:lnTo>
                <a:cubicBezTo>
                  <a:pt x="33779" y="297460"/>
                  <a:pt x="78129" y="232203"/>
                  <a:pt x="132932" y="17740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TextBox 16">
            <a:extLst>
              <a:ext uri="{FF2B5EF4-FFF2-40B4-BE49-F238E27FC236}">
                <a16:creationId xmlns:a16="http://schemas.microsoft.com/office/drawing/2014/main" id="{C60CFF81-F266-41AD-B3FF-8E5FBD7E8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311" y="1967640"/>
            <a:ext cx="309537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3400" dirty="0">
                <a:latin typeface="+mj-ea"/>
                <a:ea typeface="+mj-ea"/>
              </a:rPr>
              <a:t>프로젝트 설명</a:t>
            </a:r>
          </a:p>
        </p:txBody>
      </p:sp>
      <p:sp>
        <p:nvSpPr>
          <p:cNvPr id="44" name="TextBox 16">
            <a:extLst>
              <a:ext uri="{FF2B5EF4-FFF2-40B4-BE49-F238E27FC236}">
                <a16:creationId xmlns:a16="http://schemas.microsoft.com/office/drawing/2014/main" id="{BB80494A-1D96-4B20-9425-2DF0A83FC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3529" y="3729723"/>
            <a:ext cx="309537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500" dirty="0">
                <a:latin typeface="+mj-ea"/>
                <a:ea typeface="+mj-ea"/>
              </a:rPr>
              <a:t>허남정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김성재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435165C-4193-4D8E-B852-99769B91E055}"/>
              </a:ext>
            </a:extLst>
          </p:cNvPr>
          <p:cNvSpPr/>
          <p:nvPr/>
        </p:nvSpPr>
        <p:spPr>
          <a:xfrm>
            <a:off x="2657800" y="2708006"/>
            <a:ext cx="3886838" cy="7295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+mj-ea"/>
                <a:ea typeface="+mj-ea"/>
              </a:rPr>
              <a:t>키워드 </a:t>
            </a:r>
            <a:r>
              <a:rPr lang="ko-KR" altLang="en-US" sz="3600" dirty="0" err="1">
                <a:solidFill>
                  <a:schemeClr val="tx1"/>
                </a:solidFill>
                <a:latin typeface="+mj-ea"/>
                <a:ea typeface="+mj-ea"/>
              </a:rPr>
              <a:t>알라미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460F6EC-FC23-4680-9C72-5712985DABE3}"/>
              </a:ext>
            </a:extLst>
          </p:cNvPr>
          <p:cNvSpPr/>
          <p:nvPr/>
        </p:nvSpPr>
        <p:spPr>
          <a:xfrm>
            <a:off x="5915577" y="2244404"/>
            <a:ext cx="844039" cy="207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22.11.15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83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25E8BC-6F26-4509-B3CB-E15A1643CB4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5799CA-1439-4339-A6A0-4426D3495E7E}"/>
              </a:ext>
            </a:extLst>
          </p:cNvPr>
          <p:cNvSpPr/>
          <p:nvPr/>
        </p:nvSpPr>
        <p:spPr>
          <a:xfrm>
            <a:off x="969965" y="574265"/>
            <a:ext cx="8174035" cy="295275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AAF43D-436C-4411-85E9-8E00A13F07B9}"/>
              </a:ext>
            </a:extLst>
          </p:cNvPr>
          <p:cNvSpPr/>
          <p:nvPr/>
        </p:nvSpPr>
        <p:spPr>
          <a:xfrm>
            <a:off x="0" y="574265"/>
            <a:ext cx="738188" cy="295275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3E6E30-F1E8-4819-9F82-4ADCA7823EC1}"/>
              </a:ext>
            </a:extLst>
          </p:cNvPr>
          <p:cNvSpPr txBox="1"/>
          <p:nvPr/>
        </p:nvSpPr>
        <p:spPr>
          <a:xfrm>
            <a:off x="861810" y="56300"/>
            <a:ext cx="4821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dirty="0">
                <a:solidFill>
                  <a:schemeClr val="tx1">
                    <a:alpha val="81000"/>
                  </a:schemeClr>
                </a:solidFill>
              </a:rPr>
              <a:t>키워드 </a:t>
            </a:r>
            <a:r>
              <a:rPr lang="ko-KR" altLang="en-US" sz="2400" dirty="0" err="1">
                <a:solidFill>
                  <a:schemeClr val="tx1">
                    <a:alpha val="81000"/>
                  </a:schemeClr>
                </a:solidFill>
              </a:rPr>
              <a:t>알라미</a:t>
            </a:r>
            <a:r>
              <a:rPr lang="ko-KR" altLang="en-US" sz="2400" dirty="0">
                <a:solidFill>
                  <a:schemeClr val="tx1">
                    <a:alpha val="81000"/>
                  </a:schemeClr>
                </a:solidFill>
              </a:rPr>
              <a:t> 설계도</a:t>
            </a:r>
            <a:endParaRPr lang="ko-KR" altLang="en-US" sz="2400" dirty="0">
              <a:solidFill>
                <a:schemeClr val="tx1">
                  <a:alpha val="81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F7481-4241-4EFA-B655-F44AC8B2F49F}"/>
              </a:ext>
            </a:extLst>
          </p:cNvPr>
          <p:cNvSpPr txBox="1"/>
          <p:nvPr/>
        </p:nvSpPr>
        <p:spPr>
          <a:xfrm>
            <a:off x="91339" y="56300"/>
            <a:ext cx="555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>
                <a:solidFill>
                  <a:schemeClr val="tx1">
                    <a:alpha val="81000"/>
                  </a:schemeClr>
                </a:solidFill>
                <a:latin typeface="+mn-lt"/>
                <a:ea typeface="+mn-ea"/>
              </a:rPr>
              <a:t>01</a:t>
            </a:r>
            <a:endParaRPr lang="ko-KR" altLang="en-US" sz="2400" dirty="0">
              <a:solidFill>
                <a:schemeClr val="tx1">
                  <a:alpha val="81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5005B5-C1F3-3870-0CF4-C0173508DC9C}"/>
              </a:ext>
            </a:extLst>
          </p:cNvPr>
          <p:cNvSpPr txBox="1"/>
          <p:nvPr/>
        </p:nvSpPr>
        <p:spPr>
          <a:xfrm>
            <a:off x="369094" y="1037690"/>
            <a:ext cx="67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전체적인 설계도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9035B4-096A-92BB-2409-DB6768A68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23" y="2129170"/>
            <a:ext cx="8400954" cy="384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1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25E8BC-6F26-4509-B3CB-E15A1643CB4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5799CA-1439-4339-A6A0-4426D3495E7E}"/>
              </a:ext>
            </a:extLst>
          </p:cNvPr>
          <p:cNvSpPr/>
          <p:nvPr/>
        </p:nvSpPr>
        <p:spPr>
          <a:xfrm>
            <a:off x="969965" y="574265"/>
            <a:ext cx="8174035" cy="295275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AAF43D-436C-4411-85E9-8E00A13F07B9}"/>
              </a:ext>
            </a:extLst>
          </p:cNvPr>
          <p:cNvSpPr/>
          <p:nvPr/>
        </p:nvSpPr>
        <p:spPr>
          <a:xfrm>
            <a:off x="0" y="574265"/>
            <a:ext cx="738188" cy="295275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3E6E30-F1E8-4819-9F82-4ADCA7823EC1}"/>
              </a:ext>
            </a:extLst>
          </p:cNvPr>
          <p:cNvSpPr txBox="1"/>
          <p:nvPr/>
        </p:nvSpPr>
        <p:spPr>
          <a:xfrm>
            <a:off x="861810" y="56300"/>
            <a:ext cx="4821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 err="1">
                <a:solidFill>
                  <a:schemeClr val="tx1">
                    <a:alpha val="81000"/>
                  </a:schemeClr>
                </a:solidFill>
                <a:latin typeface="+mn-lt"/>
                <a:ea typeface="+mn-ea"/>
              </a:rPr>
              <a:t>Rset</a:t>
            </a:r>
            <a:r>
              <a:rPr lang="en-US" altLang="ko-KR" sz="2400" dirty="0">
                <a:solidFill>
                  <a:schemeClr val="tx1">
                    <a:alpha val="81000"/>
                  </a:schemeClr>
                </a:solidFill>
                <a:latin typeface="+mn-lt"/>
                <a:ea typeface="+mn-ea"/>
              </a:rPr>
              <a:t> API </a:t>
            </a:r>
            <a:r>
              <a:rPr lang="ko-KR" altLang="en-US" sz="2400" dirty="0">
                <a:solidFill>
                  <a:schemeClr val="tx1">
                    <a:alpha val="81000"/>
                  </a:schemeClr>
                </a:solidFill>
                <a:latin typeface="+mn-lt"/>
                <a:ea typeface="+mn-ea"/>
              </a:rPr>
              <a:t>설명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F7481-4241-4EFA-B655-F44AC8B2F49F}"/>
              </a:ext>
            </a:extLst>
          </p:cNvPr>
          <p:cNvSpPr txBox="1"/>
          <p:nvPr/>
        </p:nvSpPr>
        <p:spPr>
          <a:xfrm>
            <a:off x="91339" y="56300"/>
            <a:ext cx="555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>
                <a:solidFill>
                  <a:schemeClr val="tx1">
                    <a:alpha val="81000"/>
                  </a:schemeClr>
                </a:solidFill>
                <a:latin typeface="+mn-lt"/>
                <a:ea typeface="+mn-ea"/>
              </a:rPr>
              <a:t>02</a:t>
            </a:r>
            <a:endParaRPr lang="ko-KR" altLang="en-US" sz="2400" dirty="0">
              <a:solidFill>
                <a:schemeClr val="tx1">
                  <a:alpha val="81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2050" name="Picture 2" descr="post-thumbnail">
            <a:extLst>
              <a:ext uri="{FF2B5EF4-FFF2-40B4-BE49-F238E27FC236}">
                <a16:creationId xmlns:a16="http://schemas.microsoft.com/office/drawing/2014/main" id="{13C8F250-6F8F-90EE-5865-7751E3367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5" y="1986311"/>
            <a:ext cx="6904234" cy="305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88C403-F02A-7BA4-3B15-2D38193B9DFA}"/>
              </a:ext>
            </a:extLst>
          </p:cNvPr>
          <p:cNvSpPr txBox="1"/>
          <p:nvPr/>
        </p:nvSpPr>
        <p:spPr>
          <a:xfrm>
            <a:off x="369094" y="1037690"/>
            <a:ext cx="6791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서버에 데이터를 요청하고 수정할 수 있는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주소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응답은 </a:t>
            </a:r>
            <a:r>
              <a:rPr lang="en-US" altLang="ko-KR" dirty="0"/>
              <a:t>JSON , HTML </a:t>
            </a:r>
            <a:r>
              <a:rPr lang="ko-KR" altLang="en-US" dirty="0"/>
              <a:t>등의 파일 구조로 받을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99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25E8BC-6F26-4509-B3CB-E15A1643CB4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5799CA-1439-4339-A6A0-4426D3495E7E}"/>
              </a:ext>
            </a:extLst>
          </p:cNvPr>
          <p:cNvSpPr/>
          <p:nvPr/>
        </p:nvSpPr>
        <p:spPr>
          <a:xfrm>
            <a:off x="969965" y="574265"/>
            <a:ext cx="8174035" cy="295275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AAF43D-436C-4411-85E9-8E00A13F07B9}"/>
              </a:ext>
            </a:extLst>
          </p:cNvPr>
          <p:cNvSpPr/>
          <p:nvPr/>
        </p:nvSpPr>
        <p:spPr>
          <a:xfrm>
            <a:off x="0" y="574265"/>
            <a:ext cx="738188" cy="295275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3E6E30-F1E8-4819-9F82-4ADCA7823EC1}"/>
              </a:ext>
            </a:extLst>
          </p:cNvPr>
          <p:cNvSpPr txBox="1"/>
          <p:nvPr/>
        </p:nvSpPr>
        <p:spPr>
          <a:xfrm>
            <a:off x="861810" y="56300"/>
            <a:ext cx="48212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 err="1">
                <a:solidFill>
                  <a:schemeClr val="tx1">
                    <a:alpha val="81000"/>
                  </a:schemeClr>
                </a:solidFill>
                <a:latin typeface="+mn-lt"/>
                <a:ea typeface="+mn-ea"/>
              </a:rPr>
              <a:t>Json</a:t>
            </a:r>
            <a:r>
              <a:rPr lang="ko-KR" altLang="en-US" sz="2400" dirty="0">
                <a:solidFill>
                  <a:schemeClr val="tx1">
                    <a:alpha val="81000"/>
                  </a:schemeClr>
                </a:solidFill>
                <a:latin typeface="+mn-lt"/>
                <a:ea typeface="+mn-ea"/>
              </a:rPr>
              <a:t>구조</a:t>
            </a:r>
            <a:r>
              <a:rPr lang="en-US" altLang="ko-KR" sz="2400" dirty="0">
                <a:solidFill>
                  <a:schemeClr val="tx1">
                    <a:alpha val="81000"/>
                  </a:schemeClr>
                </a:solidFill>
                <a:latin typeface="+mn-lt"/>
                <a:ea typeface="+mn-ea"/>
              </a:rPr>
              <a:t> </a:t>
            </a:r>
            <a:r>
              <a:rPr lang="ko-KR" altLang="en-US" sz="2400" dirty="0">
                <a:solidFill>
                  <a:schemeClr val="tx1">
                    <a:alpha val="81000"/>
                  </a:schemeClr>
                </a:solidFill>
                <a:latin typeface="+mn-lt"/>
                <a:ea typeface="+mn-ea"/>
              </a:rPr>
              <a:t>설명</a:t>
            </a:r>
            <a:endParaRPr lang="en-US" altLang="ko-KR" sz="2400" dirty="0">
              <a:solidFill>
                <a:schemeClr val="tx1">
                  <a:alpha val="81000"/>
                </a:schemeClr>
              </a:solidFill>
              <a:latin typeface="+mn-lt"/>
              <a:ea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 dirty="0">
              <a:solidFill>
                <a:schemeClr val="tx1">
                  <a:alpha val="81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F7481-4241-4EFA-B655-F44AC8B2F49F}"/>
              </a:ext>
            </a:extLst>
          </p:cNvPr>
          <p:cNvSpPr txBox="1"/>
          <p:nvPr/>
        </p:nvSpPr>
        <p:spPr>
          <a:xfrm>
            <a:off x="91339" y="56300"/>
            <a:ext cx="555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>
                <a:solidFill>
                  <a:schemeClr val="tx1">
                    <a:alpha val="81000"/>
                  </a:schemeClr>
                </a:solidFill>
                <a:latin typeface="+mn-lt"/>
                <a:ea typeface="+mn-ea"/>
              </a:rPr>
              <a:t>03</a:t>
            </a:r>
            <a:endParaRPr lang="ko-KR" altLang="en-US" sz="2400" dirty="0">
              <a:solidFill>
                <a:schemeClr val="tx1">
                  <a:alpha val="81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8E08E7-426C-F932-619B-F10363A55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8" y="1946452"/>
            <a:ext cx="5519845" cy="363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B2650C-4271-80A5-4EE5-035DE2562B22}"/>
              </a:ext>
            </a:extLst>
          </p:cNvPr>
          <p:cNvSpPr txBox="1"/>
          <p:nvPr/>
        </p:nvSpPr>
        <p:spPr>
          <a:xfrm>
            <a:off x="369094" y="1037690"/>
            <a:ext cx="6791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중괄호로 시작하고 키</a:t>
            </a:r>
            <a:r>
              <a:rPr lang="en-US" altLang="ko-KR" dirty="0"/>
              <a:t>(Key)</a:t>
            </a:r>
            <a:r>
              <a:rPr lang="ko-KR" altLang="en-US" dirty="0"/>
              <a:t>와 값</a:t>
            </a:r>
            <a:r>
              <a:rPr lang="en-US" altLang="ko-KR" dirty="0"/>
              <a:t>(Value)</a:t>
            </a:r>
            <a:r>
              <a:rPr lang="ko-KR" altLang="en-US" dirty="0"/>
              <a:t>로 이루어져 있음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ko-KR" altLang="en-US" dirty="0" err="1"/>
              <a:t>딕셔너리</a:t>
            </a:r>
            <a:r>
              <a:rPr lang="ko-KR" altLang="en-US" dirty="0"/>
              <a:t> 구조와 유사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938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25E8BC-6F26-4509-B3CB-E15A1643CB4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5799CA-1439-4339-A6A0-4426D3495E7E}"/>
              </a:ext>
            </a:extLst>
          </p:cNvPr>
          <p:cNvSpPr/>
          <p:nvPr/>
        </p:nvSpPr>
        <p:spPr>
          <a:xfrm>
            <a:off x="969965" y="574265"/>
            <a:ext cx="8174035" cy="295275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AAF43D-436C-4411-85E9-8E00A13F07B9}"/>
              </a:ext>
            </a:extLst>
          </p:cNvPr>
          <p:cNvSpPr/>
          <p:nvPr/>
        </p:nvSpPr>
        <p:spPr>
          <a:xfrm>
            <a:off x="0" y="574265"/>
            <a:ext cx="738188" cy="295275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3E6E30-F1E8-4819-9F82-4ADCA7823EC1}"/>
              </a:ext>
            </a:extLst>
          </p:cNvPr>
          <p:cNvSpPr txBox="1"/>
          <p:nvPr/>
        </p:nvSpPr>
        <p:spPr>
          <a:xfrm>
            <a:off x="861810" y="56300"/>
            <a:ext cx="4821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>
                <a:solidFill>
                  <a:schemeClr val="tx1">
                    <a:alpha val="81000"/>
                  </a:schemeClr>
                </a:solidFill>
                <a:latin typeface="+mn-lt"/>
                <a:ea typeface="+mn-ea"/>
              </a:rPr>
              <a:t>REST API </a:t>
            </a:r>
            <a:r>
              <a:rPr lang="ko-KR" altLang="en-US" sz="2400" dirty="0">
                <a:solidFill>
                  <a:schemeClr val="tx1">
                    <a:alpha val="81000"/>
                  </a:schemeClr>
                </a:solidFill>
                <a:latin typeface="+mn-lt"/>
                <a:ea typeface="+mn-ea"/>
              </a:rPr>
              <a:t>서버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F7481-4241-4EFA-B655-F44AC8B2F49F}"/>
              </a:ext>
            </a:extLst>
          </p:cNvPr>
          <p:cNvSpPr txBox="1"/>
          <p:nvPr/>
        </p:nvSpPr>
        <p:spPr>
          <a:xfrm>
            <a:off x="91339" y="56300"/>
            <a:ext cx="555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>
                <a:solidFill>
                  <a:schemeClr val="tx1">
                    <a:alpha val="81000"/>
                  </a:schemeClr>
                </a:solidFill>
              </a:rPr>
              <a:t>04</a:t>
            </a:r>
            <a:endParaRPr lang="ko-KR" altLang="en-US" sz="2400" dirty="0">
              <a:solidFill>
                <a:schemeClr val="tx1">
                  <a:alpha val="81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46A179-D24F-242B-0EBB-FF74968A2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49" y="2119389"/>
            <a:ext cx="8405812" cy="41643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1A333B-9F0A-4A44-F35B-C5010BE93FD0}"/>
              </a:ext>
            </a:extLst>
          </p:cNvPr>
          <p:cNvSpPr txBox="1"/>
          <p:nvPr/>
        </p:nvSpPr>
        <p:spPr>
          <a:xfrm>
            <a:off x="369094" y="1037690"/>
            <a:ext cx="6791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/>
              <a:t>알라미</a:t>
            </a:r>
            <a:r>
              <a:rPr lang="ko-KR" altLang="en-US" dirty="0"/>
              <a:t> 서버 </a:t>
            </a:r>
            <a:r>
              <a:rPr lang="en-US" altLang="ko-KR" dirty="0"/>
              <a:t>REST API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/>
              <a:t>url</a:t>
            </a:r>
            <a:r>
              <a:rPr lang="en-US" altLang="ko-KR" dirty="0"/>
              <a:t> : </a:t>
            </a:r>
            <a:r>
              <a:rPr lang="en-US" altLang="ko-KR" dirty="0">
                <a:hlinkClick r:id="rId3"/>
              </a:rPr>
              <a:t>http://uskawjdu.iptime.org:8084/api-docs/#/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직접 테스트가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043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25E8BC-6F26-4509-B3CB-E15A1643CB4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5799CA-1439-4339-A6A0-4426D3495E7E}"/>
              </a:ext>
            </a:extLst>
          </p:cNvPr>
          <p:cNvSpPr/>
          <p:nvPr/>
        </p:nvSpPr>
        <p:spPr>
          <a:xfrm>
            <a:off x="969965" y="574265"/>
            <a:ext cx="8174035" cy="295275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AAF43D-436C-4411-85E9-8E00A13F07B9}"/>
              </a:ext>
            </a:extLst>
          </p:cNvPr>
          <p:cNvSpPr/>
          <p:nvPr/>
        </p:nvSpPr>
        <p:spPr>
          <a:xfrm>
            <a:off x="0" y="574265"/>
            <a:ext cx="738188" cy="295275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3E6E30-F1E8-4819-9F82-4ADCA7823EC1}"/>
              </a:ext>
            </a:extLst>
          </p:cNvPr>
          <p:cNvSpPr txBox="1"/>
          <p:nvPr/>
        </p:nvSpPr>
        <p:spPr>
          <a:xfrm>
            <a:off x="861810" y="56300"/>
            <a:ext cx="4821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dirty="0">
                <a:solidFill>
                  <a:schemeClr val="tx1">
                    <a:alpha val="81000"/>
                  </a:schemeClr>
                </a:solidFill>
                <a:latin typeface="+mn-lt"/>
                <a:ea typeface="+mn-ea"/>
              </a:rPr>
              <a:t>참고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F7481-4241-4EFA-B655-F44AC8B2F49F}"/>
              </a:ext>
            </a:extLst>
          </p:cNvPr>
          <p:cNvSpPr txBox="1"/>
          <p:nvPr/>
        </p:nvSpPr>
        <p:spPr>
          <a:xfrm>
            <a:off x="91339" y="56300"/>
            <a:ext cx="555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>
                <a:solidFill>
                  <a:schemeClr val="tx1">
                    <a:alpha val="81000"/>
                  </a:schemeClr>
                </a:solidFill>
              </a:rPr>
              <a:t>05</a:t>
            </a:r>
            <a:endParaRPr lang="ko-KR" altLang="en-US" sz="2400" dirty="0">
              <a:solidFill>
                <a:schemeClr val="tx1">
                  <a:alpha val="81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A333B-9F0A-4A44-F35B-C5010BE93FD0}"/>
              </a:ext>
            </a:extLst>
          </p:cNvPr>
          <p:cNvSpPr txBox="1"/>
          <p:nvPr/>
        </p:nvSpPr>
        <p:spPr>
          <a:xfrm>
            <a:off x="369094" y="1037690"/>
            <a:ext cx="67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HTTP </a:t>
            </a:r>
            <a:r>
              <a:rPr lang="ko-KR" altLang="en-US" dirty="0"/>
              <a:t>헤더 구조</a:t>
            </a:r>
            <a:endParaRPr lang="en-US" altLang="ko-K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68897D9-310B-DEA4-9F0A-2343ED3DE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5" y="1683409"/>
            <a:ext cx="6352854" cy="476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40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776</TotalTime>
  <Words>97</Words>
  <Application>Microsoft Office PowerPoint</Application>
  <PresentationFormat>화면 슬라이드 쇼(4:3)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남정 허</dc:creator>
  <cp:lastModifiedBy>허남정</cp:lastModifiedBy>
  <cp:revision>184</cp:revision>
  <dcterms:created xsi:type="dcterms:W3CDTF">2021-06-06T13:16:38Z</dcterms:created>
  <dcterms:modified xsi:type="dcterms:W3CDTF">2022-11-15T13:38:43Z</dcterms:modified>
</cp:coreProperties>
</file>