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BB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0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2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6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0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9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F29E-1EC8-4805-8D50-E6B2F7955FC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7456B1-7E7D-4DD9-803B-4F03B601A7C0}"/>
              </a:ext>
            </a:extLst>
          </p:cNvPr>
          <p:cNvSpPr/>
          <p:nvPr/>
        </p:nvSpPr>
        <p:spPr>
          <a:xfrm>
            <a:off x="941070" y="426720"/>
            <a:ext cx="4770120" cy="411480"/>
          </a:xfrm>
          <a:prstGeom prst="rect">
            <a:avLst/>
          </a:prstGeom>
          <a:solidFill>
            <a:srgbClr val="E7E7E7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기말 프로젝트 주제 선정 보고서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FDDD702-4AFC-4347-A754-6F382106D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2957"/>
              </p:ext>
            </p:extLst>
          </p:nvPr>
        </p:nvGraphicFramePr>
        <p:xfrm>
          <a:off x="727710" y="1732280"/>
          <a:ext cx="5402580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7854464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511108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81389571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0527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허남정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/>
                        <a:t>20205273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6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학과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빅데이터학과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논리설계및실험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0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엘리베이터 제어기 회로를 구현하고 이해할 수 있다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79733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9C051BCA-E5F1-4648-A5E4-545A5BF23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91358"/>
              </p:ext>
            </p:extLst>
          </p:nvPr>
        </p:nvGraphicFramePr>
        <p:xfrm>
          <a:off x="727710" y="1041400"/>
          <a:ext cx="5402580" cy="487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78544645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651110869"/>
                    </a:ext>
                  </a:extLst>
                </a:gridCol>
                <a:gridCol w="1139190">
                  <a:extLst>
                    <a:ext uri="{9D8B030D-6E8A-4147-A177-3AD203B41FA5}">
                      <a16:colId xmlns:a16="http://schemas.microsoft.com/office/drawing/2014/main" val="295524352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과제명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엘리베이터 제어기 </a:t>
                      </a:r>
                      <a:r>
                        <a:rPr lang="en-US" altLang="ko-KR" sz="800" b="0"/>
                        <a:t>(simple ver.)</a:t>
                      </a:r>
                      <a:endParaRPr lang="ko-KR" altLang="en-US" sz="8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/>
                        <a:t>보고서 발표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79733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/>
                        <a:t>2021-05-17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727440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12E0A8D-F203-4916-A277-22DB9C4C4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74354"/>
              </p:ext>
            </p:extLst>
          </p:nvPr>
        </p:nvGraphicFramePr>
        <p:xfrm>
          <a:off x="727710" y="2994660"/>
          <a:ext cx="540258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3020444788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463575401"/>
                    </a:ext>
                  </a:extLst>
                </a:gridCol>
                <a:gridCol w="3044190">
                  <a:extLst>
                    <a:ext uri="{9D8B030D-6E8A-4147-A177-3AD203B41FA5}">
                      <a16:colId xmlns:a16="http://schemas.microsoft.com/office/drawing/2014/main" val="222511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 용 장 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안전 및 추가정보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41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전원 공급 장치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00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브레드보드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02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LED (red)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 – 7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6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0" i="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350" b="0" i="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핀 택트스위치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0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0" i="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350" b="0" i="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50" b="0" i="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7408</a:t>
                      </a:r>
                      <a:endParaRPr lang="ko-KR" altLang="en-US" sz="1350" b="0" i="0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2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0" i="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IC 7402</a:t>
                      </a:r>
                      <a:endParaRPr lang="ko-KR" altLang="en-US" sz="1350" b="0" i="0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NOR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6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0" i="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IC 7404</a:t>
                      </a:r>
                      <a:endParaRPr lang="ko-KR" altLang="en-US" sz="1350" b="0" i="0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31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0" i="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7-segment</a:t>
                      </a:r>
                      <a:endParaRPr lang="ko-KR" altLang="en-US" sz="1350" b="0" i="0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3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0" i="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IC 74LS47</a:t>
                      </a:r>
                      <a:endParaRPr lang="ko-KR" altLang="en-US" sz="1350" b="0" i="0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(7447)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40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i="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공구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etc..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991426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EFE97280-7F2C-4894-8322-E743D8B6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87647"/>
              </p:ext>
            </p:extLst>
          </p:nvPr>
        </p:nvGraphicFramePr>
        <p:xfrm>
          <a:off x="727710" y="7579875"/>
          <a:ext cx="5402580" cy="1530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580">
                  <a:extLst>
                    <a:ext uri="{9D8B030D-6E8A-4147-A177-3AD203B41FA5}">
                      <a16:colId xmlns:a16="http://schemas.microsoft.com/office/drawing/2014/main" val="855549315"/>
                    </a:ext>
                  </a:extLst>
                </a:gridCol>
              </a:tblGrid>
              <a:tr h="4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동작 요구 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86426"/>
                  </a:ext>
                </a:extLst>
              </a:tr>
              <a:tr h="111664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1~7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층을 운행하는 엘리베이터로 현재 층은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LED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로 표현하시오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marR="0" lvl="0" indent="-34290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운행하고자 하는 층을 선택하면 현재 층에서 각층의 딜레이를  갖고 선택한 층까지 이동하게 하시오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36335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FD28B6-76BA-41AC-A775-0EC969F9577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DB0C5F-DA38-4280-B5B3-10A0BAA0B646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3651C8-1F23-4B28-A846-64EDA651673E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983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7456B1-7E7D-4DD9-803B-4F03B601A7C0}"/>
              </a:ext>
            </a:extLst>
          </p:cNvPr>
          <p:cNvSpPr/>
          <p:nvPr/>
        </p:nvSpPr>
        <p:spPr>
          <a:xfrm>
            <a:off x="941070" y="426720"/>
            <a:ext cx="4770120" cy="411480"/>
          </a:xfrm>
          <a:prstGeom prst="rect">
            <a:avLst/>
          </a:prstGeom>
          <a:solidFill>
            <a:srgbClr val="E7E7E7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기말 프로젝트 주제 선정 보고서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FD28B6-76BA-41AC-A775-0EC969F9577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DB0C5F-DA38-4280-B5B3-10A0BAA0B646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3651C8-1F23-4B28-A846-64EDA651673E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2</a:t>
            </a:r>
          </a:p>
        </p:txBody>
      </p:sp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4FBCD547-D7BE-4BAC-9B5A-47846F92D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20866"/>
              </p:ext>
            </p:extLst>
          </p:nvPr>
        </p:nvGraphicFramePr>
        <p:xfrm>
          <a:off x="727710" y="1153318"/>
          <a:ext cx="5402580" cy="206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580">
                  <a:extLst>
                    <a:ext uri="{9D8B030D-6E8A-4147-A177-3AD203B41FA5}">
                      <a16:colId xmlns:a16="http://schemas.microsoft.com/office/drawing/2014/main" val="855549315"/>
                    </a:ext>
                  </a:extLst>
                </a:gridCol>
              </a:tblGrid>
              <a:tr h="4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주제 선정 이유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86426"/>
                  </a:ext>
                </a:extLst>
              </a:tr>
              <a:tr h="111664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엘리베이터 회로도는 기능사 실기 등에 나오는 문제로서 인터넷에 참고할 자료가 많다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과거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학기 이선우 교수님이 담당했던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콘테스트 발표회에 첫 번째로 나왔던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 접촉식 스마트 엘리베이터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동기들 작품을 보고 생각을 얻었다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3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5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2DDA8A02-63C0-4AC4-B66F-680EB6BE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26" y="1272559"/>
            <a:ext cx="5225415" cy="564735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4A93C9-2884-4017-AEDF-02CEAE87DAC8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1B9EA3-85FB-4B39-9D7C-53568E5B2ECF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A34510-98F2-4E90-A0A9-527529F78DF1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3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9E2D12-0F6B-496F-9609-04E148633E0F}"/>
              </a:ext>
            </a:extLst>
          </p:cNvPr>
          <p:cNvSpPr/>
          <p:nvPr/>
        </p:nvSpPr>
        <p:spPr>
          <a:xfrm>
            <a:off x="727709" y="1181098"/>
            <a:ext cx="5402581" cy="5867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1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6DA42-E5CD-4A59-ACBE-3E1527754EC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626EFD-FC6E-44E0-893F-20441597FC09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A588E-5BEA-41B5-B087-E5085ADD5E97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4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7E4312-2605-4C58-9B65-28E1E0950FEE}"/>
              </a:ext>
            </a:extLst>
          </p:cNvPr>
          <p:cNvGrpSpPr/>
          <p:nvPr/>
        </p:nvGrpSpPr>
        <p:grpSpPr>
          <a:xfrm>
            <a:off x="727709" y="1329178"/>
            <a:ext cx="5402581" cy="3153413"/>
            <a:chOff x="716243" y="1574245"/>
            <a:chExt cx="5391235" cy="31534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41381F5-0AFC-486D-AE91-F612E9842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741" y="1943577"/>
              <a:ext cx="5229225" cy="26188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CB068-6D93-47D2-86A2-BF190006023B}"/>
                </a:ext>
              </a:extLst>
            </p:cNvPr>
            <p:cNvSpPr txBox="1"/>
            <p:nvPr/>
          </p:nvSpPr>
          <p:spPr>
            <a:xfrm>
              <a:off x="802610" y="1574245"/>
              <a:ext cx="1099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ENCODER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01B2DDB-A39A-41AD-A4F1-CF9B8235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4445" y="1974969"/>
              <a:ext cx="647700" cy="824345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460A98-39BB-4AB2-9E59-7C77B2149F7C}"/>
                </a:ext>
              </a:extLst>
            </p:cNvPr>
            <p:cNvSpPr/>
            <p:nvPr/>
          </p:nvSpPr>
          <p:spPr>
            <a:xfrm>
              <a:off x="716243" y="1574245"/>
              <a:ext cx="5391235" cy="31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2A7F72D-1C11-4084-9CCA-23CB2F939B43}"/>
              </a:ext>
            </a:extLst>
          </p:cNvPr>
          <p:cNvGrpSpPr/>
          <p:nvPr/>
        </p:nvGrpSpPr>
        <p:grpSpPr>
          <a:xfrm>
            <a:off x="727709" y="4953000"/>
            <a:ext cx="5402581" cy="3952875"/>
            <a:chOff x="727709" y="4953000"/>
            <a:chExt cx="5402581" cy="395287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7925E92-EFB6-4776-9BF0-4EF4EE357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8858" y="5083313"/>
              <a:ext cx="2222153" cy="365308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319E69C-D2B9-4C42-AB24-65065D1E2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3064" y="5083313"/>
              <a:ext cx="773394" cy="101341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861960-0879-4AED-9B1D-3B53D828592A}"/>
                </a:ext>
              </a:extLst>
            </p:cNvPr>
            <p:cNvSpPr txBox="1"/>
            <p:nvPr/>
          </p:nvSpPr>
          <p:spPr>
            <a:xfrm>
              <a:off x="811715" y="5083313"/>
              <a:ext cx="1090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DECODER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3617DB-1287-4DC0-8E8E-10FA7CB6F2EA}"/>
                </a:ext>
              </a:extLst>
            </p:cNvPr>
            <p:cNvSpPr/>
            <p:nvPr/>
          </p:nvSpPr>
          <p:spPr>
            <a:xfrm>
              <a:off x="727709" y="4953000"/>
              <a:ext cx="5402581" cy="3952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356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173</Words>
  <Application>Microsoft Office PowerPoint</Application>
  <PresentationFormat>A4 용지(210x297mm)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남정 허</dc:creator>
  <cp:lastModifiedBy>남정 허</cp:lastModifiedBy>
  <cp:revision>88</cp:revision>
  <dcterms:created xsi:type="dcterms:W3CDTF">2021-05-16T11:56:04Z</dcterms:created>
  <dcterms:modified xsi:type="dcterms:W3CDTF">2021-05-16T13:32:26Z</dcterms:modified>
</cp:coreProperties>
</file>