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7E7E7"/>
    <a:srgbClr val="BB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0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6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F29E-1EC8-4805-8D50-E6B2F7955FC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7456B1-7E7D-4DD9-803B-4F03B601A7C0}"/>
              </a:ext>
            </a:extLst>
          </p:cNvPr>
          <p:cNvSpPr/>
          <p:nvPr/>
        </p:nvSpPr>
        <p:spPr>
          <a:xfrm>
            <a:off x="941070" y="426720"/>
            <a:ext cx="4770120" cy="411480"/>
          </a:xfrm>
          <a:prstGeom prst="rect">
            <a:avLst/>
          </a:prstGeom>
          <a:solidFill>
            <a:srgbClr val="E7E7E7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기말 프로젝트 결과 보고서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FDDD702-4AFC-4347-A754-6F382106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957"/>
              </p:ext>
            </p:extLst>
          </p:nvPr>
        </p:nvGraphicFramePr>
        <p:xfrm>
          <a:off x="727710" y="1732280"/>
          <a:ext cx="5402580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785446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511108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1389571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0527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허남정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/>
                        <a:t>20205273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6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학과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빅데이터학과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논리설계및실험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0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엘리베이터 제어기 회로를 구현하고 이해할 수 있다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9733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9C051BCA-E5F1-4648-A5E4-545A5BF2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7402"/>
              </p:ext>
            </p:extLst>
          </p:nvPr>
        </p:nvGraphicFramePr>
        <p:xfrm>
          <a:off x="727710" y="1041400"/>
          <a:ext cx="5402580" cy="487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78544645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651110869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95524352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과제명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엘리베이터 제어기 </a:t>
                      </a:r>
                      <a:r>
                        <a:rPr lang="en-US" altLang="ko-KR" sz="800" b="0"/>
                        <a:t>(simple ver.)</a:t>
                      </a:r>
                      <a:endParaRPr lang="ko-KR" altLang="en-US" sz="8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/>
                        <a:t>보고서 발표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9733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/>
                        <a:t>2021-06-09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727440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EFE97280-7F2C-4894-8322-E743D8B6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5779"/>
              </p:ext>
            </p:extLst>
          </p:nvPr>
        </p:nvGraphicFramePr>
        <p:xfrm>
          <a:off x="727710" y="3059994"/>
          <a:ext cx="5402580" cy="201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동작 요구 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층을 운행하는 엘리베이터로 현재 층은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7-Segment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 표현하시오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처음 누른 목적지의 버튼은 도착 전까지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 나타내시오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marR="0" lvl="0" indent="-3429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운행하고자 하는 층을 선택하면 현재 층에서 각층의 딜레이를  갖고 선택한 층까지 이동하게 하시오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FD28B6-76BA-41AC-A775-0EC969F9577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DB0C5F-DA38-4280-B5B3-10A0BAA0B646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C8-1F23-4B28-A846-64EDA651673E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1</a:t>
            </a: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7659359C-201F-4EE0-B327-B7612A94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14629"/>
              </p:ext>
            </p:extLst>
          </p:nvPr>
        </p:nvGraphicFramePr>
        <p:xfrm>
          <a:off x="727710" y="5290171"/>
          <a:ext cx="5402580" cy="170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한 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개발한 내용의 추상화는 뒷장의 다이어그램에서 제시되어 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층의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UP/DOWB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카운터에 필요한 순차 논리회로를 설계했다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상태도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상태표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사용한 라이브러리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T-FF / D-FF / 3bit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비교기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16E8F415-19F7-4ED4-9D54-DA05886E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31675"/>
              </p:ext>
            </p:extLst>
          </p:nvPr>
        </p:nvGraphicFramePr>
        <p:xfrm>
          <a:off x="727710" y="7211738"/>
          <a:ext cx="5402580" cy="170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결과 및 추후 논의사항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단일 입력에 대한 엘리베이터의 동작을 만드는데 성공했다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다만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복수 입력에 대한 동작은 구현되지 않았다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추후 복수 입력에 대한 처리는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Atmega(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마이크로 컨트롤러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까지 사용한다면 구현이 가능할 것이라 기대된다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443038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추상화 다이아그램</a:t>
              </a: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4A93C9-2884-4017-AEDF-02CEAE87DAC8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1B9EA3-85FB-4B39-9D7C-53568E5B2ECF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A34510-98F2-4E90-A0A9-527529F78DF1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9E2D12-0F6B-496F-9609-04E148633E0F}"/>
              </a:ext>
            </a:extLst>
          </p:cNvPr>
          <p:cNvSpPr/>
          <p:nvPr/>
        </p:nvSpPr>
        <p:spPr>
          <a:xfrm>
            <a:off x="727709" y="1181097"/>
            <a:ext cx="5402581" cy="7240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CCC41-5F1C-4527-80F7-6A8AD046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846376"/>
            <a:ext cx="5200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3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1851867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7'sD-FF/ENCODER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747F021-3B52-4266-AE7E-258DEEA2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8" y="1768718"/>
            <a:ext cx="5232581" cy="63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6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4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2870964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3bit Sequential Logic Circuits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896103-4659-4F85-A389-1064163D821D}"/>
                </a:ext>
              </a:extLst>
            </p:cNvPr>
            <p:cNvSpPr txBox="1"/>
            <p:nvPr/>
          </p:nvSpPr>
          <p:spPr>
            <a:xfrm>
              <a:off x="800968" y="2198456"/>
              <a:ext cx="1612754" cy="11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순차논리회로</a:t>
              </a:r>
              <a:r>
                <a:rPr lang="en-US" altLang="ko-KR" sz="1200"/>
                <a:t>-</a:t>
              </a:r>
              <a:r>
                <a:rPr lang="ko-KR" altLang="en-US" sz="1200"/>
                <a:t>상태표</a:t>
              </a:r>
              <a:endParaRPr lang="en-US" altLang="ko-KR" sz="1200"/>
            </a:p>
          </p:txBody>
        </p:sp>
      </p:grp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772F7D10-B02C-4394-BF8A-DB30E9ED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19298"/>
              </p:ext>
            </p:extLst>
          </p:nvPr>
        </p:nvGraphicFramePr>
        <p:xfrm>
          <a:off x="857155" y="3115866"/>
          <a:ext cx="5143688" cy="556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608">
                  <a:extLst>
                    <a:ext uri="{9D8B030D-6E8A-4147-A177-3AD203B41FA5}">
                      <a16:colId xmlns:a16="http://schemas.microsoft.com/office/drawing/2014/main" val="1368687770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624628287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526083859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703694203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325815679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887675080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771080052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494535795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445060647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866526720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94599525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 ( t 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UP/DOWN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 - FF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 ( t + 1 )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25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sz="800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sz="800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sz="800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78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56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856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15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39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2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95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07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9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39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19085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439CA3F-1B4F-451C-8383-82BC03E32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6" y="1854298"/>
            <a:ext cx="5143688" cy="6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5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2870964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3bit Sequential Logic Circuits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C2F68C-3DA6-435B-A128-2D933F44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3" y="1698510"/>
            <a:ext cx="5231130" cy="59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6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2870964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3bit Sequential Logic Circuits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88B8F53-D4B0-4361-A84B-10350318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6" y="1767531"/>
            <a:ext cx="5086012" cy="34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7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1158457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최종 회로</a:t>
              </a:r>
              <a:endParaRPr lang="en-US" altLang="ko-KR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739F64-38F2-4542-B285-ED3B67C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37921" y="3396344"/>
            <a:ext cx="6858000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2306</TotalTime>
  <Words>363</Words>
  <Application>Microsoft Office PowerPoint</Application>
  <PresentationFormat>A4 용지(210x297mm)</PresentationFormat>
  <Paragraphs>208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남정 허</dc:creator>
  <cp:lastModifiedBy>남정 허</cp:lastModifiedBy>
  <cp:revision>115</cp:revision>
  <dcterms:created xsi:type="dcterms:W3CDTF">2021-05-16T11:56:04Z</dcterms:created>
  <dcterms:modified xsi:type="dcterms:W3CDTF">2021-06-09T11:46:13Z</dcterms:modified>
</cp:coreProperties>
</file>