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A2845E"/>
    <a:srgbClr val="FDD652"/>
    <a:srgbClr val="FDEF62"/>
    <a:srgbClr val="FFF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94"/>
  </p:normalViewPr>
  <p:slideViewPr>
    <p:cSldViewPr>
      <p:cViewPr varScale="1">
        <p:scale>
          <a:sx n="70" d="100"/>
          <a:sy n="70" d="100"/>
        </p:scale>
        <p:origin x="33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t>2022-11-22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700728" y="1652782"/>
            <a:ext cx="10813602" cy="10367541"/>
            <a:chOff x="-2699534" y="1719630"/>
            <a:chExt cx="10813602" cy="10367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-2699534" y="1719630"/>
              <a:ext cx="10813602" cy="1036754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498304" y="7104845"/>
            <a:ext cx="5424530" cy="5424530"/>
            <a:chOff x="-498304" y="7104845"/>
            <a:chExt cx="5424530" cy="542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880000">
              <a:off x="-498304" y="7104845"/>
              <a:ext cx="5424530" cy="5424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98397" y="-835773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3603" y="-537267"/>
            <a:ext cx="4103132" cy="4103132"/>
            <a:chOff x="4833603" y="-537267"/>
            <a:chExt cx="4103132" cy="4103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760000">
              <a:off x="4833603" y="-537267"/>
              <a:ext cx="4103132" cy="410313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F403FD-DC01-5A7A-5EF2-73C6E921ADBF}"/>
              </a:ext>
            </a:extLst>
          </p:cNvPr>
          <p:cNvSpPr txBox="1"/>
          <p:nvPr/>
        </p:nvSpPr>
        <p:spPr>
          <a:xfrm>
            <a:off x="1162573" y="10033452"/>
            <a:ext cx="628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Caerang</a:t>
            </a:r>
            <a:r>
              <a:rPr kumimoji="1" lang="en-US" altLang="ko-KR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SW exhibition</a:t>
            </a:r>
            <a:endParaRPr kumimoji="1" lang="ko-KR" altLang="en-US" sz="28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8"/>
          <a:stretch/>
        </p:blipFill>
        <p:spPr>
          <a:xfrm>
            <a:off x="112652" y="9661551"/>
            <a:ext cx="1096510" cy="89469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7930D1-0BE8-C2CF-74B1-DA95EA46AD5D}"/>
              </a:ext>
            </a:extLst>
          </p:cNvPr>
          <p:cNvGrpSpPr/>
          <p:nvPr/>
        </p:nvGrpSpPr>
        <p:grpSpPr>
          <a:xfrm>
            <a:off x="259881" y="3744243"/>
            <a:ext cx="1345959" cy="404786"/>
            <a:chOff x="974864" y="4002133"/>
            <a:chExt cx="1345959" cy="4047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2B402-8DB5-EA04-1CC2-CB55DEB565AB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개발 환경</a:t>
              </a: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6F5332F-EB78-D5F4-A359-681349D57AEB}"/>
              </a:ext>
            </a:extLst>
          </p:cNvPr>
          <p:cNvSpPr txBox="1"/>
          <p:nvPr/>
        </p:nvSpPr>
        <p:spPr>
          <a:xfrm>
            <a:off x="1165177" y="9681321"/>
            <a:ext cx="628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1993-2022, 30</a:t>
            </a:r>
            <a:r>
              <a:rPr kumimoji="1" lang="en-US" altLang="ko-KR" sz="14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th</a:t>
            </a:r>
            <a:endParaRPr kumimoji="1" lang="ko-KR" altLang="en-US" sz="14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348DF94-CDE0-68C3-8541-24CE316BA635}"/>
              </a:ext>
            </a:extLst>
          </p:cNvPr>
          <p:cNvGrpSpPr/>
          <p:nvPr/>
        </p:nvGrpSpPr>
        <p:grpSpPr>
          <a:xfrm>
            <a:off x="266194" y="1425537"/>
            <a:ext cx="7030461" cy="2099874"/>
            <a:chOff x="214969" y="1482254"/>
            <a:chExt cx="7030461" cy="2099874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4DD1181E-ABDA-C0E5-A03C-EDCDD7D73CC9}"/>
                </a:ext>
              </a:extLst>
            </p:cNvPr>
            <p:cNvSpPr/>
            <p:nvPr/>
          </p:nvSpPr>
          <p:spPr>
            <a:xfrm>
              <a:off x="214969" y="1482254"/>
              <a:ext cx="7030461" cy="2099874"/>
            </a:xfrm>
            <a:prstGeom prst="roundRect">
              <a:avLst>
                <a:gd name="adj" fmla="val 10534"/>
              </a:avLst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0F9AECBA-C9D6-112B-29B7-7756D52FABB0}"/>
                </a:ext>
              </a:extLst>
            </p:cNvPr>
            <p:cNvSpPr/>
            <p:nvPr/>
          </p:nvSpPr>
          <p:spPr>
            <a:xfrm>
              <a:off x="761683" y="1671605"/>
              <a:ext cx="5949538" cy="992122"/>
            </a:xfrm>
            <a:prstGeom prst="frame">
              <a:avLst>
                <a:gd name="adj1" fmla="val 491"/>
              </a:avLst>
            </a:prstGeom>
            <a:noFill/>
            <a:ln>
              <a:noFill/>
            </a:ln>
            <a:effectLst>
              <a:outerShdw blurRad="164958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b="1" dirty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Hand Writing Recognition</a:t>
              </a:r>
              <a:endParaRPr kumimoji="1" lang="ko-KR" altLang="en-US" sz="40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6774B2C-9D39-34C4-A648-F9CC5401FCA8}"/>
              </a:ext>
            </a:extLst>
          </p:cNvPr>
          <p:cNvSpPr txBox="1"/>
          <p:nvPr/>
        </p:nvSpPr>
        <p:spPr>
          <a:xfrm>
            <a:off x="2372959" y="2784054"/>
            <a:ext cx="28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Team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Tensor (</a:t>
            </a:r>
            <a:r>
              <a:rPr kumimoji="1" lang="ko-KR" altLang="en-US" dirty="0" err="1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텐서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R" altLang="en-US" dirty="0">
              <a:solidFill>
                <a:schemeClr val="bg1">
                  <a:alpha val="70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63D91-DEDB-5D2C-BFD3-54040AFC8277}"/>
              </a:ext>
            </a:extLst>
          </p:cNvPr>
          <p:cNvSpPr txBox="1"/>
          <p:nvPr/>
        </p:nvSpPr>
        <p:spPr>
          <a:xfrm>
            <a:off x="3198390" y="3162069"/>
            <a:ext cx="128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>
                    <a:alpha val="75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27</a:t>
            </a:r>
            <a:r>
              <a:rPr kumimoji="1" lang="ko-KR" altLang="en-US" sz="1600" dirty="0">
                <a:solidFill>
                  <a:schemeClr val="bg1">
                    <a:alpha val="75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기 허홍준</a:t>
            </a:r>
            <a:endParaRPr kumimoji="1" lang="ko-KR" altLang="en-US" sz="160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73FD82-6A95-27E6-7BB4-F317FD55D5D5}"/>
              </a:ext>
            </a:extLst>
          </p:cNvPr>
          <p:cNvGrpSpPr/>
          <p:nvPr/>
        </p:nvGrpSpPr>
        <p:grpSpPr>
          <a:xfrm>
            <a:off x="7808405" y="4383087"/>
            <a:ext cx="2652255" cy="461665"/>
            <a:chOff x="853553" y="3929777"/>
            <a:chExt cx="2652255" cy="4616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F3250D-B54E-0F58-CF77-13CED739B014}"/>
                </a:ext>
              </a:extLst>
            </p:cNvPr>
            <p:cNvSpPr txBox="1"/>
            <p:nvPr/>
          </p:nvSpPr>
          <p:spPr>
            <a:xfrm>
              <a:off x="853553" y="3929777"/>
              <a:ext cx="265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작품 내용</a:t>
              </a:r>
            </a:p>
          </p:txBody>
        </p:sp>
        <p:pic>
          <p:nvPicPr>
            <p:cNvPr id="52" name="Object 29">
              <a:extLst>
                <a:ext uri="{FF2B5EF4-FFF2-40B4-BE49-F238E27FC236}">
                  <a16:creationId xmlns:a16="http://schemas.microsoft.com/office/drawing/2014/main" id="{8C3E4111-5288-C407-E663-3D08E5A1E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grpSp>
        <p:nvGrpSpPr>
          <p:cNvPr id="984" name="그룹 983">
            <a:extLst>
              <a:ext uri="{FF2B5EF4-FFF2-40B4-BE49-F238E27FC236}">
                <a16:creationId xmlns:a16="http://schemas.microsoft.com/office/drawing/2014/main" id="{464206C1-9EA4-2B10-A94C-C42570083337}"/>
              </a:ext>
            </a:extLst>
          </p:cNvPr>
          <p:cNvGrpSpPr/>
          <p:nvPr/>
        </p:nvGrpSpPr>
        <p:grpSpPr>
          <a:xfrm>
            <a:off x="144489" y="4357687"/>
            <a:ext cx="2273828" cy="720000"/>
            <a:chOff x="1114503" y="4357687"/>
            <a:chExt cx="2273828" cy="720000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C91C2E31-4D70-847A-DBA5-CB58752FAE97}"/>
                </a:ext>
              </a:extLst>
            </p:cNvPr>
            <p:cNvSpPr/>
            <p:nvPr/>
          </p:nvSpPr>
          <p:spPr>
            <a:xfrm>
              <a:off x="1114503" y="4357687"/>
              <a:ext cx="2273828" cy="720000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963" name="Object 29">
              <a:extLst>
                <a:ext uri="{FF2B5EF4-FFF2-40B4-BE49-F238E27FC236}">
                  <a16:creationId xmlns:a16="http://schemas.microsoft.com/office/drawing/2014/main" id="{C1973C00-7FD5-7632-F3BD-7BEAAB797E8E}"/>
                </a:ext>
              </a:extLst>
            </p:cNvPr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684836" y="4710486"/>
              <a:ext cx="360000" cy="14400"/>
            </a:xfrm>
            <a:prstGeom prst="rect">
              <a:avLst/>
            </a:prstGeom>
          </p:spPr>
        </p:pic>
        <p:pic>
          <p:nvPicPr>
            <p:cNvPr id="964" name="Object 29">
              <a:extLst>
                <a:ext uri="{FF2B5EF4-FFF2-40B4-BE49-F238E27FC236}">
                  <a16:creationId xmlns:a16="http://schemas.microsoft.com/office/drawing/2014/main" id="{72FB275D-E7CE-7580-3878-58B87E2BD849}"/>
                </a:ext>
              </a:extLst>
            </p:cNvPr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2412285" y="4713150"/>
              <a:ext cx="360000" cy="14400"/>
            </a:xfrm>
            <a:prstGeom prst="rect">
              <a:avLst/>
            </a:prstGeom>
          </p:spPr>
        </p:pic>
      </p:grpSp>
      <p:grpSp>
        <p:nvGrpSpPr>
          <p:cNvPr id="986" name="그룹 985">
            <a:extLst>
              <a:ext uri="{FF2B5EF4-FFF2-40B4-BE49-F238E27FC236}">
                <a16:creationId xmlns:a16="http://schemas.microsoft.com/office/drawing/2014/main" id="{278678FD-AB02-C7A7-F305-42309A3F3B01}"/>
              </a:ext>
            </a:extLst>
          </p:cNvPr>
          <p:cNvGrpSpPr/>
          <p:nvPr/>
        </p:nvGrpSpPr>
        <p:grpSpPr>
          <a:xfrm>
            <a:off x="142479" y="4499078"/>
            <a:ext cx="2049995" cy="1438682"/>
            <a:chOff x="1059297" y="4474214"/>
            <a:chExt cx="2049995" cy="1438682"/>
          </a:xfrm>
        </p:grpSpPr>
        <p:sp>
          <p:nvSpPr>
            <p:cNvPr id="968" name="모서리가 둥근 직사각형 967">
              <a:extLst>
                <a:ext uri="{FF2B5EF4-FFF2-40B4-BE49-F238E27FC236}">
                  <a16:creationId xmlns:a16="http://schemas.microsoft.com/office/drawing/2014/main" id="{43F8EDC8-AB58-7BDB-55B7-3C2CA76D01B0}"/>
                </a:ext>
              </a:extLst>
            </p:cNvPr>
            <p:cNvSpPr/>
            <p:nvPr/>
          </p:nvSpPr>
          <p:spPr>
            <a:xfrm>
              <a:off x="1059297" y="5192896"/>
              <a:ext cx="1497600" cy="720000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970" name="Object 29">
              <a:extLst>
                <a:ext uri="{FF2B5EF4-FFF2-40B4-BE49-F238E27FC236}">
                  <a16:creationId xmlns:a16="http://schemas.microsoft.com/office/drawing/2014/main" id="{EEA26D2D-2CF5-336B-F19B-98056FB685BD}"/>
                </a:ext>
              </a:extLst>
            </p:cNvPr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549726" y="5527595"/>
              <a:ext cx="360000" cy="14400"/>
            </a:xfrm>
            <a:prstGeom prst="rect">
              <a:avLst/>
            </a:prstGeom>
          </p:spPr>
        </p:pic>
        <p:pic>
          <p:nvPicPr>
            <p:cNvPr id="982" name="그림 981">
              <a:extLst>
                <a:ext uri="{FF2B5EF4-FFF2-40B4-BE49-F238E27FC236}">
                  <a16:creationId xmlns:a16="http://schemas.microsoft.com/office/drawing/2014/main" id="{AA936DEA-F23B-4DDD-6AB8-C59D6D130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234" y="4474214"/>
              <a:ext cx="393058" cy="484116"/>
            </a:xfrm>
            <a:prstGeom prst="rect">
              <a:avLst/>
            </a:prstGeom>
          </p:spPr>
        </p:pic>
      </p:grpSp>
      <p:grpSp>
        <p:nvGrpSpPr>
          <p:cNvPr id="987" name="그룹 986">
            <a:extLst>
              <a:ext uri="{FF2B5EF4-FFF2-40B4-BE49-F238E27FC236}">
                <a16:creationId xmlns:a16="http://schemas.microsoft.com/office/drawing/2014/main" id="{8A3A3D5A-3974-D3A6-8318-4C78BC7ACE04}"/>
              </a:ext>
            </a:extLst>
          </p:cNvPr>
          <p:cNvGrpSpPr/>
          <p:nvPr/>
        </p:nvGrpSpPr>
        <p:grpSpPr>
          <a:xfrm>
            <a:off x="3501845" y="3744243"/>
            <a:ext cx="1756859" cy="400110"/>
            <a:chOff x="974864" y="4002133"/>
            <a:chExt cx="1522467" cy="400110"/>
          </a:xfrm>
        </p:grpSpPr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64902A13-9442-C8F7-CB3F-FBFE5BD13887}"/>
                </a:ext>
              </a:extLst>
            </p:cNvPr>
            <p:cNvSpPr txBox="1"/>
            <p:nvPr/>
          </p:nvSpPr>
          <p:spPr>
            <a:xfrm>
              <a:off x="974864" y="4002133"/>
              <a:ext cx="1522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탐지 테스트</a:t>
              </a:r>
            </a:p>
          </p:txBody>
        </p:sp>
        <p:pic>
          <p:nvPicPr>
            <p:cNvPr id="989" name="Object 29">
              <a:extLst>
                <a:ext uri="{FF2B5EF4-FFF2-40B4-BE49-F238E27FC236}">
                  <a16:creationId xmlns:a16="http://schemas.microsoft.com/office/drawing/2014/main" id="{82ACA2DF-8730-FB9D-9999-082A5BC5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230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992" name="모서리가 둥근 직사각형 991">
            <a:extLst>
              <a:ext uri="{FF2B5EF4-FFF2-40B4-BE49-F238E27FC236}">
                <a16:creationId xmlns:a16="http://schemas.microsoft.com/office/drawing/2014/main" id="{098F307A-872E-834A-50CD-167FE4392874}"/>
              </a:ext>
            </a:extLst>
          </p:cNvPr>
          <p:cNvSpPr/>
          <p:nvPr/>
        </p:nvSpPr>
        <p:spPr>
          <a:xfrm>
            <a:off x="6086599" y="4381445"/>
            <a:ext cx="1362855" cy="1596563"/>
          </a:xfrm>
          <a:prstGeom prst="roundRect">
            <a:avLst>
              <a:gd name="adj" fmla="val 19901"/>
            </a:avLst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4DB77DF7-0C7E-3441-F4FD-FD7A145C598E}"/>
              </a:ext>
            </a:extLst>
          </p:cNvPr>
          <p:cNvSpPr txBox="1"/>
          <p:nvPr/>
        </p:nvSpPr>
        <p:spPr>
          <a:xfrm>
            <a:off x="6123881" y="4657310"/>
            <a:ext cx="1266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손으로 쓴 숫자 이미지를 컴퓨터가 텍스트로 인식하게 만듦</a:t>
            </a:r>
            <a:endParaRPr kumimoji="1" lang="ko-Kore-KR" altLang="en-US" sz="1200" dirty="0">
              <a:solidFill>
                <a:schemeClr val="bg1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grpSp>
        <p:nvGrpSpPr>
          <p:cNvPr id="996" name="그룹 995">
            <a:extLst>
              <a:ext uri="{FF2B5EF4-FFF2-40B4-BE49-F238E27FC236}">
                <a16:creationId xmlns:a16="http://schemas.microsoft.com/office/drawing/2014/main" id="{7316EB51-8741-4AD9-8558-15460F3A6BFA}"/>
              </a:ext>
            </a:extLst>
          </p:cNvPr>
          <p:cNvGrpSpPr/>
          <p:nvPr/>
        </p:nvGrpSpPr>
        <p:grpSpPr>
          <a:xfrm>
            <a:off x="259881" y="6162701"/>
            <a:ext cx="1345959" cy="404786"/>
            <a:chOff x="974864" y="4002133"/>
            <a:chExt cx="1345959" cy="404786"/>
          </a:xfrm>
        </p:grpSpPr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FF62BAD7-0E01-D469-A2CD-8DD5DD69EA91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작품 내용</a:t>
              </a:r>
            </a:p>
          </p:txBody>
        </p:sp>
        <p:pic>
          <p:nvPicPr>
            <p:cNvPr id="998" name="Object 29">
              <a:extLst>
                <a:ext uri="{FF2B5EF4-FFF2-40B4-BE49-F238E27FC236}">
                  <a16:creationId xmlns:a16="http://schemas.microsoft.com/office/drawing/2014/main" id="{A16CFCAB-99A4-2E69-3567-DBF4937E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grpSp>
        <p:nvGrpSpPr>
          <p:cNvPr id="1016" name="그룹 1015">
            <a:extLst>
              <a:ext uri="{FF2B5EF4-FFF2-40B4-BE49-F238E27FC236}">
                <a16:creationId xmlns:a16="http://schemas.microsoft.com/office/drawing/2014/main" id="{AB99274C-455B-62F9-A13E-F4C1CFE265F6}"/>
              </a:ext>
            </a:extLst>
          </p:cNvPr>
          <p:cNvGrpSpPr/>
          <p:nvPr/>
        </p:nvGrpSpPr>
        <p:grpSpPr>
          <a:xfrm>
            <a:off x="3812556" y="7315612"/>
            <a:ext cx="3467684" cy="1214594"/>
            <a:chOff x="3798585" y="6687044"/>
            <a:chExt cx="3467684" cy="1214594"/>
          </a:xfrm>
        </p:grpSpPr>
        <p:sp>
          <p:nvSpPr>
            <p:cNvPr id="1014" name="모서리가 둥근 직사각형 1013">
              <a:extLst>
                <a:ext uri="{FF2B5EF4-FFF2-40B4-BE49-F238E27FC236}">
                  <a16:creationId xmlns:a16="http://schemas.microsoft.com/office/drawing/2014/main" id="{C319D8A8-C021-3B5B-A5C4-D4F34DF3449C}"/>
                </a:ext>
              </a:extLst>
            </p:cNvPr>
            <p:cNvSpPr/>
            <p:nvPr/>
          </p:nvSpPr>
          <p:spPr>
            <a:xfrm>
              <a:off x="3840133" y="6687044"/>
              <a:ext cx="3411245" cy="1214594"/>
            </a:xfrm>
            <a:prstGeom prst="roundRect">
              <a:avLst>
                <a:gd name="adj" fmla="val 17608"/>
              </a:avLst>
            </a:prstGeom>
            <a:solidFill>
              <a:srgbClr val="0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B67892D0-6E4B-AB26-484E-2FE4575781CB}"/>
                </a:ext>
              </a:extLst>
            </p:cNvPr>
            <p:cNvSpPr txBox="1"/>
            <p:nvPr/>
          </p:nvSpPr>
          <p:spPr>
            <a:xfrm>
              <a:off x="3798585" y="6779593"/>
              <a:ext cx="3467684" cy="11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Hand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Writing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 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Recognition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은</a:t>
              </a: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손으로 쓴 이미지 상태의 숫자를</a:t>
              </a: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컴퓨터가 텍스트로 인식할 수 있게 하는</a:t>
              </a: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프로그램입니다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.</a:t>
              </a:r>
            </a:p>
          </p:txBody>
        </p:sp>
      </p:grpSp>
      <p:pic>
        <p:nvPicPr>
          <p:cNvPr id="19" name="Picture 6" descr="What are some alternatives to Keras? - StackShare">
            <a:extLst>
              <a:ext uri="{FF2B5EF4-FFF2-40B4-BE49-F238E27FC236}">
                <a16:creationId xmlns:a16="http://schemas.microsoft.com/office/drawing/2014/main" id="{16FDF672-8103-D4F1-AF99-8BDAEBDA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4" y="4476698"/>
            <a:ext cx="48600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F71A223-EA1B-1248-5981-70F3427885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86" y="4499994"/>
            <a:ext cx="910751" cy="48600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3833491B-86FC-18C1-2816-26D3DF050E5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2" y="5335172"/>
            <a:ext cx="685180" cy="486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B9B0007-B598-F33D-02F2-0C757D74DDD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1" y="5343317"/>
            <a:ext cx="486000" cy="486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B1A8DC6-3791-275B-885E-E3817C04A5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40132" y="4639863"/>
            <a:ext cx="2206761" cy="119299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8E7A25B-7177-0B02-304C-B83B12AAD76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5648" y="7062415"/>
            <a:ext cx="3152775" cy="1895475"/>
          </a:xfrm>
          <a:prstGeom prst="rect">
            <a:avLst/>
          </a:prstGeom>
        </p:spPr>
      </p:pic>
      <p:sp>
        <p:nvSpPr>
          <p:cNvPr id="30" name="모서리가 둥근 직사각형 967">
            <a:extLst>
              <a:ext uri="{FF2B5EF4-FFF2-40B4-BE49-F238E27FC236}">
                <a16:creationId xmlns:a16="http://schemas.microsoft.com/office/drawing/2014/main" id="{9E506CE7-3515-771F-6614-6178257CA485}"/>
              </a:ext>
            </a:extLst>
          </p:cNvPr>
          <p:cNvSpPr/>
          <p:nvPr/>
        </p:nvSpPr>
        <p:spPr>
          <a:xfrm>
            <a:off x="1775549" y="5204739"/>
            <a:ext cx="1497600" cy="720000"/>
          </a:xfrm>
          <a:prstGeom prst="roundRect">
            <a:avLst>
              <a:gd name="adj" fmla="val 31495"/>
            </a:avLst>
          </a:prstGeom>
          <a:solidFill>
            <a:schemeClr val="bg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026" name="Picture 2" descr="Bootstrap - Free logo icons">
            <a:extLst>
              <a:ext uri="{FF2B5EF4-FFF2-40B4-BE49-F238E27FC236}">
                <a16:creationId xmlns:a16="http://schemas.microsoft.com/office/drawing/2014/main" id="{9E744907-37B4-35FA-F58E-F74264F0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354" y="5316447"/>
            <a:ext cx="48600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Object 29">
            <a:extLst>
              <a:ext uri="{FF2B5EF4-FFF2-40B4-BE49-F238E27FC236}">
                <a16:creationId xmlns:a16="http://schemas.microsoft.com/office/drawing/2014/main" id="{48E3D99E-70F8-8AD3-63C9-1084E3B962C2}"/>
              </a:ext>
            </a:extLst>
          </p:cNvPr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2391346" y="5541764"/>
            <a:ext cx="360000" cy="144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C0A9B5F-8C98-FA4A-54B2-9E77E000139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5303279"/>
            <a:ext cx="746486" cy="4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50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Gmarket Sans Bold</vt:lpstr>
      <vt:lpstr>Gmarket Sans Light</vt:lpstr>
      <vt:lpstr>Gmarket Sans Medium</vt:lpstr>
      <vt:lpstr>맑은 고딕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허 홍준</cp:lastModifiedBy>
  <cp:revision>26</cp:revision>
  <cp:lastPrinted>2022-11-16T01:54:07Z</cp:lastPrinted>
  <dcterms:created xsi:type="dcterms:W3CDTF">2022-11-16T01:09:12Z</dcterms:created>
  <dcterms:modified xsi:type="dcterms:W3CDTF">2022-11-22T08:05:13Z</dcterms:modified>
</cp:coreProperties>
</file>