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4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3027056807"/>
              </p:ext>
            </p:extLst>
          </p:nvPr>
        </p:nvGraphicFramePr>
        <p:xfrm>
          <a:off x="5333760" y="1786680"/>
          <a:ext cx="4542120" cy="182880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strike="noStrike" spc="-1" dirty="0">
                          <a:latin typeface="+mn-lt"/>
                        </a:rPr>
                        <a:t>2b:09</a:t>
                      </a:r>
                    </a:p>
                    <a:p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strike="noStrike" spc="-1" dirty="0">
                          <a:latin typeface="+mn-lt"/>
                        </a:rPr>
                        <a:t>CD:09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500" b="0" strike="noStrike" spc="-1" dirty="0">
                          <a:latin typeface="+mn-lt"/>
                        </a:rPr>
                        <a:t>35.211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strike="noStrike" spc="-1" dirty="0">
                          <a:latin typeface="+mn-lt"/>
                        </a:rPr>
                        <a:t>CD:09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strike="noStrike" spc="-1" dirty="0">
                          <a:latin typeface="+mn-lt"/>
                        </a:rPr>
                        <a:t>2b:09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500" b="0" strike="noStrike" spc="-1" dirty="0">
                          <a:latin typeface="+mn-lt"/>
                        </a:rPr>
                        <a:t>35.211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1500233894"/>
              </p:ext>
            </p:extLst>
          </p:nvPr>
        </p:nvGraphicFramePr>
        <p:xfrm>
          <a:off x="2808205" y="4147200"/>
          <a:ext cx="7119515" cy="1463040"/>
        </p:xfrm>
        <a:graphic>
          <a:graphicData uri="http://schemas.openxmlformats.org/drawingml/2006/table">
            <a:tbl>
              <a:tblPr/>
              <a:tblGrid>
                <a:gridCol w="116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8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smac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2b:09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2b:09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35.211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35.1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CD:09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2b:09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35.1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CD:09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2b:09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35.211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33400" y="1463040"/>
            <a:ext cx="454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2808205" y="3840480"/>
            <a:ext cx="7102955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590547" y="694632"/>
            <a:ext cx="201168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00:23:aa:db:70:dd</a:t>
            </a:r>
            <a:endParaRPr lang="en-US" spc="-1" dirty="0">
              <a:latin typeface="Arial"/>
            </a:endParaRPr>
          </a:p>
          <a:p>
            <a:pPr algn="ctr"/>
            <a:r>
              <a:rPr lang="en-US" sz="1800" b="0" strike="noStrike" spc="-1" dirty="0">
                <a:latin typeface="Arial"/>
              </a:rPr>
              <a:t>192.168.35.1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110004" y="2372952"/>
            <a:ext cx="2222721" cy="1010328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altLang="ko-KR" sz="1800" b="0" strike="noStrike" spc="-1" dirty="0">
                <a:latin typeface="Arial"/>
              </a:rPr>
              <a:t>Victim(Sender)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00:0f:00:c0:2b:09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192.168.35.11 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957837" y="2372952"/>
            <a:ext cx="2222721" cy="1010328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pc="-1" dirty="0">
                <a:latin typeface="Arial"/>
              </a:rPr>
              <a:t>M</a:t>
            </a:r>
            <a:r>
              <a:rPr lang="en-US" sz="1800" b="0" strike="noStrike" spc="-1" dirty="0">
                <a:latin typeface="Arial"/>
              </a:rPr>
              <a:t>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94-E2-3C-D6-CF-D1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192.168.35.211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190E6-DE0C-0220-E3CA-3F9B3E34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197" y="240419"/>
            <a:ext cx="5560629" cy="1128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19117-0BC9-C0BE-88F1-33CE3DE3B1BD}"/>
              </a:ext>
            </a:extLst>
          </p:cNvPr>
          <p:cNvSpPr txBox="1"/>
          <p:nvPr/>
        </p:nvSpPr>
        <p:spPr>
          <a:xfrm>
            <a:off x="4069197" y="0"/>
            <a:ext cx="527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Victim</a:t>
            </a:r>
            <a:r>
              <a:rPr lang="ko-KR" altLang="en-US" dirty="0"/>
              <a:t>에서 감염된 </a:t>
            </a:r>
            <a:r>
              <a:rPr lang="en-US" altLang="ko-KR" dirty="0"/>
              <a:t>Me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부터 받은 </a:t>
            </a:r>
            <a:r>
              <a:rPr lang="en-US" altLang="ko-KR" dirty="0"/>
              <a:t>ping </a:t>
            </a:r>
            <a:r>
              <a:rPr lang="ko-KR" altLang="en-US" dirty="0"/>
              <a:t>패킷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95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남정 허</cp:lastModifiedBy>
  <cp:revision>72</cp:revision>
  <dcterms:created xsi:type="dcterms:W3CDTF">2020-04-02T04:51:22Z</dcterms:created>
  <dcterms:modified xsi:type="dcterms:W3CDTF">2024-03-24T09:25:06Z</dcterms:modified>
  <dc:language>en-US</dc:language>
</cp:coreProperties>
</file>