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76" r:id="rId3"/>
    <p:sldId id="306" r:id="rId4"/>
    <p:sldId id="307" r:id="rId5"/>
    <p:sldId id="298" r:id="rId6"/>
    <p:sldId id="309" r:id="rId7"/>
    <p:sldId id="310" r:id="rId8"/>
    <p:sldId id="311" r:id="rId9"/>
    <p:sldId id="312" r:id="rId10"/>
    <p:sldId id="313" r:id="rId11"/>
    <p:sldId id="314" r:id="rId12"/>
    <p:sldId id="315" r:id="rId13"/>
    <p:sldId id="316" r:id="rId14"/>
    <p:sldId id="317" r:id="rId15"/>
    <p:sldId id="322" r:id="rId16"/>
    <p:sldId id="346" r:id="rId17"/>
    <p:sldId id="323" r:id="rId18"/>
    <p:sldId id="324" r:id="rId19"/>
    <p:sldId id="325" r:id="rId20"/>
    <p:sldId id="326" r:id="rId21"/>
    <p:sldId id="327" r:id="rId22"/>
    <p:sldId id="347" r:id="rId23"/>
    <p:sldId id="318" r:id="rId24"/>
    <p:sldId id="319" r:id="rId25"/>
    <p:sldId id="320" r:id="rId26"/>
    <p:sldId id="321"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D6A0"/>
    <a:srgbClr val="073B4C"/>
    <a:srgbClr val="EF476F"/>
    <a:srgbClr val="EC466E"/>
    <a:srgbClr val="FFC8DD"/>
    <a:srgbClr val="FFD166"/>
    <a:srgbClr val="DDE2E4"/>
    <a:srgbClr val="D7D7D7"/>
    <a:srgbClr val="F6E6EA"/>
    <a:srgbClr val="CDB4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79" autoAdjust="0"/>
    <p:restoredTop sz="62794" autoAdjust="0"/>
  </p:normalViewPr>
  <p:slideViewPr>
    <p:cSldViewPr snapToGrid="0">
      <p:cViewPr>
        <p:scale>
          <a:sx n="50" d="100"/>
          <a:sy n="50" d="100"/>
        </p:scale>
        <p:origin x="1411"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481D4-A25A-403E-B8DA-0094AB191522}" type="datetimeFigureOut">
              <a:rPr lang="en-IN" smtClean="0"/>
              <a:t>21-01-2023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28FE1-974E-4150-A7F1-9676514F160F}" type="slidenum">
              <a:rPr lang="en-IN" smtClean="0"/>
              <a:t>‹#›</a:t>
            </a:fld>
            <a:endParaRPr lang="en-IN"/>
          </a:p>
        </p:txBody>
      </p:sp>
    </p:spTree>
    <p:extLst>
      <p:ext uri="{BB962C8B-B14F-4D97-AF65-F5344CB8AC3E}">
        <p14:creationId xmlns:p14="http://schemas.microsoft.com/office/powerpoint/2010/main" val="279215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docs.github.com/en/github/setting-up-and-managing-your-github-profile/customizing-your-profile/about-your-profile" TargetMode="External"/><Relationship Id="rId3" Type="http://schemas.openxmlformats.org/officeDocument/2006/relationships/hyperlink" Target="https://github.com/" TargetMode="External"/><Relationship Id="rId7" Type="http://schemas.openxmlformats.org/officeDocument/2006/relationships/hyperlink" Target="https://docs.github.com/en/github/authenticating-to-github/securing-your-account-with-two-factor-authentication-2fa/about-two-factor-authentic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docs.github.com/en/github/getting-started-with-github/signing-up-for-github/verifying-your-email-address" TargetMode="External"/><Relationship Id="rId5" Type="http://schemas.openxmlformats.org/officeDocument/2006/relationships/hyperlink" Target="https://docs.github.com/en/get-started/learning-about-github/githubs-products" TargetMode="External"/><Relationship Id="rId4" Type="http://schemas.openxmlformats.org/officeDocument/2006/relationships/hyperlink" Target="https://docs.github.com/en/github/authenticating-to-github/keeping-your-account-and-data-secure/creating-a-strong-password" TargetMode="External"/><Relationship Id="rId9" Type="http://schemas.openxmlformats.org/officeDocument/2006/relationships/hyperlink" Target="https://docs.github.com/en/github/setting-up-and-managing-your-github-profile/managing-contribution-graphs-on-your-profile/viewing-contributions-on-your-profile"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docs.github.com/en/organizations/organizing-members-into-teams/assigning-the-team-maintainer-role-to-a-team-member" TargetMode="External"/><Relationship Id="rId13" Type="http://schemas.openxmlformats.org/officeDocument/2006/relationships/hyperlink" Target="https://docs.github.com/en/code-security/getting-started/securing-your-organization" TargetMode="External"/><Relationship Id="rId3" Type="http://schemas.openxmlformats.org/officeDocument/2006/relationships/hyperlink" Target="https://docs.github.com/en/organizations/collaborating-with-groups-in-organizations/about-organizations#terms-of-service-and-data-protection-for-organizations" TargetMode="External"/><Relationship Id="rId7" Type="http://schemas.openxmlformats.org/officeDocument/2006/relationships/hyperlink" Target="https://docs.github.com/en/organizations/managing-peoples-access-to-your-organization-with-roles/roles-in-an-organization" TargetMode="External"/><Relationship Id="rId12" Type="http://schemas.openxmlformats.org/officeDocument/2006/relationships/hyperlink" Target="https://docs.github.com/en/organizations/managing-access-to-your-organizations-apps" TargetMode="External"/><Relationship Id="rId17" Type="http://schemas.openxmlformats.org/officeDocument/2006/relationships/hyperlink" Target="https://docs.github.com/en/organizations/managing-organization-settings" TargetMode="External"/><Relationship Id="rId2" Type="http://schemas.openxmlformats.org/officeDocument/2006/relationships/slide" Target="../slides/slide18.xml"/><Relationship Id="rId16" Type="http://schemas.openxmlformats.org/officeDocument/2006/relationships/hyperlink" Target="https://docs.github.com/en/organizations/managing-organization-settings/managing-the-forking-policy-for-your-organization" TargetMode="External"/><Relationship Id="rId1" Type="http://schemas.openxmlformats.org/officeDocument/2006/relationships/notesMaster" Target="../notesMasters/notesMaster1.xml"/><Relationship Id="rId6" Type="http://schemas.openxmlformats.org/officeDocument/2006/relationships/hyperlink" Target="https://docs.github.com/en/organizations/managing-membership-in-your-organization" TargetMode="External"/><Relationship Id="rId11" Type="http://schemas.openxmlformats.org/officeDocument/2006/relationships/hyperlink" Target="https://docs.github.com/en/organizations/managing-access-to-your-organizations-project-boards" TargetMode="External"/><Relationship Id="rId5" Type="http://schemas.openxmlformats.org/officeDocument/2006/relationships/hyperlink" Target="https://docs.github.com/en/organizations/organizing-members-into-teams/creating-a-team" TargetMode="External"/><Relationship Id="rId15" Type="http://schemas.openxmlformats.org/officeDocument/2006/relationships/hyperlink" Target="https://docs.github.com/en/organizations/managing-organization-settings/restricting-repository-creation-in-your-organization" TargetMode="External"/><Relationship Id="rId10" Type="http://schemas.openxmlformats.org/officeDocument/2006/relationships/hyperlink" Target="https://docs.github.com/en/organizations/managing-access-to-your-organizations-repositories/repository-roles-for-an-organization" TargetMode="External"/><Relationship Id="rId4" Type="http://schemas.openxmlformats.org/officeDocument/2006/relationships/hyperlink" Target="https://docs.github.com/en/organizations/organizing-members-into-teams/about-teams" TargetMode="External"/><Relationship Id="rId9" Type="http://schemas.openxmlformats.org/officeDocument/2006/relationships/hyperlink" Target="https://docs.github.com/en/organizations/organizing-members-into-teams" TargetMode="External"/><Relationship Id="rId14" Type="http://schemas.openxmlformats.org/officeDocument/2006/relationships/hyperlink" Target="https://docs.github.com/en/organizations/keeping-your-organization-secure/managing-security-and-analysis-settings-for-your-organization"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docs.github.com/en/organizations/managing-peoples-access-to-your-organization-with-roles/managing-moderators-in-your-organization" TargetMode="External"/><Relationship Id="rId3" Type="http://schemas.openxmlformats.org/officeDocument/2006/relationships/hyperlink" Target="https://docs.github.com/en/organizations/managing-access-to-your-organizations-repositories/repository-roles-for-an-organization" TargetMode="External"/><Relationship Id="rId7" Type="http://schemas.openxmlformats.org/officeDocument/2006/relationships/hyperlink" Target="https://docs.github.com/en/organizations/managing-peoples-access-to-your-organization-with-roles/maintaining-ownership-continuity-for-your-organiz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ocs.github.com/en/organizations/managing-peoples-access-to-your-organization-with-roles/roles-in-an-organization#permissions-for-organization-roles" TargetMode="External"/><Relationship Id="rId5" Type="http://schemas.openxmlformats.org/officeDocument/2006/relationships/hyperlink" Target="https://docs.github.com/en/organizations/managing-peoples-access-to-your-organization-with-roles/roles-in-an-organization#about-organization-roles" TargetMode="External"/><Relationship Id="rId4" Type="http://schemas.openxmlformats.org/officeDocument/2006/relationships/hyperlink" Target="https://docs.github.com/en/organizations/organizing-members-into-teams/assigning-the-team-maintainer-role-to-a-team-member" TargetMode="External"/><Relationship Id="rId9" Type="http://schemas.openxmlformats.org/officeDocument/2006/relationships/hyperlink" Target="https://docs.github.com/en/organizations/managing-peoples-access-to-your-organization-with-roles/adding-a-billing-manager-to-your-organization"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github.com/en/articles/basic-writing-and-formatting-syntax/#mentioning-people-and-teams"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ocs.github.com/en/organizations/collaborating-with-your-team/about-team-discussions" TargetMode="External"/><Relationship Id="rId4" Type="http://schemas.openxmlformats.org/officeDocument/2006/relationships/hyperlink" Target="https://docs.github.com/en/account-and-profile/setting-up-and-managing-your-personal-account-on-github/managing-personal-account-settings/about-your-personal-dashboard#finding-your-top-repositories-and-teams"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years ago, when we were developers and writing code as part of a team, we encountered recurring problems that were for the most part as follows: </a:t>
            </a:r>
          </a:p>
          <a:p>
            <a:pPr marL="228600" indent="-228600">
              <a:buFont typeface="+mj-lt"/>
              <a:buAutoNum type="arabicPeriod"/>
            </a:pPr>
            <a:r>
              <a:rPr lang="en-US" dirty="0"/>
              <a:t>How to share my code with my team members </a:t>
            </a:r>
          </a:p>
          <a:p>
            <a:pPr marL="228600" indent="-228600">
              <a:buFont typeface="+mj-lt"/>
              <a:buAutoNum type="arabicPeriod"/>
            </a:pPr>
            <a:r>
              <a:rPr lang="en-US" dirty="0"/>
              <a:t>How to version the update of my code </a:t>
            </a:r>
          </a:p>
          <a:p>
            <a:pPr marL="228600" indent="-228600">
              <a:buFont typeface="+mj-lt"/>
              <a:buAutoNum type="arabicPeriod"/>
            </a:pPr>
            <a:r>
              <a:rPr lang="en-US" dirty="0"/>
              <a:t>How to track changes to my code </a:t>
            </a:r>
          </a:p>
          <a:p>
            <a:pPr marL="228600" indent="-228600">
              <a:buFont typeface="+mj-lt"/>
              <a:buAutoNum type="arabicPeriod"/>
            </a:pPr>
            <a:r>
              <a:rPr lang="en-US" dirty="0"/>
              <a:t>How to retrieve an old state of my code or part of it Over time, </a:t>
            </a:r>
          </a:p>
          <a:p>
            <a:pPr marL="0" indent="0">
              <a:buFont typeface="+mj-lt"/>
              <a:buNone/>
            </a:pPr>
            <a:r>
              <a:rPr lang="en-US" dirty="0"/>
              <a:t>these issues have been solved with the emergence of source code managers, also called a Version Control System (VCS) or noted more commonly as a Version Control Manager (VCM).</a:t>
            </a:r>
          </a:p>
          <a:p>
            <a:pPr marL="0" indent="0">
              <a:buFont typeface="+mj-lt"/>
              <a:buNone/>
            </a:pPr>
            <a:r>
              <a:rPr lang="en-US" dirty="0"/>
              <a:t>Now let us see what is this </a:t>
            </a:r>
            <a:r>
              <a:rPr lang="en-US" dirty="0" err="1"/>
              <a:t>Versio</a:t>
            </a:r>
            <a:r>
              <a:rPr lang="en-US" dirty="0"/>
              <a:t> Control Manager or Version Control System or Source Code Manager in our next slide</a:t>
            </a: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3</a:t>
            </a:fld>
            <a:endParaRPr lang="en-IN"/>
          </a:p>
        </p:txBody>
      </p:sp>
    </p:spTree>
    <p:extLst>
      <p:ext uri="{BB962C8B-B14F-4D97-AF65-F5344CB8AC3E}">
        <p14:creationId xmlns:p14="http://schemas.microsoft.com/office/powerpoint/2010/main" val="275695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b="1" dirty="0">
                <a:solidFill>
                  <a:srgbClr val="161616"/>
                </a:solidFill>
                <a:effectLst/>
                <a:latin typeface="inherit"/>
                <a:ea typeface="Times New Roman" panose="02020603050405020304" pitchFamily="18" charset="0"/>
                <a:cs typeface="Arial" panose="020B0604020202020204" pitchFamily="34" charset="0"/>
              </a:rPr>
              <a:t>No-conflict merge</a:t>
            </a:r>
            <a:r>
              <a:rPr lang="en-US" sz="1800" dirty="0">
                <a:solidFill>
                  <a:srgbClr val="161616"/>
                </a:solidFill>
                <a:effectLst/>
                <a:latin typeface="inherit"/>
                <a:ea typeface="Times New Roman" panose="02020603050405020304" pitchFamily="18" charset="0"/>
                <a:cs typeface="Arial" panose="020B0604020202020204" pitchFamily="34" charset="0"/>
              </a:rPr>
              <a:t>: There are changes in both branches but they do not conflict. This happens, for example, if the changes in both branches affect different files. Git can automatically apply all changes from the other branch into the receiving branch, and create a new commit with these changes included. The receiving branch is then moved forward to that commit as shown in Figure 6.</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Note that the resulting commit, the </a:t>
            </a:r>
            <a:r>
              <a:rPr lang="en-US" sz="1800" b="1"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merge commit</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has two parents. I haven't noted the change sets here, though. In principle, the change set from (E) to (H) would be the combination of all change sets from the feature branch since the diversion of the two branches, but this probably drives the analogy too far.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mj-lt"/>
              <a:buNone/>
            </a:pPr>
            <a:endParaRPr lang="en-IN"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b="1" spc="10" dirty="0">
                <a:solidFill>
                  <a:srgbClr val="161616"/>
                </a:solidFill>
                <a:effectLst/>
                <a:latin typeface="inherit"/>
                <a:ea typeface="Times New Roman" panose="02020603050405020304" pitchFamily="18" charset="0"/>
                <a:cs typeface="Arial" panose="020B0604020202020204" pitchFamily="34" charset="0"/>
              </a:rPr>
              <a:t>Conflicting merge</a:t>
            </a:r>
            <a:r>
              <a:rPr lang="en-US" sz="1800" spc="10" dirty="0">
                <a:solidFill>
                  <a:srgbClr val="161616"/>
                </a:solidFill>
                <a:effectLst/>
                <a:latin typeface="inherit"/>
                <a:ea typeface="Times New Roman" panose="02020603050405020304" pitchFamily="18" charset="0"/>
                <a:cs typeface="Arial" panose="020B0604020202020204" pitchFamily="34" charset="0"/>
              </a:rPr>
              <a:t>: There are changes in both branches, but they conflict. In this case, the conflicting result is left in the working directory for the user to fix and commit, or to abort the merge with </a:t>
            </a:r>
            <a:r>
              <a:rPr lang="en-US" sz="1800" spc="10" dirty="0">
                <a:solidFill>
                  <a:srgbClr val="161616"/>
                </a:solidFill>
                <a:effectLst/>
                <a:latin typeface="Courier New" panose="02070309020205020404" pitchFamily="49" charset="0"/>
                <a:ea typeface="Times New Roman" panose="02020603050405020304" pitchFamily="18" charset="0"/>
                <a:cs typeface="Times New Roman" panose="02020603050405020304" pitchFamily="18" charset="0"/>
              </a:rPr>
              <a:t>git merge –abort</a:t>
            </a:r>
            <a:r>
              <a:rPr lang="en-US" sz="1800" spc="10" dirty="0">
                <a:solidFill>
                  <a:srgbClr val="161616"/>
                </a:solidFill>
                <a:effectLst/>
                <a:latin typeface="inherit"/>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One interesting thing to note is that merging finds instances where the same patch has been applied in both branches. Because you have changes in both branches, this would normally lead to a conflict but as Git is intelligent enough to detect this situation, you can still have a fast-forward merge.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mj-lt"/>
              <a:buNone/>
            </a:pP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12</a:t>
            </a:fld>
            <a:endParaRPr lang="en-IN"/>
          </a:p>
        </p:txBody>
      </p:sp>
    </p:spTree>
    <p:extLst>
      <p:ext uri="{BB962C8B-B14F-4D97-AF65-F5344CB8AC3E}">
        <p14:creationId xmlns:p14="http://schemas.microsoft.com/office/powerpoint/2010/main" val="3853968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The concept of rolling back and replaying change sets carries even further with advanced features like </a:t>
            </a:r>
            <a:r>
              <a:rPr lang="en-US" sz="18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rebasing</a:t>
            </a:r>
            <a:r>
              <a:rPr lang="en-US" sz="18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cherry picking</a:t>
            </a:r>
            <a:r>
              <a:rPr lang="en-US" sz="18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Sometimes you develop a feature, but the master development also heads on in parallel and you don't want to merge your feature just yet. The consequence would be that the two branches move away from each other quite quickly. It is, however, possible to apply change sets from one branch to another. Git offers the rebase and the cherry-picking feature for that.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spcBef>
                <a:spcPts val="800"/>
              </a:spcBef>
            </a:pPr>
            <a:r>
              <a:rPr lang="en-US" sz="1800" b="1"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Rebasing</a:t>
            </a:r>
            <a:endParaRPr lang="en-IN"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fontAlgn="base"/>
            <a:r>
              <a:rPr lang="en-US" sz="1800" dirty="0">
                <a:solidFill>
                  <a:srgbClr val="161616"/>
                </a:solidFill>
                <a:effectLst/>
                <a:latin typeface="Arial" panose="020B0604020202020204" pitchFamily="34" charset="0"/>
                <a:ea typeface="Times New Roman" panose="02020603050405020304" pitchFamily="18" charset="0"/>
              </a:rPr>
              <a:t>Imagine that you are developing your feature and need to incorporate the latest changes from the master branch to keep up with general development. This is called </a:t>
            </a:r>
            <a:r>
              <a:rPr lang="en-US" sz="1800" b="1" dirty="0">
                <a:solidFill>
                  <a:srgbClr val="161616"/>
                </a:solidFill>
                <a:effectLst/>
                <a:latin typeface="inherit"/>
                <a:ea typeface="Times New Roman" panose="02020603050405020304" pitchFamily="18" charset="0"/>
                <a:cs typeface="Arial" panose="020B0604020202020204" pitchFamily="34" charset="0"/>
              </a:rPr>
              <a:t>rebasing</a:t>
            </a:r>
            <a:r>
              <a:rPr lang="en-US" sz="1800" dirty="0">
                <a:solidFill>
                  <a:srgbClr val="161616"/>
                </a:solidFill>
                <a:effectLst/>
                <a:latin typeface="Arial" panose="020B0604020202020204" pitchFamily="34" charset="0"/>
                <a:ea typeface="Times New Roman" panose="02020603050405020304" pitchFamily="18" charset="0"/>
              </a:rPr>
              <a:t> your feature branch; it moves the diversion point between the two branches up on one of the branches. What Git does is, it then replays the changes from one branch on top of the tip of the other branch, creating new commits for each of the original commits. In the example shown in Figure 7, it tries to apply the changes from the feature branch on top of the master branch.</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25000"/>
              </a:lnSpc>
              <a:spcAft>
                <a:spcPts val="800"/>
              </a:spcAft>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If the replay results in a conflict, rebase stops at the first conflict and leaves the conflicting state in the working directory for the user to fix. Then the rebase can be continued or aborted.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25000"/>
              </a:lnSpc>
              <a:spcAft>
                <a:spcPts val="800"/>
              </a:spcAft>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With the </a:t>
            </a:r>
            <a:r>
              <a:rPr lang="en-US" sz="1800" dirty="0">
                <a:solidFill>
                  <a:srgbClr val="161616"/>
                </a:solidFill>
                <a:effectLst/>
                <a:latin typeface="Calibri" panose="020F0502020204030204" pitchFamily="34" charset="0"/>
                <a:ea typeface="Times New Roman" panose="02020603050405020304" pitchFamily="18" charset="0"/>
                <a:cs typeface="Times New Roman" panose="02020603050405020304" pitchFamily="18" charset="0"/>
              </a:rPr>
              <a:t>--onto</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option, the rebase can actually move the diversion point "onto" any newer snapshot in the other branch.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mj-lt"/>
              <a:buNone/>
            </a:pP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13</a:t>
            </a:fld>
            <a:endParaRPr lang="en-IN"/>
          </a:p>
        </p:txBody>
      </p:sp>
    </p:spTree>
    <p:extLst>
      <p:ext uri="{BB962C8B-B14F-4D97-AF65-F5344CB8AC3E}">
        <p14:creationId xmlns:p14="http://schemas.microsoft.com/office/powerpoint/2010/main" val="1321330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rgbClr val="161616"/>
                </a:solidFill>
                <a:effectLst/>
                <a:latin typeface="Arial" panose="020B0604020202020204" pitchFamily="34" charset="0"/>
                <a:ea typeface="Times New Roman" panose="02020603050405020304" pitchFamily="18" charset="0"/>
              </a:rPr>
              <a:t>Imagine you are now working on a feature, and have developed some change that should be put into your master development immediately. This could be a bug fix, or a cool feature but you don't want to merge or rebase the branches yet. Git allows to copy a change set from one branch to another by using the cherry pick feature.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800" dirty="0">
              <a:solidFill>
                <a:srgbClr val="161616"/>
              </a:solidFill>
              <a:effectLst/>
              <a:latin typeface="Arial" panose="020B060402020202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rgbClr val="161616"/>
                </a:solidFill>
                <a:effectLst/>
                <a:latin typeface="Arial" panose="020B0604020202020204" pitchFamily="34" charset="0"/>
                <a:ea typeface="Times New Roman" panose="02020603050405020304" pitchFamily="18" charset="0"/>
              </a:rPr>
              <a:t>In this situation, as shown in Figure 8, Git just applies the change set leading to the selected snapshot on the HEAD, say the master branch. Here you usually actually use the commit ID, also known as the hash value.</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IN" sz="1800" dirty="0">
              <a:effectLst/>
              <a:latin typeface="Times New Roman" panose="02020603050405020304" pitchFamily="18" charset="0"/>
              <a:ea typeface="Times New Roman" panose="02020603050405020304" pitchFamily="18" charset="0"/>
            </a:endParaRPr>
          </a:p>
          <a:p>
            <a:pPr marL="0" indent="0">
              <a:buFont typeface="+mj-lt"/>
              <a:buNone/>
            </a:pP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14</a:t>
            </a:fld>
            <a:endParaRPr lang="en-IN"/>
          </a:p>
        </p:txBody>
      </p:sp>
    </p:spTree>
    <p:extLst>
      <p:ext uri="{BB962C8B-B14F-4D97-AF65-F5344CB8AC3E}">
        <p14:creationId xmlns:p14="http://schemas.microsoft.com/office/powerpoint/2010/main" val="1683368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GitHub is a code hosting platform for collaboration and version control.</a:t>
            </a:r>
          </a:p>
          <a:p>
            <a:pPr algn="l"/>
            <a:r>
              <a:rPr lang="en-US" b="0" i="0" dirty="0">
                <a:solidFill>
                  <a:srgbClr val="000000"/>
                </a:solidFill>
                <a:effectLst/>
                <a:latin typeface="Verdana" panose="020B0604030504040204" pitchFamily="34" charset="0"/>
              </a:rPr>
              <a:t>GitHub lets you (and others) work together on projects.</a:t>
            </a:r>
          </a:p>
          <a:p>
            <a:pPr marL="0" indent="0">
              <a:buFont typeface="+mj-lt"/>
              <a:buNone/>
            </a:pPr>
            <a:endParaRPr lang="en-IN" b="1" dirty="0"/>
          </a:p>
          <a:p>
            <a:pPr marL="0" indent="0">
              <a:buFont typeface="+mj-lt"/>
              <a:buNone/>
            </a:pPr>
            <a:endParaRPr lang="en-IN" b="1" dirty="0"/>
          </a:p>
          <a:p>
            <a:pPr marL="0" indent="0">
              <a:buFont typeface="+mj-lt"/>
              <a:buNone/>
            </a:pPr>
            <a:endParaRPr lang="en-IN" b="1" dirty="0"/>
          </a:p>
          <a:p>
            <a:pPr marL="0" indent="0">
              <a:buFont typeface="+mj-lt"/>
              <a:buNone/>
            </a:pPr>
            <a:endParaRPr lang="en-IN" b="1" dirty="0"/>
          </a:p>
          <a:p>
            <a:pPr algn="l"/>
            <a:r>
              <a:rPr lang="en-US" b="0" i="0" dirty="0">
                <a:solidFill>
                  <a:srgbClr val="000000"/>
                </a:solidFill>
                <a:effectLst/>
                <a:latin typeface="Verdana" panose="020B0604030504040204" pitchFamily="34" charset="0"/>
              </a:rPr>
              <a:t>GitHub essentials are:</a:t>
            </a:r>
          </a:p>
          <a:p>
            <a:pPr algn="l">
              <a:buFont typeface="Arial" panose="020B0604020202020204" pitchFamily="34" charset="0"/>
              <a:buChar char="•"/>
            </a:pPr>
            <a:r>
              <a:rPr lang="en-US" b="0" i="0" dirty="0">
                <a:solidFill>
                  <a:srgbClr val="000000"/>
                </a:solidFill>
                <a:effectLst/>
                <a:latin typeface="Verdana" panose="020B0604030504040204" pitchFamily="34" charset="0"/>
              </a:rPr>
              <a:t>Repositories</a:t>
            </a:r>
          </a:p>
          <a:p>
            <a:pPr algn="l">
              <a:buFont typeface="Arial" panose="020B0604020202020204" pitchFamily="34" charset="0"/>
              <a:buChar char="•"/>
            </a:pPr>
            <a:r>
              <a:rPr lang="en-US" b="0" i="0" dirty="0">
                <a:solidFill>
                  <a:srgbClr val="000000"/>
                </a:solidFill>
                <a:effectLst/>
                <a:latin typeface="Verdana" panose="020B0604030504040204" pitchFamily="34" charset="0"/>
              </a:rPr>
              <a:t>Branches</a:t>
            </a:r>
          </a:p>
          <a:p>
            <a:pPr algn="l">
              <a:buFont typeface="Arial" panose="020B0604020202020204" pitchFamily="34" charset="0"/>
              <a:buChar char="•"/>
            </a:pPr>
            <a:r>
              <a:rPr lang="en-US" b="0" i="0" dirty="0">
                <a:solidFill>
                  <a:srgbClr val="000000"/>
                </a:solidFill>
                <a:effectLst/>
                <a:latin typeface="Verdana" panose="020B0604030504040204" pitchFamily="34" charset="0"/>
              </a:rPr>
              <a:t>Commits</a:t>
            </a:r>
          </a:p>
          <a:p>
            <a:pPr algn="l">
              <a:buFont typeface="Arial" panose="020B0604020202020204" pitchFamily="34" charset="0"/>
              <a:buChar char="•"/>
            </a:pPr>
            <a:r>
              <a:rPr lang="en-US" b="0" i="0" dirty="0">
                <a:solidFill>
                  <a:srgbClr val="000000"/>
                </a:solidFill>
                <a:effectLst/>
                <a:latin typeface="Verdana" panose="020B0604030504040204" pitchFamily="34" charset="0"/>
              </a:rPr>
              <a:t>Pull Requests</a:t>
            </a:r>
          </a:p>
          <a:p>
            <a:pPr algn="l">
              <a:buFont typeface="Arial" panose="020B0604020202020204" pitchFamily="34" charset="0"/>
              <a:buChar char="•"/>
            </a:pPr>
            <a:r>
              <a:rPr lang="en-US" b="0" i="0" dirty="0">
                <a:solidFill>
                  <a:srgbClr val="000000"/>
                </a:solidFill>
                <a:effectLst/>
                <a:latin typeface="Verdana" panose="020B0604030504040204" pitchFamily="34" charset="0"/>
              </a:rPr>
              <a:t>Git (the version control software GitHub is built on)</a:t>
            </a:r>
          </a:p>
          <a:p>
            <a:pPr marL="0" indent="0">
              <a:buFont typeface="+mj-lt"/>
              <a:buNone/>
            </a:pPr>
            <a:endParaRPr lang="en-IN" b="1" dirty="0"/>
          </a:p>
        </p:txBody>
      </p:sp>
      <p:sp>
        <p:nvSpPr>
          <p:cNvPr id="4" name="Slide Number Placeholder 3"/>
          <p:cNvSpPr>
            <a:spLocks noGrp="1"/>
          </p:cNvSpPr>
          <p:nvPr>
            <p:ph type="sldNum" sz="quarter" idx="5"/>
          </p:nvPr>
        </p:nvSpPr>
        <p:spPr/>
        <p:txBody>
          <a:bodyPr/>
          <a:lstStyle/>
          <a:p>
            <a:fld id="{CA428FE1-974E-4150-A7F1-9676514F160F}" type="slidenum">
              <a:rPr lang="en-IN" smtClean="0"/>
              <a:t>16</a:t>
            </a:fld>
            <a:endParaRPr lang="en-IN"/>
          </a:p>
        </p:txBody>
      </p:sp>
    </p:spTree>
    <p:extLst>
      <p:ext uri="{BB962C8B-B14F-4D97-AF65-F5344CB8AC3E}">
        <p14:creationId xmlns:p14="http://schemas.microsoft.com/office/powerpoint/2010/main" val="1547762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F"/>
                </a:solidFill>
                <a:effectLst/>
                <a:latin typeface="-apple-system"/>
              </a:rPr>
              <a:t>Getting started with your GitHub account</a:t>
            </a:r>
          </a:p>
          <a:p>
            <a:pPr algn="l"/>
            <a:r>
              <a:rPr lang="en-US" b="0" i="0" dirty="0">
                <a:solidFill>
                  <a:srgbClr val="24292F"/>
                </a:solidFill>
                <a:effectLst/>
                <a:latin typeface="-apple-system"/>
              </a:rPr>
              <a:t>With a personal account on GitHub, you can import or create repositories, collaborate with others, and connect with the GitHub community.</a:t>
            </a:r>
          </a:p>
          <a:p>
            <a:endParaRPr lang="en-IN" dirty="0"/>
          </a:p>
          <a:p>
            <a:pPr algn="l"/>
            <a:r>
              <a:rPr lang="en-US" b="1" i="0" dirty="0">
                <a:solidFill>
                  <a:srgbClr val="24292F"/>
                </a:solidFill>
                <a:effectLst/>
                <a:latin typeface="-apple-system"/>
              </a:rPr>
              <a:t>Part 1: Configuring your GitHub account</a:t>
            </a:r>
          </a:p>
          <a:p>
            <a:pPr algn="l"/>
            <a:r>
              <a:rPr lang="en-US" b="0" i="0" dirty="0">
                <a:solidFill>
                  <a:srgbClr val="24292F"/>
                </a:solidFill>
                <a:effectLst/>
                <a:latin typeface="-apple-system"/>
              </a:rPr>
              <a:t>The first steps in starting with GitHub are to create an account, choose a product that fits your needs best, verify your email, set up two-factor authentication, and view your profile.</a:t>
            </a:r>
          </a:p>
          <a:p>
            <a:pPr algn="l"/>
            <a:r>
              <a:rPr lang="en-US" b="0" i="0" dirty="0">
                <a:solidFill>
                  <a:srgbClr val="24292F"/>
                </a:solidFill>
                <a:effectLst/>
                <a:latin typeface="-apple-system"/>
              </a:rPr>
              <a:t>There are several types of accounts on GitHub. Every person who uses GitHub has their own personal account, which can be part of multiple organizations and teams. Your personal account is your identity on GitHub.com and represents you as an individual.</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solidFill>
                  <a:srgbClr val="24292F"/>
                </a:solidFill>
                <a:effectLst/>
                <a:latin typeface="-apple-system"/>
              </a:rPr>
              <a:t>1. Creating an account</a:t>
            </a:r>
          </a:p>
          <a:p>
            <a:r>
              <a:rPr lang="en-US" b="0" i="0" dirty="0">
                <a:solidFill>
                  <a:srgbClr val="24292F"/>
                </a:solidFill>
                <a:effectLst/>
                <a:latin typeface="-apple-system"/>
              </a:rPr>
              <a:t>To sign up for an account on GitHub.com, navigate to </a:t>
            </a:r>
            <a:r>
              <a:rPr lang="en-US" b="0" i="0" u="sng" dirty="0">
                <a:effectLst/>
                <a:latin typeface="-apple-system"/>
                <a:hlinkClick r:id="rId3"/>
              </a:rPr>
              <a:t>https://github.com/</a:t>
            </a:r>
            <a:r>
              <a:rPr lang="en-US" b="0" i="0" dirty="0">
                <a:solidFill>
                  <a:srgbClr val="24292F"/>
                </a:solidFill>
                <a:effectLst/>
                <a:latin typeface="-apple-system"/>
              </a:rPr>
              <a:t> and follow the prompts.</a:t>
            </a:r>
          </a:p>
          <a:p>
            <a:r>
              <a:rPr lang="en-US" b="0" i="0" dirty="0">
                <a:solidFill>
                  <a:srgbClr val="24292F"/>
                </a:solidFill>
                <a:effectLst/>
                <a:latin typeface="-apple-system"/>
              </a:rPr>
              <a:t>To keep your GitHub account secure you should use a strong and unique password. For more information, see "</a:t>
            </a:r>
            <a:r>
              <a:rPr lang="en-US" b="0" i="0" u="sng" dirty="0">
                <a:effectLst/>
                <a:latin typeface="-apple-system"/>
                <a:hlinkClick r:id="rId4"/>
              </a:rPr>
              <a:t>Creating a strong password</a:t>
            </a:r>
            <a:r>
              <a:rPr lang="en-US" b="0" i="0" dirty="0">
                <a:solidFill>
                  <a:srgbClr val="24292F"/>
                </a:solidFill>
                <a:effectLst/>
                <a:latin typeface="-apple-system"/>
              </a:rPr>
              <a:t>."</a:t>
            </a:r>
          </a:p>
          <a:p>
            <a:pPr algn="l"/>
            <a:r>
              <a:rPr lang="en-US" b="1" i="0" dirty="0">
                <a:solidFill>
                  <a:srgbClr val="24292F"/>
                </a:solidFill>
                <a:effectLst/>
                <a:latin typeface="-apple-system"/>
              </a:rPr>
              <a:t>2. Choosing your GitHub product</a:t>
            </a:r>
          </a:p>
          <a:p>
            <a:pPr algn="l"/>
            <a:r>
              <a:rPr lang="en-US" b="0" i="0" dirty="0">
                <a:solidFill>
                  <a:srgbClr val="24292F"/>
                </a:solidFill>
                <a:effectLst/>
                <a:latin typeface="-apple-system"/>
              </a:rPr>
              <a:t>You can choose GitHub Free or GitHub Pro to get access to different features for your personal account. You can upgrade at any time if you are unsure at first which product you want.</a:t>
            </a:r>
          </a:p>
          <a:p>
            <a:pPr algn="l"/>
            <a:r>
              <a:rPr lang="en-US" b="0" i="0" dirty="0">
                <a:solidFill>
                  <a:srgbClr val="24292F"/>
                </a:solidFill>
                <a:effectLst/>
                <a:latin typeface="-apple-system"/>
              </a:rPr>
              <a:t>For more information on all of GitHub's plans, see "</a:t>
            </a:r>
            <a:r>
              <a:rPr lang="en-US" b="0" i="0" u="sng" dirty="0">
                <a:solidFill>
                  <a:srgbClr val="24292F"/>
                </a:solidFill>
                <a:effectLst/>
                <a:latin typeface="-apple-system"/>
                <a:hlinkClick r:id="rId5"/>
              </a:rPr>
              <a:t>GitHub's products</a:t>
            </a:r>
            <a:r>
              <a:rPr lang="en-US" b="0" i="0" dirty="0">
                <a:solidFill>
                  <a:srgbClr val="24292F"/>
                </a:solidFill>
                <a:effectLst/>
                <a:latin typeface="-apple-system"/>
              </a:rPr>
              <a:t>."</a:t>
            </a:r>
          </a:p>
          <a:p>
            <a:pPr algn="l"/>
            <a:r>
              <a:rPr lang="en-US" b="1" i="0" dirty="0">
                <a:solidFill>
                  <a:srgbClr val="24292F"/>
                </a:solidFill>
                <a:effectLst/>
                <a:latin typeface="-apple-system"/>
              </a:rPr>
              <a:t>3. Verifying your email address</a:t>
            </a:r>
          </a:p>
          <a:p>
            <a:pPr algn="l"/>
            <a:r>
              <a:rPr lang="en-US" b="0" i="0" dirty="0">
                <a:solidFill>
                  <a:srgbClr val="24292F"/>
                </a:solidFill>
                <a:effectLst/>
                <a:latin typeface="-apple-system"/>
              </a:rPr>
              <a:t>To ensure you can use all the features in your GitHub plan, verify your email address after signing up for a new account. For more information, see "</a:t>
            </a:r>
            <a:r>
              <a:rPr lang="en-US" b="0" i="0" u="sng" dirty="0">
                <a:solidFill>
                  <a:srgbClr val="24292F"/>
                </a:solidFill>
                <a:effectLst/>
                <a:latin typeface="-apple-system"/>
                <a:hlinkClick r:id="rId6"/>
              </a:rPr>
              <a:t>Verifying your email address</a:t>
            </a:r>
            <a:r>
              <a:rPr lang="en-US" b="0" i="0" dirty="0">
                <a:solidFill>
                  <a:srgbClr val="24292F"/>
                </a:solidFill>
                <a:effectLst/>
                <a:latin typeface="-apple-system"/>
              </a:rPr>
              <a:t>."</a:t>
            </a:r>
          </a:p>
          <a:p>
            <a:pPr algn="l"/>
            <a:r>
              <a:rPr lang="en-US" b="1" i="0" dirty="0">
                <a:solidFill>
                  <a:srgbClr val="24292F"/>
                </a:solidFill>
                <a:effectLst/>
                <a:latin typeface="-apple-system"/>
              </a:rPr>
              <a:t>4. Configuring two-factor authentication</a:t>
            </a:r>
          </a:p>
          <a:p>
            <a:pPr algn="l"/>
            <a:r>
              <a:rPr lang="en-US" b="0" i="0" dirty="0">
                <a:solidFill>
                  <a:srgbClr val="24292F"/>
                </a:solidFill>
                <a:effectLst/>
                <a:latin typeface="-apple-system"/>
              </a:rPr>
              <a:t>Two-factor authentication, or 2FA, is an extra layer of security used when logging into websites or apps. We strongly urge you to configure 2FA for the safety of your account. For more information, see "</a:t>
            </a:r>
            <a:r>
              <a:rPr lang="en-US" b="0" i="0" u="sng" dirty="0">
                <a:solidFill>
                  <a:srgbClr val="24292F"/>
                </a:solidFill>
                <a:effectLst/>
                <a:latin typeface="-apple-system"/>
                <a:hlinkClick r:id="rId7"/>
              </a:rPr>
              <a:t>About two-factor authentication</a:t>
            </a:r>
            <a:r>
              <a:rPr lang="en-US" b="0" i="0" dirty="0">
                <a:solidFill>
                  <a:srgbClr val="24292F"/>
                </a:solidFill>
                <a:effectLst/>
                <a:latin typeface="-apple-system"/>
              </a:rPr>
              <a:t>."</a:t>
            </a:r>
          </a:p>
          <a:p>
            <a:pPr algn="l"/>
            <a:r>
              <a:rPr lang="en-US" b="1" i="0" dirty="0">
                <a:solidFill>
                  <a:srgbClr val="24292F"/>
                </a:solidFill>
                <a:effectLst/>
                <a:latin typeface="-apple-system"/>
              </a:rPr>
              <a:t>5. Viewing your GitHub profile and contribution graph</a:t>
            </a:r>
          </a:p>
          <a:p>
            <a:pPr algn="l"/>
            <a:r>
              <a:rPr lang="en-US" b="0" i="0" dirty="0">
                <a:solidFill>
                  <a:srgbClr val="24292F"/>
                </a:solidFill>
                <a:effectLst/>
                <a:latin typeface="-apple-system"/>
              </a:rPr>
              <a:t>Your GitHub profile tells people the story of your work through the repositories and </a:t>
            </a:r>
            <a:r>
              <a:rPr lang="en-US" b="0" i="0" dirty="0" err="1">
                <a:solidFill>
                  <a:srgbClr val="24292F"/>
                </a:solidFill>
                <a:effectLst/>
                <a:latin typeface="-apple-system"/>
              </a:rPr>
              <a:t>gists</a:t>
            </a:r>
            <a:r>
              <a:rPr lang="en-US" b="0" i="0" dirty="0">
                <a:solidFill>
                  <a:srgbClr val="24292F"/>
                </a:solidFill>
                <a:effectLst/>
                <a:latin typeface="-apple-system"/>
              </a:rPr>
              <a:t> you've pinned, the organization memberships you've chosen to publicize, the contributions you've made, and the projects you've created. For more information, see "</a:t>
            </a:r>
            <a:r>
              <a:rPr lang="en-US" b="0" i="0" u="sng" dirty="0">
                <a:solidFill>
                  <a:srgbClr val="24292F"/>
                </a:solidFill>
                <a:effectLst/>
                <a:latin typeface="-apple-system"/>
                <a:hlinkClick r:id="rId8"/>
              </a:rPr>
              <a:t>About your profile</a:t>
            </a:r>
            <a:r>
              <a:rPr lang="en-US" b="0" i="0" dirty="0">
                <a:solidFill>
                  <a:srgbClr val="24292F"/>
                </a:solidFill>
                <a:effectLst/>
                <a:latin typeface="-apple-system"/>
              </a:rPr>
              <a:t>" and "</a:t>
            </a:r>
            <a:r>
              <a:rPr lang="en-US" b="0" i="0" u="sng" dirty="0">
                <a:solidFill>
                  <a:srgbClr val="24292F"/>
                </a:solidFill>
                <a:effectLst/>
                <a:latin typeface="-apple-system"/>
                <a:hlinkClick r:id="rId9"/>
              </a:rPr>
              <a:t>Viewing contributions on your profile</a:t>
            </a:r>
            <a:r>
              <a:rPr lang="en-US" b="0" i="0" dirty="0">
                <a:solidFill>
                  <a:srgbClr val="24292F"/>
                </a:solidFill>
                <a:effectLst/>
                <a:latin typeface="-apple-system"/>
              </a:rPr>
              <a:t>."</a:t>
            </a:r>
          </a:p>
          <a:p>
            <a:endParaRPr lang="en-IN" dirty="0"/>
          </a:p>
          <a:p>
            <a:pPr algn="l"/>
            <a:r>
              <a:rPr lang="en-US" b="1" i="0" dirty="0">
                <a:solidFill>
                  <a:srgbClr val="24292F"/>
                </a:solidFill>
                <a:effectLst/>
                <a:latin typeface="-apple-system"/>
              </a:rPr>
              <a:t>Part 3: Collaborating on GitHub</a:t>
            </a:r>
          </a:p>
          <a:p>
            <a:pPr algn="l"/>
            <a:r>
              <a:rPr lang="en-US" b="0" i="0" dirty="0">
                <a:solidFill>
                  <a:srgbClr val="24292F"/>
                </a:solidFill>
                <a:effectLst/>
                <a:latin typeface="-apple-system"/>
              </a:rPr>
              <a:t>Any number of people can work together in repositories across GitHub. You can configure settings, create project boards, and manage your notifications to encourage effective collaboration.</a:t>
            </a:r>
          </a:p>
          <a:p>
            <a:pPr algn="l"/>
            <a:r>
              <a:rPr lang="en-US" b="1" i="0" dirty="0">
                <a:solidFill>
                  <a:srgbClr val="24292F"/>
                </a:solidFill>
                <a:effectLst/>
                <a:latin typeface="-apple-system"/>
              </a:rPr>
              <a:t>Creating a repository</a:t>
            </a:r>
          </a:p>
          <a:p>
            <a:pPr algn="l"/>
            <a:r>
              <a:rPr lang="en-US" b="0" i="0" dirty="0">
                <a:solidFill>
                  <a:srgbClr val="24292F"/>
                </a:solidFill>
                <a:effectLst/>
                <a:latin typeface="-apple-system"/>
              </a:rPr>
              <a:t>A repository is like a folder for your project. You can have any number of public and private repositories in your personal account. Repositories can contain folders and files, images, videos, spreadsheets, and data sets, as well as the revision history for all files in the repository.</a:t>
            </a:r>
          </a:p>
          <a:p>
            <a:pPr algn="l"/>
            <a:r>
              <a:rPr lang="en-US" b="1" i="0" dirty="0">
                <a:solidFill>
                  <a:srgbClr val="24292F"/>
                </a:solidFill>
                <a:effectLst/>
                <a:latin typeface="-apple-system"/>
              </a:rPr>
              <a:t>Cloning a repository</a:t>
            </a:r>
          </a:p>
          <a:p>
            <a:pPr algn="l"/>
            <a:r>
              <a:rPr lang="en-US" b="0" i="0" dirty="0">
                <a:solidFill>
                  <a:srgbClr val="24292F"/>
                </a:solidFill>
                <a:effectLst/>
                <a:latin typeface="-apple-system"/>
              </a:rPr>
              <a:t>You can clone an existing repository from GitHub to your local computer, making it easier to add or remove files, fix merge conflicts, or make complex commits. Cloning a repository pulls down a full copy of all the repository data that GitHub has at that point in time, including all versions of every file and folder for the project.</a:t>
            </a:r>
          </a:p>
          <a:p>
            <a:pPr algn="l"/>
            <a:r>
              <a:rPr lang="en-US" b="1" i="0" dirty="0">
                <a:solidFill>
                  <a:srgbClr val="24292F"/>
                </a:solidFill>
                <a:effectLst/>
                <a:latin typeface="-apple-system"/>
              </a:rPr>
              <a:t>Forking a repository</a:t>
            </a:r>
          </a:p>
          <a:p>
            <a:pPr algn="l"/>
            <a:r>
              <a:rPr lang="en-US" b="0" i="0" dirty="0">
                <a:solidFill>
                  <a:srgbClr val="24292F"/>
                </a:solidFill>
                <a:effectLst/>
                <a:latin typeface="-apple-system"/>
              </a:rPr>
              <a:t>A fork is a copy of a repository that you manage, where any changes you make will not affect the original repository unless you submit a pull request to the project owner. Most commonly, forks are used to either propose changes to someone else's project or to use someone else's project as a starting point for your own idea.</a:t>
            </a:r>
          </a:p>
          <a:p>
            <a:pPr algn="l"/>
            <a:r>
              <a:rPr lang="en-US" b="1" i="0" dirty="0">
                <a:solidFill>
                  <a:srgbClr val="24292F"/>
                </a:solidFill>
                <a:effectLst/>
                <a:latin typeface="-apple-system"/>
              </a:rPr>
              <a:t>9. Using GitHub Discussions</a:t>
            </a:r>
          </a:p>
          <a:p>
            <a:pPr algn="l"/>
            <a:r>
              <a:rPr lang="en-US" b="0" i="0" dirty="0">
                <a:solidFill>
                  <a:srgbClr val="24292F"/>
                </a:solidFill>
                <a:effectLst/>
                <a:latin typeface="-apple-system"/>
              </a:rPr>
              <a:t>You can enable GitHub Discussions for your repository to help build a community around your project. Maintainers, contributors and visitors can use discussions to share announcements, ask and answer questions, and participate in conversations around goals.</a:t>
            </a:r>
          </a:p>
          <a:p>
            <a:pPr algn="l"/>
            <a:endParaRPr lang="en-US" b="0" i="0" dirty="0">
              <a:solidFill>
                <a:srgbClr val="24292F"/>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17</a:t>
            </a:fld>
            <a:endParaRPr lang="en-IN"/>
          </a:p>
        </p:txBody>
      </p:sp>
    </p:spTree>
    <p:extLst>
      <p:ext uri="{BB962C8B-B14F-4D97-AF65-F5344CB8AC3E}">
        <p14:creationId xmlns:p14="http://schemas.microsoft.com/office/powerpoint/2010/main" val="3700665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F"/>
                </a:solidFill>
                <a:effectLst/>
                <a:latin typeface="-apple-system"/>
              </a:rPr>
              <a:t>Getting started with GitHub Team</a:t>
            </a:r>
          </a:p>
          <a:p>
            <a:pPr algn="l"/>
            <a:r>
              <a:rPr lang="en-US" b="0" i="0" dirty="0">
                <a:solidFill>
                  <a:srgbClr val="24292F"/>
                </a:solidFill>
                <a:effectLst/>
                <a:latin typeface="-apple-system"/>
              </a:rPr>
              <a:t>With GitHub Team groups of people can collaborate across many projects at the same time in an organization account.</a:t>
            </a:r>
          </a:p>
          <a:p>
            <a:pPr algn="l"/>
            <a:r>
              <a:rPr lang="en-US" b="0" i="0" dirty="0">
                <a:solidFill>
                  <a:srgbClr val="24292F"/>
                </a:solidFill>
                <a:effectLst/>
                <a:latin typeface="-apple-system"/>
              </a:rPr>
              <a:t>This guide will walk you through setting up, configuring and managing your GitHub Team account as an organization owner.</a:t>
            </a:r>
          </a:p>
          <a:p>
            <a:endParaRPr lang="en-IN" dirty="0"/>
          </a:p>
          <a:p>
            <a:pPr algn="l"/>
            <a:r>
              <a:rPr lang="en-US" b="1" i="0" dirty="0">
                <a:solidFill>
                  <a:srgbClr val="24292F"/>
                </a:solidFill>
                <a:effectLst/>
                <a:latin typeface="-apple-system"/>
              </a:rPr>
              <a:t>Part 1: Configuring your account on GitHub.com</a:t>
            </a:r>
          </a:p>
          <a:p>
            <a:pPr algn="l"/>
            <a:r>
              <a:rPr lang="en-US" b="0" i="0" dirty="0">
                <a:solidFill>
                  <a:srgbClr val="24292F"/>
                </a:solidFill>
                <a:effectLst/>
                <a:latin typeface="-apple-system"/>
              </a:rPr>
              <a:t>As the first steps in starting with GitHub Team, you will need to create a personal account or log into your existing account on GitHub, create an organization, and set up billing.</a:t>
            </a:r>
          </a:p>
          <a:p>
            <a:endParaRPr lang="en-US" dirty="0"/>
          </a:p>
          <a:p>
            <a:pPr algn="l"/>
            <a:r>
              <a:rPr lang="en-US" b="1" i="0" dirty="0">
                <a:solidFill>
                  <a:srgbClr val="24292F"/>
                </a:solidFill>
                <a:effectLst/>
                <a:latin typeface="-apple-system"/>
              </a:rPr>
              <a:t>1. About organizations</a:t>
            </a:r>
          </a:p>
          <a:p>
            <a:pPr algn="l"/>
            <a:r>
              <a:rPr lang="en-US" b="0" i="0" dirty="0">
                <a:solidFill>
                  <a:srgbClr val="24292F"/>
                </a:solidFill>
                <a:effectLst/>
                <a:latin typeface="-apple-system"/>
              </a:rPr>
              <a:t>Organizations are shared accounts where businesses and open-source projects can collaborate across many projects at once. Owners and administrators can manage member access to the organization's data and projects with sophisticated security and administrative features. For more information on the features of organizations, see "</a:t>
            </a:r>
            <a:r>
              <a:rPr lang="en-US" b="0" i="0" u="sng" dirty="0">
                <a:solidFill>
                  <a:srgbClr val="24292F"/>
                </a:solidFill>
                <a:effectLst/>
                <a:latin typeface="-apple-system"/>
                <a:hlinkClick r:id="rId3"/>
              </a:rPr>
              <a:t>About organizations</a:t>
            </a:r>
            <a:r>
              <a:rPr lang="en-US" b="0" i="0" dirty="0">
                <a:solidFill>
                  <a:srgbClr val="24292F"/>
                </a:solidFill>
                <a:effectLst/>
                <a:latin typeface="-apple-system"/>
              </a:rPr>
              <a:t>."</a:t>
            </a:r>
          </a:p>
          <a:p>
            <a:pPr algn="l"/>
            <a:r>
              <a:rPr lang="en-US" b="1" i="0" dirty="0">
                <a:solidFill>
                  <a:srgbClr val="24292F"/>
                </a:solidFill>
                <a:effectLst/>
                <a:latin typeface="-apple-system"/>
              </a:rPr>
              <a:t>3. About and creating teams</a:t>
            </a:r>
          </a:p>
          <a:p>
            <a:pPr algn="l"/>
            <a:r>
              <a:rPr lang="en-US" b="0" i="0" dirty="0">
                <a:solidFill>
                  <a:srgbClr val="24292F"/>
                </a:solidFill>
                <a:effectLst/>
                <a:latin typeface="-apple-system"/>
              </a:rPr>
              <a:t>Teams are groups of organization members that you can create to reflect your company or group's structure with cascading access permissions and mentions. Organization members can send notifications to a team or request reviews, and teams can be visible or secret. For more information, see "</a:t>
            </a:r>
            <a:r>
              <a:rPr lang="en-US" b="0" i="0" u="sng" dirty="0">
                <a:solidFill>
                  <a:srgbClr val="24292F"/>
                </a:solidFill>
                <a:effectLst/>
                <a:latin typeface="-apple-system"/>
                <a:hlinkClick r:id="rId4"/>
              </a:rPr>
              <a:t>About teams</a:t>
            </a:r>
            <a:r>
              <a:rPr lang="en-US" b="0" i="0" dirty="0">
                <a:solidFill>
                  <a:srgbClr val="24292F"/>
                </a:solidFill>
                <a:effectLst/>
                <a:latin typeface="-apple-system"/>
              </a:rPr>
              <a:t>."</a:t>
            </a:r>
          </a:p>
          <a:p>
            <a:pPr algn="l"/>
            <a:r>
              <a:rPr lang="en-US" b="0" i="0" dirty="0">
                <a:solidFill>
                  <a:srgbClr val="24292F"/>
                </a:solidFill>
                <a:effectLst/>
                <a:latin typeface="-apple-system"/>
              </a:rPr>
              <a:t>You can create independent teams or have multiple levels of nested teams to reflect your group or company's hierarchy. For more information, see "</a:t>
            </a:r>
            <a:r>
              <a:rPr lang="en-US" b="0" i="0" u="sng" dirty="0">
                <a:solidFill>
                  <a:srgbClr val="24292F"/>
                </a:solidFill>
                <a:effectLst/>
                <a:latin typeface="-apple-system"/>
                <a:hlinkClick r:id="rId5"/>
              </a:rPr>
              <a:t>Creating a team</a:t>
            </a:r>
            <a:r>
              <a:rPr lang="en-US" b="0" i="0" dirty="0">
                <a:solidFill>
                  <a:srgbClr val="24292F"/>
                </a:solidFill>
                <a:effectLst/>
                <a:latin typeface="-apple-system"/>
              </a:rPr>
              <a:t>."</a:t>
            </a:r>
          </a:p>
          <a:p>
            <a:endParaRPr lang="en-US" dirty="0"/>
          </a:p>
          <a:p>
            <a:pPr algn="l"/>
            <a:r>
              <a:rPr lang="en-US" b="1" i="0" dirty="0">
                <a:solidFill>
                  <a:srgbClr val="24292F"/>
                </a:solidFill>
                <a:effectLst/>
                <a:latin typeface="-apple-system"/>
              </a:rPr>
              <a:t>Part 2: Adding members and setting up teams</a:t>
            </a:r>
          </a:p>
          <a:p>
            <a:pPr algn="l"/>
            <a:r>
              <a:rPr lang="en-US" b="0" i="0" dirty="0">
                <a:solidFill>
                  <a:srgbClr val="24292F"/>
                </a:solidFill>
                <a:effectLst/>
                <a:latin typeface="-apple-system"/>
              </a:rPr>
              <a:t>After creating your organization, you can invite members and set permissions and roles. You can also create different levels of teams and set customized levels of permissions for your organization's repositories, project boards, and apps.</a:t>
            </a:r>
          </a:p>
          <a:p>
            <a:pPr algn="l"/>
            <a:br>
              <a:rPr lang="en-US" dirty="0"/>
            </a:br>
            <a:r>
              <a:rPr lang="en-US" b="1" i="0" dirty="0">
                <a:solidFill>
                  <a:srgbClr val="24292F"/>
                </a:solidFill>
                <a:effectLst/>
                <a:latin typeface="-apple-system"/>
              </a:rPr>
              <a:t>1. Managing members of your organization</a:t>
            </a:r>
          </a:p>
          <a:p>
            <a:pPr algn="l"/>
            <a:r>
              <a:rPr lang="en-US" b="0" i="0" dirty="0">
                <a:solidFill>
                  <a:srgbClr val="24292F"/>
                </a:solidFill>
                <a:effectLst/>
                <a:latin typeface="-apple-system"/>
              </a:rPr>
              <a:t>You can invite anyone to be a member of your organization, as long as they have a personal account on GitHub. You can also remove members and reinstate former members. For more information, see "</a:t>
            </a:r>
            <a:r>
              <a:rPr lang="en-US" b="0" i="0" u="sng" dirty="0">
                <a:solidFill>
                  <a:srgbClr val="24292F"/>
                </a:solidFill>
                <a:effectLst/>
                <a:latin typeface="-apple-system"/>
                <a:hlinkClick r:id="rId6"/>
              </a:rPr>
              <a:t>Managing membership in your organization</a:t>
            </a:r>
            <a:r>
              <a:rPr lang="en-US" b="0" i="0" dirty="0">
                <a:solidFill>
                  <a:srgbClr val="24292F"/>
                </a:solidFill>
                <a:effectLst/>
                <a:latin typeface="-apple-system"/>
              </a:rPr>
              <a:t>."</a:t>
            </a:r>
          </a:p>
          <a:p>
            <a:pPr algn="l"/>
            <a:r>
              <a:rPr lang="en-US" b="1" i="0" dirty="0">
                <a:solidFill>
                  <a:srgbClr val="24292F"/>
                </a:solidFill>
                <a:effectLst/>
                <a:latin typeface="-apple-system"/>
              </a:rPr>
              <a:t>2. Organization permissions and roles</a:t>
            </a:r>
          </a:p>
          <a:p>
            <a:pPr algn="l"/>
            <a:r>
              <a:rPr lang="en-US" b="0" i="0" dirty="0">
                <a:solidFill>
                  <a:srgbClr val="24292F"/>
                </a:solidFill>
                <a:effectLst/>
                <a:latin typeface="-apple-system"/>
              </a:rPr>
              <a:t>Each person in your organization has a role that defines their level of access to the organization. The member role is the default, and you can assign owner and billing manager roles as well as "team maintainer" permissions. For more information, see "</a:t>
            </a:r>
            <a:r>
              <a:rPr lang="en-US" b="0" i="0" u="sng" dirty="0">
                <a:solidFill>
                  <a:srgbClr val="24292F"/>
                </a:solidFill>
                <a:effectLst/>
                <a:latin typeface="-apple-system"/>
                <a:hlinkClick r:id="rId7"/>
              </a:rPr>
              <a:t>Roles in an organization</a:t>
            </a:r>
            <a:r>
              <a:rPr lang="en-US" b="0" i="0" dirty="0">
                <a:solidFill>
                  <a:srgbClr val="24292F"/>
                </a:solidFill>
                <a:effectLst/>
                <a:latin typeface="-apple-system"/>
              </a:rPr>
              <a:t>."</a:t>
            </a:r>
          </a:p>
          <a:p>
            <a:pPr algn="l"/>
            <a:r>
              <a:rPr lang="en-US" b="1" i="0" dirty="0">
                <a:solidFill>
                  <a:srgbClr val="24292F"/>
                </a:solidFill>
                <a:effectLst/>
                <a:latin typeface="-apple-system"/>
              </a:rPr>
              <a:t>3. About and creating teams</a:t>
            </a:r>
          </a:p>
          <a:p>
            <a:pPr algn="l"/>
            <a:r>
              <a:rPr lang="en-US" b="0" i="0" dirty="0">
                <a:solidFill>
                  <a:srgbClr val="24292F"/>
                </a:solidFill>
                <a:effectLst/>
                <a:latin typeface="-apple-system"/>
              </a:rPr>
              <a:t>Teams are groups of organization members that you can create to reflect your company or group's structure with cascading access permissions and mentions. Organization members can send notifications to a team or request reviews, and teams can be visible or secret. For more information, see "</a:t>
            </a:r>
            <a:r>
              <a:rPr lang="en-US" b="0" i="0" u="sng" dirty="0">
                <a:solidFill>
                  <a:srgbClr val="24292F"/>
                </a:solidFill>
                <a:effectLst/>
                <a:latin typeface="-apple-system"/>
                <a:hlinkClick r:id="rId4"/>
              </a:rPr>
              <a:t>About teams</a:t>
            </a:r>
            <a:r>
              <a:rPr lang="en-US" b="0" i="0" dirty="0">
                <a:solidFill>
                  <a:srgbClr val="24292F"/>
                </a:solidFill>
                <a:effectLst/>
                <a:latin typeface="-apple-system"/>
              </a:rPr>
              <a:t>."</a:t>
            </a:r>
          </a:p>
          <a:p>
            <a:pPr algn="l"/>
            <a:r>
              <a:rPr lang="en-US" b="0" i="0" dirty="0">
                <a:solidFill>
                  <a:srgbClr val="24292F"/>
                </a:solidFill>
                <a:effectLst/>
                <a:latin typeface="-apple-system"/>
              </a:rPr>
              <a:t>You can create independent teams or have multiple levels of nested teams to reflect your group or company's hierarchy. For more information, see "</a:t>
            </a:r>
            <a:r>
              <a:rPr lang="en-US" b="0" i="0" u="sng" dirty="0">
                <a:solidFill>
                  <a:srgbClr val="24292F"/>
                </a:solidFill>
                <a:effectLst/>
                <a:latin typeface="-apple-system"/>
                <a:hlinkClick r:id="rId5"/>
              </a:rPr>
              <a:t>Creating a team</a:t>
            </a:r>
            <a:r>
              <a:rPr lang="en-US" b="0" i="0" dirty="0">
                <a:solidFill>
                  <a:srgbClr val="24292F"/>
                </a:solidFill>
                <a:effectLst/>
                <a:latin typeface="-apple-system"/>
              </a:rPr>
              <a:t>."</a:t>
            </a:r>
          </a:p>
          <a:p>
            <a:pPr algn="l"/>
            <a:r>
              <a:rPr lang="en-US" b="1" i="0" dirty="0">
                <a:solidFill>
                  <a:srgbClr val="24292F"/>
                </a:solidFill>
                <a:effectLst/>
                <a:latin typeface="-apple-system"/>
              </a:rPr>
              <a:t>4. Managing team settings</a:t>
            </a:r>
          </a:p>
          <a:p>
            <a:pPr algn="l"/>
            <a:r>
              <a:rPr lang="en-US" b="0" i="0" dirty="0">
                <a:solidFill>
                  <a:srgbClr val="24292F"/>
                </a:solidFill>
                <a:effectLst/>
                <a:latin typeface="-apple-system"/>
              </a:rPr>
              <a:t>You can designate a "team maintainer" to manage team settings and discussions, among other privileges. For more information, see "</a:t>
            </a:r>
            <a:r>
              <a:rPr lang="en-US" b="0" i="0" u="sng" dirty="0">
                <a:solidFill>
                  <a:srgbClr val="24292F"/>
                </a:solidFill>
                <a:effectLst/>
                <a:latin typeface="-apple-system"/>
                <a:hlinkClick r:id="rId8"/>
              </a:rPr>
              <a:t>Assigning the team maintainer role to a team member</a:t>
            </a:r>
            <a:r>
              <a:rPr lang="en-US" b="0" i="0" dirty="0">
                <a:solidFill>
                  <a:srgbClr val="24292F"/>
                </a:solidFill>
                <a:effectLst/>
                <a:latin typeface="-apple-system"/>
              </a:rPr>
              <a:t>."</a:t>
            </a:r>
          </a:p>
          <a:p>
            <a:pPr algn="l"/>
            <a:r>
              <a:rPr lang="en-US" b="0" i="0" dirty="0">
                <a:solidFill>
                  <a:srgbClr val="24292F"/>
                </a:solidFill>
                <a:effectLst/>
                <a:latin typeface="-apple-system"/>
              </a:rPr>
              <a:t>You can manage code review assignments for your team, change team visibility, manage scheduled reminders for your team, and more in your team's settings. For more information, see "</a:t>
            </a:r>
            <a:r>
              <a:rPr lang="en-US" b="0" i="0" u="sng" dirty="0">
                <a:solidFill>
                  <a:srgbClr val="24292F"/>
                </a:solidFill>
                <a:effectLst/>
                <a:latin typeface="-apple-system"/>
                <a:hlinkClick r:id="rId9"/>
              </a:rPr>
              <a:t>Organizing members into teams</a:t>
            </a:r>
            <a:r>
              <a:rPr lang="en-US" b="0" i="0" dirty="0">
                <a:solidFill>
                  <a:srgbClr val="24292F"/>
                </a:solidFill>
                <a:effectLst/>
                <a:latin typeface="-apple-system"/>
              </a:rPr>
              <a:t>."</a:t>
            </a:r>
          </a:p>
          <a:p>
            <a:pPr algn="l"/>
            <a:r>
              <a:rPr lang="en-US" b="1" i="0" dirty="0">
                <a:solidFill>
                  <a:srgbClr val="24292F"/>
                </a:solidFill>
                <a:effectLst/>
                <a:latin typeface="-apple-system"/>
              </a:rPr>
              <a:t>5. Giving people and teams access to repositories, project boards and apps</a:t>
            </a:r>
          </a:p>
          <a:p>
            <a:pPr algn="l"/>
            <a:r>
              <a:rPr lang="en-US" b="0" i="0" dirty="0">
                <a:solidFill>
                  <a:srgbClr val="24292F"/>
                </a:solidFill>
                <a:effectLst/>
                <a:latin typeface="-apple-system"/>
              </a:rPr>
              <a:t>You can give organization members, teams, and outside collaborators different levels of access to repositories owned by your organization with repository roles. For more information, see "</a:t>
            </a:r>
            <a:r>
              <a:rPr lang="en-US" b="0" i="0" u="sng" dirty="0">
                <a:solidFill>
                  <a:srgbClr val="24292F"/>
                </a:solidFill>
                <a:effectLst/>
                <a:latin typeface="-apple-system"/>
                <a:hlinkClick r:id="rId10"/>
              </a:rPr>
              <a:t>Repository roles for an organization</a:t>
            </a:r>
            <a:r>
              <a:rPr lang="en-US" b="0" i="0" dirty="0">
                <a:solidFill>
                  <a:srgbClr val="24292F"/>
                </a:solidFill>
                <a:effectLst/>
                <a:latin typeface="-apple-system"/>
              </a:rPr>
              <a:t>."</a:t>
            </a:r>
          </a:p>
          <a:p>
            <a:pPr algn="l"/>
            <a:r>
              <a:rPr lang="en-US" b="0" i="0" dirty="0">
                <a:solidFill>
                  <a:srgbClr val="24292F"/>
                </a:solidFill>
                <a:effectLst/>
                <a:latin typeface="-apple-system"/>
              </a:rPr>
              <a:t>You can also customize access to your organization's project boards and allow individual organization members to manage your organization's GitHub Apps. For more information, see "</a:t>
            </a:r>
            <a:r>
              <a:rPr lang="en-US" b="0" i="0" u="sng" dirty="0">
                <a:solidFill>
                  <a:srgbClr val="24292F"/>
                </a:solidFill>
                <a:effectLst/>
                <a:latin typeface="-apple-system"/>
                <a:hlinkClick r:id="rId11"/>
              </a:rPr>
              <a:t>Managing access to your organization's project boards</a:t>
            </a:r>
            <a:r>
              <a:rPr lang="en-US" b="0" i="0" dirty="0">
                <a:solidFill>
                  <a:srgbClr val="24292F"/>
                </a:solidFill>
                <a:effectLst/>
                <a:latin typeface="-apple-system"/>
              </a:rPr>
              <a:t>" and "</a:t>
            </a:r>
            <a:r>
              <a:rPr lang="en-US" b="0" i="0" u="sng" dirty="0">
                <a:solidFill>
                  <a:srgbClr val="24292F"/>
                </a:solidFill>
                <a:effectLst/>
                <a:latin typeface="-apple-system"/>
                <a:hlinkClick r:id="rId12"/>
              </a:rPr>
              <a:t>Managing access to your organization's apps</a:t>
            </a:r>
            <a:r>
              <a:rPr lang="en-US" b="0" i="0" dirty="0">
                <a:solidFill>
                  <a:srgbClr val="24292F"/>
                </a:solidFill>
                <a:effectLst/>
                <a:latin typeface="-apple-system"/>
              </a:rPr>
              <a:t>."</a:t>
            </a:r>
          </a:p>
          <a:p>
            <a:endParaRPr lang="en-IN" dirty="0"/>
          </a:p>
          <a:p>
            <a:r>
              <a:rPr lang="en-IN" dirty="0"/>
              <a:t>Part3: Managing security and setting organization level policies:</a:t>
            </a:r>
          </a:p>
          <a:p>
            <a:pPr algn="l"/>
            <a:r>
              <a:rPr lang="en-US" b="1" i="0" dirty="0">
                <a:solidFill>
                  <a:srgbClr val="24292F"/>
                </a:solidFill>
                <a:effectLst/>
                <a:latin typeface="-apple-system"/>
              </a:rPr>
              <a:t>2. Configuring security features for your organization</a:t>
            </a:r>
          </a:p>
          <a:p>
            <a:pPr algn="l"/>
            <a:r>
              <a:rPr lang="en-US" b="0" i="0" dirty="0">
                <a:solidFill>
                  <a:srgbClr val="24292F"/>
                </a:solidFill>
                <a:effectLst/>
                <a:latin typeface="-apple-system"/>
              </a:rPr>
              <a:t>To keep your organization secure, you can use a variety of GitHub security features, including security policies, dependency graphs, secret scanning and </a:t>
            </a:r>
            <a:r>
              <a:rPr lang="en-US" b="0" i="0" dirty="0" err="1">
                <a:solidFill>
                  <a:srgbClr val="24292F"/>
                </a:solidFill>
                <a:effectLst/>
                <a:latin typeface="-apple-system"/>
              </a:rPr>
              <a:t>Dependabot</a:t>
            </a:r>
            <a:r>
              <a:rPr lang="en-US" b="0" i="0" dirty="0">
                <a:solidFill>
                  <a:srgbClr val="24292F"/>
                </a:solidFill>
                <a:effectLst/>
                <a:latin typeface="-apple-system"/>
              </a:rPr>
              <a:t> security and version updates. For more information, see "</a:t>
            </a:r>
            <a:r>
              <a:rPr lang="en-US" b="0" i="0" u="sng" dirty="0">
                <a:solidFill>
                  <a:srgbClr val="24292F"/>
                </a:solidFill>
                <a:effectLst/>
                <a:latin typeface="-apple-system"/>
                <a:hlinkClick r:id="rId13"/>
              </a:rPr>
              <a:t>Securing your organization</a:t>
            </a:r>
            <a:r>
              <a:rPr lang="en-US" b="0" i="0" dirty="0">
                <a:solidFill>
                  <a:srgbClr val="24292F"/>
                </a:solidFill>
                <a:effectLst/>
                <a:latin typeface="-apple-system"/>
              </a:rPr>
              <a:t>" and "</a:t>
            </a:r>
            <a:r>
              <a:rPr lang="en-US" b="0" i="0" u="sng" dirty="0">
                <a:solidFill>
                  <a:srgbClr val="24292F"/>
                </a:solidFill>
                <a:effectLst/>
                <a:latin typeface="-apple-system"/>
                <a:hlinkClick r:id="rId14"/>
              </a:rPr>
              <a:t>Managing security and analysis settings for your organization</a:t>
            </a:r>
            <a:r>
              <a:rPr lang="en-US" b="0" i="0" dirty="0">
                <a:solidFill>
                  <a:srgbClr val="24292F"/>
                </a:solidFill>
                <a:effectLst/>
                <a:latin typeface="-apple-system"/>
              </a:rPr>
              <a:t>."</a:t>
            </a:r>
          </a:p>
          <a:p>
            <a:pPr algn="l"/>
            <a:r>
              <a:rPr lang="en-US" b="1" i="0" dirty="0">
                <a:solidFill>
                  <a:srgbClr val="24292F"/>
                </a:solidFill>
                <a:effectLst/>
                <a:latin typeface="-apple-system"/>
              </a:rPr>
              <a:t>1. Managing organization policies</a:t>
            </a:r>
          </a:p>
          <a:p>
            <a:pPr algn="l"/>
            <a:r>
              <a:rPr lang="en-US" b="0" i="0" dirty="0">
                <a:solidFill>
                  <a:srgbClr val="24292F"/>
                </a:solidFill>
                <a:effectLst/>
                <a:latin typeface="-apple-system"/>
              </a:rPr>
              <a:t>You can manage permissions and policies for a number of different actions and features in your organization.</a:t>
            </a:r>
          </a:p>
          <a:p>
            <a:pPr algn="l"/>
            <a:r>
              <a:rPr lang="en-US" b="0" i="0" dirty="0">
                <a:solidFill>
                  <a:srgbClr val="24292F"/>
                </a:solidFill>
                <a:effectLst/>
                <a:latin typeface="-apple-system"/>
              </a:rPr>
              <a:t>For example, to protect your organization's data, you can restrict repository creation in your organization. You can also choose to allow or prevent the forking of private repositories owned by your organization. For more information, see "</a:t>
            </a:r>
            <a:r>
              <a:rPr lang="en-US" b="0" i="0" u="sng" dirty="0">
                <a:solidFill>
                  <a:srgbClr val="24292F"/>
                </a:solidFill>
                <a:effectLst/>
                <a:latin typeface="-apple-system"/>
                <a:hlinkClick r:id="rId15"/>
              </a:rPr>
              <a:t>Restricting repository creation in your organization</a:t>
            </a:r>
            <a:r>
              <a:rPr lang="en-US" b="0" i="0" dirty="0">
                <a:solidFill>
                  <a:srgbClr val="24292F"/>
                </a:solidFill>
                <a:effectLst/>
                <a:latin typeface="-apple-system"/>
              </a:rPr>
              <a:t>" and "</a:t>
            </a:r>
            <a:r>
              <a:rPr lang="en-US" b="0" i="0" u="sng" dirty="0">
                <a:solidFill>
                  <a:srgbClr val="24292F"/>
                </a:solidFill>
                <a:effectLst/>
                <a:latin typeface="-apple-system"/>
                <a:hlinkClick r:id="rId16"/>
              </a:rPr>
              <a:t>Managing the forking policy for your organization</a:t>
            </a:r>
            <a:r>
              <a:rPr lang="en-US" b="0" i="0" dirty="0">
                <a:solidFill>
                  <a:srgbClr val="24292F"/>
                </a:solidFill>
                <a:effectLst/>
                <a:latin typeface="-apple-system"/>
              </a:rPr>
              <a:t>."</a:t>
            </a:r>
          </a:p>
          <a:p>
            <a:pPr algn="l"/>
            <a:r>
              <a:rPr lang="en-US" b="0" i="0" dirty="0">
                <a:solidFill>
                  <a:srgbClr val="24292F"/>
                </a:solidFill>
                <a:effectLst/>
                <a:latin typeface="-apple-system"/>
              </a:rPr>
              <a:t>For the full list of settings you can configure for your organization, see "</a:t>
            </a:r>
            <a:r>
              <a:rPr lang="en-US" b="0" i="0" u="sng" dirty="0">
                <a:solidFill>
                  <a:srgbClr val="24292F"/>
                </a:solidFill>
                <a:effectLst/>
                <a:latin typeface="-apple-system"/>
                <a:hlinkClick r:id="rId17"/>
              </a:rPr>
              <a:t>Managing organization settings</a:t>
            </a:r>
            <a:r>
              <a:rPr lang="en-US" b="0" i="0" dirty="0">
                <a:solidFill>
                  <a:srgbClr val="24292F"/>
                </a:solidFill>
                <a:effectLst/>
                <a:latin typeface="-apple-system"/>
              </a:rPr>
              <a:t>."</a:t>
            </a:r>
          </a:p>
          <a:p>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18</a:t>
            </a:fld>
            <a:endParaRPr lang="en-IN"/>
          </a:p>
        </p:txBody>
      </p:sp>
    </p:spTree>
    <p:extLst>
      <p:ext uri="{BB962C8B-B14F-4D97-AF65-F5344CB8AC3E}">
        <p14:creationId xmlns:p14="http://schemas.microsoft.com/office/powerpoint/2010/main" val="3238234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spcBef>
                <a:spcPts val="1600"/>
              </a:spcBef>
              <a:spcAft>
                <a:spcPts val="400"/>
              </a:spcAft>
            </a:pPr>
            <a:r>
              <a:rPr lang="en-US" sz="1800" b="1" kern="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Roles in an organization</a:t>
            </a:r>
            <a:endParaRPr lang="en-IN" sz="18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25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Organization owners can assign roles to individuals and teams giving them different sets of permissions in the organization.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5000"/>
              </a:lnSpc>
              <a:spcAft>
                <a:spcPts val="8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To perform any actions on GitHub, such as creating a pull request in a repository or changing an organization's billing settings, a person must have sufficient access to the relevant account or resource. This access is controlled by permissions. A permission is the ability to perform a specific action. For example, the ability to delete an issue is a permission. A role is a set of permissions you can assign to individuals or teams.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Aft>
                <a:spcPts val="1200"/>
              </a:spcAft>
              <a:buFont typeface="+mj-lt"/>
              <a:buAutoNum type="arabicPeriod"/>
            </a:pPr>
            <a:r>
              <a:rPr lang="en-US" sz="1800" dirty="0">
                <a:solidFill>
                  <a:srgbClr val="24292F"/>
                </a:solidFill>
                <a:effectLst/>
                <a:latin typeface="Segoe UI" panose="020B0502040204020203" pitchFamily="34" charset="0"/>
                <a:ea typeface="Times New Roman" panose="02020603050405020304" pitchFamily="18" charset="0"/>
              </a:rPr>
              <a:t>Repository-level roles give organization members, outside collaborators and teams of people varying levels of access to repositories. For more information, see "</a:t>
            </a:r>
            <a:r>
              <a:rPr lang="en-US" sz="1800" u="sng" dirty="0">
                <a:solidFill>
                  <a:srgbClr val="000000"/>
                </a:solidFill>
                <a:effectLst/>
                <a:latin typeface="Segoe UI" panose="020B0502040204020203" pitchFamily="34" charset="0"/>
                <a:ea typeface="Times New Roman" panose="02020603050405020304" pitchFamily="18" charset="0"/>
                <a:hlinkClick r:id="rId3"/>
              </a:rPr>
              <a:t>Repository roles for an organization</a:t>
            </a:r>
            <a:r>
              <a:rPr lang="en-US" sz="1800" dirty="0">
                <a:solidFill>
                  <a:srgbClr val="24292F"/>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1200"/>
              </a:spcAft>
              <a:buFont typeface="+mj-lt"/>
              <a:buAutoNum type="arabicPeriod"/>
            </a:pPr>
            <a:r>
              <a:rPr lang="en-US" sz="1800" dirty="0">
                <a:solidFill>
                  <a:srgbClr val="24292F"/>
                </a:solidFill>
                <a:effectLst/>
                <a:latin typeface="Segoe UI" panose="020B0502040204020203" pitchFamily="34" charset="0"/>
                <a:ea typeface="Times New Roman" panose="02020603050405020304" pitchFamily="18" charset="0"/>
              </a:rPr>
              <a:t>Team-level roles are roles that give permissions to manage a team. You can give any individual member of a team the team maintainer role, which gives the member a number of administrative permissions over a team. For more information, see "</a:t>
            </a:r>
            <a:r>
              <a:rPr lang="en-US" sz="1800" u="sng" dirty="0">
                <a:solidFill>
                  <a:srgbClr val="000000"/>
                </a:solidFill>
                <a:effectLst/>
                <a:latin typeface="Segoe UI" panose="020B0502040204020203" pitchFamily="34" charset="0"/>
                <a:ea typeface="Times New Roman" panose="02020603050405020304" pitchFamily="18" charset="0"/>
                <a:hlinkClick r:id="rId4"/>
              </a:rPr>
              <a:t>Assigning the team maintainer role to a team member</a:t>
            </a:r>
            <a:r>
              <a:rPr lang="en-US" sz="1800" dirty="0">
                <a:solidFill>
                  <a:srgbClr val="24292F"/>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1200"/>
              </a:spcAft>
              <a:buFont typeface="+mj-lt"/>
              <a:buAutoNum type="arabicPeriod"/>
            </a:pPr>
            <a:r>
              <a:rPr lang="en-US" sz="1800" dirty="0">
                <a:solidFill>
                  <a:srgbClr val="24292F"/>
                </a:solidFill>
                <a:effectLst/>
                <a:latin typeface="Segoe UI" panose="020B0502040204020203" pitchFamily="34" charset="0"/>
                <a:ea typeface="Times New Roman" panose="02020603050405020304" pitchFamily="18" charset="0"/>
              </a:rPr>
              <a:t>Organization-level roles are sets of permissions that can be assigned to individuals or teams to manage an organization and the organization's repositories, teams, and settings. For more information about all the roles available at the organization level, see "</a:t>
            </a:r>
            <a:r>
              <a:rPr lang="en-US" sz="1800" u="sng" dirty="0">
                <a:solidFill>
                  <a:srgbClr val="000000"/>
                </a:solidFill>
                <a:effectLst/>
                <a:latin typeface="Segoe UI" panose="020B0502040204020203" pitchFamily="34" charset="0"/>
                <a:ea typeface="Times New Roman" panose="02020603050405020304" pitchFamily="18" charset="0"/>
                <a:hlinkClick r:id="rId5"/>
              </a:rPr>
              <a:t>About organization roles</a:t>
            </a:r>
            <a:r>
              <a:rPr lang="en-US" sz="1800" dirty="0">
                <a:solidFill>
                  <a:srgbClr val="24292F"/>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a:p>
            <a:pPr algn="ctr">
              <a:spcBef>
                <a:spcPts val="1800"/>
              </a:spcBef>
              <a:spcAft>
                <a:spcPts val="1200"/>
              </a:spcAft>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About organization roles</a:t>
            </a:r>
            <a:endParaRPr lang="en-IN"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1200"/>
              </a:spcAft>
            </a:pPr>
            <a:r>
              <a:rPr lang="en-US" sz="1800" dirty="0">
                <a:solidFill>
                  <a:srgbClr val="24292F"/>
                </a:solidFill>
                <a:effectLst/>
                <a:latin typeface="Segoe UI" panose="020B0502040204020203" pitchFamily="34" charset="0"/>
                <a:ea typeface="Times New Roman" panose="02020603050405020304" pitchFamily="18" charset="0"/>
              </a:rPr>
              <a:t>You can assign individuals or teams to a variety of organization-level roles to control your members' access to your organization and its resources. For more details about the individual permissions included in each role, see "</a:t>
            </a:r>
            <a:r>
              <a:rPr lang="en-US" sz="1800" u="sng" dirty="0">
                <a:solidFill>
                  <a:srgbClr val="000000"/>
                </a:solidFill>
                <a:effectLst/>
                <a:latin typeface="Segoe UI" panose="020B0502040204020203" pitchFamily="34" charset="0"/>
                <a:ea typeface="Times New Roman" panose="02020603050405020304" pitchFamily="18" charset="0"/>
                <a:hlinkClick r:id="rId6"/>
              </a:rPr>
              <a:t>Permissions for organization roles</a:t>
            </a:r>
            <a:r>
              <a:rPr lang="en-US" sz="1800" dirty="0">
                <a:solidFill>
                  <a:srgbClr val="24292F"/>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a:p>
            <a:pPr marL="342900" lvl="0" indent="-342900">
              <a:spcBef>
                <a:spcPts val="1800"/>
              </a:spcBef>
              <a:spcAft>
                <a:spcPts val="1200"/>
              </a:spcAft>
              <a:buFont typeface="+mj-lt"/>
              <a:buAutoNum type="arabicPeriod"/>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Organization owners</a:t>
            </a:r>
            <a:endParaRPr lang="en-IN"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228600">
              <a:spcAft>
                <a:spcPts val="1200"/>
              </a:spcAft>
            </a:pPr>
            <a:r>
              <a:rPr lang="en-US" sz="1800" dirty="0">
                <a:solidFill>
                  <a:srgbClr val="24292F"/>
                </a:solidFill>
                <a:effectLst/>
                <a:latin typeface="Segoe UI" panose="020B0502040204020203" pitchFamily="34" charset="0"/>
                <a:ea typeface="Times New Roman" panose="02020603050405020304" pitchFamily="18" charset="0"/>
              </a:rPr>
              <a:t>Organization owners have complete administrative access to your organization. This role should be limited, but to no less than two people, in your organization. For more information, see "</a:t>
            </a:r>
            <a:r>
              <a:rPr lang="en-US" sz="1800" u="sng" dirty="0">
                <a:solidFill>
                  <a:srgbClr val="000000"/>
                </a:solidFill>
                <a:effectLst/>
                <a:latin typeface="Segoe UI" panose="020B0502040204020203" pitchFamily="34" charset="0"/>
                <a:ea typeface="Times New Roman" panose="02020603050405020304" pitchFamily="18" charset="0"/>
                <a:hlinkClick r:id="rId7"/>
              </a:rPr>
              <a:t>Maintaining ownership continuity for your organization</a:t>
            </a:r>
            <a:r>
              <a:rPr lang="en-US" sz="1800" dirty="0">
                <a:solidFill>
                  <a:srgbClr val="24292F"/>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200"/>
              </a:spcAft>
              <a:buFont typeface="+mj-lt"/>
              <a:buAutoNum type="arabicPeriod"/>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Organization members</a:t>
            </a:r>
            <a:endParaRPr lang="en-IN"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228600">
              <a:spcAft>
                <a:spcPts val="1200"/>
              </a:spcAft>
            </a:pPr>
            <a:r>
              <a:rPr lang="en-US" sz="1800" dirty="0">
                <a:solidFill>
                  <a:srgbClr val="24292F"/>
                </a:solidFill>
                <a:effectLst/>
                <a:latin typeface="Segoe UI" panose="020B0502040204020203" pitchFamily="34" charset="0"/>
                <a:ea typeface="Times New Roman" panose="02020603050405020304" pitchFamily="18" charset="0"/>
              </a:rPr>
              <a:t>The default, non-administrative role for people in an organization is the organization member. By default, organization members have a number of permissions, including the ability to create repositories and project boards.</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200"/>
              </a:spcAft>
              <a:buFont typeface="+mj-lt"/>
              <a:buAutoNum type="arabicPeriod"/>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Organization moderators</a:t>
            </a:r>
            <a:endParaRPr lang="en-IN"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228600">
              <a:spcAft>
                <a:spcPts val="1200"/>
              </a:spcAft>
            </a:pPr>
            <a:r>
              <a:rPr lang="en-US" sz="1800" dirty="0">
                <a:solidFill>
                  <a:srgbClr val="24292F"/>
                </a:solidFill>
                <a:effectLst/>
                <a:latin typeface="Segoe UI" panose="020B0502040204020203" pitchFamily="34" charset="0"/>
                <a:ea typeface="Times New Roman" panose="02020603050405020304" pitchFamily="18" charset="0"/>
              </a:rPr>
              <a:t>Moderators are organization members who, in addition to their permissions as members, are allowed to block and unblock non-member contributors, set interaction limits, and hide comments in public repositories owned by the organization. For more information, see "</a:t>
            </a:r>
            <a:r>
              <a:rPr lang="en-US" sz="1800" u="sng" dirty="0">
                <a:solidFill>
                  <a:srgbClr val="000000"/>
                </a:solidFill>
                <a:effectLst/>
                <a:latin typeface="Segoe UI" panose="020B0502040204020203" pitchFamily="34" charset="0"/>
                <a:ea typeface="Times New Roman" panose="02020603050405020304" pitchFamily="18" charset="0"/>
                <a:hlinkClick r:id="rId8"/>
              </a:rPr>
              <a:t>Managing moderators in your organization</a:t>
            </a:r>
            <a:r>
              <a:rPr lang="en-US" sz="1800" dirty="0">
                <a:solidFill>
                  <a:srgbClr val="24292F"/>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800"/>
              </a:spcBef>
              <a:spcAft>
                <a:spcPts val="1200"/>
              </a:spcAft>
              <a:buFont typeface="+mj-lt"/>
              <a:buAutoNum type="arabicPeriod"/>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Billing managers</a:t>
            </a:r>
            <a:endParaRPr lang="en-IN"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228600">
              <a:spcAft>
                <a:spcPts val="1200"/>
              </a:spcAft>
            </a:pPr>
            <a:r>
              <a:rPr lang="en-US" sz="1800" dirty="0">
                <a:solidFill>
                  <a:srgbClr val="24292F"/>
                </a:solidFill>
                <a:effectLst/>
                <a:latin typeface="Segoe UI" panose="020B0502040204020203" pitchFamily="34" charset="0"/>
                <a:ea typeface="Times New Roman" panose="02020603050405020304" pitchFamily="18" charset="0"/>
              </a:rPr>
              <a:t>Billing managers are users who can manage the billing settings for your organization, such as payment information. This is a useful option if members of your organization don't usually have access to billing resources. For more information, see "</a:t>
            </a:r>
            <a:r>
              <a:rPr lang="en-US" sz="1800" u="sng" dirty="0">
                <a:solidFill>
                  <a:srgbClr val="000000"/>
                </a:solidFill>
                <a:effectLst/>
                <a:latin typeface="Segoe UI" panose="020B0502040204020203" pitchFamily="34" charset="0"/>
                <a:ea typeface="Times New Roman" panose="02020603050405020304" pitchFamily="18" charset="0"/>
                <a:hlinkClick r:id="rId9"/>
              </a:rPr>
              <a:t>Adding a billing manager to your organization</a:t>
            </a:r>
            <a:r>
              <a:rPr lang="en-US" sz="1800" dirty="0">
                <a:solidFill>
                  <a:srgbClr val="24292F"/>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19</a:t>
            </a:fld>
            <a:endParaRPr lang="en-IN"/>
          </a:p>
        </p:txBody>
      </p:sp>
    </p:spTree>
    <p:extLst>
      <p:ext uri="{BB962C8B-B14F-4D97-AF65-F5344CB8AC3E}">
        <p14:creationId xmlns:p14="http://schemas.microsoft.com/office/powerpoint/2010/main" val="1130998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spcBef>
                <a:spcPts val="1600"/>
              </a:spcBef>
              <a:spcAft>
                <a:spcPts val="400"/>
              </a:spcAft>
            </a:pPr>
            <a:r>
              <a:rPr lang="en-US" sz="1800" b="1" kern="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About teams</a:t>
            </a:r>
            <a:endParaRPr lang="en-IN" sz="18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28600">
              <a:spcAft>
                <a:spcPts val="1200"/>
              </a:spcAft>
            </a:pPr>
            <a:r>
              <a:rPr lang="en-US" sz="1800" dirty="0">
                <a:solidFill>
                  <a:srgbClr val="57606A"/>
                </a:solidFill>
                <a:effectLst/>
                <a:latin typeface="Segoe UI" panose="020B0502040204020203" pitchFamily="34" charset="0"/>
                <a:ea typeface="Times New Roman" panose="02020603050405020304" pitchFamily="18" charset="0"/>
              </a:rPr>
              <a:t>Teams are groups of organization members that reflect your company or group's structure with cascading access permissions and mentions.</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Organization owners and team maintainers can give teams admin, read, or write access to organization repositories. Organization members can send a notification to an entire team by mentioning the team's name. Organization members can also send a notification to an entire team by requesting a review from that team. Organization members can request reviews from specific teams with read access to the repository where the pull request is opened. Teams can be designated as owners of certain types or areas of code in a CODEOWNERS file.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spcBef>
                <a:spcPts val="1800"/>
              </a:spcBef>
              <a:spcAft>
                <a:spcPts val="1200"/>
              </a:spcAft>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Team visibility</a:t>
            </a:r>
            <a:endParaRPr lang="en-IN"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25000"/>
              </a:lnSpc>
              <a:spcBef>
                <a:spcPts val="300"/>
              </a:spcBef>
              <a:spcAft>
                <a:spcPts val="8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5000"/>
              </a:lnSpc>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Teams can be visible or secret: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25000"/>
              </a:lnSpc>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Visible teams can be </a:t>
            </a:r>
            <a:r>
              <a:rPr lang="en-US"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viewed and @mentioned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by every organization member.</a:t>
            </a:r>
            <a:endParaRPr lang="en-IN" sz="18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25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Secret teams are only visible to the people on the team and people with owner permissions. They're great for hiding teams with sensitive names or members, such as those used for working with external partners or clients. Secret teams cannot be nested under parent teams or have child teams.</a:t>
            </a:r>
            <a:endParaRPr lang="en-IN" sz="18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5000"/>
              </a:lnSpc>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You can view all the teams you belong to on your personal dashboard. For more information, see "</a:t>
            </a:r>
            <a:r>
              <a:rPr lang="en-US"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4"/>
              </a:rPr>
              <a:t>About your personal dashboard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a:p>
            <a:pPr algn="ctr">
              <a:spcBef>
                <a:spcPts val="1800"/>
              </a:spcBef>
              <a:spcAft>
                <a:spcPts val="1200"/>
              </a:spcAft>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Team pages</a:t>
            </a:r>
            <a:endParaRPr lang="en-IN"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1200"/>
              </a:spcAft>
            </a:pPr>
            <a:r>
              <a:rPr lang="en-US" sz="1800" dirty="0">
                <a:solidFill>
                  <a:srgbClr val="24292F"/>
                </a:solidFill>
                <a:effectLst/>
                <a:latin typeface="Segoe UI" panose="020B0502040204020203" pitchFamily="34" charset="0"/>
                <a:ea typeface="Times New Roman" panose="02020603050405020304" pitchFamily="18" charset="0"/>
              </a:rPr>
              <a:t>Each team has its own page within an organization. On a team's page, you can view team members, child teams, and the team's repositories. Organization owners and team maintainers can access team settings and update the team's description and profile picture from the team's page.</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US" sz="1800" dirty="0">
                <a:solidFill>
                  <a:srgbClr val="24292F"/>
                </a:solidFill>
                <a:effectLst/>
                <a:latin typeface="Segoe UI" panose="020B0502040204020203" pitchFamily="34" charset="0"/>
                <a:ea typeface="Times New Roman" panose="02020603050405020304" pitchFamily="18" charset="0"/>
              </a:rPr>
              <a:t>Organization members can create and participate in discussions with the team. For more information, see "</a:t>
            </a:r>
            <a:r>
              <a:rPr lang="en-US" sz="1800" u="sng" dirty="0">
                <a:solidFill>
                  <a:srgbClr val="000000"/>
                </a:solidFill>
                <a:effectLst/>
                <a:latin typeface="Segoe UI" panose="020B0502040204020203" pitchFamily="34" charset="0"/>
                <a:ea typeface="Times New Roman" panose="02020603050405020304" pitchFamily="18" charset="0"/>
                <a:hlinkClick r:id="rId5"/>
              </a:rPr>
              <a:t>About team discussions</a:t>
            </a:r>
            <a:r>
              <a:rPr lang="en-US" sz="1800" dirty="0">
                <a:solidFill>
                  <a:srgbClr val="24292F"/>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a:p>
            <a:pPr algn="ctr">
              <a:spcBef>
                <a:spcPts val="1800"/>
              </a:spcBef>
              <a:spcAft>
                <a:spcPts val="1200"/>
              </a:spcAft>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Nested teams</a:t>
            </a:r>
            <a:endParaRPr lang="en-IN"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1200"/>
              </a:spcAft>
            </a:pPr>
            <a:r>
              <a:rPr lang="en-US" sz="1800" dirty="0">
                <a:solidFill>
                  <a:srgbClr val="24292F"/>
                </a:solidFill>
                <a:effectLst/>
                <a:latin typeface="Segoe UI" panose="020B0502040204020203" pitchFamily="34" charset="0"/>
                <a:ea typeface="Times New Roman" panose="02020603050405020304" pitchFamily="18" charset="0"/>
              </a:rPr>
              <a:t>You can reflect your group or company's hierarchy within your GitHub organization with multiple levels of nested teams. A parent team can have multiple child teams, while each child team only has one parent team. You cannot nest secret teams.</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US" sz="1800" dirty="0">
                <a:solidFill>
                  <a:srgbClr val="24292F"/>
                </a:solidFill>
                <a:effectLst/>
                <a:latin typeface="Segoe UI" panose="020B0502040204020203" pitchFamily="34" charset="0"/>
                <a:ea typeface="Times New Roman" panose="02020603050405020304" pitchFamily="18" charset="0"/>
              </a:rPr>
              <a:t>Child teams inherit the parent's access permissions, simplifying permissions management for large groups. Members of child teams also receive notifications when the parent team is @mentioned, simplifying communication with multiple groups of people.</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US" sz="1800" dirty="0">
                <a:solidFill>
                  <a:srgbClr val="24292F"/>
                </a:solidFill>
                <a:effectLst/>
                <a:latin typeface="Segoe UI" panose="020B0502040204020203" pitchFamily="34" charset="0"/>
                <a:ea typeface="Times New Roman" panose="02020603050405020304" pitchFamily="18" charset="0"/>
              </a:rPr>
              <a:t>For example, if your team structure is Employees &gt; Engineering &gt; Application Engineering &gt; Identity, granting Engineering write access to a repository means Application Engineering and Identity also get that access. If you @mention the Identity Team or any team at the bottom of the organization hierarchy, they're the only ones who will receive a notification.</a:t>
            </a:r>
            <a:endParaRPr lang="en-IN" sz="1800"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a:p>
            <a:r>
              <a:rPr lang="en-US" sz="1800" dirty="0">
                <a:solidFill>
                  <a:srgbClr val="24292F"/>
                </a:solidFill>
                <a:effectLst/>
                <a:latin typeface="Segoe UI" panose="020B0502040204020203" pitchFamily="34" charset="0"/>
                <a:ea typeface="Times New Roman" panose="02020603050405020304" pitchFamily="18" charset="0"/>
              </a:rPr>
              <a:t>To easily understand who shares a parent team's permissions and mentions, you can see all of the members of a parent team's child teams on the Members tab of the parent team's page. Members of a child team are not direct members of the parent team.</a:t>
            </a: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20</a:t>
            </a:fld>
            <a:endParaRPr lang="en-IN"/>
          </a:p>
        </p:txBody>
      </p:sp>
    </p:spTree>
    <p:extLst>
      <p:ext uri="{BB962C8B-B14F-4D97-AF65-F5344CB8AC3E}">
        <p14:creationId xmlns:p14="http://schemas.microsoft.com/office/powerpoint/2010/main" val="2747733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IN" b="1" dirty="0"/>
          </a:p>
        </p:txBody>
      </p:sp>
      <p:sp>
        <p:nvSpPr>
          <p:cNvPr id="4" name="Slide Number Placeholder 3"/>
          <p:cNvSpPr>
            <a:spLocks noGrp="1"/>
          </p:cNvSpPr>
          <p:nvPr>
            <p:ph type="sldNum" sz="quarter" idx="5"/>
          </p:nvPr>
        </p:nvSpPr>
        <p:spPr/>
        <p:txBody>
          <a:bodyPr/>
          <a:lstStyle/>
          <a:p>
            <a:fld id="{CA428FE1-974E-4150-A7F1-9676514F160F}" type="slidenum">
              <a:rPr lang="en-IN" smtClean="0"/>
              <a:t>22</a:t>
            </a:fld>
            <a:endParaRPr lang="en-IN"/>
          </a:p>
        </p:txBody>
      </p:sp>
    </p:spTree>
    <p:extLst>
      <p:ext uri="{BB962C8B-B14F-4D97-AF65-F5344CB8AC3E}">
        <p14:creationId xmlns:p14="http://schemas.microsoft.com/office/powerpoint/2010/main" val="2583282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In Git, however, there is no such thing as a master branch. Wait, didn't I write above that there commonly is a master branch? Yes, I did. However. This master branch only exists locally. There is no relationship between the master branch in one repository and the one in another repository, except for the relationship you create.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mj-lt"/>
              <a:buNone/>
            </a:pPr>
            <a:endParaRPr lang="en-IN" dirty="0"/>
          </a:p>
          <a:p>
            <a:pPr marL="0" indent="0">
              <a:buFont typeface="+mj-lt"/>
              <a:buNone/>
            </a:pPr>
            <a:endParaRPr lang="en-IN"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en-US" sz="1200" dirty="0">
                <a:solidFill>
                  <a:srgbClr val="161616"/>
                </a:solidFill>
                <a:ea typeface="Times New Roman" panose="02020603050405020304" pitchFamily="18" charset="0"/>
                <a:cs typeface="Arial" panose="020B0604020202020204" pitchFamily="34" charset="0"/>
              </a:rPr>
              <a:t>If you already have a repository, you can add remote repositories with the </a:t>
            </a:r>
            <a:r>
              <a:rPr lang="en-US" altLang="en-US" sz="1200" dirty="0">
                <a:solidFill>
                  <a:srgbClr val="161616"/>
                </a:solidFill>
                <a:ea typeface="Times New Roman" panose="02020603050405020304" pitchFamily="18" charset="0"/>
                <a:cs typeface="Courier New" panose="02070309020205020404" pitchFamily="49" charset="0"/>
              </a:rPr>
              <a:t>git remote add</a:t>
            </a:r>
            <a:r>
              <a:rPr lang="en-US" altLang="en-US" sz="1200" dirty="0">
                <a:solidFill>
                  <a:srgbClr val="161616"/>
                </a:solidFill>
                <a:ea typeface="Times New Roman" panose="02020603050405020304" pitchFamily="18" charset="0"/>
                <a:cs typeface="Arial" panose="020B0604020202020204" pitchFamily="34" charset="0"/>
              </a:rPr>
              <a:t> command. Then you can get a mirror of a remote branch in your own repository with the </a:t>
            </a:r>
            <a:r>
              <a:rPr lang="en-US" altLang="en-US" sz="1200" dirty="0">
                <a:solidFill>
                  <a:srgbClr val="161616"/>
                </a:solidFill>
                <a:ea typeface="Times New Roman" panose="02020603050405020304" pitchFamily="18" charset="0"/>
                <a:cs typeface="Courier New" panose="02070309020205020404" pitchFamily="49" charset="0"/>
              </a:rPr>
              <a:t>fetch</a:t>
            </a:r>
            <a:r>
              <a:rPr lang="en-US" altLang="en-US" sz="1200" dirty="0">
                <a:solidFill>
                  <a:srgbClr val="161616"/>
                </a:solidFill>
                <a:ea typeface="Times New Roman" panose="02020603050405020304" pitchFamily="18" charset="0"/>
                <a:cs typeface="Arial" panose="020B0604020202020204" pitchFamily="34" charset="0"/>
              </a:rPr>
              <a:t> command. This is called the remote tracking branch because it tracks the development on the remote system.</a:t>
            </a:r>
            <a:endParaRPr lang="en-US" altLang="en-US" sz="1200" dirty="0"/>
          </a:p>
          <a:p>
            <a:pPr marL="0" indent="0">
              <a:buFont typeface="+mj-lt"/>
              <a:buNone/>
            </a:pP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23</a:t>
            </a:fld>
            <a:endParaRPr lang="en-IN"/>
          </a:p>
        </p:txBody>
      </p:sp>
    </p:spTree>
    <p:extLst>
      <p:ext uri="{BB962C8B-B14F-4D97-AF65-F5344CB8AC3E}">
        <p14:creationId xmlns:p14="http://schemas.microsoft.com/office/powerpoint/2010/main" val="42132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a:sym typeface="Wingdings" panose="05000000000000000000" pitchFamily="2" charset="2"/>
              </a:rPr>
              <a:t>&gt;&gt;&gt;&gt;&gt;&gt;&gt;&gt;</a:t>
            </a:r>
            <a:r>
              <a:rPr lang="en-US" dirty="0"/>
              <a:t>The goals of these </a:t>
            </a:r>
            <a:r>
              <a:rPr lang="en-US" dirty="0" err="1"/>
              <a:t>VCSes</a:t>
            </a:r>
            <a:r>
              <a:rPr lang="en-US" dirty="0"/>
              <a:t> are mainly to do the following: </a:t>
            </a:r>
          </a:p>
          <a:p>
            <a:pPr marL="228600" indent="-228600">
              <a:buFont typeface="+mj-lt"/>
              <a:buAutoNum type="arabicPeriod"/>
            </a:pPr>
            <a:r>
              <a:rPr lang="en-US" dirty="0"/>
              <a:t>Allow collaboration of developers' code. </a:t>
            </a:r>
          </a:p>
          <a:p>
            <a:pPr marL="228600" indent="-228600">
              <a:buFont typeface="+mj-lt"/>
              <a:buAutoNum type="arabicPeriod"/>
            </a:pPr>
            <a:r>
              <a:rPr lang="en-US" dirty="0"/>
              <a:t>Retrieve the code. </a:t>
            </a:r>
          </a:p>
          <a:p>
            <a:pPr marL="228600" indent="-228600">
              <a:buFont typeface="+mj-lt"/>
              <a:buAutoNum type="arabicPeriod"/>
            </a:pPr>
            <a:r>
              <a:rPr lang="en-US" dirty="0"/>
              <a:t>Version the code. </a:t>
            </a:r>
          </a:p>
          <a:p>
            <a:pPr marL="228600" indent="-228600">
              <a:buFont typeface="+mj-lt"/>
              <a:buAutoNum type="arabicPeriod"/>
            </a:pPr>
            <a:r>
              <a:rPr lang="en-US" dirty="0"/>
              <a:t>Track code changes.</a:t>
            </a:r>
          </a:p>
          <a:p>
            <a:pPr marL="0" indent="0">
              <a:buFont typeface="+mj-lt"/>
              <a:buNone/>
            </a:pPr>
            <a:endParaRPr lang="en-US" dirty="0"/>
          </a:p>
          <a:p>
            <a:pPr marL="0" indent="0">
              <a:buFont typeface="+mj-lt"/>
              <a:buNone/>
            </a:pPr>
            <a:r>
              <a:rPr lang="en-US" dirty="0"/>
              <a:t>-----&gt;&gt;&gt;&gt;&gt;&gt;Systems for version control can be briefly described as tools to keep track of changes in files.</a:t>
            </a:r>
          </a:p>
          <a:p>
            <a:pPr marL="0" indent="0">
              <a:buFont typeface="+mj-lt"/>
              <a:buNone/>
            </a:pPr>
            <a:r>
              <a:rPr lang="en-US" dirty="0"/>
              <a:t>-----&gt;&gt;&gt;&gt;&gt;&gt;It thereby becomes easier both to find old versions of files and to be multiple people working on the same collection of files at the same time.</a:t>
            </a:r>
          </a:p>
          <a:p>
            <a:pPr marL="0" indent="0">
              <a:buFont typeface="+mj-lt"/>
              <a:buNone/>
            </a:pPr>
            <a:r>
              <a:rPr lang="en-US" dirty="0"/>
              <a:t>-----&gt;&gt;&gt;&gt;&gt;&gt;Most version control systems are built either on a client-server architecture, or on a distributed architecture</a:t>
            </a:r>
          </a:p>
          <a:p>
            <a:pPr marL="0" indent="0">
              <a:buFont typeface="+mj-lt"/>
              <a:buNone/>
            </a:pPr>
            <a:r>
              <a:rPr lang="en-US" dirty="0"/>
              <a:t>---</a:t>
            </a:r>
            <a:r>
              <a:rPr lang="en-US" dirty="0">
                <a:sym typeface="Wingdings" panose="05000000000000000000" pitchFamily="2" charset="2"/>
              </a:rPr>
              <a:t>&gt;&gt;&gt;&gt;&gt;&gt;&gt;</a:t>
            </a:r>
            <a:r>
              <a:rPr lang="en-US" dirty="0"/>
              <a:t>They can be used to keep track of large software products like the Linux kernel or the Android operating system, </a:t>
            </a:r>
          </a:p>
          <a:p>
            <a:pPr marL="0" indent="0">
              <a:buFont typeface="+mj-lt"/>
              <a:buNone/>
            </a:pPr>
            <a:r>
              <a:rPr lang="en-US" dirty="0"/>
              <a:t>	but they are also very useful even in small one-person projects like those faced in a programming course.</a:t>
            </a:r>
          </a:p>
          <a:p>
            <a:pPr marL="0" indent="0">
              <a:buFont typeface="+mj-lt"/>
              <a:buNone/>
            </a:pPr>
            <a:r>
              <a:rPr lang="en-US" dirty="0"/>
              <a:t>----&gt;&gt;&gt;&gt;&gt;&gt;Various VCS’s</a:t>
            </a:r>
          </a:p>
          <a:p>
            <a:pPr marL="0" indent="0">
              <a:buFont typeface="+mj-lt"/>
              <a:buNone/>
            </a:pPr>
            <a:r>
              <a:rPr lang="en-US" dirty="0"/>
              <a:t>-----&gt;&gt;&gt;&gt;&gt; GIT</a:t>
            </a:r>
          </a:p>
          <a:p>
            <a:pPr marL="0" indent="0">
              <a:buFont typeface="+mj-lt"/>
              <a:buNone/>
            </a:pPr>
            <a:r>
              <a:rPr lang="en-US" dirty="0"/>
              <a:t>	</a:t>
            </a:r>
            <a:r>
              <a:rPr lang="en-US" sz="1800" dirty="0">
                <a:solidFill>
                  <a:srgbClr val="161616"/>
                </a:solidFill>
                <a:effectLst/>
                <a:latin typeface="Arial" panose="020B0604020202020204" pitchFamily="34" charset="0"/>
                <a:ea typeface="Times New Roman" panose="02020603050405020304" pitchFamily="18" charset="0"/>
              </a:rPr>
              <a:t>Git is a commonly used decentralized source code repository.</a:t>
            </a:r>
          </a:p>
          <a:p>
            <a:pPr marL="0" indent="0">
              <a:buFont typeface="+mj-lt"/>
              <a:buNone/>
            </a:pPr>
            <a:r>
              <a:rPr lang="en-US" sz="1800" dirty="0">
                <a:solidFill>
                  <a:srgbClr val="161616"/>
                </a:solidFill>
                <a:effectLst/>
                <a:latin typeface="Arial" panose="020B0604020202020204" pitchFamily="34" charset="0"/>
              </a:rPr>
              <a:t>	</a:t>
            </a:r>
            <a:r>
              <a:rPr lang="en-US" sz="1800" dirty="0">
                <a:solidFill>
                  <a:srgbClr val="161616"/>
                </a:solidFill>
                <a:effectLst/>
                <a:latin typeface="Arial" panose="020B0604020202020204" pitchFamily="34" charset="0"/>
                <a:ea typeface="Times New Roman" panose="02020603050405020304" pitchFamily="18" charset="0"/>
              </a:rPr>
              <a:t>It was created by the Linux creator Linus Torvalds for the management of the Linux kernel source code.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rgbClr val="161616"/>
                </a:solidFill>
                <a:effectLst/>
                <a:latin typeface="Arial" panose="020B0604020202020204" pitchFamily="34" charset="0"/>
              </a:rPr>
              <a:t>	</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Whole services like GitHub are based around it.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mj-lt"/>
              <a:buNone/>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When I started working with Git I had some experience with Concurrent Versions System (CVS) and Apache Subversion (SVN), so I tried to understand it in terms of those classic source code repository systems. That way of thinking only got me a limited understanding of Git's capabilities. Since then I have grown to understand Git much better, so this Video is a kind of "note to self" text to remind myself how Git works and explain it to those who are new to it. I assume you know your way around other more classical source code repositories like CVS or SVN.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mj-lt"/>
              <a:buNone/>
            </a:pPr>
            <a:endParaRPr lang="en-US" dirty="0"/>
          </a:p>
          <a:p>
            <a:pPr marL="0" indent="0">
              <a:buFont typeface="+mj-lt"/>
              <a:buNone/>
            </a:pPr>
            <a:r>
              <a:rPr lang="en-US" dirty="0"/>
              <a:t>--------&gt;&gt;&gt;&gt;&gt;&gt; what we will learn here is, Git architecture first and then some of the widely and heavily used commands, and finally we will simulate the real case use of the Git in combination with GitHub</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CA428FE1-974E-4150-A7F1-9676514F160F}" type="slidenum">
              <a:rPr lang="en-IN" smtClean="0"/>
              <a:t>4</a:t>
            </a:fld>
            <a:endParaRPr lang="en-IN"/>
          </a:p>
        </p:txBody>
      </p:sp>
    </p:spTree>
    <p:extLst>
      <p:ext uri="{BB962C8B-B14F-4D97-AF65-F5344CB8AC3E}">
        <p14:creationId xmlns:p14="http://schemas.microsoft.com/office/powerpoint/2010/main" val="3496354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125000"/>
              </a:lnSpc>
              <a:spcAft>
                <a:spcPts val="800"/>
              </a:spcAft>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When you check out a branch that only exists as a remote tracking branch (but not as a local branch), Git automatically creates the local branch from the remote tracking branch and checks this one out.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25000"/>
              </a:lnSpc>
              <a:spcAft>
                <a:spcPts val="800"/>
              </a:spcAft>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Once you have that, you can merge the contents of the remote branch into your own branch. Figure 11 shows the checkout into the local master branch, but that does not need to be the case, you could merge it into any other branch with a common history like the normal merge command.</a:t>
            </a:r>
          </a:p>
          <a:p>
            <a:pPr fontAlgn="base">
              <a:lnSpc>
                <a:spcPct val="125000"/>
              </a:lnSpc>
              <a:spcAft>
                <a:spcPts val="800"/>
              </a:spcAft>
            </a:pPr>
            <a:endPar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endParaRPr>
          </a:p>
          <a:p>
            <a:pPr fontAlgn="base">
              <a:lnSpc>
                <a:spcPct val="125000"/>
              </a:lnSpc>
              <a:spcAft>
                <a:spcPts val="800"/>
              </a:spcAft>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An alternative is the </a:t>
            </a:r>
            <a:r>
              <a:rPr lang="en-US" sz="1800" dirty="0">
                <a:solidFill>
                  <a:srgbClr val="161616"/>
                </a:solidFill>
                <a:effectLst/>
                <a:latin typeface="Calibri" panose="020F0502020204030204" pitchFamily="34" charset="0"/>
                <a:ea typeface="Times New Roman" panose="02020603050405020304" pitchFamily="18" charset="0"/>
                <a:cs typeface="Times New Roman" panose="02020603050405020304" pitchFamily="18" charset="0"/>
              </a:rPr>
              <a:t>git clone</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command that gets a remote repository, for example, from a hosting service. This automatically gets all of the remote branches (but not yet the local references) and checks out the master branch.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25000"/>
              </a:lnSpc>
              <a:spcAft>
                <a:spcPts val="800"/>
              </a:spcAft>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As you can see, a pattern emerges. Because the remote repository branch is "just a branch", all the things discussed above about branching, merging etc. almost seamlessly apply here, especially when getting changes from the remote repository.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25000"/>
              </a:lnSpc>
              <a:spcAft>
                <a:spcPts val="8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mj-lt"/>
              <a:buNone/>
            </a:pP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24</a:t>
            </a:fld>
            <a:endParaRPr lang="en-IN"/>
          </a:p>
        </p:txBody>
      </p:sp>
    </p:spTree>
    <p:extLst>
      <p:ext uri="{BB962C8B-B14F-4D97-AF65-F5344CB8AC3E}">
        <p14:creationId xmlns:p14="http://schemas.microsoft.com/office/powerpoint/2010/main" val="3178210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800" dirty="0">
                <a:solidFill>
                  <a:srgbClr val="161616"/>
                </a:solidFill>
                <a:effectLst/>
                <a:latin typeface="Arial" panose="020B0604020202020204" pitchFamily="34" charset="0"/>
                <a:ea typeface="Times New Roman" panose="02020603050405020304" pitchFamily="18" charset="0"/>
              </a:rPr>
              <a:t>a </a:t>
            </a:r>
            <a:r>
              <a:rPr lang="en-US" sz="1800" dirty="0">
                <a:solidFill>
                  <a:srgbClr val="161616"/>
                </a:solidFill>
                <a:effectLst/>
                <a:ea typeface="Times New Roman" panose="02020603050405020304" pitchFamily="18" charset="0"/>
              </a:rPr>
              <a:t>git fetch</a:t>
            </a:r>
            <a:r>
              <a:rPr lang="en-US" sz="1800" dirty="0">
                <a:solidFill>
                  <a:srgbClr val="161616"/>
                </a:solidFill>
                <a:effectLst/>
                <a:latin typeface="Arial" panose="020B0604020202020204" pitchFamily="34" charset="0"/>
                <a:ea typeface="Times New Roman" panose="02020603050405020304" pitchFamily="18" charset="0"/>
              </a:rPr>
              <a:t> is shown; it updates the remote tracking branch. Then you just do a normal merge operation between the remote tracking branch and the local branch, in this example </a:t>
            </a:r>
            <a:r>
              <a:rPr lang="en-US" sz="1800" dirty="0">
                <a:solidFill>
                  <a:srgbClr val="161616"/>
                </a:solidFill>
                <a:effectLst/>
                <a:ea typeface="Times New Roman" panose="02020603050405020304" pitchFamily="18" charset="0"/>
              </a:rPr>
              <a:t>git checkout master; git merge repo1/master</a:t>
            </a:r>
            <a:r>
              <a:rPr lang="en-US" sz="1800" dirty="0">
                <a:solidFill>
                  <a:srgbClr val="161616"/>
                </a:solidFill>
                <a:effectLst/>
                <a:latin typeface="Arial" panose="020B0604020202020204" pitchFamily="34" charset="0"/>
                <a:ea typeface="Times New Roman" panose="02020603050405020304" pitchFamily="18" charset="0"/>
              </a:rPr>
              <a:t>. After a fetch you can use the </a:t>
            </a:r>
            <a:r>
              <a:rPr lang="en-US" sz="1800" dirty="0">
                <a:solidFill>
                  <a:srgbClr val="161616"/>
                </a:solidFill>
                <a:effectLst/>
                <a:ea typeface="Times New Roman" panose="02020603050405020304" pitchFamily="18" charset="0"/>
              </a:rPr>
              <a:t>FETCH_HEAD</a:t>
            </a:r>
            <a:r>
              <a:rPr lang="en-US" sz="1800" dirty="0">
                <a:solidFill>
                  <a:srgbClr val="161616"/>
                </a:solidFill>
                <a:effectLst/>
                <a:latin typeface="Arial" panose="020B0604020202020204" pitchFamily="34" charset="0"/>
                <a:ea typeface="Times New Roman" panose="02020603050405020304" pitchFamily="18" charset="0"/>
              </a:rPr>
              <a:t> name in the merge command as shortcut to the fetched remote branch, like </a:t>
            </a:r>
            <a:r>
              <a:rPr lang="en-US" sz="1800" dirty="0">
                <a:solidFill>
                  <a:srgbClr val="161616"/>
                </a:solidFill>
                <a:effectLst/>
                <a:ea typeface="Times New Roman" panose="02020603050405020304" pitchFamily="18" charset="0"/>
              </a:rPr>
              <a:t>git merge FETCH_HEAD</a:t>
            </a:r>
            <a:r>
              <a:rPr lang="en-US" sz="1800" dirty="0">
                <a:solidFill>
                  <a:srgbClr val="161616"/>
                </a:solidFill>
                <a:effectLst/>
                <a:latin typeface="Arial" panose="020B0604020202020204" pitchFamily="34" charset="0"/>
                <a:ea typeface="Times New Roman" panose="02020603050405020304" pitchFamily="18" charset="0"/>
              </a:rPr>
              <a:t>. Also, similar to the discussion above, this merge could result in a fast-forward merge, a no-conflict merge, or a conflict that needs to be resolved manually.</a:t>
            </a:r>
          </a:p>
          <a:p>
            <a:pPr marL="0" indent="0">
              <a:buFont typeface="+mj-lt"/>
              <a:buNone/>
            </a:pPr>
            <a:endParaRPr lang="en-US" sz="1800" dirty="0">
              <a:solidFill>
                <a:srgbClr val="161616"/>
              </a:solidFill>
              <a:effectLst/>
              <a:latin typeface="Arial" panose="020B0604020202020204" pitchFamily="34" charset="0"/>
            </a:endParaRPr>
          </a:p>
          <a:p>
            <a:pPr marL="0" indent="0">
              <a:buFont typeface="+mj-lt"/>
              <a:buNone/>
            </a:pPr>
            <a:endParaRPr lang="en-US" sz="1800" dirty="0">
              <a:solidFill>
                <a:srgbClr val="161616"/>
              </a:solidFill>
              <a:effectLst/>
              <a:latin typeface="Arial" panose="020B0604020202020204" pitchFamily="34" charset="0"/>
            </a:endParaRPr>
          </a:p>
          <a:p>
            <a:pPr marL="0" indent="0">
              <a:buFont typeface="+mj-lt"/>
              <a:buNone/>
            </a:pPr>
            <a:endParaRPr lang="en-US" sz="1800" dirty="0">
              <a:solidFill>
                <a:srgbClr val="161616"/>
              </a:solidFill>
              <a:effectLst/>
              <a:latin typeface="Arial" panose="020B0604020202020204" pitchFamily="34" charset="0"/>
            </a:endParaRPr>
          </a:p>
          <a:p>
            <a:pPr marL="0" indent="0">
              <a:buFont typeface="+mj-lt"/>
              <a:buNone/>
            </a:pPr>
            <a:r>
              <a:rPr lang="en-US" sz="1800" dirty="0">
                <a:solidFill>
                  <a:srgbClr val="161616"/>
                </a:solidFill>
                <a:effectLst/>
                <a:latin typeface="Arial" panose="020B0604020202020204" pitchFamily="34" charset="0"/>
              </a:rPr>
              <a:t>------------&gt;&gt;&gt;&gt;&gt;&gt;&gt;&gt;&gt;&gt;&gt;&gt;&gt;---------------------------------------------------</a:t>
            </a:r>
          </a:p>
          <a:p>
            <a:pPr marL="457200" marR="457200" algn="ctr">
              <a:lnSpc>
                <a:spcPct val="125000"/>
              </a:lnSpc>
              <a:spcBef>
                <a:spcPts val="800"/>
              </a:spcBef>
              <a:spcAft>
                <a:spcPts val="800"/>
              </a:spcAft>
            </a:pPr>
            <a:r>
              <a:rPr lang="en-US"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rPr>
              <a:t>The </a:t>
            </a:r>
            <a:r>
              <a:rPr lang="en-US" sz="1800" i="1" dirty="0">
                <a:solidFill>
                  <a:srgbClr val="161616"/>
                </a:solidFill>
                <a:effectLst/>
                <a:latin typeface="Calibri" panose="020F0502020204030204" pitchFamily="34" charset="0"/>
                <a:ea typeface="Times New Roman" panose="02020603050405020304" pitchFamily="18" charset="0"/>
                <a:cs typeface="Times New Roman" panose="02020603050405020304" pitchFamily="18" charset="0"/>
              </a:rPr>
              <a:t>git pull</a:t>
            </a:r>
            <a:r>
              <a:rPr lang="en-US"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rPr>
              <a:t> command is a convenient command that combines </a:t>
            </a:r>
            <a:r>
              <a:rPr lang="en-US" sz="1800" i="1" dirty="0">
                <a:solidFill>
                  <a:srgbClr val="161616"/>
                </a:solidFill>
                <a:effectLst/>
                <a:latin typeface="Calibri" panose="020F0502020204030204" pitchFamily="34" charset="0"/>
                <a:ea typeface="Times New Roman" panose="02020603050405020304" pitchFamily="18" charset="0"/>
                <a:cs typeface="Times New Roman" panose="02020603050405020304" pitchFamily="18" charset="0"/>
              </a:rPr>
              <a:t>fetch</a:t>
            </a:r>
            <a:r>
              <a:rPr lang="en-US"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rPr>
              <a:t> with </a:t>
            </a:r>
            <a:r>
              <a:rPr lang="en-US" sz="1800" i="1" dirty="0">
                <a:solidFill>
                  <a:srgbClr val="161616"/>
                </a:solidFill>
                <a:effectLst/>
                <a:latin typeface="Calibri" panose="020F0502020204030204" pitchFamily="34" charset="0"/>
                <a:ea typeface="Times New Roman" panose="02020603050405020304" pitchFamily="18" charset="0"/>
                <a:cs typeface="Times New Roman" panose="02020603050405020304" pitchFamily="18" charset="0"/>
              </a:rPr>
              <a:t>merge</a:t>
            </a:r>
            <a:r>
              <a:rPr lang="en-US"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IN"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25000"/>
              </a:lnSpc>
              <a:spcAft>
                <a:spcPts val="800"/>
              </a:spcAft>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When changes have been committed to the local branch, they have to be transported to the remote branch. This is done with the </a:t>
            </a:r>
            <a:r>
              <a:rPr lang="en-US" sz="1800" dirty="0">
                <a:solidFill>
                  <a:srgbClr val="161616"/>
                </a:solidFill>
                <a:effectLst/>
                <a:latin typeface="Calibri" panose="020F0502020204030204" pitchFamily="34" charset="0"/>
                <a:ea typeface="Times New Roman" panose="02020603050405020304" pitchFamily="18" charset="0"/>
                <a:cs typeface="Times New Roman" panose="02020603050405020304" pitchFamily="18" charset="0"/>
              </a:rPr>
              <a:t>push</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command that pushes local changes to the remote branch. It is the opposite of </a:t>
            </a:r>
            <a:r>
              <a:rPr lang="en-US" sz="1800" dirty="0">
                <a:solidFill>
                  <a:srgbClr val="161616"/>
                </a:solidFill>
                <a:effectLst/>
                <a:latin typeface="Calibri" panose="020F0502020204030204" pitchFamily="34" charset="0"/>
                <a:ea typeface="Times New Roman" panose="02020603050405020304" pitchFamily="18" charset="0"/>
                <a:cs typeface="Times New Roman" panose="02020603050405020304" pitchFamily="18" charset="0"/>
              </a:rPr>
              <a:t>fetch</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not the opposite of </a:t>
            </a:r>
            <a:r>
              <a:rPr lang="en-US" sz="1800" dirty="0">
                <a:solidFill>
                  <a:srgbClr val="161616"/>
                </a:solidFill>
                <a:effectLst/>
                <a:latin typeface="Calibri" panose="020F0502020204030204" pitchFamily="34" charset="0"/>
                <a:ea typeface="Times New Roman" panose="02020603050405020304" pitchFamily="18" charset="0"/>
                <a:cs typeface="Times New Roman" panose="02020603050405020304" pitchFamily="18" charset="0"/>
              </a:rPr>
              <a:t>pull</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However, it does more than just fetch, because it updates the local copy of the remote branch, as well as the remote branch in the other repository, as shown in Figure 13. </a:t>
            </a:r>
            <a:r>
              <a:rPr lang="en-US" sz="1800" dirty="0">
                <a:solidFill>
                  <a:srgbClr val="161616"/>
                </a:solidFill>
                <a:effectLst/>
                <a:latin typeface="Calibri" panose="020F0502020204030204" pitchFamily="34" charset="0"/>
                <a:ea typeface="Times New Roman" panose="02020603050405020304" pitchFamily="18" charset="0"/>
                <a:cs typeface="Times New Roman" panose="02020603050405020304" pitchFamily="18" charset="0"/>
              </a:rPr>
              <a:t>push</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also allows you to create new branches in the remote repository.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mj-lt"/>
              <a:buNone/>
            </a:pP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25</a:t>
            </a:fld>
            <a:endParaRPr lang="en-IN"/>
          </a:p>
        </p:txBody>
      </p:sp>
    </p:spTree>
    <p:extLst>
      <p:ext uri="{BB962C8B-B14F-4D97-AF65-F5344CB8AC3E}">
        <p14:creationId xmlns:p14="http://schemas.microsoft.com/office/powerpoint/2010/main" val="492620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800" dirty="0">
                <a:solidFill>
                  <a:srgbClr val="161616"/>
                </a:solidFill>
                <a:effectLst/>
                <a:latin typeface="Arial" panose="020B0604020202020204" pitchFamily="34" charset="0"/>
                <a:ea typeface="Times New Roman" panose="02020603050405020304" pitchFamily="18" charset="0"/>
              </a:rPr>
              <a:t>There is one safeguard. It only succeeds, and otherwise aborts, when the push would result in a fast-forward merge on the remote branch, in the remote repository. If that is not the case, then the remote branch already has some other changes (commits) from other repositories or committers. Git aborts the push and leaves everything as it is. Then you have to fetch the changes, merge them into your local branch, and try to push again.</a:t>
            </a:r>
            <a:endParaRPr lang="en-IN" sz="1800" dirty="0">
              <a:effectLst/>
              <a:latin typeface="Times New Roman" panose="02020603050405020304" pitchFamily="18" charset="0"/>
              <a:ea typeface="Times New Roman" panose="02020603050405020304" pitchFamily="18" charset="0"/>
            </a:endParaRPr>
          </a:p>
          <a:p>
            <a:pPr fontAlgn="base">
              <a:lnSpc>
                <a:spcPct val="125000"/>
              </a:lnSpc>
              <a:spcAft>
                <a:spcPts val="800"/>
              </a:spcAft>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Note that in such cases you could do a normal merge, but also have the option to do a rebase merge to rebase the changes in your local branch to the new, updated head of the remote branch.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25000"/>
              </a:lnSpc>
              <a:spcAft>
                <a:spcPts val="800"/>
              </a:spcAft>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Besides the fetch and push commands there is another way of distributing patches; the old style, via mail. For this there is the command </a:t>
            </a:r>
            <a:r>
              <a:rPr lang="en-US" sz="1800" dirty="0">
                <a:solidFill>
                  <a:srgbClr val="161616"/>
                </a:solidFill>
                <a:effectLst/>
                <a:latin typeface="Courier New" panose="02070309020205020404" pitchFamily="49" charset="0"/>
                <a:ea typeface="Times New Roman" panose="02020603050405020304" pitchFamily="18" charset="0"/>
                <a:cs typeface="Times New Roman" panose="02020603050405020304" pitchFamily="18" charset="0"/>
              </a:rPr>
              <a:t>git format-patch &lt;start-name&gt;</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which creates a patch file for each commit that leads from the given commit to the state of the current branch. </a:t>
            </a:r>
            <a:r>
              <a:rPr lang="en-US" sz="1800" dirty="0">
                <a:solidFill>
                  <a:srgbClr val="161616"/>
                </a:solidFill>
                <a:effectLst/>
                <a:latin typeface="Courier New" panose="02070309020205020404" pitchFamily="49" charset="0"/>
                <a:ea typeface="Times New Roman" panose="02020603050405020304" pitchFamily="18" charset="0"/>
                <a:cs typeface="Times New Roman" panose="02020603050405020304" pitchFamily="18" charset="0"/>
              </a:rPr>
              <a:t>git am &lt;mail files&gt;</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applies these patch files to the current branch.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mj-lt"/>
              <a:buNone/>
            </a:pP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26</a:t>
            </a:fld>
            <a:endParaRPr lang="en-IN"/>
          </a:p>
        </p:txBody>
      </p:sp>
    </p:spTree>
    <p:extLst>
      <p:ext uri="{BB962C8B-B14F-4D97-AF65-F5344CB8AC3E}">
        <p14:creationId xmlns:p14="http://schemas.microsoft.com/office/powerpoint/2010/main" val="284560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detail the steps of installing and configuring Git on Windows, Linux, and macOS systems.</a:t>
            </a:r>
          </a:p>
          <a:p>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5</a:t>
            </a:fld>
            <a:endParaRPr lang="en-IN"/>
          </a:p>
        </p:txBody>
      </p:sp>
    </p:spTree>
    <p:extLst>
      <p:ext uri="{BB962C8B-B14F-4D97-AF65-F5344CB8AC3E}">
        <p14:creationId xmlns:p14="http://schemas.microsoft.com/office/powerpoint/2010/main" val="1271190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Configuration Git</a:t>
            </a:r>
            <a:r>
              <a:rPr lang="en-US" dirty="0"/>
              <a:t> </a:t>
            </a:r>
            <a:r>
              <a:rPr lang="en-US" dirty="0" err="1"/>
              <a:t>Git</a:t>
            </a:r>
            <a:r>
              <a:rPr lang="en-US" dirty="0"/>
              <a:t> configuration requires us to configure our username and email that will be used during code commit. To perform this configuration, we execute the following commands in a Terminal—either the one that is native to your OS or Git bash for Windows: </a:t>
            </a:r>
          </a:p>
          <a:p>
            <a:r>
              <a:rPr lang="en-US" dirty="0"/>
              <a:t>git config --global user.name "" </a:t>
            </a:r>
          </a:p>
          <a:p>
            <a:r>
              <a:rPr lang="en-US" dirty="0"/>
              <a:t>git config --global </a:t>
            </a:r>
            <a:r>
              <a:rPr lang="en-US" dirty="0" err="1"/>
              <a:t>user.email</a:t>
            </a:r>
            <a:r>
              <a:rPr lang="en-US" dirty="0"/>
              <a:t> "" </a:t>
            </a:r>
          </a:p>
          <a:p>
            <a:r>
              <a:rPr lang="en-US" dirty="0"/>
              <a:t>Then, we can check the configuration values by executing the following command: </a:t>
            </a:r>
          </a:p>
          <a:p>
            <a:r>
              <a:rPr lang="en-US" dirty="0"/>
              <a:t>git config --global –list</a:t>
            </a:r>
          </a:p>
          <a:p>
            <a:endParaRPr lang="en-US" dirty="0"/>
          </a:p>
          <a:p>
            <a:r>
              <a:rPr lang="en-US" dirty="0"/>
              <a:t>--------------|||||||||||---------------------------------------------</a:t>
            </a:r>
          </a:p>
          <a:p>
            <a:r>
              <a:rPr lang="en-US" b="1" dirty="0">
                <a:solidFill>
                  <a:srgbClr val="FF0000"/>
                </a:solidFill>
              </a:rPr>
              <a:t>Git vocabulary:</a:t>
            </a:r>
          </a:p>
          <a:p>
            <a:r>
              <a:rPr lang="en-US" b="1" dirty="0">
                <a:solidFill>
                  <a:srgbClr val="FF0000"/>
                </a:solidFill>
              </a:rPr>
              <a:t> </a:t>
            </a:r>
            <a:r>
              <a:rPr lang="en-US" dirty="0"/>
              <a:t>Git is a tool that is very rich in objects and terminology and has its own concepts. Before using it, it is important to have some knowledge of its artifacts and the terms that compose it. Here is a brief list of this vocabulary:</a:t>
            </a:r>
          </a:p>
          <a:p>
            <a:pPr marL="228600" indent="-228600">
              <a:buFont typeface="+mj-lt"/>
              <a:buAutoNum type="arabicPeriod"/>
            </a:pPr>
            <a:r>
              <a:rPr lang="en-US" dirty="0"/>
              <a:t>Repository: A repository is the basic element of Git; it is the storage space where the sources are tracked and versioned. There are remote repositories that centralize a team's code and allow team collaboration. There is also the local repository, which is a copy of the local repository on the local machine.</a:t>
            </a:r>
          </a:p>
          <a:p>
            <a:pPr marL="228600" indent="-228600">
              <a:buFont typeface="+mj-lt"/>
              <a:buAutoNum type="arabicPeriod"/>
            </a:pPr>
            <a:r>
              <a:rPr lang="en-US" dirty="0"/>
              <a:t>Clone: Cloning is the act of making a local copy of a remote repository.</a:t>
            </a:r>
          </a:p>
          <a:p>
            <a:pPr marL="228600" indent="-228600">
              <a:buFont typeface="+mj-lt"/>
              <a:buAutoNum type="arabicPeriod"/>
            </a:pPr>
            <a:r>
              <a:rPr lang="en-US" dirty="0"/>
              <a:t>Commit: A commit is a change made to one or more files, and the change is saved to the local repository. Each commit is unique and is identified by a unique number called SHA-1, by which code changes can be tracked.</a:t>
            </a:r>
          </a:p>
          <a:p>
            <a:pPr marL="228600" indent="-228600">
              <a:buFont typeface="+mj-lt"/>
              <a:buAutoNum type="arabicPeriod"/>
            </a:pPr>
            <a:r>
              <a:rPr lang="en-US" dirty="0"/>
              <a:t>Branch: The code that is in the repository is stored by default in a master branch. A branch can create other branches that will be a replica of the master on which developers make changes, and that will allow us to work in isolation without affecting the master branch. At any time, we can merge one branch with another.</a:t>
            </a:r>
          </a:p>
          <a:p>
            <a:pPr marL="228600" indent="-228600">
              <a:buFont typeface="+mj-lt"/>
              <a:buAutoNum type="arabicPeriod"/>
            </a:pPr>
            <a:r>
              <a:rPr lang="en-US" dirty="0"/>
              <a:t>Merge: This is the action that consists of merging the code of one branch with another.</a:t>
            </a:r>
          </a:p>
          <a:p>
            <a:pPr marL="228600" indent="-228600">
              <a:buFont typeface="+mj-lt"/>
              <a:buAutoNum type="arabicPeriod"/>
            </a:pPr>
            <a:r>
              <a:rPr lang="en-US" dirty="0"/>
              <a:t>Checkout: This is the action that allows to switch from one branch to another.</a:t>
            </a:r>
          </a:p>
          <a:p>
            <a:pPr marL="228600" indent="-228600">
              <a:buFont typeface="+mj-lt"/>
              <a:buAutoNum type="arabicPeriod"/>
            </a:pPr>
            <a:r>
              <a:rPr lang="en-US" dirty="0"/>
              <a:t>Fetch: This is the action of retrieving the code from the remote repository without merging it with the local repositor</a:t>
            </a:r>
          </a:p>
          <a:p>
            <a:pPr marL="228600" indent="-228600">
              <a:buFont typeface="+mj-lt"/>
              <a:buAutoNum type="arabicPeriod"/>
            </a:pPr>
            <a:r>
              <a:rPr lang="en-US" dirty="0"/>
              <a:t>Pull: This is the action that consists of updating your local repository from the remote repository. A pull is equivalent to fetch and merge.</a:t>
            </a:r>
          </a:p>
          <a:p>
            <a:pPr marL="228600" indent="-228600">
              <a:buFont typeface="+mj-lt"/>
              <a:buAutoNum type="arabicPeriod"/>
            </a:pPr>
            <a:r>
              <a:rPr lang="en-US" dirty="0"/>
              <a:t>Push: A push is the reverse action of a pull—it allows us to update the remote repository from the local repository.</a:t>
            </a: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6</a:t>
            </a:fld>
            <a:endParaRPr lang="en-IN"/>
          </a:p>
        </p:txBody>
      </p:sp>
    </p:spTree>
    <p:extLst>
      <p:ext uri="{BB962C8B-B14F-4D97-AF65-F5344CB8AC3E}">
        <p14:creationId xmlns:p14="http://schemas.microsoft.com/office/powerpoint/2010/main" val="192452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161616"/>
                </a:solidFill>
                <a:effectLst/>
                <a:latin typeface="Arial" panose="020B0604020202020204" pitchFamily="34" charset="0"/>
                <a:ea typeface="Times New Roman" panose="02020603050405020304" pitchFamily="18" charset="0"/>
              </a:rPr>
              <a:t>The main principle of Git, once you understand it, is astonishingly simple.</a:t>
            </a:r>
            <a:endParaRPr lang="en-IN" sz="1800" dirty="0">
              <a:effectLst/>
              <a:latin typeface="Times New Roman" panose="02020603050405020304" pitchFamily="18" charset="0"/>
              <a:ea typeface="Times New Roman" panose="02020603050405020304" pitchFamily="18" charset="0"/>
            </a:endParaRPr>
          </a:p>
          <a:p>
            <a:pPr fontAlgn="base"/>
            <a:r>
              <a:rPr lang="en-US" sz="1800" dirty="0">
                <a:solidFill>
                  <a:srgbClr val="00B050"/>
                </a:solidFill>
                <a:effectLst/>
                <a:latin typeface="Arial" panose="020B0604020202020204" pitchFamily="34" charset="0"/>
                <a:ea typeface="Times New Roman" panose="02020603050405020304" pitchFamily="18" charset="0"/>
              </a:rPr>
              <a:t>First, Git handles content in </a:t>
            </a:r>
            <a:r>
              <a:rPr lang="en-US" sz="1800" b="1" dirty="0">
                <a:solidFill>
                  <a:srgbClr val="00B050"/>
                </a:solidFill>
                <a:effectLst/>
                <a:latin typeface="Arial" panose="020B0604020202020204" pitchFamily="34" charset="0"/>
                <a:ea typeface="Times New Roman" panose="02020603050405020304" pitchFamily="18" charset="0"/>
              </a:rPr>
              <a:t>snapshots</a:t>
            </a:r>
            <a:r>
              <a:rPr lang="en-US" sz="1800" dirty="0">
                <a:solidFill>
                  <a:srgbClr val="00B050"/>
                </a:solidFill>
                <a:effectLst/>
                <a:latin typeface="Arial" panose="020B0604020202020204" pitchFamily="34" charset="0"/>
                <a:ea typeface="Times New Roman" panose="02020603050405020304" pitchFamily="18" charset="0"/>
              </a:rPr>
              <a:t>, one for each commit, and knows how to apply or roll back the change sets between two snapshots. This is an important concept. In my opinion, understanding the concept of </a:t>
            </a:r>
            <a:r>
              <a:rPr lang="en-US" sz="1800" b="1" dirty="0">
                <a:solidFill>
                  <a:srgbClr val="00B050"/>
                </a:solidFill>
                <a:effectLst/>
                <a:latin typeface="Arial" panose="020B0604020202020204" pitchFamily="34" charset="0"/>
                <a:ea typeface="Times New Roman" panose="02020603050405020304" pitchFamily="18" charset="0"/>
              </a:rPr>
              <a:t>applying and rolling back</a:t>
            </a:r>
            <a:r>
              <a:rPr lang="en-US" sz="1800" dirty="0">
                <a:solidFill>
                  <a:srgbClr val="00B050"/>
                </a:solidFill>
                <a:effectLst/>
                <a:latin typeface="Arial" panose="020B0604020202020204" pitchFamily="34" charset="0"/>
                <a:ea typeface="Times New Roman" panose="02020603050405020304" pitchFamily="18" charset="0"/>
              </a:rPr>
              <a:t> </a:t>
            </a:r>
            <a:r>
              <a:rPr lang="en-US" sz="1800" b="1" dirty="0">
                <a:solidFill>
                  <a:srgbClr val="00B050"/>
                </a:solidFill>
                <a:effectLst/>
                <a:latin typeface="Arial" panose="020B0604020202020204" pitchFamily="34" charset="0"/>
                <a:ea typeface="Times New Roman" panose="02020603050405020304" pitchFamily="18" charset="0"/>
              </a:rPr>
              <a:t>change sets</a:t>
            </a:r>
            <a:r>
              <a:rPr lang="en-US" sz="1800" dirty="0">
                <a:solidFill>
                  <a:srgbClr val="00B050"/>
                </a:solidFill>
                <a:effectLst/>
                <a:latin typeface="Arial" panose="020B0604020202020204" pitchFamily="34" charset="0"/>
                <a:ea typeface="Times New Roman" panose="02020603050405020304" pitchFamily="18" charset="0"/>
              </a:rPr>
              <a:t> makes Git much easier to understand and work with.</a:t>
            </a:r>
            <a:endParaRPr lang="en-IN" sz="1800" dirty="0">
              <a:effectLst/>
              <a:latin typeface="Times New Roman" panose="02020603050405020304" pitchFamily="18" charset="0"/>
              <a:ea typeface="Times New Roman" panose="02020603050405020304" pitchFamily="18" charset="0"/>
            </a:endParaRPr>
          </a:p>
          <a:p>
            <a:pPr fontAlgn="base"/>
            <a:r>
              <a:rPr lang="en-US" sz="1800" dirty="0">
                <a:solidFill>
                  <a:srgbClr val="161616"/>
                </a:solidFill>
                <a:effectLst/>
                <a:latin typeface="Arial" panose="020B0604020202020204" pitchFamily="34" charset="0"/>
                <a:ea typeface="Times New Roman" panose="02020603050405020304" pitchFamily="18" charset="0"/>
              </a:rPr>
              <a:t>This is the real basic principle. Anything else follows from this. So let's delve into Git a bit further.</a:t>
            </a:r>
            <a:endParaRPr lang="en-IN" sz="1800" dirty="0">
              <a:effectLst/>
              <a:latin typeface="Times New Roman" panose="02020603050405020304" pitchFamily="18" charset="0"/>
              <a:ea typeface="Times New Roman" panose="02020603050405020304" pitchFamily="18" charset="0"/>
            </a:endParaRPr>
          </a:p>
          <a:p>
            <a:r>
              <a:rPr lang="en-IN" dirty="0"/>
              <a:t>_____________________|||||||||||||||||||||||||||||||||||||||||____________________________________________________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Calibri Light" panose="020F0302020204030204" pitchFamily="34" charset="0"/>
                <a:ea typeface="Times New Roman" panose="02020603050405020304" pitchFamily="18" charset="0"/>
                <a:cs typeface="Times New Roman" panose="02020603050405020304" pitchFamily="18" charset="0"/>
              </a:rPr>
              <a:t>working with git in local repository</a:t>
            </a:r>
            <a:endParaRPr lang="en-IN"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Arial" panose="020B0604020202020204" pitchFamily="34" charset="0"/>
                <a:ea typeface="Times New Roman" panose="02020603050405020304" pitchFamily="18" charset="0"/>
              </a:rPr>
              <a:t>To start working with Git, you just need to run the </a:t>
            </a:r>
            <a:r>
              <a:rPr lang="en-US" sz="1800" dirty="0">
                <a:solidFill>
                  <a:srgbClr val="161616"/>
                </a:solidFill>
                <a:effectLst/>
                <a:latin typeface="Times New Roman" panose="02020603050405020304" pitchFamily="18" charset="0"/>
                <a:ea typeface="Times New Roman" panose="02020603050405020304" pitchFamily="18" charset="0"/>
              </a:rPr>
              <a:t>git </a:t>
            </a:r>
            <a:r>
              <a:rPr lang="en-US" sz="1800" dirty="0" err="1">
                <a:solidFill>
                  <a:srgbClr val="161616"/>
                </a:solidFill>
                <a:effectLst/>
                <a:latin typeface="Times New Roman" panose="02020603050405020304" pitchFamily="18" charset="0"/>
                <a:ea typeface="Times New Roman" panose="02020603050405020304" pitchFamily="18" charset="0"/>
              </a:rPr>
              <a:t>init</a:t>
            </a:r>
            <a:r>
              <a:rPr lang="en-US" sz="1800" dirty="0">
                <a:solidFill>
                  <a:srgbClr val="161616"/>
                </a:solidFill>
                <a:effectLst/>
                <a:latin typeface="Arial" panose="020B0604020202020204" pitchFamily="34" charset="0"/>
                <a:ea typeface="Times New Roman" panose="02020603050405020304" pitchFamily="18" charset="0"/>
              </a:rPr>
              <a:t> command. It turns the </a:t>
            </a:r>
            <a:r>
              <a:rPr lang="en-US" sz="1800" b="1" dirty="0">
                <a:solidFill>
                  <a:srgbClr val="161616"/>
                </a:solidFill>
                <a:effectLst/>
                <a:latin typeface="Arial" panose="020B0604020202020204" pitchFamily="34" charset="0"/>
                <a:ea typeface="Times New Roman" panose="02020603050405020304" pitchFamily="18" charset="0"/>
              </a:rPr>
              <a:t>current directory</a:t>
            </a:r>
            <a:r>
              <a:rPr lang="en-US" sz="1800" dirty="0">
                <a:solidFill>
                  <a:srgbClr val="161616"/>
                </a:solidFill>
                <a:effectLst/>
                <a:latin typeface="Arial" panose="020B0604020202020204" pitchFamily="34" charset="0"/>
                <a:ea typeface="Times New Roman" panose="02020603050405020304" pitchFamily="18" charset="0"/>
              </a:rPr>
              <a:t> into the </a:t>
            </a:r>
            <a:r>
              <a:rPr lang="en-US" sz="1800" b="1" dirty="0">
                <a:solidFill>
                  <a:srgbClr val="161616"/>
                </a:solidFill>
                <a:effectLst/>
                <a:latin typeface="Arial" panose="020B0604020202020204" pitchFamily="34" charset="0"/>
                <a:ea typeface="Times New Roman" panose="02020603050405020304" pitchFamily="18" charset="0"/>
              </a:rPr>
              <a:t>Git working directory</a:t>
            </a:r>
            <a:r>
              <a:rPr lang="en-US" sz="1800" dirty="0">
                <a:solidFill>
                  <a:srgbClr val="161616"/>
                </a:solidFill>
                <a:effectLst/>
                <a:latin typeface="Arial" panose="020B0604020202020204" pitchFamily="34" charset="0"/>
                <a:ea typeface="Times New Roman" panose="02020603050405020304" pitchFamily="18" charset="0"/>
              </a:rPr>
              <a:t> and creates the repository in the </a:t>
            </a:r>
            <a:r>
              <a:rPr lang="en-US" sz="1800" dirty="0">
                <a:solidFill>
                  <a:srgbClr val="161616"/>
                </a:solidFill>
                <a:effectLst/>
                <a:latin typeface="Times New Roman" panose="02020603050405020304" pitchFamily="18" charset="0"/>
                <a:ea typeface="Times New Roman" panose="02020603050405020304" pitchFamily="18" charset="0"/>
              </a:rPr>
              <a:t>.git</a:t>
            </a:r>
            <a:r>
              <a:rPr lang="en-US" sz="1800" dirty="0">
                <a:solidFill>
                  <a:srgbClr val="161616"/>
                </a:solidFill>
                <a:effectLst/>
                <a:latin typeface="Arial" panose="020B0604020202020204" pitchFamily="34" charset="0"/>
                <a:ea typeface="Times New Roman" panose="02020603050405020304" pitchFamily="18" charset="0"/>
              </a:rPr>
              <a:t> (hidden) directory it creates there.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Arial" panose="020B0604020202020204" pitchFamily="34" charset="0"/>
                <a:ea typeface="Times New Roman" panose="02020603050405020304" pitchFamily="18" charset="0"/>
              </a:rPr>
              <a:t>the focus on change sets is the </a:t>
            </a:r>
            <a:r>
              <a:rPr lang="en-US" sz="1800" dirty="0">
                <a:solidFill>
                  <a:srgbClr val="00B050"/>
                </a:solidFill>
                <a:effectLst/>
                <a:latin typeface="Arial" panose="020B0604020202020204" pitchFamily="34" charset="0"/>
                <a:ea typeface="Times New Roman" panose="02020603050405020304" pitchFamily="18" charset="0"/>
              </a:rPr>
              <a:t>reason why in Git you have the </a:t>
            </a:r>
            <a:r>
              <a:rPr lang="en-US" sz="1800" dirty="0">
                <a:solidFill>
                  <a:srgbClr val="00B050"/>
                </a:solidFill>
                <a:effectLst/>
                <a:latin typeface="Times New Roman" panose="02020603050405020304" pitchFamily="18" charset="0"/>
                <a:ea typeface="Times New Roman" panose="02020603050405020304" pitchFamily="18" charset="0"/>
              </a:rPr>
              <a:t>add</a:t>
            </a:r>
            <a:r>
              <a:rPr lang="en-US" sz="1800" dirty="0">
                <a:solidFill>
                  <a:srgbClr val="00B050"/>
                </a:solidFill>
                <a:effectLst/>
                <a:latin typeface="Arial" panose="020B0604020202020204" pitchFamily="34" charset="0"/>
                <a:ea typeface="Times New Roman" panose="02020603050405020304" pitchFamily="18" charset="0"/>
              </a:rPr>
              <a:t> command (similar to SVN). With this command, a change in the working directory is added to the staging area for the next commit. This staging area is usually called the </a:t>
            </a:r>
            <a:r>
              <a:rPr lang="en-US" sz="1800" b="1" dirty="0">
                <a:solidFill>
                  <a:srgbClr val="00B050"/>
                </a:solidFill>
                <a:effectLst/>
                <a:latin typeface="Arial" panose="020B0604020202020204" pitchFamily="34" charset="0"/>
                <a:ea typeface="Times New Roman" panose="02020603050405020304" pitchFamily="18" charset="0"/>
              </a:rPr>
              <a:t>index</a:t>
            </a:r>
            <a:r>
              <a:rPr lang="en-US" sz="1800" dirty="0">
                <a:solidFill>
                  <a:srgbClr val="00B050"/>
                </a:solidFill>
                <a:effectLst/>
                <a:latin typeface="Arial" panose="020B0604020202020204" pitchFamily="34" charset="0"/>
                <a:ea typeface="Times New Roman" panose="02020603050405020304" pitchFamily="18" charset="0"/>
              </a:rPr>
              <a:t>.</a:t>
            </a:r>
            <a:r>
              <a:rPr lang="en-US" sz="1800" dirty="0">
                <a:solidFill>
                  <a:srgbClr val="161616"/>
                </a:solidFill>
                <a:effectLst/>
                <a:latin typeface="Arial" panose="020B0604020202020204" pitchFamily="34" charset="0"/>
                <a:ea typeface="Times New Roman" panose="02020603050405020304" pitchFamily="18" charset="0"/>
              </a:rPr>
              <a:t> Figure 3 illustrates the process of creating a change set from snapshot version A to snapshot version B.</a:t>
            </a:r>
            <a:endParaRPr lang="en-IN" sz="1800" dirty="0">
              <a:effectLst/>
              <a:latin typeface="Times New Roman" panose="02020603050405020304" pitchFamily="18" charset="0"/>
              <a:ea typeface="Times New Roman" panose="02020603050405020304" pitchFamily="18" charset="0"/>
            </a:endParaRPr>
          </a:p>
          <a:p>
            <a:pPr marL="514350" lvl="0" indent="-514350" eaLnBrk="0" fontAlgn="base" hangingPunct="0">
              <a:spcBef>
                <a:spcPct val="0"/>
              </a:spcBef>
              <a:spcAft>
                <a:spcPct val="0"/>
              </a:spcAft>
              <a:buFont typeface="+mj-lt"/>
              <a:buAutoNum type="arabicPeriod"/>
            </a:pPr>
            <a:r>
              <a:rPr lang="en-US" altLang="en-US" sz="2800" b="1" i="1" dirty="0">
                <a:solidFill>
                  <a:srgbClr val="161616"/>
                </a:solidFill>
                <a:latin typeface="Arial" panose="020B0604020202020204" pitchFamily="34" charset="0"/>
                <a:cs typeface="Arial" panose="020B0604020202020204" pitchFamily="34" charset="0"/>
              </a:rPr>
              <a:t>git commit –m “message”</a:t>
            </a:r>
          </a:p>
          <a:p>
            <a:pPr eaLnBrk="0" fontAlgn="base" hangingPunct="0">
              <a:spcBef>
                <a:spcPct val="0"/>
              </a:spcBef>
              <a:spcAft>
                <a:spcPct val="0"/>
              </a:spcAft>
            </a:pPr>
            <a:r>
              <a:rPr lang="en-US" sz="1800" dirty="0">
                <a:solidFill>
                  <a:srgbClr val="161616"/>
                </a:solidFill>
                <a:latin typeface="Arial" panose="020B0604020202020204" pitchFamily="34" charset="0"/>
                <a:ea typeface="Times New Roman" panose="02020603050405020304" pitchFamily="18" charset="0"/>
              </a:rPr>
              <a:t>saves a change set from the working directory into the repository</a:t>
            </a:r>
          </a:p>
          <a:p>
            <a:pPr marL="342900" indent="-342900" eaLnBrk="0" fontAlgn="base" hangingPunct="0">
              <a:spcBef>
                <a:spcPct val="0"/>
              </a:spcBef>
              <a:spcAft>
                <a:spcPct val="0"/>
              </a:spcAft>
              <a:buFont typeface="+mj-lt"/>
              <a:buAutoNum type="arabicPeriod"/>
            </a:pPr>
            <a:endParaRPr lang="en-US" sz="1800" dirty="0">
              <a:solidFill>
                <a:srgbClr val="161616"/>
              </a:solidFill>
              <a:latin typeface="Arial" panose="020B0604020202020204" pitchFamily="34" charset="0"/>
              <a:ea typeface="Times New Roman" panose="02020603050405020304" pitchFamily="18" charset="0"/>
            </a:endParaRPr>
          </a:p>
          <a:p>
            <a:pPr marL="457200" marR="457200" algn="ctr">
              <a:lnSpc>
                <a:spcPct val="125000"/>
              </a:lnSpc>
              <a:spcBef>
                <a:spcPts val="800"/>
              </a:spcBef>
              <a:spcAft>
                <a:spcPts val="800"/>
              </a:spcAft>
            </a:pPr>
            <a:r>
              <a:rPr lang="en-US" sz="1800" b="1" i="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“CR LF (Windows), LF (Unix) and CR (Macintosh) line break types. </a:t>
            </a:r>
            <a:r>
              <a:rPr lang="en-US"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rPr>
              <a:t>CR and LF are control characters, respectively coded </a:t>
            </a:r>
            <a:r>
              <a:rPr lang="en-US" sz="1800" i="1" dirty="0">
                <a:solidFill>
                  <a:srgbClr val="7B7B7B"/>
                </a:solidFill>
                <a:effectLst/>
                <a:latin typeface="var(--ff-mono)"/>
                <a:ea typeface="Times New Roman" panose="02020603050405020304" pitchFamily="18" charset="0"/>
                <a:cs typeface="Courier New" panose="02070309020205020404" pitchFamily="49" charset="0"/>
              </a:rPr>
              <a:t>0x0D</a:t>
            </a:r>
            <a:r>
              <a:rPr lang="en-US"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rPr>
              <a:t> (13 decimal) and </a:t>
            </a:r>
            <a:r>
              <a:rPr lang="en-US" sz="1800" i="1" dirty="0">
                <a:solidFill>
                  <a:srgbClr val="7B7B7B"/>
                </a:solidFill>
                <a:effectLst/>
                <a:latin typeface="var(--ff-mono)"/>
                <a:ea typeface="Times New Roman" panose="02020603050405020304" pitchFamily="18" charset="0"/>
                <a:cs typeface="Courier New" panose="02070309020205020404" pitchFamily="49" charset="0"/>
              </a:rPr>
              <a:t>0x0A</a:t>
            </a:r>
            <a:r>
              <a:rPr lang="en-US"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rPr>
              <a:t> (10 decimal).</a:t>
            </a:r>
            <a:endParaRPr lang="en-IN"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marR="457200" algn="ctr">
              <a:lnSpc>
                <a:spcPct val="125000"/>
              </a:lnSpc>
              <a:spcBef>
                <a:spcPts val="800"/>
              </a:spcBef>
              <a:spcAft>
                <a:spcPts val="800"/>
              </a:spcAft>
            </a:pPr>
            <a:r>
              <a:rPr lang="en-US"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rPr>
              <a:t>They are used to mark a line break in a text file. As you indicated, Windows uses two characters the CR LF sequence; Unix only uses LF and the old MacOS ( pre-OSX MacIntosh) used CR.</a:t>
            </a:r>
            <a:endParaRPr lang="en-IN"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marR="457200" algn="ctr">
              <a:lnSpc>
                <a:spcPct val="125000"/>
              </a:lnSpc>
              <a:spcBef>
                <a:spcPts val="800"/>
              </a:spcBef>
              <a:spcAft>
                <a:spcPts val="800"/>
              </a:spcAft>
            </a:pPr>
            <a:r>
              <a:rPr lang="en-US" sz="1800" i="1" dirty="0">
                <a:solidFill>
                  <a:srgbClr val="232629"/>
                </a:solidFill>
                <a:effectLst/>
                <a:latin typeface="Segoe UI" panose="020B0502040204020203" pitchFamily="34" charset="0"/>
                <a:ea typeface="Times New Roman" panose="02020603050405020304" pitchFamily="18" charset="0"/>
                <a:cs typeface="Times New Roman" panose="02020603050405020304" pitchFamily="18" charset="0"/>
              </a:rPr>
              <a:t>CR = </a:t>
            </a:r>
            <a:r>
              <a:rPr lang="en-US" sz="1800" b="1" i="1" dirty="0">
                <a:solidFill>
                  <a:srgbClr val="232629"/>
                </a:solidFill>
                <a:effectLst/>
                <a:latin typeface="Segoe UI" panose="020B0502040204020203" pitchFamily="34" charset="0"/>
                <a:ea typeface="Times New Roman" panose="02020603050405020304" pitchFamily="18" charset="0"/>
                <a:cs typeface="Times New Roman" panose="02020603050405020304" pitchFamily="18" charset="0"/>
              </a:rPr>
              <a:t>Carriage Return</a:t>
            </a:r>
            <a:r>
              <a:rPr lang="en-US" sz="1800" i="1" dirty="0">
                <a:solidFill>
                  <a:srgbClr val="232629"/>
                </a:solidFill>
                <a:effectLst/>
                <a:latin typeface="Segoe UI" panose="020B0502040204020203" pitchFamily="34" charset="0"/>
                <a:ea typeface="Times New Roman" panose="02020603050405020304" pitchFamily="18" charset="0"/>
                <a:cs typeface="Times New Roman" panose="02020603050405020304" pitchFamily="18" charset="0"/>
              </a:rPr>
              <a:t> and LF = </a:t>
            </a:r>
            <a:r>
              <a:rPr lang="en-US" sz="1800" b="1" i="1" dirty="0">
                <a:solidFill>
                  <a:srgbClr val="232629"/>
                </a:solidFill>
                <a:effectLst/>
                <a:latin typeface="Segoe UI" panose="020B0502040204020203" pitchFamily="34" charset="0"/>
                <a:ea typeface="Times New Roman" panose="02020603050405020304" pitchFamily="18" charset="0"/>
                <a:cs typeface="Times New Roman" panose="02020603050405020304" pitchFamily="18" charset="0"/>
              </a:rPr>
              <a:t>Line Feed</a:t>
            </a:r>
            <a:r>
              <a:rPr lang="en-US" sz="1800" i="1" dirty="0">
                <a:solidFill>
                  <a:srgbClr val="232629"/>
                </a:solidFill>
                <a:effectLst/>
                <a:latin typeface="Segoe UI" panose="020B0502040204020203" pitchFamily="34" charset="0"/>
                <a:ea typeface="Times New Roman" panose="02020603050405020304" pitchFamily="18" charset="0"/>
                <a:cs typeface="Times New Roman" panose="02020603050405020304" pitchFamily="18" charset="0"/>
              </a:rPr>
              <a:t>, two expressions have their roots in the old typewriters / TTY. LF moved the paper up (but kept the horizontal position identical) and CR brought back the "carriage" so that the next character typed would be at the leftmost position on the paper (but on the same line). CR+LF was doing both, i.e. preparing to type a new line. </a:t>
            </a:r>
            <a:endParaRPr lang="en-IN"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eaLnBrk="0" fontAlgn="base" hangingPunct="0">
              <a:spcBef>
                <a:spcPct val="0"/>
              </a:spcBef>
              <a:spcAft>
                <a:spcPct val="0"/>
              </a:spcAft>
              <a:buFont typeface="+mj-lt"/>
              <a:buAutoNum type="arabicPeriod"/>
            </a:pPr>
            <a:endParaRPr lang="en-US" sz="1800" dirty="0">
              <a:solidFill>
                <a:srgbClr val="161616"/>
              </a:solidFill>
              <a:latin typeface="Arial" panose="020B0604020202020204" pitchFamily="34" charset="0"/>
              <a:ea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IN" sz="1800" dirty="0">
              <a:effectLst/>
              <a:latin typeface="Times New Roman" panose="02020603050405020304" pitchFamily="18" charset="0"/>
              <a:ea typeface="Times New Roman" panose="02020603050405020304" pitchFamily="18" charset="0"/>
            </a:endParaRPr>
          </a:p>
          <a:p>
            <a:pPr marL="228600" indent="-228600">
              <a:buFont typeface="+mj-lt"/>
              <a:buAutoNum type="arabicPeriod"/>
            </a:pP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7</a:t>
            </a:fld>
            <a:endParaRPr lang="en-IN"/>
          </a:p>
        </p:txBody>
      </p:sp>
    </p:spTree>
    <p:extLst>
      <p:ext uri="{BB962C8B-B14F-4D97-AF65-F5344CB8AC3E}">
        <p14:creationId xmlns:p14="http://schemas.microsoft.com/office/powerpoint/2010/main" val="2395352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Times New Roman" panose="02020603050405020304" pitchFamily="18" charset="0"/>
                <a:ea typeface="Times New Roman" panose="02020603050405020304" pitchFamily="18" charset="0"/>
              </a:rPr>
              <a:t>git status</a:t>
            </a:r>
            <a:r>
              <a:rPr lang="en-US" sz="1800" dirty="0">
                <a:solidFill>
                  <a:srgbClr val="161616"/>
                </a:solidFill>
                <a:effectLst/>
                <a:latin typeface="Arial" panose="020B0604020202020204" pitchFamily="34" charset="0"/>
                <a:ea typeface="Times New Roman" panose="02020603050405020304" pitchFamily="18" charset="0"/>
              </a:rPr>
              <a:t> helps you keep track of which changes have been added, or not, on what branch you are on. And </a:t>
            </a:r>
            <a:r>
              <a:rPr lang="en-US" sz="1800" dirty="0">
                <a:solidFill>
                  <a:srgbClr val="161616"/>
                </a:solidFill>
                <a:effectLst/>
                <a:latin typeface="Times New Roman" panose="02020603050405020304" pitchFamily="18" charset="0"/>
                <a:ea typeface="Times New Roman" panose="02020603050405020304" pitchFamily="18" charset="0"/>
              </a:rPr>
              <a:t>git status</a:t>
            </a:r>
            <a:r>
              <a:rPr lang="en-US" sz="1800" dirty="0">
                <a:solidFill>
                  <a:srgbClr val="161616"/>
                </a:solidFill>
                <a:effectLst/>
                <a:latin typeface="Arial" panose="020B0604020202020204" pitchFamily="34" charset="0"/>
                <a:ea typeface="Times New Roman" panose="02020603050405020304" pitchFamily="18" charset="0"/>
              </a:rPr>
              <a:t> lists the modified files in the workspace as well as the files in the index.</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Times New Roman" panose="02020603050405020304" pitchFamily="18" charset="0"/>
                <a:ea typeface="Times New Roman" panose="02020603050405020304" pitchFamily="18" charset="0"/>
              </a:rPr>
              <a:t>git log</a:t>
            </a:r>
            <a:r>
              <a:rPr lang="en-US" sz="1800" dirty="0">
                <a:solidFill>
                  <a:srgbClr val="161616"/>
                </a:solidFill>
                <a:effectLst/>
                <a:latin typeface="Arial" panose="020B0604020202020204" pitchFamily="34" charset="0"/>
                <a:ea typeface="Times New Roman" panose="02020603050405020304" pitchFamily="18" charset="0"/>
              </a:rPr>
              <a:t> shows the history of the changes (i.e. commits) in the working directory, or with </a:t>
            </a:r>
            <a:r>
              <a:rPr lang="en-US" sz="1800" dirty="0">
                <a:solidFill>
                  <a:srgbClr val="161616"/>
                </a:solidFill>
                <a:effectLst/>
                <a:latin typeface="Times New Roman" panose="02020603050405020304" pitchFamily="18" charset="0"/>
                <a:ea typeface="Times New Roman" panose="02020603050405020304" pitchFamily="18" charset="0"/>
              </a:rPr>
              <a:t>git log &lt;path&gt;</a:t>
            </a:r>
            <a:r>
              <a:rPr lang="en-US" sz="1800" dirty="0">
                <a:solidFill>
                  <a:srgbClr val="161616"/>
                </a:solidFill>
                <a:effectLst/>
                <a:latin typeface="Arial" panose="020B0604020202020204" pitchFamily="34" charset="0"/>
                <a:ea typeface="Times New Roman" panose="02020603050405020304" pitchFamily="18" charset="0"/>
              </a:rPr>
              <a:t> the changes applied to the given path.</a:t>
            </a:r>
          </a:p>
          <a:p>
            <a:pPr marL="342900" lvl="0" indent="-342900" fontAlgn="base">
              <a:buFont typeface="+mj-lt"/>
              <a:buAutoNum type="arabicPeriod"/>
            </a:pPr>
            <a:r>
              <a:rPr lang="en-US" sz="1200" dirty="0">
                <a:solidFill>
                  <a:srgbClr val="161616"/>
                </a:solidFill>
                <a:effectLst/>
                <a:latin typeface="Arial" panose="020B0604020202020204" pitchFamily="34" charset="0"/>
                <a:ea typeface="Times New Roman" panose="02020603050405020304" pitchFamily="18" charset="0"/>
              </a:rPr>
              <a:t>you can look at the differences between files with the </a:t>
            </a:r>
            <a:r>
              <a:rPr lang="en-US" sz="1000" dirty="0">
                <a:solidFill>
                  <a:srgbClr val="161616"/>
                </a:solidFill>
                <a:effectLst/>
                <a:latin typeface="Times New Roman" panose="02020603050405020304" pitchFamily="18" charset="0"/>
                <a:ea typeface="Times New Roman" panose="02020603050405020304" pitchFamily="18" charset="0"/>
              </a:rPr>
              <a:t>git diff</a:t>
            </a:r>
            <a:r>
              <a:rPr lang="en-US" sz="1200" dirty="0">
                <a:solidFill>
                  <a:srgbClr val="161616"/>
                </a:solidFill>
                <a:effectLst/>
                <a:latin typeface="Arial" panose="020B0604020202020204" pitchFamily="34" charset="0"/>
                <a:ea typeface="Times New Roman" panose="02020603050405020304" pitchFamily="18" charset="0"/>
              </a:rPr>
              <a:t> command. Just using </a:t>
            </a:r>
            <a:r>
              <a:rPr lang="en-US" sz="1000" dirty="0">
                <a:solidFill>
                  <a:srgbClr val="161616"/>
                </a:solidFill>
                <a:effectLst/>
                <a:latin typeface="Times New Roman" panose="02020603050405020304" pitchFamily="18" charset="0"/>
                <a:ea typeface="Times New Roman" panose="02020603050405020304" pitchFamily="18" charset="0"/>
              </a:rPr>
              <a:t>git diff</a:t>
            </a:r>
            <a:r>
              <a:rPr lang="en-US" sz="1200" dirty="0">
                <a:solidFill>
                  <a:srgbClr val="161616"/>
                </a:solidFill>
                <a:effectLst/>
                <a:latin typeface="Arial" panose="020B0604020202020204" pitchFamily="34" charset="0"/>
                <a:ea typeface="Times New Roman" panose="02020603050405020304" pitchFamily="18" charset="0"/>
              </a:rPr>
              <a:t> (without parameters) only shows the changes in the working directory that have not yet been added to the index.</a:t>
            </a:r>
            <a:endParaRPr lang="en-IN" sz="1200" dirty="0">
              <a:effectLst/>
              <a:latin typeface="Times New Roman" panose="02020603050405020304" pitchFamily="18" charset="0"/>
              <a:ea typeface="Times New Roman" panose="02020603050405020304" pitchFamily="18" charset="0"/>
            </a:endParaRPr>
          </a:p>
          <a:p>
            <a:pPr marL="742950" lvl="1" indent="-285750" fontAlgn="base">
              <a:buFont typeface="+mj-lt"/>
              <a:buAutoNum type="alphaLcPeriod"/>
            </a:pPr>
            <a:r>
              <a:rPr lang="en-US" sz="1200" dirty="0">
                <a:solidFill>
                  <a:srgbClr val="161616"/>
                </a:solidFill>
                <a:effectLst/>
                <a:latin typeface="Arial" panose="020B0604020202020204" pitchFamily="34" charset="0"/>
                <a:ea typeface="Times New Roman" panose="02020603050405020304" pitchFamily="18" charset="0"/>
              </a:rPr>
              <a:t>You need to use </a:t>
            </a:r>
            <a:r>
              <a:rPr lang="en-US" sz="1000" dirty="0">
                <a:solidFill>
                  <a:srgbClr val="161616"/>
                </a:solidFill>
                <a:effectLst/>
                <a:latin typeface="Times New Roman" panose="02020603050405020304" pitchFamily="18" charset="0"/>
                <a:ea typeface="Times New Roman" panose="02020603050405020304" pitchFamily="18" charset="0"/>
              </a:rPr>
              <a:t>git diff --cached</a:t>
            </a:r>
            <a:r>
              <a:rPr lang="en-US" sz="1200" dirty="0">
                <a:solidFill>
                  <a:srgbClr val="161616"/>
                </a:solidFill>
                <a:effectLst/>
                <a:latin typeface="Arial" panose="020B0604020202020204" pitchFamily="34" charset="0"/>
                <a:ea typeface="Times New Roman" panose="02020603050405020304" pitchFamily="18" charset="0"/>
              </a:rPr>
              <a:t> to see what is actually in the index: the staged changes.</a:t>
            </a:r>
            <a:endParaRPr lang="en-IN" sz="1200" dirty="0">
              <a:effectLst/>
              <a:latin typeface="Times New Roman" panose="02020603050405020304" pitchFamily="18" charset="0"/>
              <a:ea typeface="Times New Roman" panose="02020603050405020304" pitchFamily="18" charset="0"/>
            </a:endParaRPr>
          </a:p>
          <a:p>
            <a:pPr marL="742950" lvl="1" indent="-285750" fontAlgn="base">
              <a:buFont typeface="+mj-lt"/>
              <a:buAutoNum type="alphaLcPeriod"/>
            </a:pPr>
            <a:r>
              <a:rPr lang="en-US" sz="1000" dirty="0">
                <a:solidFill>
                  <a:srgbClr val="161616"/>
                </a:solidFill>
                <a:effectLst/>
                <a:latin typeface="Courier New" panose="02070309020205020404" pitchFamily="49" charset="0"/>
                <a:ea typeface="Times New Roman" panose="02020603050405020304" pitchFamily="18" charset="0"/>
              </a:rPr>
              <a:t>git diff &lt;name&gt;</a:t>
            </a:r>
            <a:r>
              <a:rPr lang="en-US" sz="1200" dirty="0">
                <a:solidFill>
                  <a:srgbClr val="161616"/>
                </a:solidFill>
                <a:effectLst/>
                <a:latin typeface="Arial" panose="020B0604020202020204" pitchFamily="34" charset="0"/>
                <a:ea typeface="Times New Roman" panose="02020603050405020304" pitchFamily="18" charset="0"/>
              </a:rPr>
              <a:t> or </a:t>
            </a:r>
            <a:r>
              <a:rPr lang="en-US" sz="1000" dirty="0">
                <a:solidFill>
                  <a:srgbClr val="161616"/>
                </a:solidFill>
                <a:effectLst/>
                <a:latin typeface="Courier New" panose="02070309020205020404" pitchFamily="49" charset="0"/>
                <a:ea typeface="Times New Roman" panose="02020603050405020304" pitchFamily="18" charset="0"/>
              </a:rPr>
              <a:t>git diff &lt;name&gt; -- &lt;path&gt;</a:t>
            </a:r>
            <a:r>
              <a:rPr lang="en-US" sz="1200" dirty="0">
                <a:solidFill>
                  <a:srgbClr val="161616"/>
                </a:solidFill>
                <a:effectLst/>
                <a:latin typeface="Arial" panose="020B0604020202020204" pitchFamily="34" charset="0"/>
                <a:ea typeface="Times New Roman" panose="02020603050405020304" pitchFamily="18" charset="0"/>
              </a:rPr>
              <a:t> shows the difference between the current working directory and the named commit for the working directory or the given path respectively. The name can be a commit ID, a branch name, or another name. This is a good time to talk about naming.</a:t>
            </a:r>
            <a:endParaRPr lang="en-IN" sz="12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1800" dirty="0">
                <a:effectLst/>
                <a:latin typeface="Times New Roman" panose="02020603050405020304" pitchFamily="18" charset="0"/>
                <a:ea typeface="Times New Roman" panose="02020603050405020304" pitchFamily="18" charset="0"/>
              </a:rPr>
              <a:t>___________________________||||||||||||</a:t>
            </a:r>
            <a:r>
              <a:rPr lang="en-IN" sz="1800" b="1" dirty="0">
                <a:effectLst/>
                <a:latin typeface="Times New Roman" panose="02020603050405020304" pitchFamily="18" charset="0"/>
                <a:ea typeface="Times New Roman" panose="02020603050405020304" pitchFamily="18" charset="0"/>
              </a:rPr>
              <a:t>||||||||||||||||_________________________________________________________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1800" b="1" dirty="0">
                <a:effectLst/>
                <a:latin typeface="Times New Roman" panose="02020603050405020304" pitchFamily="18" charset="0"/>
                <a:ea typeface="Times New Roman" panose="02020603050405020304" pitchFamily="18" charset="0"/>
              </a:rPr>
              <a:t>Naming convention of commits: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Arial" panose="020B0604020202020204" pitchFamily="34" charset="0"/>
                <a:ea typeface="Times New Roman" panose="02020603050405020304" pitchFamily="18" charset="0"/>
              </a:rPr>
              <a:t>Let's look at the naming of things in Git. Snapshots are the main elements in Git. They are named with the </a:t>
            </a:r>
            <a:r>
              <a:rPr lang="en-US" sz="1800" b="1" dirty="0">
                <a:solidFill>
                  <a:srgbClr val="161616"/>
                </a:solidFill>
                <a:effectLst/>
                <a:latin typeface="Arial" panose="020B0604020202020204" pitchFamily="34" charset="0"/>
                <a:ea typeface="Times New Roman" panose="02020603050405020304" pitchFamily="18" charset="0"/>
              </a:rPr>
              <a:t>commit ID</a:t>
            </a:r>
            <a:r>
              <a:rPr lang="en-US" sz="1800" dirty="0">
                <a:solidFill>
                  <a:srgbClr val="161616"/>
                </a:solidFill>
                <a:effectLst/>
                <a:latin typeface="Arial" panose="020B0604020202020204" pitchFamily="34" charset="0"/>
                <a:ea typeface="Times New Roman" panose="02020603050405020304" pitchFamily="18" charset="0"/>
              </a:rPr>
              <a:t>, which is a hash ID like "c69e0cc32f3c1c8f2730cade36a8f75dc8e3d480" for example. It is derived from the content of the snapshot, which comprises of the actual content and some metadata like time of submission, author information, parents, etc.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Arial" panose="020B0604020202020204" pitchFamily="34" charset="0"/>
                <a:ea typeface="Times New Roman" panose="02020603050405020304" pitchFamily="18" charset="0"/>
              </a:rPr>
              <a:t>Git can, for convenience, abbreviate these long hashes to short names by taking the minimum number of characters from the start of the ID, so that the short name is still unique within the repository. In the above example, the short name is "c69e0cc".</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Arial" panose="020B0604020202020204" pitchFamily="34" charset="0"/>
                <a:ea typeface="Times New Roman" panose="02020603050405020304" pitchFamily="18" charset="0"/>
              </a:rPr>
              <a:t>Note that the term </a:t>
            </a:r>
            <a:r>
              <a:rPr lang="en-US" sz="1800" b="1" dirty="0">
                <a:solidFill>
                  <a:srgbClr val="161616"/>
                </a:solidFill>
                <a:effectLst/>
                <a:latin typeface="Arial" panose="020B0604020202020204" pitchFamily="34" charset="0"/>
                <a:ea typeface="Times New Roman" panose="02020603050405020304" pitchFamily="18" charset="0"/>
              </a:rPr>
              <a:t>commit</a:t>
            </a:r>
            <a:r>
              <a:rPr lang="en-US" sz="1800" dirty="0">
                <a:solidFill>
                  <a:srgbClr val="161616"/>
                </a:solidFill>
                <a:effectLst/>
                <a:latin typeface="Arial" panose="020B0604020202020204" pitchFamily="34" charset="0"/>
                <a:ea typeface="Times New Roman" panose="02020603050405020304" pitchFamily="18" charset="0"/>
              </a:rPr>
              <a:t>, is used both as verb for creating a snapshot and as name for the resulting snapshot.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Arial" panose="020B0604020202020204" pitchFamily="34" charset="0"/>
                <a:ea typeface="Times New Roman" panose="02020603050405020304" pitchFamily="18" charset="0"/>
              </a:rPr>
              <a:t>Normally you don't have to work with the commit IDs; instead you work with branches. A named stream of changes, in other source code repositories, is called a branch. In Git, a stream of changes is an ordered list of change sets as they are applied one after another to go from one snapshot to the next. A </a:t>
            </a:r>
            <a:r>
              <a:rPr lang="en-US" sz="1800" b="1" dirty="0">
                <a:solidFill>
                  <a:srgbClr val="161616"/>
                </a:solidFill>
                <a:effectLst/>
                <a:latin typeface="Arial" panose="020B0604020202020204" pitchFamily="34" charset="0"/>
                <a:ea typeface="Times New Roman" panose="02020603050405020304" pitchFamily="18" charset="0"/>
              </a:rPr>
              <a:t>branch</a:t>
            </a:r>
            <a:r>
              <a:rPr lang="en-US" sz="1800" dirty="0">
                <a:solidFill>
                  <a:srgbClr val="161616"/>
                </a:solidFill>
                <a:effectLst/>
                <a:latin typeface="Arial" panose="020B0604020202020204" pitchFamily="34" charset="0"/>
                <a:ea typeface="Times New Roman" panose="02020603050405020304" pitchFamily="18" charset="0"/>
              </a:rPr>
              <a:t> in Git is only a named pointer to a specific snapshot. It notes the place where new changes should be applied to when this branch is used. When a change is applied to a branch, then also the branch label moves to the new commit.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Arial" panose="020B0604020202020204" pitchFamily="34" charset="0"/>
                <a:ea typeface="Times New Roman" panose="02020603050405020304" pitchFamily="18" charset="0"/>
              </a:rPr>
              <a:t>How does Git know where to put the change from a workspace? That is where HEAD points. The HEAD of the development is where you last checked out your workspace and, more importantly, where to commit the changes. It usually points to the branch you last checked out. Note that this is different from CVS' interpretation of the term HEAD as the tip of development of the default branch.</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Arial" panose="020B0604020202020204" pitchFamily="34" charset="0"/>
                <a:ea typeface="Times New Roman" panose="02020603050405020304" pitchFamily="18" charset="0"/>
              </a:rPr>
              <a:t>How does Git know where to put the change from a workspace? That is where HEAD points. The HEAD of the development is where you last checked out your workspace and, more importantly, where to commit the changes. It usually points to the branch you last checked out. Note that this is different from CVS' </a:t>
            </a:r>
            <a:endParaRPr lang="en-IN"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Arial" panose="020B0604020202020204" pitchFamily="34" charset="0"/>
                <a:ea typeface="Times New Roman" panose="02020603050405020304" pitchFamily="18" charset="0"/>
              </a:rPr>
              <a:t>The </a:t>
            </a:r>
            <a:r>
              <a:rPr lang="en-US" sz="1800" dirty="0">
                <a:solidFill>
                  <a:srgbClr val="161616"/>
                </a:solidFill>
                <a:effectLst/>
                <a:latin typeface="Times New Roman" panose="02020603050405020304" pitchFamily="18" charset="0"/>
                <a:ea typeface="Times New Roman" panose="02020603050405020304" pitchFamily="18" charset="0"/>
              </a:rPr>
              <a:t>tag</a:t>
            </a:r>
            <a:r>
              <a:rPr lang="en-US" sz="1800" dirty="0">
                <a:solidFill>
                  <a:srgbClr val="161616"/>
                </a:solidFill>
                <a:effectLst/>
                <a:latin typeface="Arial" panose="020B0604020202020204" pitchFamily="34" charset="0"/>
                <a:ea typeface="Times New Roman" panose="02020603050405020304" pitchFamily="18" charset="0"/>
              </a:rPr>
              <a:t> command names a commit and allows you to address the individual commit with a readable name. Basically, a tag is an alias for a commit ID but commits can also be addressed with some shortcuts. HEAD as the tip of development in the working directory. HEAD^1 is the first parent of the HEAD commit, HEAD^2 the second and so on.</a:t>
            </a:r>
            <a:endParaRPr lang="en-IN"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IN"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IN"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IN"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IN"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IN" sz="1800" dirty="0">
              <a:effectLst/>
              <a:latin typeface="Times New Roman" panose="02020603050405020304" pitchFamily="18" charset="0"/>
              <a:ea typeface="Times New Roman" panose="02020603050405020304" pitchFamily="18" charset="0"/>
            </a:endParaRPr>
          </a:p>
          <a:p>
            <a:pPr marL="0" indent="0">
              <a:buFont typeface="+mj-lt"/>
              <a:buNone/>
            </a:pP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8</a:t>
            </a:fld>
            <a:endParaRPr lang="en-IN"/>
          </a:p>
        </p:txBody>
      </p:sp>
    </p:spTree>
    <p:extLst>
      <p:ext uri="{BB962C8B-B14F-4D97-AF65-F5344CB8AC3E}">
        <p14:creationId xmlns:p14="http://schemas.microsoft.com/office/powerpoint/2010/main" val="217915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rgbClr val="161616"/>
                </a:solidFill>
                <a:effectLst/>
                <a:latin typeface="Arial" panose="020B0604020202020204" pitchFamily="34" charset="0"/>
                <a:ea typeface="Times New Roman" panose="02020603050405020304" pitchFamily="18" charset="0"/>
              </a:rPr>
              <a:t>The concept behind branching is that each snapshot can have more than one child. Applying a second change set to the same snapshot creates a new, separate stream of development. And if it is named, it is called a branch.</a:t>
            </a:r>
            <a:endParaRPr lang="en-IN" sz="1800" dirty="0">
              <a:effectLst/>
              <a:latin typeface="Times New Roman" panose="02020603050405020304" pitchFamily="18" charset="0"/>
              <a:ea typeface="Times New Roman" panose="02020603050405020304" pitchFamily="18" charset="0"/>
            </a:endParaRPr>
          </a:p>
          <a:p>
            <a:pPr marL="0" indent="0">
              <a:buFont typeface="+mj-lt"/>
              <a:buNone/>
            </a:pPr>
            <a:endParaRPr lang="en-IN" dirty="0"/>
          </a:p>
          <a:p>
            <a:pPr marL="0" indent="0">
              <a:buFont typeface="+mj-lt"/>
              <a:buNone/>
            </a:pPr>
            <a:r>
              <a:rPr lang="en-US" b="0" i="0" dirty="0">
                <a:solidFill>
                  <a:srgbClr val="212529"/>
                </a:solidFill>
                <a:effectLst/>
                <a:latin typeface="system-ui"/>
              </a:rPr>
              <a:t>In Git terminology, the HEAD is a pointer or a reference to the most recent commit of the currently checked-out branch. The current checked-out branch is also known as the HEAD branch. </a:t>
            </a:r>
            <a:endParaRPr lang="en-IN" b="0" i="0" dirty="0">
              <a:solidFill>
                <a:srgbClr val="212529"/>
              </a:solidFill>
              <a:effectLst/>
              <a:latin typeface="system-ui"/>
            </a:endParaRPr>
          </a:p>
          <a:p>
            <a:pPr marL="228600" indent="-228600" algn="l">
              <a:buFont typeface="+mj-lt"/>
              <a:buAutoNum type="arabicPeriod"/>
            </a:pPr>
            <a:r>
              <a:rPr lang="en-US" b="0" i="0" dirty="0">
                <a:solidFill>
                  <a:srgbClr val="212529"/>
                </a:solidFill>
                <a:effectLst/>
                <a:latin typeface="system-ui"/>
              </a:rPr>
              <a:t>As discussed above, the HEAD is a reference to the last commit of our current branch. It is the last committed state of our project.</a:t>
            </a:r>
          </a:p>
          <a:p>
            <a:pPr marL="228600" indent="-228600" algn="l">
              <a:buFont typeface="+mj-lt"/>
              <a:buAutoNum type="arabicPeriod"/>
            </a:pPr>
            <a:r>
              <a:rPr lang="en-US" b="0" i="0" dirty="0">
                <a:solidFill>
                  <a:srgbClr val="212529"/>
                </a:solidFill>
                <a:effectLst/>
                <a:latin typeface="system-ui"/>
              </a:rPr>
              <a:t>We can think of the HEAD as our current working branch. This is because the HEAD does not point directly to a commit but instead, it points to a branch.</a:t>
            </a:r>
          </a:p>
          <a:p>
            <a:pPr marL="228600" indent="-228600" algn="l">
              <a:buFont typeface="+mj-lt"/>
              <a:buAutoNum type="arabicPeriod"/>
            </a:pPr>
            <a:r>
              <a:rPr lang="en-US" b="0" i="0" dirty="0">
                <a:solidFill>
                  <a:srgbClr val="212529"/>
                </a:solidFill>
                <a:effectLst/>
                <a:latin typeface="system-ui"/>
              </a:rPr>
              <a:t>The branch itself is a pointer that references the last commit that was made on it.</a:t>
            </a:r>
          </a:p>
          <a:p>
            <a:pPr marL="228600" indent="-228600" algn="l">
              <a:buFont typeface="+mj-lt"/>
              <a:buAutoNum type="arabicPeriod"/>
            </a:pPr>
            <a:r>
              <a:rPr lang="en-US" b="0" i="0" dirty="0">
                <a:solidFill>
                  <a:srgbClr val="212529"/>
                </a:solidFill>
                <a:effectLst/>
                <a:latin typeface="system-ui"/>
              </a:rPr>
              <a:t>The HEAD is automatically updated by Git if we add new commits to the current branch or we switch to a different branch.</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Arial" panose="020B0604020202020204" pitchFamily="34" charset="0"/>
                <a:ea typeface="Times New Roman" panose="02020603050405020304" pitchFamily="18" charset="0"/>
              </a:rPr>
              <a:t>Figure 4 illustrates this with a sample branch structure in Git. A </a:t>
            </a:r>
            <a:r>
              <a:rPr lang="en-US" sz="1800" b="1" dirty="0">
                <a:solidFill>
                  <a:srgbClr val="161616"/>
                </a:solidFill>
                <a:effectLst/>
                <a:latin typeface="inherit"/>
                <a:ea typeface="Times New Roman" panose="02020603050405020304" pitchFamily="18" charset="0"/>
                <a:cs typeface="Arial" panose="020B0604020202020204" pitchFamily="34" charset="0"/>
              </a:rPr>
              <a:t>master</a:t>
            </a:r>
            <a:r>
              <a:rPr lang="en-US" sz="1800" dirty="0">
                <a:solidFill>
                  <a:srgbClr val="161616"/>
                </a:solidFill>
                <a:effectLst/>
                <a:latin typeface="Arial" panose="020B0604020202020204" pitchFamily="34" charset="0"/>
                <a:ea typeface="Times New Roman" panose="02020603050405020304" pitchFamily="18" charset="0"/>
              </a:rPr>
              <a:t> branch where some development happens currently points to </a:t>
            </a:r>
            <a:r>
              <a:rPr lang="en-US" sz="1800" b="1" dirty="0">
                <a:solidFill>
                  <a:srgbClr val="161616"/>
                </a:solidFill>
                <a:effectLst/>
                <a:latin typeface="inherit"/>
                <a:ea typeface="Times New Roman" panose="02020603050405020304" pitchFamily="18" charset="0"/>
                <a:cs typeface="Arial" panose="020B0604020202020204" pitchFamily="34" charset="0"/>
              </a:rPr>
              <a:t>snapshot F</a:t>
            </a:r>
            <a:r>
              <a:rPr lang="en-US" sz="1800" dirty="0">
                <a:solidFill>
                  <a:srgbClr val="161616"/>
                </a:solidFill>
                <a:effectLst/>
                <a:latin typeface="Arial" panose="020B0604020202020204" pitchFamily="34" charset="0"/>
                <a:ea typeface="Times New Roman" panose="02020603050405020304" pitchFamily="18" charset="0"/>
              </a:rPr>
              <a:t>. A </a:t>
            </a:r>
            <a:r>
              <a:rPr lang="en-US" sz="1800" b="1" dirty="0">
                <a:solidFill>
                  <a:srgbClr val="161616"/>
                </a:solidFill>
                <a:effectLst/>
                <a:latin typeface="inherit"/>
                <a:ea typeface="Times New Roman" panose="02020603050405020304" pitchFamily="18" charset="0"/>
                <a:cs typeface="Arial" panose="020B0604020202020204" pitchFamily="34" charset="0"/>
              </a:rPr>
              <a:t>feature</a:t>
            </a:r>
            <a:r>
              <a:rPr lang="en-US" sz="1800" dirty="0">
                <a:solidFill>
                  <a:srgbClr val="161616"/>
                </a:solidFill>
                <a:effectLst/>
                <a:latin typeface="Arial" panose="020B0604020202020204" pitchFamily="34" charset="0"/>
                <a:ea typeface="Times New Roman" panose="02020603050405020304" pitchFamily="18" charset="0"/>
              </a:rPr>
              <a:t> branch has other changes for a specific feature. Change sets are noted as going from one version to another, for example "[B-&gt;D]". In this example the snapshot B has two children, two development streams going from there, one for the feature branch and one for the others. Commit B has also been tagged as fixing bug number 123.</a:t>
            </a:r>
            <a:endParaRPr lang="en-IN" sz="1800" dirty="0">
              <a:effectLst/>
              <a:latin typeface="Times New Roman" panose="02020603050405020304" pitchFamily="18" charset="0"/>
              <a:ea typeface="Times New Roman" panose="02020603050405020304" pitchFamily="18" charset="0"/>
            </a:endParaRPr>
          </a:p>
          <a:p>
            <a:pPr marL="228600" indent="-228600" algn="l">
              <a:buFont typeface="+mj-lt"/>
              <a:buAutoNum type="arabicPeriod"/>
            </a:pPr>
            <a:endParaRPr lang="en-US" b="0" i="0" dirty="0">
              <a:solidFill>
                <a:srgbClr val="212529"/>
              </a:solidFill>
              <a:effectLst/>
              <a:latin typeface="system-ui"/>
            </a:endParaRPr>
          </a:p>
          <a:p>
            <a:pPr marL="0" indent="0">
              <a:buFont typeface="+mj-lt"/>
              <a:buNone/>
            </a:pP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9</a:t>
            </a:fld>
            <a:endParaRPr lang="en-IN"/>
          </a:p>
        </p:txBody>
      </p:sp>
    </p:spTree>
    <p:extLst>
      <p:ext uri="{BB962C8B-B14F-4D97-AF65-F5344CB8AC3E}">
        <p14:creationId xmlns:p14="http://schemas.microsoft.com/office/powerpoint/2010/main" val="4132062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Branches are created with the </a:t>
            </a:r>
            <a:r>
              <a:rPr lang="en-US" sz="1800" dirty="0">
                <a:solidFill>
                  <a:srgbClr val="161616"/>
                </a:solidFill>
                <a:effectLst/>
                <a:latin typeface="Courier New" panose="02070309020205020404" pitchFamily="49" charset="0"/>
                <a:ea typeface="Times New Roman" panose="02020603050405020304" pitchFamily="18" charset="0"/>
                <a:cs typeface="Times New Roman" panose="02020603050405020304" pitchFamily="18" charset="0"/>
              </a:rPr>
              <a:t>git branch &lt;branch name&gt;</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command on the current HEAD, or </a:t>
            </a:r>
            <a:r>
              <a:rPr lang="en-US" sz="1800" dirty="0">
                <a:solidFill>
                  <a:srgbClr val="161616"/>
                </a:solidFill>
                <a:effectLst/>
                <a:latin typeface="Courier New" panose="02070309020205020404" pitchFamily="49" charset="0"/>
                <a:ea typeface="Times New Roman" panose="02020603050405020304" pitchFamily="18" charset="0"/>
                <a:cs typeface="Times New Roman" panose="02020603050405020304" pitchFamily="18" charset="0"/>
              </a:rPr>
              <a:t>git branch &lt;branch name&gt; &lt;commit id&gt;</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on any valid snapshot version. This creates a new branch pointer in the repository. </a:t>
            </a:r>
            <a:r>
              <a:rPr lang="en-US" sz="1800" i="1"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Be careful, branching this way </a:t>
            </a:r>
            <a:r>
              <a:rPr lang="en-US" sz="1800" i="1" dirty="0" err="1">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leaves__your</a:t>
            </a:r>
            <a:r>
              <a:rPr lang="en-US" sz="1800" i="1"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workspace at the old branch. You need to checkout the new branch first.</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With </a:t>
            </a:r>
            <a:r>
              <a:rPr lang="en-US" sz="1800" dirty="0">
                <a:solidFill>
                  <a:srgbClr val="161616"/>
                </a:solidFill>
                <a:effectLst/>
                <a:latin typeface="Courier New" panose="02070309020205020404" pitchFamily="49" charset="0"/>
                <a:ea typeface="Times New Roman" panose="02020603050405020304" pitchFamily="18" charset="0"/>
                <a:cs typeface="Times New Roman" panose="02020603050405020304" pitchFamily="18" charset="0"/>
              </a:rPr>
              <a:t>git checkout -b &lt;branch name&gt;</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the new branch is created, and your workspace is also moved to the new branch.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mj-lt"/>
              <a:buNone/>
            </a:pP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10</a:t>
            </a:fld>
            <a:endParaRPr lang="en-IN"/>
          </a:p>
        </p:txBody>
      </p:sp>
    </p:spTree>
    <p:extLst>
      <p:ext uri="{BB962C8B-B14F-4D97-AF65-F5344CB8AC3E}">
        <p14:creationId xmlns:p14="http://schemas.microsoft.com/office/powerpoint/2010/main" val="3349146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When you implemented your new feature, you checked it into the repository, for example, on your "feature" branch. When the feature is finished, you need to merge it back into the master branch. You do this by checking out the master branch, and use </a:t>
            </a:r>
            <a:r>
              <a:rPr lang="en-US" sz="1800" dirty="0">
                <a:solidFill>
                  <a:srgbClr val="161616"/>
                </a:solidFill>
                <a:effectLst/>
                <a:latin typeface="Calibri" panose="020F0502020204030204" pitchFamily="34" charset="0"/>
                <a:ea typeface="Times New Roman" panose="02020603050405020304" pitchFamily="18" charset="0"/>
                <a:cs typeface="Times New Roman" panose="02020603050405020304" pitchFamily="18" charset="0"/>
              </a:rPr>
              <a:t>git merge &lt;branch name&gt;</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Git then merges the changes from the given branch into the checked out branch. What Git does to achieve this is it applies all of the change sets from the feature branch onto the tip of the master branch.</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Depending on the type of changes in the two branches, and possible conflicts, there are three possibilities that can happen.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Fast forward merge</a:t>
            </a:r>
            <a:r>
              <a:rPr lang="en-US" sz="180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The receiving branch did not get any changes since the two branches diverged. The receiving branch still points to the last commit before the other branch diverged. In this case, Git moves the branch pointer of the receiving branch forward as shown in Figure 5. Because there is nothing to do besides moving the branch pointer forward, Git calls this a fast forward merge.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mj-lt"/>
              <a:buNone/>
            </a:pPr>
            <a:endParaRPr lang="en-IN" dirty="0"/>
          </a:p>
        </p:txBody>
      </p:sp>
      <p:sp>
        <p:nvSpPr>
          <p:cNvPr id="4" name="Slide Number Placeholder 3"/>
          <p:cNvSpPr>
            <a:spLocks noGrp="1"/>
          </p:cNvSpPr>
          <p:nvPr>
            <p:ph type="sldNum" sz="quarter" idx="5"/>
          </p:nvPr>
        </p:nvSpPr>
        <p:spPr/>
        <p:txBody>
          <a:bodyPr/>
          <a:lstStyle/>
          <a:p>
            <a:fld id="{CA428FE1-974E-4150-A7F1-9676514F160F}" type="slidenum">
              <a:rPr lang="en-IN" smtClean="0"/>
              <a:t>11</a:t>
            </a:fld>
            <a:endParaRPr lang="en-IN"/>
          </a:p>
        </p:txBody>
      </p:sp>
    </p:spTree>
    <p:extLst>
      <p:ext uri="{BB962C8B-B14F-4D97-AF65-F5344CB8AC3E}">
        <p14:creationId xmlns:p14="http://schemas.microsoft.com/office/powerpoint/2010/main" val="325414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0321-141E-E777-85C4-571630F144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3E3EDE-301C-6A51-73B2-E5DE71E78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3D659E-46CF-8117-7F3E-4E0213363E13}"/>
              </a:ext>
            </a:extLst>
          </p:cNvPr>
          <p:cNvSpPr>
            <a:spLocks noGrp="1"/>
          </p:cNvSpPr>
          <p:nvPr>
            <p:ph type="dt" sz="half" idx="10"/>
          </p:nvPr>
        </p:nvSpPr>
        <p:spPr/>
        <p:txBody>
          <a:bodyPr/>
          <a:lstStyle/>
          <a:p>
            <a:fld id="{2A81FC40-7A4B-4085-9D17-ED1E5F652CF6}" type="datetimeFigureOut">
              <a:rPr lang="en-IN" smtClean="0"/>
              <a:t>21-01-2023</a:t>
            </a:fld>
            <a:endParaRPr lang="en-IN"/>
          </a:p>
        </p:txBody>
      </p:sp>
      <p:sp>
        <p:nvSpPr>
          <p:cNvPr id="5" name="Footer Placeholder 4">
            <a:extLst>
              <a:ext uri="{FF2B5EF4-FFF2-40B4-BE49-F238E27FC236}">
                <a16:creationId xmlns:a16="http://schemas.microsoft.com/office/drawing/2014/main" id="{5448E6E7-367B-FEEF-5990-D580F4A53C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938FBD-2BB5-52F1-A74F-478ABA06EEBA}"/>
              </a:ext>
            </a:extLst>
          </p:cNvPr>
          <p:cNvSpPr>
            <a:spLocks noGrp="1"/>
          </p:cNvSpPr>
          <p:nvPr>
            <p:ph type="sldNum" sz="quarter" idx="12"/>
          </p:nvPr>
        </p:nvSpPr>
        <p:spPr/>
        <p:txBody>
          <a:bodyPr/>
          <a:lstStyle/>
          <a:p>
            <a:fld id="{C9490EDA-9D49-4C1C-B3DB-30188CDABEAF}" type="slidenum">
              <a:rPr lang="en-IN" smtClean="0"/>
              <a:t>‹#›</a:t>
            </a:fld>
            <a:endParaRPr lang="en-IN"/>
          </a:p>
        </p:txBody>
      </p:sp>
    </p:spTree>
    <p:extLst>
      <p:ext uri="{BB962C8B-B14F-4D97-AF65-F5344CB8AC3E}">
        <p14:creationId xmlns:p14="http://schemas.microsoft.com/office/powerpoint/2010/main" val="118009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98A7-1A58-ABF3-F136-D573DA138E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64F885-27D8-FDA1-59B6-48E008F700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B1469-77EA-A872-CB95-62551E96E08F}"/>
              </a:ext>
            </a:extLst>
          </p:cNvPr>
          <p:cNvSpPr>
            <a:spLocks noGrp="1"/>
          </p:cNvSpPr>
          <p:nvPr>
            <p:ph type="dt" sz="half" idx="10"/>
          </p:nvPr>
        </p:nvSpPr>
        <p:spPr/>
        <p:txBody>
          <a:bodyPr/>
          <a:lstStyle/>
          <a:p>
            <a:fld id="{2A81FC40-7A4B-4085-9D17-ED1E5F652CF6}" type="datetimeFigureOut">
              <a:rPr lang="en-IN" smtClean="0"/>
              <a:t>21-01-2023</a:t>
            </a:fld>
            <a:endParaRPr lang="en-IN"/>
          </a:p>
        </p:txBody>
      </p:sp>
      <p:sp>
        <p:nvSpPr>
          <p:cNvPr id="5" name="Footer Placeholder 4">
            <a:extLst>
              <a:ext uri="{FF2B5EF4-FFF2-40B4-BE49-F238E27FC236}">
                <a16:creationId xmlns:a16="http://schemas.microsoft.com/office/drawing/2014/main" id="{07400AE3-ED50-9C52-2E9F-F5A17F1395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C3B8EB-E2E3-AC87-01A7-47FEFF483EDE}"/>
              </a:ext>
            </a:extLst>
          </p:cNvPr>
          <p:cNvSpPr>
            <a:spLocks noGrp="1"/>
          </p:cNvSpPr>
          <p:nvPr>
            <p:ph type="sldNum" sz="quarter" idx="12"/>
          </p:nvPr>
        </p:nvSpPr>
        <p:spPr/>
        <p:txBody>
          <a:bodyPr/>
          <a:lstStyle/>
          <a:p>
            <a:fld id="{C9490EDA-9D49-4C1C-B3DB-30188CDABEAF}" type="slidenum">
              <a:rPr lang="en-IN" smtClean="0"/>
              <a:t>‹#›</a:t>
            </a:fld>
            <a:endParaRPr lang="en-IN"/>
          </a:p>
        </p:txBody>
      </p:sp>
    </p:spTree>
    <p:extLst>
      <p:ext uri="{BB962C8B-B14F-4D97-AF65-F5344CB8AC3E}">
        <p14:creationId xmlns:p14="http://schemas.microsoft.com/office/powerpoint/2010/main" val="34863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788B42-E247-0B08-8594-7E94BBF322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F1ABC2-9BE5-74DF-617E-372DE2E726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C26B9D-B3E8-366B-D182-719DE57CED01}"/>
              </a:ext>
            </a:extLst>
          </p:cNvPr>
          <p:cNvSpPr>
            <a:spLocks noGrp="1"/>
          </p:cNvSpPr>
          <p:nvPr>
            <p:ph type="dt" sz="half" idx="10"/>
          </p:nvPr>
        </p:nvSpPr>
        <p:spPr/>
        <p:txBody>
          <a:bodyPr/>
          <a:lstStyle/>
          <a:p>
            <a:fld id="{2A81FC40-7A4B-4085-9D17-ED1E5F652CF6}" type="datetimeFigureOut">
              <a:rPr lang="en-IN" smtClean="0"/>
              <a:t>21-01-2023</a:t>
            </a:fld>
            <a:endParaRPr lang="en-IN"/>
          </a:p>
        </p:txBody>
      </p:sp>
      <p:sp>
        <p:nvSpPr>
          <p:cNvPr id="5" name="Footer Placeholder 4">
            <a:extLst>
              <a:ext uri="{FF2B5EF4-FFF2-40B4-BE49-F238E27FC236}">
                <a16:creationId xmlns:a16="http://schemas.microsoft.com/office/drawing/2014/main" id="{7742DA41-4260-8343-56B3-2904A5EDC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67B84-5FB0-2015-8C21-27EA6D7066D9}"/>
              </a:ext>
            </a:extLst>
          </p:cNvPr>
          <p:cNvSpPr>
            <a:spLocks noGrp="1"/>
          </p:cNvSpPr>
          <p:nvPr>
            <p:ph type="sldNum" sz="quarter" idx="12"/>
          </p:nvPr>
        </p:nvSpPr>
        <p:spPr/>
        <p:txBody>
          <a:bodyPr/>
          <a:lstStyle/>
          <a:p>
            <a:fld id="{C9490EDA-9D49-4C1C-B3DB-30188CDABEAF}" type="slidenum">
              <a:rPr lang="en-IN" smtClean="0"/>
              <a:t>‹#›</a:t>
            </a:fld>
            <a:endParaRPr lang="en-IN"/>
          </a:p>
        </p:txBody>
      </p:sp>
    </p:spTree>
    <p:extLst>
      <p:ext uri="{BB962C8B-B14F-4D97-AF65-F5344CB8AC3E}">
        <p14:creationId xmlns:p14="http://schemas.microsoft.com/office/powerpoint/2010/main" val="268086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6C39-1DAA-AE51-D0B9-DCAF561E93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022DE0-3A11-81A4-70C5-69F133CA96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4B9DFE-A54A-8568-99BC-F2C8A9A23336}"/>
              </a:ext>
            </a:extLst>
          </p:cNvPr>
          <p:cNvSpPr>
            <a:spLocks noGrp="1"/>
          </p:cNvSpPr>
          <p:nvPr>
            <p:ph type="dt" sz="half" idx="10"/>
          </p:nvPr>
        </p:nvSpPr>
        <p:spPr/>
        <p:txBody>
          <a:bodyPr/>
          <a:lstStyle/>
          <a:p>
            <a:fld id="{2A81FC40-7A4B-4085-9D17-ED1E5F652CF6}" type="datetimeFigureOut">
              <a:rPr lang="en-IN" smtClean="0"/>
              <a:t>21-01-2023</a:t>
            </a:fld>
            <a:endParaRPr lang="en-IN"/>
          </a:p>
        </p:txBody>
      </p:sp>
      <p:sp>
        <p:nvSpPr>
          <p:cNvPr id="5" name="Footer Placeholder 4">
            <a:extLst>
              <a:ext uri="{FF2B5EF4-FFF2-40B4-BE49-F238E27FC236}">
                <a16:creationId xmlns:a16="http://schemas.microsoft.com/office/drawing/2014/main" id="{22AC3DA2-EC82-F214-55FD-BB4D9C1E1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194D9F-B6F1-0033-8E35-EEC3D44EF6E5}"/>
              </a:ext>
            </a:extLst>
          </p:cNvPr>
          <p:cNvSpPr>
            <a:spLocks noGrp="1"/>
          </p:cNvSpPr>
          <p:nvPr>
            <p:ph type="sldNum" sz="quarter" idx="12"/>
          </p:nvPr>
        </p:nvSpPr>
        <p:spPr/>
        <p:txBody>
          <a:bodyPr/>
          <a:lstStyle/>
          <a:p>
            <a:fld id="{C9490EDA-9D49-4C1C-B3DB-30188CDABEAF}" type="slidenum">
              <a:rPr lang="en-IN" smtClean="0"/>
              <a:t>‹#›</a:t>
            </a:fld>
            <a:endParaRPr lang="en-IN"/>
          </a:p>
        </p:txBody>
      </p:sp>
    </p:spTree>
    <p:extLst>
      <p:ext uri="{BB962C8B-B14F-4D97-AF65-F5344CB8AC3E}">
        <p14:creationId xmlns:p14="http://schemas.microsoft.com/office/powerpoint/2010/main" val="113215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6070-C426-C4A0-C251-18B3C22377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EBDE6B-B12F-A9E3-AF44-5177895322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D51B50-5235-E727-CBAD-12F94940DC8E}"/>
              </a:ext>
            </a:extLst>
          </p:cNvPr>
          <p:cNvSpPr>
            <a:spLocks noGrp="1"/>
          </p:cNvSpPr>
          <p:nvPr>
            <p:ph type="dt" sz="half" idx="10"/>
          </p:nvPr>
        </p:nvSpPr>
        <p:spPr/>
        <p:txBody>
          <a:bodyPr/>
          <a:lstStyle/>
          <a:p>
            <a:fld id="{2A81FC40-7A4B-4085-9D17-ED1E5F652CF6}" type="datetimeFigureOut">
              <a:rPr lang="en-IN" smtClean="0"/>
              <a:t>21-01-2023</a:t>
            </a:fld>
            <a:endParaRPr lang="en-IN"/>
          </a:p>
        </p:txBody>
      </p:sp>
      <p:sp>
        <p:nvSpPr>
          <p:cNvPr id="5" name="Footer Placeholder 4">
            <a:extLst>
              <a:ext uri="{FF2B5EF4-FFF2-40B4-BE49-F238E27FC236}">
                <a16:creationId xmlns:a16="http://schemas.microsoft.com/office/drawing/2014/main" id="{E4E3CF31-87CF-E3BE-1159-90302D94C1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560412-18BD-105C-08EC-478D10BB26BF}"/>
              </a:ext>
            </a:extLst>
          </p:cNvPr>
          <p:cNvSpPr>
            <a:spLocks noGrp="1"/>
          </p:cNvSpPr>
          <p:nvPr>
            <p:ph type="sldNum" sz="quarter" idx="12"/>
          </p:nvPr>
        </p:nvSpPr>
        <p:spPr/>
        <p:txBody>
          <a:bodyPr/>
          <a:lstStyle/>
          <a:p>
            <a:fld id="{C9490EDA-9D49-4C1C-B3DB-30188CDABEAF}" type="slidenum">
              <a:rPr lang="en-IN" smtClean="0"/>
              <a:t>‹#›</a:t>
            </a:fld>
            <a:endParaRPr lang="en-IN"/>
          </a:p>
        </p:txBody>
      </p:sp>
    </p:spTree>
    <p:extLst>
      <p:ext uri="{BB962C8B-B14F-4D97-AF65-F5344CB8AC3E}">
        <p14:creationId xmlns:p14="http://schemas.microsoft.com/office/powerpoint/2010/main" val="303261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2A8C-D466-C876-2E4C-7D5CC6812C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DE15AE-D076-5BF7-8B8D-2659C11B1A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F488B1-60D3-B009-2C0A-56EE951B0F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C178A1-A353-2201-E723-773137952211}"/>
              </a:ext>
            </a:extLst>
          </p:cNvPr>
          <p:cNvSpPr>
            <a:spLocks noGrp="1"/>
          </p:cNvSpPr>
          <p:nvPr>
            <p:ph type="dt" sz="half" idx="10"/>
          </p:nvPr>
        </p:nvSpPr>
        <p:spPr/>
        <p:txBody>
          <a:bodyPr/>
          <a:lstStyle/>
          <a:p>
            <a:fld id="{2A81FC40-7A4B-4085-9D17-ED1E5F652CF6}" type="datetimeFigureOut">
              <a:rPr lang="en-IN" smtClean="0"/>
              <a:t>21-01-2023</a:t>
            </a:fld>
            <a:endParaRPr lang="en-IN"/>
          </a:p>
        </p:txBody>
      </p:sp>
      <p:sp>
        <p:nvSpPr>
          <p:cNvPr id="6" name="Footer Placeholder 5">
            <a:extLst>
              <a:ext uri="{FF2B5EF4-FFF2-40B4-BE49-F238E27FC236}">
                <a16:creationId xmlns:a16="http://schemas.microsoft.com/office/drawing/2014/main" id="{371953E2-2DBF-2DFF-CCA6-1FA6E14DD6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61E50F-30A3-F63E-4CA5-64EB96E5EA40}"/>
              </a:ext>
            </a:extLst>
          </p:cNvPr>
          <p:cNvSpPr>
            <a:spLocks noGrp="1"/>
          </p:cNvSpPr>
          <p:nvPr>
            <p:ph type="sldNum" sz="quarter" idx="12"/>
          </p:nvPr>
        </p:nvSpPr>
        <p:spPr/>
        <p:txBody>
          <a:bodyPr/>
          <a:lstStyle/>
          <a:p>
            <a:fld id="{C9490EDA-9D49-4C1C-B3DB-30188CDABEAF}" type="slidenum">
              <a:rPr lang="en-IN" smtClean="0"/>
              <a:t>‹#›</a:t>
            </a:fld>
            <a:endParaRPr lang="en-IN"/>
          </a:p>
        </p:txBody>
      </p:sp>
    </p:spTree>
    <p:extLst>
      <p:ext uri="{BB962C8B-B14F-4D97-AF65-F5344CB8AC3E}">
        <p14:creationId xmlns:p14="http://schemas.microsoft.com/office/powerpoint/2010/main" val="346407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CEEE-1294-8C6D-A110-F28508F6AB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43F9A8-C960-CB94-5453-9DA433ED5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911FC4-65F3-38C6-6EC5-596AEF3FE9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C1F0A5-16D9-72DC-1666-8FE9FE9C9A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136AE5-9A7C-1FD8-5874-464C32E770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606F2B-44BA-CF09-3241-79449D213E89}"/>
              </a:ext>
            </a:extLst>
          </p:cNvPr>
          <p:cNvSpPr>
            <a:spLocks noGrp="1"/>
          </p:cNvSpPr>
          <p:nvPr>
            <p:ph type="dt" sz="half" idx="10"/>
          </p:nvPr>
        </p:nvSpPr>
        <p:spPr/>
        <p:txBody>
          <a:bodyPr/>
          <a:lstStyle/>
          <a:p>
            <a:fld id="{2A81FC40-7A4B-4085-9D17-ED1E5F652CF6}" type="datetimeFigureOut">
              <a:rPr lang="en-IN" smtClean="0"/>
              <a:t>21-01-2023</a:t>
            </a:fld>
            <a:endParaRPr lang="en-IN"/>
          </a:p>
        </p:txBody>
      </p:sp>
      <p:sp>
        <p:nvSpPr>
          <p:cNvPr id="8" name="Footer Placeholder 7">
            <a:extLst>
              <a:ext uri="{FF2B5EF4-FFF2-40B4-BE49-F238E27FC236}">
                <a16:creationId xmlns:a16="http://schemas.microsoft.com/office/drawing/2014/main" id="{76FEAADA-68C1-D043-B8E7-486710F755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392F21-D10D-E9C3-EE44-C9F3E72348E8}"/>
              </a:ext>
            </a:extLst>
          </p:cNvPr>
          <p:cNvSpPr>
            <a:spLocks noGrp="1"/>
          </p:cNvSpPr>
          <p:nvPr>
            <p:ph type="sldNum" sz="quarter" idx="12"/>
          </p:nvPr>
        </p:nvSpPr>
        <p:spPr/>
        <p:txBody>
          <a:bodyPr/>
          <a:lstStyle/>
          <a:p>
            <a:fld id="{C9490EDA-9D49-4C1C-B3DB-30188CDABEAF}" type="slidenum">
              <a:rPr lang="en-IN" smtClean="0"/>
              <a:t>‹#›</a:t>
            </a:fld>
            <a:endParaRPr lang="en-IN"/>
          </a:p>
        </p:txBody>
      </p:sp>
    </p:spTree>
    <p:extLst>
      <p:ext uri="{BB962C8B-B14F-4D97-AF65-F5344CB8AC3E}">
        <p14:creationId xmlns:p14="http://schemas.microsoft.com/office/powerpoint/2010/main" val="373055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6ED4-22A4-8341-E9E6-C04520A34F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8CB115-3887-C853-B320-21F25D62F66D}"/>
              </a:ext>
            </a:extLst>
          </p:cNvPr>
          <p:cNvSpPr>
            <a:spLocks noGrp="1"/>
          </p:cNvSpPr>
          <p:nvPr>
            <p:ph type="dt" sz="half" idx="10"/>
          </p:nvPr>
        </p:nvSpPr>
        <p:spPr/>
        <p:txBody>
          <a:bodyPr/>
          <a:lstStyle/>
          <a:p>
            <a:fld id="{2A81FC40-7A4B-4085-9D17-ED1E5F652CF6}" type="datetimeFigureOut">
              <a:rPr lang="en-IN" smtClean="0"/>
              <a:t>21-01-2023</a:t>
            </a:fld>
            <a:endParaRPr lang="en-IN"/>
          </a:p>
        </p:txBody>
      </p:sp>
      <p:sp>
        <p:nvSpPr>
          <p:cNvPr id="4" name="Footer Placeholder 3">
            <a:extLst>
              <a:ext uri="{FF2B5EF4-FFF2-40B4-BE49-F238E27FC236}">
                <a16:creationId xmlns:a16="http://schemas.microsoft.com/office/drawing/2014/main" id="{EACE5CDA-3F87-6883-BA64-0CC9E8239C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696109-D04F-811E-61DE-3EF82359942C}"/>
              </a:ext>
            </a:extLst>
          </p:cNvPr>
          <p:cNvSpPr>
            <a:spLocks noGrp="1"/>
          </p:cNvSpPr>
          <p:nvPr>
            <p:ph type="sldNum" sz="quarter" idx="12"/>
          </p:nvPr>
        </p:nvSpPr>
        <p:spPr/>
        <p:txBody>
          <a:bodyPr/>
          <a:lstStyle/>
          <a:p>
            <a:fld id="{C9490EDA-9D49-4C1C-B3DB-30188CDABEAF}" type="slidenum">
              <a:rPr lang="en-IN" smtClean="0"/>
              <a:t>‹#›</a:t>
            </a:fld>
            <a:endParaRPr lang="en-IN"/>
          </a:p>
        </p:txBody>
      </p:sp>
    </p:spTree>
    <p:extLst>
      <p:ext uri="{BB962C8B-B14F-4D97-AF65-F5344CB8AC3E}">
        <p14:creationId xmlns:p14="http://schemas.microsoft.com/office/powerpoint/2010/main" val="411786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D9FEC-EB15-C557-D80E-BBE644C76062}"/>
              </a:ext>
            </a:extLst>
          </p:cNvPr>
          <p:cNvSpPr>
            <a:spLocks noGrp="1"/>
          </p:cNvSpPr>
          <p:nvPr>
            <p:ph type="dt" sz="half" idx="10"/>
          </p:nvPr>
        </p:nvSpPr>
        <p:spPr/>
        <p:txBody>
          <a:bodyPr/>
          <a:lstStyle/>
          <a:p>
            <a:fld id="{2A81FC40-7A4B-4085-9D17-ED1E5F652CF6}" type="datetimeFigureOut">
              <a:rPr lang="en-IN" smtClean="0"/>
              <a:t>21-01-2023</a:t>
            </a:fld>
            <a:endParaRPr lang="en-IN"/>
          </a:p>
        </p:txBody>
      </p:sp>
      <p:sp>
        <p:nvSpPr>
          <p:cNvPr id="3" name="Footer Placeholder 2">
            <a:extLst>
              <a:ext uri="{FF2B5EF4-FFF2-40B4-BE49-F238E27FC236}">
                <a16:creationId xmlns:a16="http://schemas.microsoft.com/office/drawing/2014/main" id="{D1AAF8B5-BF6C-432C-84CD-B73D3193AA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6B46E9-65BD-6711-A260-BC826184AF11}"/>
              </a:ext>
            </a:extLst>
          </p:cNvPr>
          <p:cNvSpPr>
            <a:spLocks noGrp="1"/>
          </p:cNvSpPr>
          <p:nvPr>
            <p:ph type="sldNum" sz="quarter" idx="12"/>
          </p:nvPr>
        </p:nvSpPr>
        <p:spPr/>
        <p:txBody>
          <a:bodyPr/>
          <a:lstStyle/>
          <a:p>
            <a:fld id="{C9490EDA-9D49-4C1C-B3DB-30188CDABEAF}" type="slidenum">
              <a:rPr lang="en-IN" smtClean="0"/>
              <a:t>‹#›</a:t>
            </a:fld>
            <a:endParaRPr lang="en-IN"/>
          </a:p>
        </p:txBody>
      </p:sp>
    </p:spTree>
    <p:extLst>
      <p:ext uri="{BB962C8B-B14F-4D97-AF65-F5344CB8AC3E}">
        <p14:creationId xmlns:p14="http://schemas.microsoft.com/office/powerpoint/2010/main" val="290988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B253-B638-7B0C-4AB0-E204770AB6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9F750F-9031-119A-C248-2CF25D7438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98EDF3-A4A8-8282-D58A-0C82A0762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38346-7BE1-2BA2-FF90-649BC1055656}"/>
              </a:ext>
            </a:extLst>
          </p:cNvPr>
          <p:cNvSpPr>
            <a:spLocks noGrp="1"/>
          </p:cNvSpPr>
          <p:nvPr>
            <p:ph type="dt" sz="half" idx="10"/>
          </p:nvPr>
        </p:nvSpPr>
        <p:spPr/>
        <p:txBody>
          <a:bodyPr/>
          <a:lstStyle/>
          <a:p>
            <a:fld id="{2A81FC40-7A4B-4085-9D17-ED1E5F652CF6}" type="datetimeFigureOut">
              <a:rPr lang="en-IN" smtClean="0"/>
              <a:t>21-01-2023</a:t>
            </a:fld>
            <a:endParaRPr lang="en-IN"/>
          </a:p>
        </p:txBody>
      </p:sp>
      <p:sp>
        <p:nvSpPr>
          <p:cNvPr id="6" name="Footer Placeholder 5">
            <a:extLst>
              <a:ext uri="{FF2B5EF4-FFF2-40B4-BE49-F238E27FC236}">
                <a16:creationId xmlns:a16="http://schemas.microsoft.com/office/drawing/2014/main" id="{492D5AF1-6AC8-4664-578E-7C1E3E0106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7E2673-475D-2701-BB95-3F459E0BBFFF}"/>
              </a:ext>
            </a:extLst>
          </p:cNvPr>
          <p:cNvSpPr>
            <a:spLocks noGrp="1"/>
          </p:cNvSpPr>
          <p:nvPr>
            <p:ph type="sldNum" sz="quarter" idx="12"/>
          </p:nvPr>
        </p:nvSpPr>
        <p:spPr/>
        <p:txBody>
          <a:bodyPr/>
          <a:lstStyle/>
          <a:p>
            <a:fld id="{C9490EDA-9D49-4C1C-B3DB-30188CDABEAF}" type="slidenum">
              <a:rPr lang="en-IN" smtClean="0"/>
              <a:t>‹#›</a:t>
            </a:fld>
            <a:endParaRPr lang="en-IN"/>
          </a:p>
        </p:txBody>
      </p:sp>
    </p:spTree>
    <p:extLst>
      <p:ext uri="{BB962C8B-B14F-4D97-AF65-F5344CB8AC3E}">
        <p14:creationId xmlns:p14="http://schemas.microsoft.com/office/powerpoint/2010/main" val="224202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E79A-0390-E14E-C82E-ECE301C00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F90EE0-B5B0-8425-4099-C917C1FBA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67A1B9-CB88-227A-1EBE-E0B25AB56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8A5B9-E7C3-E0E3-18C6-A8A6157C8B4B}"/>
              </a:ext>
            </a:extLst>
          </p:cNvPr>
          <p:cNvSpPr>
            <a:spLocks noGrp="1"/>
          </p:cNvSpPr>
          <p:nvPr>
            <p:ph type="dt" sz="half" idx="10"/>
          </p:nvPr>
        </p:nvSpPr>
        <p:spPr/>
        <p:txBody>
          <a:bodyPr/>
          <a:lstStyle/>
          <a:p>
            <a:fld id="{2A81FC40-7A4B-4085-9D17-ED1E5F652CF6}" type="datetimeFigureOut">
              <a:rPr lang="en-IN" smtClean="0"/>
              <a:t>21-01-2023</a:t>
            </a:fld>
            <a:endParaRPr lang="en-IN"/>
          </a:p>
        </p:txBody>
      </p:sp>
      <p:sp>
        <p:nvSpPr>
          <p:cNvPr id="6" name="Footer Placeholder 5">
            <a:extLst>
              <a:ext uri="{FF2B5EF4-FFF2-40B4-BE49-F238E27FC236}">
                <a16:creationId xmlns:a16="http://schemas.microsoft.com/office/drawing/2014/main" id="{1A97A2FC-814C-3243-3F3E-DD3F9C9F61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CC4CE5-3A45-5FAF-7AE0-D4E751BB851C}"/>
              </a:ext>
            </a:extLst>
          </p:cNvPr>
          <p:cNvSpPr>
            <a:spLocks noGrp="1"/>
          </p:cNvSpPr>
          <p:nvPr>
            <p:ph type="sldNum" sz="quarter" idx="12"/>
          </p:nvPr>
        </p:nvSpPr>
        <p:spPr/>
        <p:txBody>
          <a:bodyPr/>
          <a:lstStyle/>
          <a:p>
            <a:fld id="{C9490EDA-9D49-4C1C-B3DB-30188CDABEAF}" type="slidenum">
              <a:rPr lang="en-IN" smtClean="0"/>
              <a:t>‹#›</a:t>
            </a:fld>
            <a:endParaRPr lang="en-IN"/>
          </a:p>
        </p:txBody>
      </p:sp>
    </p:spTree>
    <p:extLst>
      <p:ext uri="{BB962C8B-B14F-4D97-AF65-F5344CB8AC3E}">
        <p14:creationId xmlns:p14="http://schemas.microsoft.com/office/powerpoint/2010/main" val="404790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D61F53-DA76-2992-54D6-72D7D86D09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CC8DCC-6028-ACF3-5559-BAF1DA00E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8A32CF-7A9C-3E18-0B9C-B85652F443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1FC40-7A4B-4085-9D17-ED1E5F652CF6}" type="datetimeFigureOut">
              <a:rPr lang="en-IN" smtClean="0"/>
              <a:t>21-01-2023</a:t>
            </a:fld>
            <a:endParaRPr lang="en-IN"/>
          </a:p>
        </p:txBody>
      </p:sp>
      <p:sp>
        <p:nvSpPr>
          <p:cNvPr id="5" name="Footer Placeholder 4">
            <a:extLst>
              <a:ext uri="{FF2B5EF4-FFF2-40B4-BE49-F238E27FC236}">
                <a16:creationId xmlns:a16="http://schemas.microsoft.com/office/drawing/2014/main" id="{107B2ACB-1219-BCE0-20B2-A37F59A2F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F6BC57-8BAA-88FD-E0CB-09C1EBE316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90EDA-9D49-4C1C-B3DB-30188CDABEAF}" type="slidenum">
              <a:rPr lang="en-IN" smtClean="0"/>
              <a:t>‹#›</a:t>
            </a:fld>
            <a:endParaRPr lang="en-IN"/>
          </a:p>
        </p:txBody>
      </p:sp>
    </p:spTree>
    <p:extLst>
      <p:ext uri="{BB962C8B-B14F-4D97-AF65-F5344CB8AC3E}">
        <p14:creationId xmlns:p14="http://schemas.microsoft.com/office/powerpoint/2010/main" val="1404891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stackoverflow.com/users/5855374/linuxartisa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stackoverflow.com/users/5855374/linuxartisa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stackoverflow.com/users/5855374/linuxartisa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stackoverflow.com/users/5855374/linuxartisa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stackoverflow.com/users/5855374/linuxartisa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hyperlink" Target="https://github.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hyperlink" Target="https://docs.github.com/en/articles/basic-writing-and-formatting-syntax/#mentioning-people-and-team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hyperlink" Target="https://stackoverflow.com/users/5855374/linuxartisan" TargetMode="Externa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hyperlink" Target="https://stackoverflow.com/users/5855374/linuxartisan" TargetMode="Externa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hyperlink" Target="https://stackoverflow.com/users/5855374/linuxartisan" TargetMode="Externa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hyperlink" Target="https://stackoverflow.com/users/5855374/linuxartisan" TargetMode="Externa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s://kossoff.ru/2014/11/15/git-%D0%B8%D0%B3%D0%BD%D0%BE%D1%80%D0%B8%D1%80%D0%BE%D0%B2%D0%B0%D0%BD%D0%B8%D0%B5-%D0%B8%D0%B7%D0%BC%D0%B5%D0%BD%D0%B5%D0%BD%D0%B8%D0%B9-%D1%84%D0%B0%D0%B9%D0%BB%D0%B0" TargetMode="Externa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kossoff.ru/2014/11/15/git-%D0%B8%D0%B3%D0%BD%D0%BE%D1%80%D0%B8%D1%80%D0%BE%D0%B2%D0%B0%D0%BD%D0%B8%D0%B5-%D0%B8%D0%B7%D0%BC%D0%B5%D0%BD%D0%B5%D0%BD%D0%B8%D0%B9-%D1%84%D0%B0%D0%B9%D0%BB%D0%B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stackoverflow.com/users/5855374/linuxartisa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stackoverflow.com/users/5855374/linuxartisa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stackoverflow.com/users/5855374/linuxartis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978D-9B81-0796-A6DA-312F44F25EBA}"/>
              </a:ext>
            </a:extLst>
          </p:cNvPr>
          <p:cNvSpPr>
            <a:spLocks noGrp="1"/>
          </p:cNvSpPr>
          <p:nvPr>
            <p:ph type="ctrTitle"/>
          </p:nvPr>
        </p:nvSpPr>
        <p:spPr>
          <a:xfrm>
            <a:off x="0" y="2138369"/>
            <a:ext cx="12192000" cy="2387600"/>
          </a:xfrm>
        </p:spPr>
        <p:txBody>
          <a:bodyPr>
            <a:normAutofit fontScale="90000"/>
          </a:bodyPr>
          <a:lstStyle/>
          <a:p>
            <a:r>
              <a:rPr lang="en-US" sz="14900" b="1" dirty="0">
                <a:ln>
                  <a:solidFill>
                    <a:sysClr val="windowText" lastClr="000000"/>
                  </a:solidFill>
                </a:ln>
                <a:solidFill>
                  <a:schemeClr val="bg1"/>
                </a:solidFill>
                <a:effectLst>
                  <a:outerShdw blurRad="63500" sx="102000" sy="102000" algn="ctr" rotWithShape="0">
                    <a:prstClr val="black">
                      <a:alpha val="40000"/>
                    </a:prstClr>
                  </a:outerShdw>
                </a:effectLst>
                <a:latin typeface="Amasis MT Pro Black" panose="02040A04050005020304" pitchFamily="18" charset="0"/>
              </a:rPr>
              <a:t>GIT </a:t>
            </a:r>
            <a:r>
              <a:rPr lang="en-US" sz="14900" b="1" dirty="0">
                <a:ln>
                  <a:solidFill>
                    <a:sysClr val="windowText" lastClr="000000"/>
                  </a:solidFill>
                </a:ln>
                <a:solidFill>
                  <a:schemeClr val="bg1"/>
                </a:solidFill>
                <a:latin typeface="Amasis MT Pro Black" panose="02040A04050005020304" pitchFamily="18" charset="0"/>
              </a:rPr>
              <a:t>&amp;</a:t>
            </a:r>
            <a:r>
              <a:rPr lang="en-US" sz="14900" b="1" dirty="0">
                <a:ln>
                  <a:solidFill>
                    <a:sysClr val="windowText" lastClr="000000"/>
                  </a:solidFill>
                </a:ln>
                <a:solidFill>
                  <a:schemeClr val="bg1"/>
                </a:solidFill>
                <a:effectLst>
                  <a:outerShdw blurRad="63500" sx="102000" sy="102000" algn="ctr" rotWithShape="0">
                    <a:prstClr val="black">
                      <a:alpha val="40000"/>
                    </a:prstClr>
                  </a:outerShdw>
                </a:effectLst>
                <a:latin typeface="Amasis MT Pro Black" panose="02040A04050005020304" pitchFamily="18" charset="0"/>
              </a:rPr>
              <a:t> GITHUB</a:t>
            </a:r>
            <a:endParaRPr lang="en-IN" sz="14900" b="1" dirty="0">
              <a:ln>
                <a:solidFill>
                  <a:sysClr val="windowText" lastClr="000000"/>
                </a:solidFill>
              </a:ln>
              <a:solidFill>
                <a:schemeClr val="bg1"/>
              </a:solidFill>
              <a:effectLst>
                <a:outerShdw blurRad="63500" sx="102000" sy="102000" algn="ctr" rotWithShape="0">
                  <a:prstClr val="black">
                    <a:alpha val="40000"/>
                  </a:prstClr>
                </a:outerShdw>
              </a:effectLst>
              <a:latin typeface="Amasis MT Pro Black" panose="02040A04050005020304" pitchFamily="18" charset="0"/>
            </a:endParaRPr>
          </a:p>
        </p:txBody>
      </p:sp>
      <p:sp>
        <p:nvSpPr>
          <p:cNvPr id="7" name="Rectangle 6">
            <a:extLst>
              <a:ext uri="{FF2B5EF4-FFF2-40B4-BE49-F238E27FC236}">
                <a16:creationId xmlns:a16="http://schemas.microsoft.com/office/drawing/2014/main" id="{60C852D0-8B54-8502-48AF-8427E162EA98}"/>
              </a:ext>
            </a:extLst>
          </p:cNvPr>
          <p:cNvSpPr/>
          <p:nvPr/>
        </p:nvSpPr>
        <p:spPr>
          <a:xfrm>
            <a:off x="0" y="4428309"/>
            <a:ext cx="12192000" cy="17504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a:extLst>
              <a:ext uri="{FF2B5EF4-FFF2-40B4-BE49-F238E27FC236}">
                <a16:creationId xmlns:a16="http://schemas.microsoft.com/office/drawing/2014/main" id="{F5DE090C-2097-AEA5-4460-AFFA838B9686}"/>
              </a:ext>
            </a:extLst>
          </p:cNvPr>
          <p:cNvSpPr>
            <a:spLocks noGrp="1"/>
          </p:cNvSpPr>
          <p:nvPr>
            <p:ph type="subTitle" idx="1"/>
          </p:nvPr>
        </p:nvSpPr>
        <p:spPr>
          <a:xfrm>
            <a:off x="1497874" y="4673198"/>
            <a:ext cx="9144000" cy="1655762"/>
          </a:xfrm>
        </p:spPr>
        <p:txBody>
          <a:bodyPr>
            <a:normAutofit fontScale="85000" lnSpcReduction="20000"/>
          </a:bodyPr>
          <a:lstStyle/>
          <a:p>
            <a:r>
              <a:rPr lang="en-US" sz="16400" dirty="0">
                <a:solidFill>
                  <a:schemeClr val="bg1"/>
                </a:solidFill>
                <a:latin typeface="Amasis MT Pro Black" panose="02040A04050005020304" pitchFamily="18" charset="0"/>
              </a:rPr>
              <a:t>05_01</a:t>
            </a:r>
            <a:endParaRPr lang="en-IN" sz="16400" dirty="0">
              <a:solidFill>
                <a:schemeClr val="bg1"/>
              </a:solidFill>
              <a:latin typeface="Amasis MT Pro Black" panose="02040A04050005020304" pitchFamily="18" charset="0"/>
            </a:endParaRPr>
          </a:p>
        </p:txBody>
      </p:sp>
      <p:sp>
        <p:nvSpPr>
          <p:cNvPr id="9" name="Rectangle 8">
            <a:extLst>
              <a:ext uri="{FF2B5EF4-FFF2-40B4-BE49-F238E27FC236}">
                <a16:creationId xmlns:a16="http://schemas.microsoft.com/office/drawing/2014/main" id="{36B44A28-DFE8-FE20-607A-F7D869DB8468}"/>
              </a:ext>
            </a:extLst>
          </p:cNvPr>
          <p:cNvSpPr/>
          <p:nvPr/>
        </p:nvSpPr>
        <p:spPr>
          <a:xfrm flipV="1">
            <a:off x="-17419" y="6331132"/>
            <a:ext cx="12192000" cy="924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Infinity with solid fill">
            <a:extLst>
              <a:ext uri="{FF2B5EF4-FFF2-40B4-BE49-F238E27FC236}">
                <a16:creationId xmlns:a16="http://schemas.microsoft.com/office/drawing/2014/main" id="{EF8A186F-7794-F08C-59E9-36CD42AEDE0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7198" b="23352"/>
          <a:stretch/>
        </p:blipFill>
        <p:spPr>
          <a:xfrm>
            <a:off x="-792078" y="41932"/>
            <a:ext cx="13776157" cy="7018366"/>
          </a:xfrm>
          <a:prstGeom prst="rect">
            <a:avLst/>
          </a:prstGeom>
        </p:spPr>
      </p:pic>
    </p:spTree>
    <p:extLst>
      <p:ext uri="{BB962C8B-B14F-4D97-AF65-F5344CB8AC3E}">
        <p14:creationId xmlns:p14="http://schemas.microsoft.com/office/powerpoint/2010/main" val="90210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repeatCount="indefinite"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par>
                                <p:cTn id="8" presetID="8" presetClass="emph" presetSubtype="0" repeatCount="indefinite" fill="hold" nodeType="withEffect">
                                  <p:stCondLst>
                                    <p:cond delay="0"/>
                                  </p:stCondLst>
                                  <p:childTnLst>
                                    <p:animRot by="21600000">
                                      <p:cBhvr>
                                        <p:cTn id="9" dur="2000" fill="hold"/>
                                        <p:tgtEl>
                                          <p:spTgt spid="11"/>
                                        </p:tgtEl>
                                        <p:attrNameLst>
                                          <p:attrName>r</p:attrName>
                                        </p:attrNameLst>
                                      </p:cBhvr>
                                    </p:animRot>
                                  </p:childTnLst>
                                </p:cTn>
                              </p:par>
                              <p:par>
                                <p:cTn id="10" presetID="6" presetClass="emph" presetSubtype="0" repeatCount="indefinite" fill="hold" nodeType="withEffect">
                                  <p:stCondLst>
                                    <p:cond delay="0"/>
                                  </p:stCondLst>
                                  <p:childTnLst>
                                    <p:animScale>
                                      <p:cBhvr>
                                        <p:cTn id="11" dur="2000" fill="hold"/>
                                        <p:tgtEl>
                                          <p:spTgt spid="11"/>
                                        </p:tgtEl>
                                      </p:cBhvr>
                                      <p:by x="150000" y="150000"/>
                                    </p:animScale>
                                  </p:childTnLst>
                                </p:cTn>
                              </p:par>
                              <p:par>
                                <p:cTn id="12" presetID="3" presetClass="emph" presetSubtype="2" repeatCount="indefinite" fill="hold" nodeType="withEffect">
                                  <p:stCondLst>
                                    <p:cond delay="0"/>
                                  </p:stCondLst>
                                  <p:iterate type="lt">
                                    <p:tmPct val="10000"/>
                                  </p:iterate>
                                  <p:childTnLst>
                                    <p:animClr clrSpc="rgb" dir="cw">
                                      <p:cBhvr override="childStyle">
                                        <p:cTn id="13" dur="2000" fill="hold"/>
                                        <p:tgtEl>
                                          <p:spTgt spid="8">
                                            <p:txEl>
                                              <p:pRg st="0" end="0"/>
                                            </p:txEl>
                                          </p:spTgt>
                                        </p:tgtEl>
                                        <p:attrNameLst>
                                          <p:attrName>style.color</p:attrName>
                                        </p:attrNameLst>
                                      </p:cBhvr>
                                      <p:to>
                                        <a:srgbClr val="D8D8D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7" name="Freeform: Shape 146">
            <a:extLst>
              <a:ext uri="{FF2B5EF4-FFF2-40B4-BE49-F238E27FC236}">
                <a16:creationId xmlns:a16="http://schemas.microsoft.com/office/drawing/2014/main" id="{CA4B3558-05E8-E30D-BC6B-395544916A5C}"/>
              </a:ext>
            </a:extLst>
          </p:cNvPr>
          <p:cNvSpPr/>
          <p:nvPr/>
        </p:nvSpPr>
        <p:spPr>
          <a:xfrm>
            <a:off x="4747111" y="435015"/>
            <a:ext cx="2694029" cy="1470264"/>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sp>
        <p:nvSpPr>
          <p:cNvPr id="141" name="TextBox 140">
            <a:extLst>
              <a:ext uri="{FF2B5EF4-FFF2-40B4-BE49-F238E27FC236}">
                <a16:creationId xmlns:a16="http://schemas.microsoft.com/office/drawing/2014/main" id="{DCF71D71-6BEE-99A2-F3D6-CDB9CB4D1444}"/>
              </a:ext>
            </a:extLst>
          </p:cNvPr>
          <p:cNvSpPr txBox="1"/>
          <p:nvPr/>
        </p:nvSpPr>
        <p:spPr>
          <a:xfrm>
            <a:off x="3935305" y="74359"/>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sp>
        <p:nvSpPr>
          <p:cNvPr id="142" name="TextBox 141">
            <a:extLst>
              <a:ext uri="{FF2B5EF4-FFF2-40B4-BE49-F238E27FC236}">
                <a16:creationId xmlns:a16="http://schemas.microsoft.com/office/drawing/2014/main" id="{2C6B2AE0-F7AD-1BA5-AFCE-EF2B554F5D2B}"/>
              </a:ext>
            </a:extLst>
          </p:cNvPr>
          <p:cNvSpPr txBox="1"/>
          <p:nvPr/>
        </p:nvSpPr>
        <p:spPr>
          <a:xfrm>
            <a:off x="1115437" y="6359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How Git works?</a:t>
            </a:r>
            <a:endParaRPr lang="en-IN" sz="3600" b="1" dirty="0">
              <a:ln>
                <a:solidFill>
                  <a:srgbClr val="DADADA"/>
                </a:solidFill>
              </a:ln>
              <a:solidFill>
                <a:schemeClr val="bg1">
                  <a:lumMod val="75000"/>
                </a:schemeClr>
              </a:solidFill>
              <a:latin typeface="Amasis MT Pro Black" panose="02040A04050005020304" pitchFamily="18" charset="0"/>
            </a:endParaRPr>
          </a:p>
        </p:txBody>
      </p:sp>
      <p:sp>
        <p:nvSpPr>
          <p:cNvPr id="4" name="TextBox 3">
            <a:extLst>
              <a:ext uri="{FF2B5EF4-FFF2-40B4-BE49-F238E27FC236}">
                <a16:creationId xmlns:a16="http://schemas.microsoft.com/office/drawing/2014/main" id="{BE4359AE-7386-E73A-3CCE-68B38C8843F7}"/>
              </a:ext>
            </a:extLst>
          </p:cNvPr>
          <p:cNvSpPr txBox="1"/>
          <p:nvPr/>
        </p:nvSpPr>
        <p:spPr>
          <a:xfrm>
            <a:off x="3732085" y="1569769"/>
            <a:ext cx="5272449" cy="369332"/>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b="1" dirty="0"/>
              <a:t>We are still working in local repository with Git…….</a:t>
            </a:r>
            <a:endParaRPr lang="en-IN" b="1" dirty="0"/>
          </a:p>
        </p:txBody>
      </p:sp>
      <p:pic>
        <p:nvPicPr>
          <p:cNvPr id="5" name="Picture 4">
            <a:extLst>
              <a:ext uri="{FF2B5EF4-FFF2-40B4-BE49-F238E27FC236}">
                <a16:creationId xmlns:a16="http://schemas.microsoft.com/office/drawing/2014/main" id="{93244D8D-9C10-7877-FF33-5E54119FC81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152774" y="1454879"/>
            <a:ext cx="560261" cy="560261"/>
          </a:xfrm>
          <a:prstGeom prst="rect">
            <a:avLst/>
          </a:prstGeom>
        </p:spPr>
      </p:pic>
      <p:sp>
        <p:nvSpPr>
          <p:cNvPr id="15" name="Rectangle 14">
            <a:extLst>
              <a:ext uri="{FF2B5EF4-FFF2-40B4-BE49-F238E27FC236}">
                <a16:creationId xmlns:a16="http://schemas.microsoft.com/office/drawing/2014/main" id="{846BBE03-018B-A2E8-2CD6-7AEEBBE11171}"/>
              </a:ext>
            </a:extLst>
          </p:cNvPr>
          <p:cNvSpPr/>
          <p:nvPr/>
        </p:nvSpPr>
        <p:spPr>
          <a:xfrm>
            <a:off x="4960566" y="2687393"/>
            <a:ext cx="1864777" cy="3625794"/>
          </a:xfrm>
          <a:prstGeom prst="rect">
            <a:avLst/>
          </a:prstGeom>
          <a:solidFill>
            <a:srgbClr val="073B4C">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F99D893-240A-1565-6E46-4AA19DC19C5E}"/>
              </a:ext>
            </a:extLst>
          </p:cNvPr>
          <p:cNvSpPr/>
          <p:nvPr/>
        </p:nvSpPr>
        <p:spPr>
          <a:xfrm>
            <a:off x="5207863" y="3125956"/>
            <a:ext cx="1370182" cy="70064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3200" dirty="0">
              <a:solidFill>
                <a:schemeClr val="tx1"/>
              </a:solidFill>
            </a:endParaRPr>
          </a:p>
          <a:p>
            <a:pPr algn="ctr"/>
            <a:r>
              <a:rPr lang="en-US" sz="3200" b="1" dirty="0">
                <a:solidFill>
                  <a:schemeClr val="tx1"/>
                </a:solidFill>
              </a:rPr>
              <a:t>HEAD</a:t>
            </a:r>
            <a:endParaRPr lang="en-IN" sz="3200" dirty="0">
              <a:solidFill>
                <a:schemeClr val="tx1"/>
              </a:solidFill>
            </a:endParaRPr>
          </a:p>
        </p:txBody>
      </p:sp>
      <p:sp>
        <p:nvSpPr>
          <p:cNvPr id="17" name="Rectangle: Rounded Corners 16">
            <a:extLst>
              <a:ext uri="{FF2B5EF4-FFF2-40B4-BE49-F238E27FC236}">
                <a16:creationId xmlns:a16="http://schemas.microsoft.com/office/drawing/2014/main" id="{2BE3A57D-256E-0DBB-61CF-FD6558A4FB4C}"/>
              </a:ext>
            </a:extLst>
          </p:cNvPr>
          <p:cNvSpPr/>
          <p:nvPr/>
        </p:nvSpPr>
        <p:spPr>
          <a:xfrm>
            <a:off x="7070031" y="2276967"/>
            <a:ext cx="4921937" cy="692437"/>
          </a:xfrm>
          <a:prstGeom prst="roundRect">
            <a:avLst/>
          </a:prstGeom>
          <a:solidFill>
            <a:srgbClr val="06D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18" name="Rectangle 17">
            <a:extLst>
              <a:ext uri="{FF2B5EF4-FFF2-40B4-BE49-F238E27FC236}">
                <a16:creationId xmlns:a16="http://schemas.microsoft.com/office/drawing/2014/main" id="{AFBC6945-19E5-4326-0A25-007160DE017A}"/>
              </a:ext>
            </a:extLst>
          </p:cNvPr>
          <p:cNvSpPr/>
          <p:nvPr/>
        </p:nvSpPr>
        <p:spPr>
          <a:xfrm>
            <a:off x="7072641" y="2687393"/>
            <a:ext cx="4921952" cy="3637207"/>
          </a:xfrm>
          <a:prstGeom prst="rect">
            <a:avLst/>
          </a:prstGeom>
          <a:solidFill>
            <a:srgbClr val="06D6A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CA4755E3-E44C-398B-1F43-2E903FCADE2F}"/>
              </a:ext>
            </a:extLst>
          </p:cNvPr>
          <p:cNvSpPr/>
          <p:nvPr/>
        </p:nvSpPr>
        <p:spPr>
          <a:xfrm>
            <a:off x="4978390" y="2268757"/>
            <a:ext cx="1864777" cy="70064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Git Working Directory</a:t>
            </a:r>
            <a:endParaRPr lang="en-IN" b="1" dirty="0"/>
          </a:p>
        </p:txBody>
      </p:sp>
      <p:sp>
        <p:nvSpPr>
          <p:cNvPr id="20" name="Arrow: Right 19">
            <a:extLst>
              <a:ext uri="{FF2B5EF4-FFF2-40B4-BE49-F238E27FC236}">
                <a16:creationId xmlns:a16="http://schemas.microsoft.com/office/drawing/2014/main" id="{C1EBB3AE-E077-AF85-7DFF-7402AE81FC92}"/>
              </a:ext>
            </a:extLst>
          </p:cNvPr>
          <p:cNvSpPr/>
          <p:nvPr/>
        </p:nvSpPr>
        <p:spPr>
          <a:xfrm>
            <a:off x="6604817" y="3299061"/>
            <a:ext cx="900000" cy="386303"/>
          </a:xfrm>
          <a:prstGeom prst="rightArrow">
            <a:avLst>
              <a:gd name="adj1" fmla="val 50000"/>
              <a:gd name="adj2" fmla="val 89017"/>
            </a:avLst>
          </a:prstGeom>
          <a:solidFill>
            <a:srgbClr val="F0F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F6D1D78-957F-C4EB-E8DC-2EED2536DF6C}"/>
              </a:ext>
            </a:extLst>
          </p:cNvPr>
          <p:cNvSpPr/>
          <p:nvPr/>
        </p:nvSpPr>
        <p:spPr>
          <a:xfrm>
            <a:off x="7531589" y="3325401"/>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25" name="Straight Connector 24">
            <a:extLst>
              <a:ext uri="{FF2B5EF4-FFF2-40B4-BE49-F238E27FC236}">
                <a16:creationId xmlns:a16="http://schemas.microsoft.com/office/drawing/2014/main" id="{C7EA9472-F754-210E-741D-88E010346943}"/>
              </a:ext>
            </a:extLst>
          </p:cNvPr>
          <p:cNvCxnSpPr>
            <a:cxnSpLocks/>
          </p:cNvCxnSpPr>
          <p:nvPr/>
        </p:nvCxnSpPr>
        <p:spPr>
          <a:xfrm rot="16200000">
            <a:off x="8811989" y="5636502"/>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F5CE67F-D786-8291-C867-EA1B3BB4A789}"/>
              </a:ext>
            </a:extLst>
          </p:cNvPr>
          <p:cNvSpPr>
            <a:spLocks noChangeAspect="1"/>
          </p:cNvSpPr>
          <p:nvPr/>
        </p:nvSpPr>
        <p:spPr>
          <a:xfrm>
            <a:off x="8829942" y="5836839"/>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27" name="TextBox 26">
            <a:extLst>
              <a:ext uri="{FF2B5EF4-FFF2-40B4-BE49-F238E27FC236}">
                <a16:creationId xmlns:a16="http://schemas.microsoft.com/office/drawing/2014/main" id="{5F527FB6-8709-2D32-10EB-C7AA5898B55D}"/>
              </a:ext>
            </a:extLst>
          </p:cNvPr>
          <p:cNvSpPr txBox="1"/>
          <p:nvPr/>
        </p:nvSpPr>
        <p:spPr>
          <a:xfrm>
            <a:off x="8257557" y="5551625"/>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[A -&gt;B]</a:t>
            </a:r>
            <a:endParaRPr lang="en-US" altLang="en-US" sz="1200" b="1" i="1" dirty="0">
              <a:latin typeface="Arial" panose="020B0604020202020204" pitchFamily="34" charset="0"/>
            </a:endParaRPr>
          </a:p>
        </p:txBody>
      </p:sp>
      <p:cxnSp>
        <p:nvCxnSpPr>
          <p:cNvPr id="28" name="Straight Connector 27">
            <a:extLst>
              <a:ext uri="{FF2B5EF4-FFF2-40B4-BE49-F238E27FC236}">
                <a16:creationId xmlns:a16="http://schemas.microsoft.com/office/drawing/2014/main" id="{79476D4C-D9FB-13C0-866A-EF564CE3706A}"/>
              </a:ext>
            </a:extLst>
          </p:cNvPr>
          <p:cNvCxnSpPr>
            <a:cxnSpLocks/>
          </p:cNvCxnSpPr>
          <p:nvPr/>
        </p:nvCxnSpPr>
        <p:spPr>
          <a:xfrm rot="16200000">
            <a:off x="8811989" y="5091828"/>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B02312B-2571-DA2E-D8C9-48017DC03D23}"/>
              </a:ext>
            </a:extLst>
          </p:cNvPr>
          <p:cNvSpPr>
            <a:spLocks noChangeAspect="1"/>
          </p:cNvSpPr>
          <p:nvPr/>
        </p:nvSpPr>
        <p:spPr>
          <a:xfrm>
            <a:off x="8829942" y="529216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sp>
        <p:nvSpPr>
          <p:cNvPr id="30" name="TextBox 29">
            <a:extLst>
              <a:ext uri="{FF2B5EF4-FFF2-40B4-BE49-F238E27FC236}">
                <a16:creationId xmlns:a16="http://schemas.microsoft.com/office/drawing/2014/main" id="{E33BE474-0F28-4AB4-FBC1-9460101591C2}"/>
              </a:ext>
            </a:extLst>
          </p:cNvPr>
          <p:cNvSpPr txBox="1"/>
          <p:nvPr/>
        </p:nvSpPr>
        <p:spPr>
          <a:xfrm>
            <a:off x="8257557" y="4945991"/>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-&gt;C]</a:t>
            </a:r>
            <a:endParaRPr lang="en-US" altLang="en-US" sz="1200" b="1" i="1" dirty="0">
              <a:latin typeface="Arial" panose="020B0604020202020204" pitchFamily="34" charset="0"/>
            </a:endParaRPr>
          </a:p>
        </p:txBody>
      </p:sp>
      <p:cxnSp>
        <p:nvCxnSpPr>
          <p:cNvPr id="31" name="Straight Connector 30">
            <a:extLst>
              <a:ext uri="{FF2B5EF4-FFF2-40B4-BE49-F238E27FC236}">
                <a16:creationId xmlns:a16="http://schemas.microsoft.com/office/drawing/2014/main" id="{445DCA72-8014-079E-B092-87A2EAB8FCFA}"/>
              </a:ext>
            </a:extLst>
          </p:cNvPr>
          <p:cNvCxnSpPr>
            <a:cxnSpLocks/>
          </p:cNvCxnSpPr>
          <p:nvPr/>
        </p:nvCxnSpPr>
        <p:spPr>
          <a:xfrm rot="16200000">
            <a:off x="8811989" y="4506214"/>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F54F75B5-D304-0EBF-3D5D-4157DF85298A}"/>
              </a:ext>
            </a:extLst>
          </p:cNvPr>
          <p:cNvSpPr>
            <a:spLocks noChangeAspect="1"/>
          </p:cNvSpPr>
          <p:nvPr/>
        </p:nvSpPr>
        <p:spPr>
          <a:xfrm>
            <a:off x="8829942" y="4706551"/>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sp>
        <p:nvSpPr>
          <p:cNvPr id="33" name="TextBox 32">
            <a:extLst>
              <a:ext uri="{FF2B5EF4-FFF2-40B4-BE49-F238E27FC236}">
                <a16:creationId xmlns:a16="http://schemas.microsoft.com/office/drawing/2014/main" id="{7068B111-2F6A-975A-B8B7-73A657BFCF9A}"/>
              </a:ext>
            </a:extLst>
          </p:cNvPr>
          <p:cNvSpPr txBox="1"/>
          <p:nvPr/>
        </p:nvSpPr>
        <p:spPr>
          <a:xfrm>
            <a:off x="8257557" y="4337517"/>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[C -&gt;E]</a:t>
            </a:r>
            <a:endParaRPr lang="en-US" altLang="en-US" sz="1200" b="1" i="1" dirty="0">
              <a:latin typeface="Arial" panose="020B0604020202020204" pitchFamily="34" charset="0"/>
            </a:endParaRPr>
          </a:p>
        </p:txBody>
      </p:sp>
      <p:cxnSp>
        <p:nvCxnSpPr>
          <p:cNvPr id="34" name="Straight Connector 33">
            <a:extLst>
              <a:ext uri="{FF2B5EF4-FFF2-40B4-BE49-F238E27FC236}">
                <a16:creationId xmlns:a16="http://schemas.microsoft.com/office/drawing/2014/main" id="{3B33D2C3-91FF-228A-C77A-61AF93258FDB}"/>
              </a:ext>
            </a:extLst>
          </p:cNvPr>
          <p:cNvCxnSpPr>
            <a:cxnSpLocks/>
            <a:endCxn id="38" idx="4"/>
          </p:cNvCxnSpPr>
          <p:nvPr/>
        </p:nvCxnSpPr>
        <p:spPr>
          <a:xfrm flipV="1">
            <a:off x="8973942" y="4932900"/>
            <a:ext cx="1235173" cy="320928"/>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41D75E8-4733-DE26-C613-B65C626995E2}"/>
              </a:ext>
            </a:extLst>
          </p:cNvPr>
          <p:cNvCxnSpPr>
            <a:cxnSpLocks/>
          </p:cNvCxnSpPr>
          <p:nvPr/>
        </p:nvCxnSpPr>
        <p:spPr>
          <a:xfrm rot="16200000">
            <a:off x="10047162" y="4444563"/>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B24D0C0-320F-6C65-ADAA-127054343298}"/>
              </a:ext>
            </a:extLst>
          </p:cNvPr>
          <p:cNvSpPr>
            <a:spLocks noChangeAspect="1"/>
          </p:cNvSpPr>
          <p:nvPr/>
        </p:nvSpPr>
        <p:spPr>
          <a:xfrm>
            <a:off x="10065115" y="464490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D</a:t>
            </a:r>
            <a:endParaRPr lang="en-IN" b="1" dirty="0">
              <a:solidFill>
                <a:srgbClr val="06D6A0"/>
              </a:solidFill>
            </a:endParaRPr>
          </a:p>
        </p:txBody>
      </p:sp>
      <p:sp>
        <p:nvSpPr>
          <p:cNvPr id="39" name="TextBox 38">
            <a:extLst>
              <a:ext uri="{FF2B5EF4-FFF2-40B4-BE49-F238E27FC236}">
                <a16:creationId xmlns:a16="http://schemas.microsoft.com/office/drawing/2014/main" id="{EF66E17D-F7DF-D7CF-1D8F-F0058F8FC908}"/>
              </a:ext>
            </a:extLst>
          </p:cNvPr>
          <p:cNvSpPr txBox="1"/>
          <p:nvPr/>
        </p:nvSpPr>
        <p:spPr>
          <a:xfrm>
            <a:off x="9538450" y="4306346"/>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[D -&gt;G]</a:t>
            </a:r>
            <a:endParaRPr lang="en-US" altLang="en-US" sz="1200" b="1" i="1" dirty="0">
              <a:latin typeface="Arial" panose="020B0604020202020204" pitchFamily="34" charset="0"/>
            </a:endParaRPr>
          </a:p>
        </p:txBody>
      </p:sp>
      <p:sp>
        <p:nvSpPr>
          <p:cNvPr id="41" name="Oval 40">
            <a:extLst>
              <a:ext uri="{FF2B5EF4-FFF2-40B4-BE49-F238E27FC236}">
                <a16:creationId xmlns:a16="http://schemas.microsoft.com/office/drawing/2014/main" id="{A81F2653-3369-4AB8-120D-3B6D20BBD23E}"/>
              </a:ext>
            </a:extLst>
          </p:cNvPr>
          <p:cNvSpPr>
            <a:spLocks noChangeAspect="1"/>
          </p:cNvSpPr>
          <p:nvPr/>
        </p:nvSpPr>
        <p:spPr>
          <a:xfrm>
            <a:off x="10065115" y="403517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G</a:t>
            </a:r>
            <a:endParaRPr lang="en-IN" b="1" dirty="0">
              <a:solidFill>
                <a:srgbClr val="06D6A0"/>
              </a:solidFill>
            </a:endParaRPr>
          </a:p>
        </p:txBody>
      </p:sp>
      <p:cxnSp>
        <p:nvCxnSpPr>
          <p:cNvPr id="42" name="Straight Connector 41">
            <a:extLst>
              <a:ext uri="{FF2B5EF4-FFF2-40B4-BE49-F238E27FC236}">
                <a16:creationId xmlns:a16="http://schemas.microsoft.com/office/drawing/2014/main" id="{63F4D3BD-3C66-5962-0546-141416C8CAF9}"/>
              </a:ext>
            </a:extLst>
          </p:cNvPr>
          <p:cNvCxnSpPr>
            <a:cxnSpLocks/>
          </p:cNvCxnSpPr>
          <p:nvPr/>
        </p:nvCxnSpPr>
        <p:spPr>
          <a:xfrm rot="16200000">
            <a:off x="8811989" y="3850147"/>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EA3F944C-8F80-1141-3B80-D6F4DA989679}"/>
              </a:ext>
            </a:extLst>
          </p:cNvPr>
          <p:cNvSpPr>
            <a:spLocks noChangeAspect="1"/>
          </p:cNvSpPr>
          <p:nvPr/>
        </p:nvSpPr>
        <p:spPr>
          <a:xfrm>
            <a:off x="8829942" y="4050484"/>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E</a:t>
            </a:r>
            <a:endParaRPr lang="en-IN" b="1" dirty="0">
              <a:solidFill>
                <a:srgbClr val="06D6A0"/>
              </a:solidFill>
            </a:endParaRPr>
          </a:p>
        </p:txBody>
      </p:sp>
      <p:sp>
        <p:nvSpPr>
          <p:cNvPr id="44" name="TextBox 43">
            <a:extLst>
              <a:ext uri="{FF2B5EF4-FFF2-40B4-BE49-F238E27FC236}">
                <a16:creationId xmlns:a16="http://schemas.microsoft.com/office/drawing/2014/main" id="{70FA6FEB-4F40-E524-16CC-682F746B5A45}"/>
              </a:ext>
            </a:extLst>
          </p:cNvPr>
          <p:cNvSpPr txBox="1"/>
          <p:nvPr/>
        </p:nvSpPr>
        <p:spPr>
          <a:xfrm>
            <a:off x="8257557" y="3727170"/>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[E -&gt;F]</a:t>
            </a:r>
            <a:endParaRPr lang="en-US" altLang="en-US" sz="1200" b="1" i="1" dirty="0">
              <a:latin typeface="Arial" panose="020B0604020202020204" pitchFamily="34" charset="0"/>
            </a:endParaRPr>
          </a:p>
        </p:txBody>
      </p:sp>
      <p:sp>
        <p:nvSpPr>
          <p:cNvPr id="45" name="Oval 44">
            <a:extLst>
              <a:ext uri="{FF2B5EF4-FFF2-40B4-BE49-F238E27FC236}">
                <a16:creationId xmlns:a16="http://schemas.microsoft.com/office/drawing/2014/main" id="{EEB9DC32-4065-2340-8930-76320A516CF5}"/>
              </a:ext>
            </a:extLst>
          </p:cNvPr>
          <p:cNvSpPr>
            <a:spLocks noChangeAspect="1"/>
          </p:cNvSpPr>
          <p:nvPr/>
        </p:nvSpPr>
        <p:spPr>
          <a:xfrm>
            <a:off x="8829942" y="340267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F</a:t>
            </a:r>
            <a:endParaRPr lang="en-IN" b="1" dirty="0">
              <a:solidFill>
                <a:srgbClr val="06D6A0"/>
              </a:solidFill>
            </a:endParaRPr>
          </a:p>
        </p:txBody>
      </p:sp>
      <p:cxnSp>
        <p:nvCxnSpPr>
          <p:cNvPr id="46" name="Straight Connector 45">
            <a:extLst>
              <a:ext uri="{FF2B5EF4-FFF2-40B4-BE49-F238E27FC236}">
                <a16:creationId xmlns:a16="http://schemas.microsoft.com/office/drawing/2014/main" id="{1BBBE77A-06BC-B50D-0798-568CC165770D}"/>
              </a:ext>
            </a:extLst>
          </p:cNvPr>
          <p:cNvCxnSpPr>
            <a:cxnSpLocks/>
          </p:cNvCxnSpPr>
          <p:nvPr/>
        </p:nvCxnSpPr>
        <p:spPr>
          <a:xfrm>
            <a:off x="8566122" y="3530312"/>
            <a:ext cx="288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9D880B6-D63A-75BE-D136-8546672072F2}"/>
              </a:ext>
            </a:extLst>
          </p:cNvPr>
          <p:cNvSpPr/>
          <p:nvPr/>
        </p:nvSpPr>
        <p:spPr>
          <a:xfrm>
            <a:off x="10726678" y="4004676"/>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feature1</a:t>
            </a:r>
            <a:endParaRPr lang="en-IN" dirty="0">
              <a:solidFill>
                <a:srgbClr val="FF0000"/>
              </a:solidFill>
            </a:endParaRPr>
          </a:p>
        </p:txBody>
      </p:sp>
      <p:cxnSp>
        <p:nvCxnSpPr>
          <p:cNvPr id="48" name="Straight Connector 47">
            <a:extLst>
              <a:ext uri="{FF2B5EF4-FFF2-40B4-BE49-F238E27FC236}">
                <a16:creationId xmlns:a16="http://schemas.microsoft.com/office/drawing/2014/main" id="{A46AEF6C-0E7D-3166-4F3A-7042594BF67B}"/>
              </a:ext>
            </a:extLst>
          </p:cNvPr>
          <p:cNvCxnSpPr>
            <a:cxnSpLocks/>
          </p:cNvCxnSpPr>
          <p:nvPr/>
        </p:nvCxnSpPr>
        <p:spPr>
          <a:xfrm flipH="1">
            <a:off x="10381175" y="4188201"/>
            <a:ext cx="360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0BDF153-C086-4EB2-5181-D8CFC0F89187}"/>
              </a:ext>
            </a:extLst>
          </p:cNvPr>
          <p:cNvSpPr txBox="1"/>
          <p:nvPr/>
        </p:nvSpPr>
        <p:spPr>
          <a:xfrm>
            <a:off x="9613745" y="5036475"/>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-&gt;D]</a:t>
            </a:r>
            <a:endParaRPr lang="en-US" altLang="en-US" sz="1200" b="1" i="1" dirty="0">
              <a:latin typeface="Arial" panose="020B0604020202020204" pitchFamily="34" charset="0"/>
            </a:endParaRPr>
          </a:p>
        </p:txBody>
      </p:sp>
      <p:cxnSp>
        <p:nvCxnSpPr>
          <p:cNvPr id="50" name="Straight Connector 49">
            <a:extLst>
              <a:ext uri="{FF2B5EF4-FFF2-40B4-BE49-F238E27FC236}">
                <a16:creationId xmlns:a16="http://schemas.microsoft.com/office/drawing/2014/main" id="{697FA0FA-2587-5ACE-C22F-AEE2A435AEB9}"/>
              </a:ext>
            </a:extLst>
          </p:cNvPr>
          <p:cNvCxnSpPr>
            <a:cxnSpLocks/>
          </p:cNvCxnSpPr>
          <p:nvPr/>
        </p:nvCxnSpPr>
        <p:spPr>
          <a:xfrm flipH="1">
            <a:off x="9117942" y="5471703"/>
            <a:ext cx="1260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B653CF1-280F-AA6B-8237-14F710CE297C}"/>
              </a:ext>
            </a:extLst>
          </p:cNvPr>
          <p:cNvSpPr/>
          <p:nvPr/>
        </p:nvSpPr>
        <p:spPr>
          <a:xfrm>
            <a:off x="10402420" y="5271592"/>
            <a:ext cx="1423820" cy="386304"/>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commit_tag1</a:t>
            </a:r>
            <a:endParaRPr lang="en-IN" dirty="0">
              <a:solidFill>
                <a:srgbClr val="FF0000"/>
              </a:solidFill>
            </a:endParaRPr>
          </a:p>
        </p:txBody>
      </p:sp>
      <p:sp>
        <p:nvSpPr>
          <p:cNvPr id="3" name="Oval 2">
            <a:extLst>
              <a:ext uri="{FF2B5EF4-FFF2-40B4-BE49-F238E27FC236}">
                <a16:creationId xmlns:a16="http://schemas.microsoft.com/office/drawing/2014/main" id="{7CB7CE09-7E4A-8F8F-AB3D-824DE631A4DC}"/>
              </a:ext>
            </a:extLst>
          </p:cNvPr>
          <p:cNvSpPr>
            <a:spLocks noChangeAspect="1"/>
          </p:cNvSpPr>
          <p:nvPr/>
        </p:nvSpPr>
        <p:spPr>
          <a:xfrm>
            <a:off x="245596" y="2924881"/>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DDD4C87-87E1-1019-F358-F65200C15577}"/>
              </a:ext>
            </a:extLst>
          </p:cNvPr>
          <p:cNvSpPr txBox="1"/>
          <p:nvPr/>
        </p:nvSpPr>
        <p:spPr>
          <a:xfrm>
            <a:off x="673112" y="2909340"/>
            <a:ext cx="4216947" cy="5078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branch &lt;</a:t>
            </a:r>
            <a:r>
              <a:rPr lang="en-US" altLang="en-US" sz="1600" b="1" i="1" dirty="0" err="1">
                <a:solidFill>
                  <a:srgbClr val="161616"/>
                </a:solidFill>
                <a:latin typeface="Arial" panose="020B0604020202020204" pitchFamily="34" charset="0"/>
                <a:cs typeface="Arial" panose="020B0604020202020204" pitchFamily="34" charset="0"/>
              </a:rPr>
              <a:t>branchname</a:t>
            </a:r>
            <a:r>
              <a:rPr lang="en-US" altLang="en-US" sz="1600" b="1" i="1" dirty="0">
                <a:solidFill>
                  <a:srgbClr val="161616"/>
                </a:solidFill>
                <a:latin typeface="Arial" panose="020B0604020202020204" pitchFamily="34" charset="0"/>
                <a:cs typeface="Arial" panose="020B0604020202020204" pitchFamily="34" charset="0"/>
              </a:rPr>
              <a:t>&gt;</a:t>
            </a:r>
          </a:p>
          <a:p>
            <a:pPr lvl="0" eaLnBrk="0" fontAlgn="base" hangingPunct="0">
              <a:spcBef>
                <a:spcPct val="0"/>
              </a:spcBef>
              <a:spcAft>
                <a:spcPct val="0"/>
              </a:spcAft>
            </a:pPr>
            <a:r>
              <a:rPr lang="en-US" sz="1100" dirty="0"/>
              <a:t>creates a new branch from the current HEAD (working directory)</a:t>
            </a:r>
            <a:endParaRPr lang="en-IN" sz="1100" dirty="0"/>
          </a:p>
        </p:txBody>
      </p:sp>
      <p:cxnSp>
        <p:nvCxnSpPr>
          <p:cNvPr id="10" name="Straight Connector 9">
            <a:extLst>
              <a:ext uri="{FF2B5EF4-FFF2-40B4-BE49-F238E27FC236}">
                <a16:creationId xmlns:a16="http://schemas.microsoft.com/office/drawing/2014/main" id="{6D049C1B-863A-2923-68E9-DE66772F5628}"/>
              </a:ext>
            </a:extLst>
          </p:cNvPr>
          <p:cNvCxnSpPr>
            <a:cxnSpLocks/>
          </p:cNvCxnSpPr>
          <p:nvPr/>
        </p:nvCxnSpPr>
        <p:spPr>
          <a:xfrm rot="16200000">
            <a:off x="209643" y="3363106"/>
            <a:ext cx="360000" cy="0"/>
          </a:xfrm>
          <a:prstGeom prst="line">
            <a:avLst/>
          </a:prstGeom>
          <a:ln w="28575">
            <a:solidFill>
              <a:srgbClr val="DADADA"/>
            </a:solidFill>
            <a:prstDash val="solid"/>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10D3FF9-3F27-8743-F1D5-CF4354E62AE6}"/>
              </a:ext>
            </a:extLst>
          </p:cNvPr>
          <p:cNvSpPr>
            <a:spLocks noChangeAspect="1"/>
          </p:cNvSpPr>
          <p:nvPr/>
        </p:nvSpPr>
        <p:spPr>
          <a:xfrm>
            <a:off x="245596" y="3536813"/>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B82F06A-6D3B-530B-AD9E-8F0F01CFA156}"/>
              </a:ext>
            </a:extLst>
          </p:cNvPr>
          <p:cNvSpPr txBox="1"/>
          <p:nvPr/>
        </p:nvSpPr>
        <p:spPr>
          <a:xfrm>
            <a:off x="673112" y="3402735"/>
            <a:ext cx="4216947" cy="677108"/>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checkout –b &lt;</a:t>
            </a:r>
            <a:r>
              <a:rPr lang="en-US" altLang="en-US" sz="1600" b="1" i="1" dirty="0" err="1">
                <a:solidFill>
                  <a:srgbClr val="161616"/>
                </a:solidFill>
                <a:latin typeface="Arial" panose="020B0604020202020204" pitchFamily="34" charset="0"/>
                <a:cs typeface="Arial" panose="020B0604020202020204" pitchFamily="34" charset="0"/>
              </a:rPr>
              <a:t>branchname</a:t>
            </a:r>
            <a:r>
              <a:rPr lang="en-US" altLang="en-US" sz="1600" b="1" i="1" dirty="0">
                <a:solidFill>
                  <a:srgbClr val="161616"/>
                </a:solidFill>
                <a:latin typeface="Arial" panose="020B0604020202020204" pitchFamily="34" charset="0"/>
                <a:cs typeface="Arial" panose="020B0604020202020204" pitchFamily="34" charset="0"/>
              </a:rPr>
              <a:t>&gt;</a:t>
            </a:r>
          </a:p>
          <a:p>
            <a:pPr lvl="0" eaLnBrk="0" fontAlgn="base" hangingPunct="0">
              <a:spcBef>
                <a:spcPct val="0"/>
              </a:spcBef>
              <a:spcAft>
                <a:spcPct val="0"/>
              </a:spcAft>
            </a:pPr>
            <a:r>
              <a:rPr lang="en-US" sz="1100" dirty="0"/>
              <a:t>creates a new branch from the current HEAD, and switches the working directory to the new branch</a:t>
            </a:r>
            <a:endParaRPr lang="en-IN" sz="1100" dirty="0"/>
          </a:p>
        </p:txBody>
      </p:sp>
      <p:cxnSp>
        <p:nvCxnSpPr>
          <p:cNvPr id="14" name="Straight Connector 13">
            <a:extLst>
              <a:ext uri="{FF2B5EF4-FFF2-40B4-BE49-F238E27FC236}">
                <a16:creationId xmlns:a16="http://schemas.microsoft.com/office/drawing/2014/main" id="{ED056F55-B96B-F3F3-D0E6-0B12F58961AB}"/>
              </a:ext>
            </a:extLst>
          </p:cNvPr>
          <p:cNvCxnSpPr>
            <a:cxnSpLocks/>
          </p:cNvCxnSpPr>
          <p:nvPr/>
        </p:nvCxnSpPr>
        <p:spPr>
          <a:xfrm rot="16200000">
            <a:off x="200118" y="3990975"/>
            <a:ext cx="360000" cy="0"/>
          </a:xfrm>
          <a:prstGeom prst="line">
            <a:avLst/>
          </a:prstGeom>
          <a:ln w="28575">
            <a:solidFill>
              <a:srgbClr val="DADADA"/>
            </a:solidFill>
            <a:prstDash val="solid"/>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798ACE8E-1A81-1463-35E2-03CD38DB9360}"/>
              </a:ext>
            </a:extLst>
          </p:cNvPr>
          <p:cNvSpPr>
            <a:spLocks noChangeAspect="1"/>
          </p:cNvSpPr>
          <p:nvPr/>
        </p:nvSpPr>
        <p:spPr>
          <a:xfrm>
            <a:off x="236071" y="4141822"/>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C27050D5-4282-8E36-FADD-4515B5C17B85}"/>
              </a:ext>
            </a:extLst>
          </p:cNvPr>
          <p:cNvSpPr txBox="1"/>
          <p:nvPr/>
        </p:nvSpPr>
        <p:spPr>
          <a:xfrm>
            <a:off x="663587" y="4053464"/>
            <a:ext cx="4216947" cy="677108"/>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diff &lt;</a:t>
            </a:r>
            <a:r>
              <a:rPr lang="en-US" altLang="en-US" sz="1600" b="1" i="1" dirty="0" err="1">
                <a:solidFill>
                  <a:srgbClr val="161616"/>
                </a:solidFill>
                <a:latin typeface="Arial" panose="020B0604020202020204" pitchFamily="34" charset="0"/>
                <a:cs typeface="Arial" panose="020B0604020202020204" pitchFamily="34" charset="0"/>
              </a:rPr>
              <a:t>branchname</a:t>
            </a:r>
            <a:r>
              <a:rPr lang="en-US" altLang="en-US" sz="1600" b="1" i="1" dirty="0">
                <a:solidFill>
                  <a:srgbClr val="161616"/>
                </a:solidFill>
                <a:latin typeface="Arial" panose="020B0604020202020204" pitchFamily="34" charset="0"/>
                <a:cs typeface="Arial" panose="020B0604020202020204" pitchFamily="34" charset="0"/>
              </a:rPr>
              <a:t>&gt; - &lt;path&gt;</a:t>
            </a:r>
          </a:p>
          <a:p>
            <a:pPr lvl="0" eaLnBrk="0" fontAlgn="base" hangingPunct="0">
              <a:spcBef>
                <a:spcPct val="0"/>
              </a:spcBef>
              <a:spcAft>
                <a:spcPct val="0"/>
              </a:spcAft>
            </a:pPr>
            <a:r>
              <a:rPr lang="en-US" sz="1100" dirty="0"/>
              <a:t>shows the difference of path between the working directory and the given branch</a:t>
            </a:r>
            <a:endParaRPr lang="en-IN" sz="1100" dirty="0"/>
          </a:p>
        </p:txBody>
      </p:sp>
      <p:cxnSp>
        <p:nvCxnSpPr>
          <p:cNvPr id="24" name="Straight Connector 23">
            <a:extLst>
              <a:ext uri="{FF2B5EF4-FFF2-40B4-BE49-F238E27FC236}">
                <a16:creationId xmlns:a16="http://schemas.microsoft.com/office/drawing/2014/main" id="{A350121E-2F91-E891-1358-7F52DDF9DD43}"/>
              </a:ext>
            </a:extLst>
          </p:cNvPr>
          <p:cNvCxnSpPr>
            <a:cxnSpLocks/>
          </p:cNvCxnSpPr>
          <p:nvPr/>
        </p:nvCxnSpPr>
        <p:spPr>
          <a:xfrm rot="16200000">
            <a:off x="190040" y="4602164"/>
            <a:ext cx="360000" cy="0"/>
          </a:xfrm>
          <a:prstGeom prst="line">
            <a:avLst/>
          </a:prstGeom>
          <a:ln w="28575">
            <a:solidFill>
              <a:srgbClr val="DADADA"/>
            </a:solidFill>
            <a:prstDash val="solid"/>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A7FC39A2-60AF-ACF1-9423-8036E43C7FD3}"/>
              </a:ext>
            </a:extLst>
          </p:cNvPr>
          <p:cNvSpPr>
            <a:spLocks noChangeAspect="1"/>
          </p:cNvSpPr>
          <p:nvPr/>
        </p:nvSpPr>
        <p:spPr>
          <a:xfrm>
            <a:off x="225993" y="4753011"/>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CEB5480A-37D1-4606-D360-9230A9082259}"/>
              </a:ext>
            </a:extLst>
          </p:cNvPr>
          <p:cNvSpPr txBox="1"/>
          <p:nvPr/>
        </p:nvSpPr>
        <p:spPr>
          <a:xfrm>
            <a:off x="653509" y="4702753"/>
            <a:ext cx="4216947" cy="5078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merge &lt;</a:t>
            </a:r>
            <a:r>
              <a:rPr lang="en-US" altLang="en-US" sz="1600" b="1" i="1" dirty="0" err="1">
                <a:solidFill>
                  <a:srgbClr val="161616"/>
                </a:solidFill>
                <a:latin typeface="Arial" panose="020B0604020202020204" pitchFamily="34" charset="0"/>
                <a:cs typeface="Arial" panose="020B0604020202020204" pitchFamily="34" charset="0"/>
              </a:rPr>
              <a:t>branchname</a:t>
            </a:r>
            <a:r>
              <a:rPr lang="en-US" altLang="en-US" sz="1600" b="1" i="1" dirty="0">
                <a:solidFill>
                  <a:srgbClr val="161616"/>
                </a:solidFill>
                <a:latin typeface="Arial" panose="020B0604020202020204" pitchFamily="34" charset="0"/>
                <a:cs typeface="Arial" panose="020B0604020202020204" pitchFamily="34" charset="0"/>
              </a:rPr>
              <a:t>&gt;</a:t>
            </a:r>
          </a:p>
          <a:p>
            <a:pPr eaLnBrk="0" fontAlgn="base" hangingPunct="0">
              <a:spcBef>
                <a:spcPct val="0"/>
              </a:spcBef>
              <a:spcAft>
                <a:spcPct val="0"/>
              </a:spcAft>
            </a:pPr>
            <a:r>
              <a:rPr lang="en-US" sz="1100" dirty="0"/>
              <a:t>merges the given branch into the current branch</a:t>
            </a:r>
            <a:endParaRPr lang="en-US" sz="1100" dirty="0">
              <a:solidFill>
                <a:srgbClr val="161616"/>
              </a:solidFill>
              <a:latin typeface="Arial" panose="020B0604020202020204" pitchFamily="34" charset="0"/>
              <a:ea typeface="Times New Roman" panose="02020603050405020304" pitchFamily="18" charset="0"/>
            </a:endParaRPr>
          </a:p>
        </p:txBody>
      </p:sp>
      <p:cxnSp>
        <p:nvCxnSpPr>
          <p:cNvPr id="40" name="Straight Connector 39">
            <a:extLst>
              <a:ext uri="{FF2B5EF4-FFF2-40B4-BE49-F238E27FC236}">
                <a16:creationId xmlns:a16="http://schemas.microsoft.com/office/drawing/2014/main" id="{934413C6-40C4-C887-5C3C-8CE1E57BC03A}"/>
              </a:ext>
            </a:extLst>
          </p:cNvPr>
          <p:cNvCxnSpPr>
            <a:cxnSpLocks/>
          </p:cNvCxnSpPr>
          <p:nvPr/>
        </p:nvCxnSpPr>
        <p:spPr>
          <a:xfrm rot="16200000">
            <a:off x="190040" y="5224273"/>
            <a:ext cx="360000" cy="0"/>
          </a:xfrm>
          <a:prstGeom prst="line">
            <a:avLst/>
          </a:prstGeom>
          <a:ln w="28575">
            <a:solidFill>
              <a:srgbClr val="DADADA"/>
            </a:solidFill>
            <a:prstDash val="solid"/>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F3580170-DA74-5AE5-FC53-5EC6D4B5F4E5}"/>
              </a:ext>
            </a:extLst>
          </p:cNvPr>
          <p:cNvSpPr>
            <a:spLocks noChangeAspect="1"/>
          </p:cNvSpPr>
          <p:nvPr/>
        </p:nvSpPr>
        <p:spPr>
          <a:xfrm>
            <a:off x="225993" y="537512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77DEF9BF-9B88-20E5-A63B-151286EA4DF5}"/>
              </a:ext>
            </a:extLst>
          </p:cNvPr>
          <p:cNvSpPr txBox="1"/>
          <p:nvPr/>
        </p:nvSpPr>
        <p:spPr>
          <a:xfrm>
            <a:off x="653509" y="5248662"/>
            <a:ext cx="4216947" cy="5078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merge -abort</a:t>
            </a:r>
          </a:p>
          <a:p>
            <a:pPr eaLnBrk="0" fontAlgn="base" hangingPunct="0">
              <a:spcBef>
                <a:spcPct val="0"/>
              </a:spcBef>
              <a:spcAft>
                <a:spcPct val="0"/>
              </a:spcAft>
            </a:pPr>
            <a:r>
              <a:rPr lang="en-US" sz="1100" dirty="0"/>
              <a:t>aborts a merge that resulted in conflicts</a:t>
            </a:r>
            <a:endParaRPr lang="en-US" sz="1100" dirty="0">
              <a:solidFill>
                <a:srgbClr val="161616"/>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19132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3" presetClass="emph" presetSubtype="2" fill="hold" grpId="0" nodeType="withEffect">
                                  <p:stCondLst>
                                    <p:cond delay="0"/>
                                  </p:stCondLst>
                                  <p:childTnLst>
                                    <p:animClr clrSpc="rgb" dir="cw">
                                      <p:cBhvr override="childStyle">
                                        <p:cTn id="11" dur="2000" fill="hold"/>
                                        <p:tgtEl>
                                          <p:spTgt spid="4"/>
                                        </p:tgtEl>
                                        <p:attrNameLst>
                                          <p:attrName>style.color</p:attrName>
                                        </p:attrNameLst>
                                      </p:cBhvr>
                                      <p:to>
                                        <a:srgbClr val="EF476F"/>
                                      </p:to>
                                    </p:animClr>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par>
                                <p:cTn id="20" presetID="19" presetClass="emph" presetSubtype="0" fill="hold" grpId="1" nodeType="withEffect">
                                  <p:stCondLst>
                                    <p:cond delay="0"/>
                                  </p:stCondLst>
                                  <p:childTnLst>
                                    <p:animClr clrSpc="rgb" dir="cw">
                                      <p:cBhvr override="childStyle">
                                        <p:cTn id="21" dur="500" fill="hold"/>
                                        <p:tgtEl>
                                          <p:spTgt spid="19"/>
                                        </p:tgtEl>
                                        <p:attrNameLst>
                                          <p:attrName>style.color</p:attrName>
                                        </p:attrNameLst>
                                      </p:cBhvr>
                                      <p:to>
                                        <a:srgbClr val="EF476F"/>
                                      </p:to>
                                    </p:animClr>
                                    <p:animClr clrSpc="rgb" dir="cw">
                                      <p:cBhvr>
                                        <p:cTn id="22" dur="500" fill="hold"/>
                                        <p:tgtEl>
                                          <p:spTgt spid="19"/>
                                        </p:tgtEl>
                                        <p:attrNameLst>
                                          <p:attrName>fillcolor</p:attrName>
                                        </p:attrNameLst>
                                      </p:cBhvr>
                                      <p:to>
                                        <a:srgbClr val="EF476F"/>
                                      </p:to>
                                    </p:animClr>
                                    <p:set>
                                      <p:cBhvr>
                                        <p:cTn id="23" dur="500" fill="hold"/>
                                        <p:tgtEl>
                                          <p:spTgt spid="19"/>
                                        </p:tgtEl>
                                        <p:attrNameLst>
                                          <p:attrName>fill.type</p:attrName>
                                        </p:attrNameLst>
                                      </p:cBhvr>
                                      <p:to>
                                        <p:strVal val="solid"/>
                                      </p:to>
                                    </p:set>
                                    <p:set>
                                      <p:cBhvr>
                                        <p:cTn id="24" dur="500" fill="hold"/>
                                        <p:tgtEl>
                                          <p:spTgt spid="19"/>
                                        </p:tgtEl>
                                        <p:attrNameLst>
                                          <p:attrName>fill.on</p:attrName>
                                        </p:attrNameLst>
                                      </p:cBhvr>
                                      <p:to>
                                        <p:strVal val="true"/>
                                      </p:to>
                                    </p:set>
                                  </p:childTnLst>
                                </p:cTn>
                              </p:par>
                              <p:par>
                                <p:cTn id="25" presetID="22" presetClass="entr" presetSubtype="8" fill="hold" nodeType="with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left)">
                                      <p:cBhvr>
                                        <p:cTn id="27" dur="500"/>
                                        <p:tgtEl>
                                          <p:spTgt spid="19">
                                            <p:txEl>
                                              <p:pRg st="0" end="0"/>
                                            </p:txEl>
                                          </p:spTgt>
                                        </p:tgtEl>
                                      </p:cBhvr>
                                    </p:animEffect>
                                  </p:childTnLst>
                                </p:cTn>
                              </p:par>
                              <p:par>
                                <p:cTn id="28" presetID="3" presetClass="emph" presetSubtype="2" fill="hold" nodeType="withEffect">
                                  <p:stCondLst>
                                    <p:cond delay="0"/>
                                  </p:stCondLst>
                                  <p:childTnLst>
                                    <p:animClr clrSpc="rgb" dir="cw">
                                      <p:cBhvr override="childStyle">
                                        <p:cTn id="29" dur="2000" fill="hold"/>
                                        <p:tgtEl>
                                          <p:spTgt spid="19">
                                            <p:txEl>
                                              <p:pRg st="0" end="0"/>
                                            </p:txEl>
                                          </p:spTgt>
                                        </p:tgtEl>
                                        <p:attrNameLst>
                                          <p:attrName>style.color</p:attrName>
                                        </p:attrNameLst>
                                      </p:cBhvr>
                                      <p:to>
                                        <a:srgbClr val="FFFFFF"/>
                                      </p:to>
                                    </p:animClr>
                                  </p:childTnLst>
                                </p:cTn>
                              </p:par>
                            </p:childTnLst>
                          </p:cTn>
                        </p:par>
                      </p:childTnLst>
                    </p:cTn>
                  </p:par>
                  <p:par>
                    <p:cTn id="30" fill="hold">
                      <p:stCondLst>
                        <p:cond delay="indefinite"/>
                      </p:stCondLst>
                      <p:childTnLst>
                        <p:par>
                          <p:cTn id="31" fill="hold">
                            <p:stCondLst>
                              <p:cond delay="0"/>
                            </p:stCondLst>
                            <p:childTnLst>
                              <p:par>
                                <p:cTn id="32" presetID="19" presetClass="emph" presetSubtype="0" fill="hold" grpId="1" nodeType="clickEffect">
                                  <p:stCondLst>
                                    <p:cond delay="0"/>
                                  </p:stCondLst>
                                  <p:childTnLst>
                                    <p:animClr clrSpc="rgb" dir="cw">
                                      <p:cBhvr override="childStyle">
                                        <p:cTn id="33" dur="500" fill="hold"/>
                                        <p:tgtEl>
                                          <p:spTgt spid="15"/>
                                        </p:tgtEl>
                                        <p:attrNameLst>
                                          <p:attrName>style.color</p:attrName>
                                        </p:attrNameLst>
                                      </p:cBhvr>
                                      <p:to>
                                        <a:srgbClr val="EF476F"/>
                                      </p:to>
                                    </p:animClr>
                                    <p:animClr clrSpc="rgb" dir="cw">
                                      <p:cBhvr>
                                        <p:cTn id="34" dur="500" fill="hold"/>
                                        <p:tgtEl>
                                          <p:spTgt spid="15"/>
                                        </p:tgtEl>
                                        <p:attrNameLst>
                                          <p:attrName>fillcolor</p:attrName>
                                        </p:attrNameLst>
                                      </p:cBhvr>
                                      <p:to>
                                        <a:srgbClr val="EF476F"/>
                                      </p:to>
                                    </p:animClr>
                                    <p:set>
                                      <p:cBhvr>
                                        <p:cTn id="35" dur="500" fill="hold"/>
                                        <p:tgtEl>
                                          <p:spTgt spid="15"/>
                                        </p:tgtEl>
                                        <p:attrNameLst>
                                          <p:attrName>fill.type</p:attrName>
                                        </p:attrNameLst>
                                      </p:cBhvr>
                                      <p:to>
                                        <p:strVal val="solid"/>
                                      </p:to>
                                    </p:set>
                                    <p:set>
                                      <p:cBhvr>
                                        <p:cTn id="36" dur="500" fill="hold"/>
                                        <p:tgtEl>
                                          <p:spTgt spid="15"/>
                                        </p:tgtEl>
                                        <p:attrNameLst>
                                          <p:attrName>fill.on</p:attrName>
                                        </p:attrNameLst>
                                      </p:cBhvr>
                                      <p:to>
                                        <p:strVal val="true"/>
                                      </p:to>
                                    </p:set>
                                  </p:childTnLst>
                                </p:cTn>
                              </p:par>
                              <p:par>
                                <p:cTn id="37" presetID="26" presetClass="emph" presetSubtype="0" fill="hold" grpId="1" nodeType="withEffect">
                                  <p:stCondLst>
                                    <p:cond delay="0"/>
                                  </p:stCondLst>
                                  <p:childTnLst>
                                    <p:animEffect transition="out" filter="fade">
                                      <p:cBhvr>
                                        <p:cTn id="38" dur="500" tmFilter="0, 0; .2, .5; .8, .5; 1, 0"/>
                                        <p:tgtEl>
                                          <p:spTgt spid="16"/>
                                        </p:tgtEl>
                                      </p:cBhvr>
                                    </p:animEffect>
                                    <p:animScale>
                                      <p:cBhvr>
                                        <p:cTn id="39" dur="250" autoRev="1" fill="hold"/>
                                        <p:tgtEl>
                                          <p:spTgt spid="16"/>
                                        </p:tgtEl>
                                      </p:cBhvr>
                                      <p:by x="105000" y="105000"/>
                                    </p:animScale>
                                  </p:childTnLst>
                                </p:cTn>
                              </p:par>
                              <p:par>
                                <p:cTn id="40" presetID="53" presetClass="entr" presetSubtype="16"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750"/>
                                        <p:tgtEl>
                                          <p:spTgt spid="20"/>
                                        </p:tgtEl>
                                      </p:cBhvr>
                                    </p:animEffect>
                                  </p:childTnLst>
                                </p:cTn>
                              </p:par>
                              <p:par>
                                <p:cTn id="55" presetID="19" presetClass="emph" presetSubtype="0" fill="hold" grpId="1" nodeType="withEffect">
                                  <p:stCondLst>
                                    <p:cond delay="0"/>
                                  </p:stCondLst>
                                  <p:childTnLst>
                                    <p:animClr clrSpc="rgb" dir="cw">
                                      <p:cBhvr override="childStyle">
                                        <p:cTn id="56" dur="750" fill="hold"/>
                                        <p:tgtEl>
                                          <p:spTgt spid="20"/>
                                        </p:tgtEl>
                                        <p:attrNameLst>
                                          <p:attrName>style.color</p:attrName>
                                        </p:attrNameLst>
                                      </p:cBhvr>
                                      <p:to>
                                        <a:srgbClr val="FFD166"/>
                                      </p:to>
                                    </p:animClr>
                                    <p:animClr clrSpc="rgb" dir="cw">
                                      <p:cBhvr>
                                        <p:cTn id="57" dur="750" fill="hold"/>
                                        <p:tgtEl>
                                          <p:spTgt spid="20"/>
                                        </p:tgtEl>
                                        <p:attrNameLst>
                                          <p:attrName>fillcolor</p:attrName>
                                        </p:attrNameLst>
                                      </p:cBhvr>
                                      <p:to>
                                        <a:srgbClr val="FFD166"/>
                                      </p:to>
                                    </p:animClr>
                                    <p:set>
                                      <p:cBhvr>
                                        <p:cTn id="58" dur="750" fill="hold"/>
                                        <p:tgtEl>
                                          <p:spTgt spid="20"/>
                                        </p:tgtEl>
                                        <p:attrNameLst>
                                          <p:attrName>fill.type</p:attrName>
                                        </p:attrNameLst>
                                      </p:cBhvr>
                                      <p:to>
                                        <p:strVal val="solid"/>
                                      </p:to>
                                    </p:set>
                                    <p:set>
                                      <p:cBhvr>
                                        <p:cTn id="59" dur="750" fill="hold"/>
                                        <p:tgtEl>
                                          <p:spTgt spid="20"/>
                                        </p:tgtEl>
                                        <p:attrNameLst>
                                          <p:attrName>fill.on</p:attrName>
                                        </p:attrNameLst>
                                      </p:cBhvr>
                                      <p:to>
                                        <p:strVal val="true"/>
                                      </p:to>
                                    </p:set>
                                  </p:childTnLst>
                                </p:cTn>
                              </p:par>
                            </p:childTnLst>
                          </p:cTn>
                        </p:par>
                        <p:par>
                          <p:cTn id="60" fill="hold">
                            <p:stCondLst>
                              <p:cond delay="75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par>
                          <p:cTn id="67" fill="hold">
                            <p:stCondLst>
                              <p:cond delay="0"/>
                            </p:stCondLst>
                            <p:childTnLst>
                              <p:par>
                                <p:cTn id="68" presetID="19" presetClass="emph" presetSubtype="0" fill="hold" grpId="0" nodeType="afterEffect">
                                  <p:stCondLst>
                                    <p:cond delay="0"/>
                                  </p:stCondLst>
                                  <p:childTnLst>
                                    <p:animClr clrSpc="rgb" dir="cw">
                                      <p:cBhvr override="childStyle">
                                        <p:cTn id="69" dur="500" fill="hold"/>
                                        <p:tgtEl>
                                          <p:spTgt spid="26"/>
                                        </p:tgtEl>
                                        <p:attrNameLst>
                                          <p:attrName>style.color</p:attrName>
                                        </p:attrNameLst>
                                      </p:cBhvr>
                                      <p:to>
                                        <a:srgbClr val="FFC8DD"/>
                                      </p:to>
                                    </p:animClr>
                                    <p:animClr clrSpc="rgb" dir="cw">
                                      <p:cBhvr>
                                        <p:cTn id="70" dur="500" fill="hold"/>
                                        <p:tgtEl>
                                          <p:spTgt spid="26"/>
                                        </p:tgtEl>
                                        <p:attrNameLst>
                                          <p:attrName>fillcolor</p:attrName>
                                        </p:attrNameLst>
                                      </p:cBhvr>
                                      <p:to>
                                        <a:srgbClr val="FFC8DD"/>
                                      </p:to>
                                    </p:animClr>
                                    <p:set>
                                      <p:cBhvr>
                                        <p:cTn id="71" dur="500" fill="hold"/>
                                        <p:tgtEl>
                                          <p:spTgt spid="26"/>
                                        </p:tgtEl>
                                        <p:attrNameLst>
                                          <p:attrName>fill.type</p:attrName>
                                        </p:attrNameLst>
                                      </p:cBhvr>
                                      <p:to>
                                        <p:strVal val="solid"/>
                                      </p:to>
                                    </p:set>
                                    <p:set>
                                      <p:cBhvr>
                                        <p:cTn id="72" dur="500" fill="hold"/>
                                        <p:tgtEl>
                                          <p:spTgt spid="26"/>
                                        </p:tgtEl>
                                        <p:attrNameLst>
                                          <p:attrName>fill.on</p:attrName>
                                        </p:attrNameLst>
                                      </p:cBhvr>
                                      <p:to>
                                        <p:strVal val="true"/>
                                      </p:to>
                                    </p:se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26">
                                            <p:txEl>
                                              <p:pRg st="0" end="0"/>
                                            </p:txEl>
                                          </p:spTgt>
                                        </p:tgtEl>
                                        <p:attrNameLst>
                                          <p:attrName>style.visibility</p:attrName>
                                        </p:attrNameLst>
                                      </p:cBhvr>
                                      <p:to>
                                        <p:strVal val="visible"/>
                                      </p:to>
                                    </p:set>
                                  </p:childTnLst>
                                </p:cTn>
                              </p:par>
                              <p:par>
                                <p:cTn id="76" presetID="3" presetClass="emph" presetSubtype="2" fill="hold" nodeType="withEffect">
                                  <p:stCondLst>
                                    <p:cond delay="0"/>
                                  </p:stCondLst>
                                  <p:childTnLst>
                                    <p:animClr clrSpc="rgb" dir="cw">
                                      <p:cBhvr override="childStyle">
                                        <p:cTn id="77" dur="2000" fill="hold"/>
                                        <p:tgtEl>
                                          <p:spTgt spid="26">
                                            <p:txEl>
                                              <p:pRg st="0" end="0"/>
                                            </p:txEl>
                                          </p:spTgt>
                                        </p:tgtEl>
                                        <p:attrNameLst>
                                          <p:attrName>style.color</p:attrName>
                                        </p:attrNameLst>
                                      </p:cBhvr>
                                      <p:to>
                                        <a:srgbClr val="06D6A0"/>
                                      </p:to>
                                    </p:animClr>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2000"/>
                                        <p:tgtEl>
                                          <p:spTgt spid="25"/>
                                        </p:tgtEl>
                                      </p:cBhvr>
                                    </p:animEffect>
                                  </p:childTnLst>
                                </p:cTn>
                              </p:par>
                              <p:par>
                                <p:cTn id="83" presetID="7" presetClass="emph" presetSubtype="2" fill="hold" nodeType="withEffect">
                                  <p:stCondLst>
                                    <p:cond delay="0"/>
                                  </p:stCondLst>
                                  <p:childTnLst>
                                    <p:animClr clrSpc="rgb" dir="cw">
                                      <p:cBhvr>
                                        <p:cTn id="84" dur="2000" fill="hold"/>
                                        <p:tgtEl>
                                          <p:spTgt spid="25"/>
                                        </p:tgtEl>
                                        <p:attrNameLst>
                                          <p:attrName>stroke.color</p:attrName>
                                        </p:attrNameLst>
                                      </p:cBhvr>
                                      <p:to>
                                        <a:srgbClr val="FFC8DD"/>
                                      </p:to>
                                    </p:animClr>
                                    <p:set>
                                      <p:cBhvr>
                                        <p:cTn id="85" dur="2000" fill="hold"/>
                                        <p:tgtEl>
                                          <p:spTgt spid="25"/>
                                        </p:tgtEl>
                                        <p:attrNameLst>
                                          <p:attrName>stroke.on</p:attrName>
                                        </p:attrNameLst>
                                      </p:cBhvr>
                                      <p:to>
                                        <p:strVal val="true"/>
                                      </p:to>
                                    </p:set>
                                  </p:childTnLst>
                                </p:cTn>
                              </p:par>
                              <p:par>
                                <p:cTn id="86" presetID="1" presetClass="entr" presetSubtype="0" fill="hold" grpId="1" nodeType="withEffect">
                                  <p:stCondLst>
                                    <p:cond delay="0"/>
                                  </p:stCondLst>
                                  <p:childTnLst>
                                    <p:set>
                                      <p:cBhvr>
                                        <p:cTn id="87" dur="1" fill="hold">
                                          <p:stCondLst>
                                            <p:cond delay="0"/>
                                          </p:stCondLst>
                                        </p:cTn>
                                        <p:tgtEl>
                                          <p:spTgt spid="27">
                                            <p:txEl>
                                              <p:pRg st="0" end="0"/>
                                            </p:txEl>
                                          </p:spTgt>
                                        </p:tgtEl>
                                        <p:attrNameLst>
                                          <p:attrName>style.visibility</p:attrName>
                                        </p:attrNameLst>
                                      </p:cBhvr>
                                      <p:to>
                                        <p:strVal val="visible"/>
                                      </p:to>
                                    </p:set>
                                  </p:childTnLst>
                                </p:cTn>
                              </p:par>
                              <p:par>
                                <p:cTn id="88" presetID="3" presetClass="emph" presetSubtype="2" fill="hold" grpId="0" nodeType="withEffect">
                                  <p:stCondLst>
                                    <p:cond delay="0"/>
                                  </p:stCondLst>
                                  <p:childTnLst>
                                    <p:animClr clrSpc="rgb" dir="cw">
                                      <p:cBhvr override="childStyle">
                                        <p:cTn id="89" dur="2000" fill="hold"/>
                                        <p:tgtEl>
                                          <p:spTgt spid="27">
                                            <p:txEl>
                                              <p:pRg st="0" end="0"/>
                                            </p:txEl>
                                          </p:spTgt>
                                        </p:tgtEl>
                                        <p:attrNameLst>
                                          <p:attrName>style.color</p:attrName>
                                        </p:attrNameLst>
                                      </p:cBhvr>
                                      <p:to>
                                        <a:srgbClr val="073B4C"/>
                                      </p:to>
                                    </p:animClr>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1" nodeType="clickEffect">
                                  <p:stCondLst>
                                    <p:cond delay="0"/>
                                  </p:stCondLst>
                                  <p:childTnLst>
                                    <p:set>
                                      <p:cBhvr>
                                        <p:cTn id="93" dur="1" fill="hold">
                                          <p:stCondLst>
                                            <p:cond delay="0"/>
                                          </p:stCondLst>
                                        </p:cTn>
                                        <p:tgtEl>
                                          <p:spTgt spid="29"/>
                                        </p:tgtEl>
                                        <p:attrNameLst>
                                          <p:attrName>style.visibility</p:attrName>
                                        </p:attrNameLst>
                                      </p:cBhvr>
                                      <p:to>
                                        <p:strVal val="visible"/>
                                      </p:to>
                                    </p:set>
                                  </p:childTnLst>
                                </p:cTn>
                              </p:par>
                            </p:childTnLst>
                          </p:cTn>
                        </p:par>
                        <p:par>
                          <p:cTn id="94" fill="hold">
                            <p:stCondLst>
                              <p:cond delay="0"/>
                            </p:stCondLst>
                            <p:childTnLst>
                              <p:par>
                                <p:cTn id="95" presetID="19" presetClass="emph" presetSubtype="0" fill="hold" grpId="0" nodeType="afterEffect">
                                  <p:stCondLst>
                                    <p:cond delay="0"/>
                                  </p:stCondLst>
                                  <p:childTnLst>
                                    <p:animClr clrSpc="rgb" dir="cw">
                                      <p:cBhvr override="childStyle">
                                        <p:cTn id="96" dur="500" fill="hold"/>
                                        <p:tgtEl>
                                          <p:spTgt spid="29"/>
                                        </p:tgtEl>
                                        <p:attrNameLst>
                                          <p:attrName>style.color</p:attrName>
                                        </p:attrNameLst>
                                      </p:cBhvr>
                                      <p:to>
                                        <a:srgbClr val="FFC8DD"/>
                                      </p:to>
                                    </p:animClr>
                                    <p:animClr clrSpc="rgb" dir="cw">
                                      <p:cBhvr>
                                        <p:cTn id="97" dur="500" fill="hold"/>
                                        <p:tgtEl>
                                          <p:spTgt spid="29"/>
                                        </p:tgtEl>
                                        <p:attrNameLst>
                                          <p:attrName>fillcolor</p:attrName>
                                        </p:attrNameLst>
                                      </p:cBhvr>
                                      <p:to>
                                        <a:srgbClr val="FFC8DD"/>
                                      </p:to>
                                    </p:animClr>
                                    <p:set>
                                      <p:cBhvr>
                                        <p:cTn id="98" dur="500" fill="hold"/>
                                        <p:tgtEl>
                                          <p:spTgt spid="29"/>
                                        </p:tgtEl>
                                        <p:attrNameLst>
                                          <p:attrName>fill.type</p:attrName>
                                        </p:attrNameLst>
                                      </p:cBhvr>
                                      <p:to>
                                        <p:strVal val="solid"/>
                                      </p:to>
                                    </p:set>
                                    <p:set>
                                      <p:cBhvr>
                                        <p:cTn id="99" dur="500" fill="hold"/>
                                        <p:tgtEl>
                                          <p:spTgt spid="29"/>
                                        </p:tgtEl>
                                        <p:attrNameLst>
                                          <p:attrName>fill.on</p:attrName>
                                        </p:attrNameLst>
                                      </p:cBhvr>
                                      <p:to>
                                        <p:strVal val="true"/>
                                      </p:to>
                                    </p:set>
                                  </p:childTnLst>
                                </p:cTn>
                              </p:par>
                            </p:childTnLst>
                          </p:cTn>
                        </p:par>
                        <p:par>
                          <p:cTn id="100" fill="hold">
                            <p:stCondLst>
                              <p:cond delay="500"/>
                            </p:stCondLst>
                            <p:childTnLst>
                              <p:par>
                                <p:cTn id="101" presetID="1" presetClass="entr" presetSubtype="0" fill="hold" nodeType="afterEffect">
                                  <p:stCondLst>
                                    <p:cond delay="0"/>
                                  </p:stCondLst>
                                  <p:childTnLst>
                                    <p:set>
                                      <p:cBhvr>
                                        <p:cTn id="102" dur="1" fill="hold">
                                          <p:stCondLst>
                                            <p:cond delay="0"/>
                                          </p:stCondLst>
                                        </p:cTn>
                                        <p:tgtEl>
                                          <p:spTgt spid="29">
                                            <p:txEl>
                                              <p:pRg st="0" end="0"/>
                                            </p:txEl>
                                          </p:spTgt>
                                        </p:tgtEl>
                                        <p:attrNameLst>
                                          <p:attrName>style.visibility</p:attrName>
                                        </p:attrNameLst>
                                      </p:cBhvr>
                                      <p:to>
                                        <p:strVal val="visible"/>
                                      </p:to>
                                    </p:set>
                                  </p:childTnLst>
                                </p:cTn>
                              </p:par>
                              <p:par>
                                <p:cTn id="103" presetID="3" presetClass="emph" presetSubtype="2" fill="hold" nodeType="withEffect">
                                  <p:stCondLst>
                                    <p:cond delay="0"/>
                                  </p:stCondLst>
                                  <p:childTnLst>
                                    <p:animClr clrSpc="rgb" dir="cw">
                                      <p:cBhvr override="childStyle">
                                        <p:cTn id="104" dur="2000" fill="hold"/>
                                        <p:tgtEl>
                                          <p:spTgt spid="29">
                                            <p:txEl>
                                              <p:pRg st="0" end="0"/>
                                            </p:txEl>
                                          </p:spTgt>
                                        </p:tgtEl>
                                        <p:attrNameLst>
                                          <p:attrName>style.color</p:attrName>
                                        </p:attrNameLst>
                                      </p:cBhvr>
                                      <p:to>
                                        <a:srgbClr val="06D6A0"/>
                                      </p:to>
                                    </p:animClr>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wipe(down)">
                                      <p:cBhvr>
                                        <p:cTn id="109" dur="2000"/>
                                        <p:tgtEl>
                                          <p:spTgt spid="28"/>
                                        </p:tgtEl>
                                      </p:cBhvr>
                                    </p:animEffect>
                                  </p:childTnLst>
                                </p:cTn>
                              </p:par>
                              <p:par>
                                <p:cTn id="110" presetID="7" presetClass="emph" presetSubtype="2" fill="hold" nodeType="withEffect">
                                  <p:stCondLst>
                                    <p:cond delay="0"/>
                                  </p:stCondLst>
                                  <p:childTnLst>
                                    <p:animClr clrSpc="rgb" dir="cw">
                                      <p:cBhvr>
                                        <p:cTn id="111" dur="2000" fill="hold"/>
                                        <p:tgtEl>
                                          <p:spTgt spid="28"/>
                                        </p:tgtEl>
                                        <p:attrNameLst>
                                          <p:attrName>stroke.color</p:attrName>
                                        </p:attrNameLst>
                                      </p:cBhvr>
                                      <p:to>
                                        <a:srgbClr val="FFC8DD"/>
                                      </p:to>
                                    </p:animClr>
                                    <p:set>
                                      <p:cBhvr>
                                        <p:cTn id="112" dur="2000" fill="hold"/>
                                        <p:tgtEl>
                                          <p:spTgt spid="28"/>
                                        </p:tgtEl>
                                        <p:attrNameLst>
                                          <p:attrName>stroke.on</p:attrName>
                                        </p:attrNameLst>
                                      </p:cBhvr>
                                      <p:to>
                                        <p:strVal val="true"/>
                                      </p:to>
                                    </p:set>
                                  </p:childTnLst>
                                </p:cTn>
                              </p:par>
                              <p:par>
                                <p:cTn id="113" presetID="1" presetClass="entr" presetSubtype="0" fill="hold" grpId="1" nodeType="withEffect">
                                  <p:stCondLst>
                                    <p:cond delay="0"/>
                                  </p:stCondLst>
                                  <p:childTnLst>
                                    <p:set>
                                      <p:cBhvr>
                                        <p:cTn id="114" dur="1" fill="hold">
                                          <p:stCondLst>
                                            <p:cond delay="0"/>
                                          </p:stCondLst>
                                        </p:cTn>
                                        <p:tgtEl>
                                          <p:spTgt spid="30">
                                            <p:txEl>
                                              <p:pRg st="0" end="0"/>
                                            </p:txEl>
                                          </p:spTgt>
                                        </p:tgtEl>
                                        <p:attrNameLst>
                                          <p:attrName>style.visibility</p:attrName>
                                        </p:attrNameLst>
                                      </p:cBhvr>
                                      <p:to>
                                        <p:strVal val="visible"/>
                                      </p:to>
                                    </p:set>
                                  </p:childTnLst>
                                </p:cTn>
                              </p:par>
                              <p:par>
                                <p:cTn id="115" presetID="3" presetClass="emph" presetSubtype="2" fill="hold" grpId="0" nodeType="withEffect">
                                  <p:stCondLst>
                                    <p:cond delay="0"/>
                                  </p:stCondLst>
                                  <p:childTnLst>
                                    <p:animClr clrSpc="rgb" dir="cw">
                                      <p:cBhvr override="childStyle">
                                        <p:cTn id="116" dur="2000" fill="hold"/>
                                        <p:tgtEl>
                                          <p:spTgt spid="30">
                                            <p:txEl>
                                              <p:pRg st="0" end="0"/>
                                            </p:txEl>
                                          </p:spTgt>
                                        </p:tgtEl>
                                        <p:attrNameLst>
                                          <p:attrName>style.color</p:attrName>
                                        </p:attrNameLst>
                                      </p:cBhvr>
                                      <p:to>
                                        <a:srgbClr val="073B4C"/>
                                      </p:to>
                                    </p:animClr>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2"/>
                                        </p:tgtEl>
                                        <p:attrNameLst>
                                          <p:attrName>style.visibility</p:attrName>
                                        </p:attrNameLst>
                                      </p:cBhvr>
                                      <p:to>
                                        <p:strVal val="visible"/>
                                      </p:to>
                                    </p:set>
                                  </p:childTnLst>
                                </p:cTn>
                              </p:par>
                            </p:childTnLst>
                          </p:cTn>
                        </p:par>
                        <p:par>
                          <p:cTn id="121" fill="hold">
                            <p:stCondLst>
                              <p:cond delay="0"/>
                            </p:stCondLst>
                            <p:childTnLst>
                              <p:par>
                                <p:cTn id="122" presetID="19" presetClass="emph" presetSubtype="0" fill="hold" grpId="0" nodeType="afterEffect">
                                  <p:stCondLst>
                                    <p:cond delay="0"/>
                                  </p:stCondLst>
                                  <p:childTnLst>
                                    <p:animClr clrSpc="rgb" dir="cw">
                                      <p:cBhvr override="childStyle">
                                        <p:cTn id="123" dur="500" fill="hold"/>
                                        <p:tgtEl>
                                          <p:spTgt spid="32"/>
                                        </p:tgtEl>
                                        <p:attrNameLst>
                                          <p:attrName>style.color</p:attrName>
                                        </p:attrNameLst>
                                      </p:cBhvr>
                                      <p:to>
                                        <a:srgbClr val="FFC8DD"/>
                                      </p:to>
                                    </p:animClr>
                                    <p:animClr clrSpc="rgb" dir="cw">
                                      <p:cBhvr>
                                        <p:cTn id="124" dur="500" fill="hold"/>
                                        <p:tgtEl>
                                          <p:spTgt spid="32"/>
                                        </p:tgtEl>
                                        <p:attrNameLst>
                                          <p:attrName>fillcolor</p:attrName>
                                        </p:attrNameLst>
                                      </p:cBhvr>
                                      <p:to>
                                        <a:srgbClr val="FFC8DD"/>
                                      </p:to>
                                    </p:animClr>
                                    <p:set>
                                      <p:cBhvr>
                                        <p:cTn id="125" dur="500" fill="hold"/>
                                        <p:tgtEl>
                                          <p:spTgt spid="32"/>
                                        </p:tgtEl>
                                        <p:attrNameLst>
                                          <p:attrName>fill.type</p:attrName>
                                        </p:attrNameLst>
                                      </p:cBhvr>
                                      <p:to>
                                        <p:strVal val="solid"/>
                                      </p:to>
                                    </p:set>
                                    <p:set>
                                      <p:cBhvr>
                                        <p:cTn id="126" dur="500" fill="hold"/>
                                        <p:tgtEl>
                                          <p:spTgt spid="32"/>
                                        </p:tgtEl>
                                        <p:attrNameLst>
                                          <p:attrName>fill.on</p:attrName>
                                        </p:attrNameLst>
                                      </p:cBhvr>
                                      <p:to>
                                        <p:strVal val="true"/>
                                      </p:to>
                                    </p:set>
                                  </p:childTnLst>
                                </p:cTn>
                              </p:par>
                            </p:childTnLst>
                          </p:cTn>
                        </p:par>
                        <p:par>
                          <p:cTn id="127" fill="hold">
                            <p:stCondLst>
                              <p:cond delay="500"/>
                            </p:stCondLst>
                            <p:childTnLst>
                              <p:par>
                                <p:cTn id="128" presetID="1" presetClass="entr" presetSubtype="0" fill="hold" nodeType="afterEffect">
                                  <p:stCondLst>
                                    <p:cond delay="0"/>
                                  </p:stCondLst>
                                  <p:childTnLst>
                                    <p:set>
                                      <p:cBhvr>
                                        <p:cTn id="129" dur="1" fill="hold">
                                          <p:stCondLst>
                                            <p:cond delay="0"/>
                                          </p:stCondLst>
                                        </p:cTn>
                                        <p:tgtEl>
                                          <p:spTgt spid="32">
                                            <p:txEl>
                                              <p:pRg st="0" end="0"/>
                                            </p:txEl>
                                          </p:spTgt>
                                        </p:tgtEl>
                                        <p:attrNameLst>
                                          <p:attrName>style.visibility</p:attrName>
                                        </p:attrNameLst>
                                      </p:cBhvr>
                                      <p:to>
                                        <p:strVal val="visible"/>
                                      </p:to>
                                    </p:set>
                                  </p:childTnLst>
                                </p:cTn>
                              </p:par>
                              <p:par>
                                <p:cTn id="130" presetID="3" presetClass="emph" presetSubtype="2" fill="hold" nodeType="withEffect">
                                  <p:stCondLst>
                                    <p:cond delay="0"/>
                                  </p:stCondLst>
                                  <p:childTnLst>
                                    <p:animClr clrSpc="rgb" dir="cw">
                                      <p:cBhvr override="childStyle">
                                        <p:cTn id="131" dur="2000" fill="hold"/>
                                        <p:tgtEl>
                                          <p:spTgt spid="32">
                                            <p:txEl>
                                              <p:pRg st="0" end="0"/>
                                            </p:txEl>
                                          </p:spTgt>
                                        </p:tgtEl>
                                        <p:attrNameLst>
                                          <p:attrName>style.color</p:attrName>
                                        </p:attrNameLst>
                                      </p:cBhvr>
                                      <p:to>
                                        <a:srgbClr val="06D6A0"/>
                                      </p:to>
                                    </p:animClr>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wipe(down)">
                                      <p:cBhvr>
                                        <p:cTn id="136" dur="2000"/>
                                        <p:tgtEl>
                                          <p:spTgt spid="31"/>
                                        </p:tgtEl>
                                      </p:cBhvr>
                                    </p:animEffect>
                                  </p:childTnLst>
                                </p:cTn>
                              </p:par>
                              <p:par>
                                <p:cTn id="137" presetID="7" presetClass="emph" presetSubtype="2" fill="hold" nodeType="withEffect">
                                  <p:stCondLst>
                                    <p:cond delay="0"/>
                                  </p:stCondLst>
                                  <p:childTnLst>
                                    <p:animClr clrSpc="rgb" dir="cw">
                                      <p:cBhvr>
                                        <p:cTn id="138" dur="2000" fill="hold"/>
                                        <p:tgtEl>
                                          <p:spTgt spid="31"/>
                                        </p:tgtEl>
                                        <p:attrNameLst>
                                          <p:attrName>stroke.color</p:attrName>
                                        </p:attrNameLst>
                                      </p:cBhvr>
                                      <p:to>
                                        <a:srgbClr val="FFC8DD"/>
                                      </p:to>
                                    </p:animClr>
                                    <p:set>
                                      <p:cBhvr>
                                        <p:cTn id="139" dur="2000" fill="hold"/>
                                        <p:tgtEl>
                                          <p:spTgt spid="31"/>
                                        </p:tgtEl>
                                        <p:attrNameLst>
                                          <p:attrName>stroke.on</p:attrName>
                                        </p:attrNameLst>
                                      </p:cBhvr>
                                      <p:to>
                                        <p:strVal val="true"/>
                                      </p:to>
                                    </p:set>
                                  </p:childTnLst>
                                </p:cTn>
                              </p:par>
                              <p:par>
                                <p:cTn id="140" presetID="1" presetClass="entr" presetSubtype="0" fill="hold" grpId="1" nodeType="withEffect">
                                  <p:stCondLst>
                                    <p:cond delay="0"/>
                                  </p:stCondLst>
                                  <p:childTnLst>
                                    <p:set>
                                      <p:cBhvr>
                                        <p:cTn id="141" dur="1" fill="hold">
                                          <p:stCondLst>
                                            <p:cond delay="0"/>
                                          </p:stCondLst>
                                        </p:cTn>
                                        <p:tgtEl>
                                          <p:spTgt spid="33">
                                            <p:txEl>
                                              <p:pRg st="0" end="0"/>
                                            </p:txEl>
                                          </p:spTgt>
                                        </p:tgtEl>
                                        <p:attrNameLst>
                                          <p:attrName>style.visibility</p:attrName>
                                        </p:attrNameLst>
                                      </p:cBhvr>
                                      <p:to>
                                        <p:strVal val="visible"/>
                                      </p:to>
                                    </p:set>
                                  </p:childTnLst>
                                </p:cTn>
                              </p:par>
                              <p:par>
                                <p:cTn id="142" presetID="3" presetClass="emph" presetSubtype="2" fill="hold" grpId="0" nodeType="withEffect">
                                  <p:stCondLst>
                                    <p:cond delay="0"/>
                                  </p:stCondLst>
                                  <p:childTnLst>
                                    <p:animClr clrSpc="rgb" dir="cw">
                                      <p:cBhvr override="childStyle">
                                        <p:cTn id="143" dur="2000" fill="hold"/>
                                        <p:tgtEl>
                                          <p:spTgt spid="33">
                                            <p:txEl>
                                              <p:pRg st="0" end="0"/>
                                            </p:txEl>
                                          </p:spTgt>
                                        </p:tgtEl>
                                        <p:attrNameLst>
                                          <p:attrName>style.color</p:attrName>
                                        </p:attrNameLst>
                                      </p:cBhvr>
                                      <p:to>
                                        <a:srgbClr val="073B4C"/>
                                      </p:to>
                                    </p:animClr>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34"/>
                                        </p:tgtEl>
                                        <p:attrNameLst>
                                          <p:attrName>style.visibility</p:attrName>
                                        </p:attrNameLst>
                                      </p:cBhvr>
                                      <p:to>
                                        <p:strVal val="visible"/>
                                      </p:to>
                                    </p:set>
                                    <p:animEffect transition="in" filter="wipe(down)">
                                      <p:cBhvr>
                                        <p:cTn id="148" dur="2000"/>
                                        <p:tgtEl>
                                          <p:spTgt spid="34"/>
                                        </p:tgtEl>
                                      </p:cBhvr>
                                    </p:animEffect>
                                  </p:childTnLst>
                                </p:cTn>
                              </p:par>
                              <p:par>
                                <p:cTn id="149" presetID="7" presetClass="emph" presetSubtype="2" fill="hold" nodeType="withEffect">
                                  <p:stCondLst>
                                    <p:cond delay="0"/>
                                  </p:stCondLst>
                                  <p:childTnLst>
                                    <p:animClr clrSpc="rgb" dir="cw">
                                      <p:cBhvr>
                                        <p:cTn id="150" dur="2000" fill="hold"/>
                                        <p:tgtEl>
                                          <p:spTgt spid="34"/>
                                        </p:tgtEl>
                                        <p:attrNameLst>
                                          <p:attrName>stroke.color</p:attrName>
                                        </p:attrNameLst>
                                      </p:cBhvr>
                                      <p:to>
                                        <a:srgbClr val="FFC8DD"/>
                                      </p:to>
                                    </p:animClr>
                                    <p:set>
                                      <p:cBhvr>
                                        <p:cTn id="151" dur="2000" fill="hold"/>
                                        <p:tgtEl>
                                          <p:spTgt spid="34"/>
                                        </p:tgtEl>
                                        <p:attrNameLst>
                                          <p:attrName>stroke.on</p:attrName>
                                        </p:attrNameLst>
                                      </p:cBhvr>
                                      <p:to>
                                        <p:strVal val="true"/>
                                      </p:to>
                                    </p:set>
                                  </p:childTnLst>
                                </p:cTn>
                              </p:par>
                              <p:par>
                                <p:cTn id="152" presetID="1" presetClass="entr" presetSubtype="0" fill="hold" grpId="1" nodeType="withEffect">
                                  <p:stCondLst>
                                    <p:cond delay="0"/>
                                  </p:stCondLst>
                                  <p:childTnLst>
                                    <p:set>
                                      <p:cBhvr>
                                        <p:cTn id="153" dur="1" fill="hold">
                                          <p:stCondLst>
                                            <p:cond delay="0"/>
                                          </p:stCondLst>
                                        </p:cTn>
                                        <p:tgtEl>
                                          <p:spTgt spid="49">
                                            <p:txEl>
                                              <p:pRg st="0" end="0"/>
                                            </p:txEl>
                                          </p:spTgt>
                                        </p:tgtEl>
                                        <p:attrNameLst>
                                          <p:attrName>style.visibility</p:attrName>
                                        </p:attrNameLst>
                                      </p:cBhvr>
                                      <p:to>
                                        <p:strVal val="visible"/>
                                      </p:to>
                                    </p:set>
                                  </p:childTnLst>
                                </p:cTn>
                              </p:par>
                              <p:par>
                                <p:cTn id="154" presetID="3" presetClass="emph" presetSubtype="2" fill="hold" grpId="0" nodeType="withEffect">
                                  <p:stCondLst>
                                    <p:cond delay="0"/>
                                  </p:stCondLst>
                                  <p:childTnLst>
                                    <p:animClr clrSpc="rgb" dir="cw">
                                      <p:cBhvr override="childStyle">
                                        <p:cTn id="155" dur="2000" fill="hold"/>
                                        <p:tgtEl>
                                          <p:spTgt spid="49">
                                            <p:txEl>
                                              <p:pRg st="0" end="0"/>
                                            </p:txEl>
                                          </p:spTgt>
                                        </p:tgtEl>
                                        <p:attrNameLst>
                                          <p:attrName>style.color</p:attrName>
                                        </p:attrNameLst>
                                      </p:cBhvr>
                                      <p:to>
                                        <a:srgbClr val="073B4C"/>
                                      </p:to>
                                    </p:animClr>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1" nodeType="clickEffect">
                                  <p:stCondLst>
                                    <p:cond delay="0"/>
                                  </p:stCondLst>
                                  <p:childTnLst>
                                    <p:set>
                                      <p:cBhvr>
                                        <p:cTn id="159" dur="1" fill="hold">
                                          <p:stCondLst>
                                            <p:cond delay="0"/>
                                          </p:stCondLst>
                                        </p:cTn>
                                        <p:tgtEl>
                                          <p:spTgt spid="38"/>
                                        </p:tgtEl>
                                        <p:attrNameLst>
                                          <p:attrName>style.visibility</p:attrName>
                                        </p:attrNameLst>
                                      </p:cBhvr>
                                      <p:to>
                                        <p:strVal val="visible"/>
                                      </p:to>
                                    </p:set>
                                  </p:childTnLst>
                                </p:cTn>
                              </p:par>
                            </p:childTnLst>
                          </p:cTn>
                        </p:par>
                        <p:par>
                          <p:cTn id="160" fill="hold">
                            <p:stCondLst>
                              <p:cond delay="0"/>
                            </p:stCondLst>
                            <p:childTnLst>
                              <p:par>
                                <p:cTn id="161" presetID="19" presetClass="emph" presetSubtype="0" fill="hold" grpId="0" nodeType="afterEffect">
                                  <p:stCondLst>
                                    <p:cond delay="0"/>
                                  </p:stCondLst>
                                  <p:childTnLst>
                                    <p:animClr clrSpc="rgb" dir="cw">
                                      <p:cBhvr override="childStyle">
                                        <p:cTn id="162" dur="500" fill="hold"/>
                                        <p:tgtEl>
                                          <p:spTgt spid="38"/>
                                        </p:tgtEl>
                                        <p:attrNameLst>
                                          <p:attrName>style.color</p:attrName>
                                        </p:attrNameLst>
                                      </p:cBhvr>
                                      <p:to>
                                        <a:srgbClr val="FFC8DD"/>
                                      </p:to>
                                    </p:animClr>
                                    <p:animClr clrSpc="rgb" dir="cw">
                                      <p:cBhvr>
                                        <p:cTn id="163" dur="500" fill="hold"/>
                                        <p:tgtEl>
                                          <p:spTgt spid="38"/>
                                        </p:tgtEl>
                                        <p:attrNameLst>
                                          <p:attrName>fillcolor</p:attrName>
                                        </p:attrNameLst>
                                      </p:cBhvr>
                                      <p:to>
                                        <a:srgbClr val="FFC8DD"/>
                                      </p:to>
                                    </p:animClr>
                                    <p:set>
                                      <p:cBhvr>
                                        <p:cTn id="164" dur="500" fill="hold"/>
                                        <p:tgtEl>
                                          <p:spTgt spid="38"/>
                                        </p:tgtEl>
                                        <p:attrNameLst>
                                          <p:attrName>fill.type</p:attrName>
                                        </p:attrNameLst>
                                      </p:cBhvr>
                                      <p:to>
                                        <p:strVal val="solid"/>
                                      </p:to>
                                    </p:set>
                                    <p:set>
                                      <p:cBhvr>
                                        <p:cTn id="165" dur="500" fill="hold"/>
                                        <p:tgtEl>
                                          <p:spTgt spid="38"/>
                                        </p:tgtEl>
                                        <p:attrNameLst>
                                          <p:attrName>fill.on</p:attrName>
                                        </p:attrNameLst>
                                      </p:cBhvr>
                                      <p:to>
                                        <p:strVal val="true"/>
                                      </p:to>
                                    </p:set>
                                  </p:childTnLst>
                                </p:cTn>
                              </p:par>
                            </p:childTnLst>
                          </p:cTn>
                        </p:par>
                        <p:par>
                          <p:cTn id="166" fill="hold">
                            <p:stCondLst>
                              <p:cond delay="500"/>
                            </p:stCondLst>
                            <p:childTnLst>
                              <p:par>
                                <p:cTn id="167" presetID="1" presetClass="entr" presetSubtype="0" fill="hold" nodeType="afterEffect">
                                  <p:stCondLst>
                                    <p:cond delay="0"/>
                                  </p:stCondLst>
                                  <p:childTnLst>
                                    <p:set>
                                      <p:cBhvr>
                                        <p:cTn id="168" dur="1" fill="hold">
                                          <p:stCondLst>
                                            <p:cond delay="0"/>
                                          </p:stCondLst>
                                        </p:cTn>
                                        <p:tgtEl>
                                          <p:spTgt spid="38">
                                            <p:txEl>
                                              <p:pRg st="0" end="0"/>
                                            </p:txEl>
                                          </p:spTgt>
                                        </p:tgtEl>
                                        <p:attrNameLst>
                                          <p:attrName>style.visibility</p:attrName>
                                        </p:attrNameLst>
                                      </p:cBhvr>
                                      <p:to>
                                        <p:strVal val="visible"/>
                                      </p:to>
                                    </p:set>
                                  </p:childTnLst>
                                </p:cTn>
                              </p:par>
                              <p:par>
                                <p:cTn id="169" presetID="3" presetClass="emph" presetSubtype="2" fill="hold" nodeType="withEffect">
                                  <p:stCondLst>
                                    <p:cond delay="0"/>
                                  </p:stCondLst>
                                  <p:childTnLst>
                                    <p:animClr clrSpc="rgb" dir="cw">
                                      <p:cBhvr override="childStyle">
                                        <p:cTn id="170" dur="2000" fill="hold"/>
                                        <p:tgtEl>
                                          <p:spTgt spid="38">
                                            <p:txEl>
                                              <p:pRg st="0" end="0"/>
                                            </p:txEl>
                                          </p:spTgt>
                                        </p:tgtEl>
                                        <p:attrNameLst>
                                          <p:attrName>style.color</p:attrName>
                                        </p:attrNameLst>
                                      </p:cBhvr>
                                      <p:to>
                                        <a:srgbClr val="06D6A0"/>
                                      </p:to>
                                    </p:animClr>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nodeType="clickEffect">
                                  <p:stCondLst>
                                    <p:cond delay="0"/>
                                  </p:stCondLst>
                                  <p:childTnLst>
                                    <p:set>
                                      <p:cBhvr>
                                        <p:cTn id="174" dur="1" fill="hold">
                                          <p:stCondLst>
                                            <p:cond delay="0"/>
                                          </p:stCondLst>
                                        </p:cTn>
                                        <p:tgtEl>
                                          <p:spTgt spid="37"/>
                                        </p:tgtEl>
                                        <p:attrNameLst>
                                          <p:attrName>style.visibility</p:attrName>
                                        </p:attrNameLst>
                                      </p:cBhvr>
                                      <p:to>
                                        <p:strVal val="visible"/>
                                      </p:to>
                                    </p:set>
                                    <p:animEffect transition="in" filter="wipe(down)">
                                      <p:cBhvr>
                                        <p:cTn id="175" dur="2000"/>
                                        <p:tgtEl>
                                          <p:spTgt spid="37"/>
                                        </p:tgtEl>
                                      </p:cBhvr>
                                    </p:animEffect>
                                  </p:childTnLst>
                                </p:cTn>
                              </p:par>
                              <p:par>
                                <p:cTn id="176" presetID="7" presetClass="emph" presetSubtype="2" fill="hold" nodeType="withEffect">
                                  <p:stCondLst>
                                    <p:cond delay="0"/>
                                  </p:stCondLst>
                                  <p:childTnLst>
                                    <p:animClr clrSpc="rgb" dir="cw">
                                      <p:cBhvr>
                                        <p:cTn id="177" dur="2000" fill="hold"/>
                                        <p:tgtEl>
                                          <p:spTgt spid="37"/>
                                        </p:tgtEl>
                                        <p:attrNameLst>
                                          <p:attrName>stroke.color</p:attrName>
                                        </p:attrNameLst>
                                      </p:cBhvr>
                                      <p:to>
                                        <a:srgbClr val="FFC8DD"/>
                                      </p:to>
                                    </p:animClr>
                                    <p:set>
                                      <p:cBhvr>
                                        <p:cTn id="178" dur="2000" fill="hold"/>
                                        <p:tgtEl>
                                          <p:spTgt spid="37"/>
                                        </p:tgtEl>
                                        <p:attrNameLst>
                                          <p:attrName>stroke.on</p:attrName>
                                        </p:attrNameLst>
                                      </p:cBhvr>
                                      <p:to>
                                        <p:strVal val="true"/>
                                      </p:to>
                                    </p:set>
                                  </p:childTnLst>
                                </p:cTn>
                              </p:par>
                              <p:par>
                                <p:cTn id="179" presetID="1" presetClass="entr" presetSubtype="0" fill="hold" grpId="1" nodeType="withEffect">
                                  <p:stCondLst>
                                    <p:cond delay="0"/>
                                  </p:stCondLst>
                                  <p:childTnLst>
                                    <p:set>
                                      <p:cBhvr>
                                        <p:cTn id="180" dur="1" fill="hold">
                                          <p:stCondLst>
                                            <p:cond delay="0"/>
                                          </p:stCondLst>
                                        </p:cTn>
                                        <p:tgtEl>
                                          <p:spTgt spid="39">
                                            <p:txEl>
                                              <p:pRg st="0" end="0"/>
                                            </p:txEl>
                                          </p:spTgt>
                                        </p:tgtEl>
                                        <p:attrNameLst>
                                          <p:attrName>style.visibility</p:attrName>
                                        </p:attrNameLst>
                                      </p:cBhvr>
                                      <p:to>
                                        <p:strVal val="visible"/>
                                      </p:to>
                                    </p:set>
                                  </p:childTnLst>
                                </p:cTn>
                              </p:par>
                              <p:par>
                                <p:cTn id="181" presetID="3" presetClass="emph" presetSubtype="2" fill="hold" grpId="0" nodeType="withEffect">
                                  <p:stCondLst>
                                    <p:cond delay="0"/>
                                  </p:stCondLst>
                                  <p:childTnLst>
                                    <p:animClr clrSpc="rgb" dir="cw">
                                      <p:cBhvr override="childStyle">
                                        <p:cTn id="182" dur="2000" fill="hold"/>
                                        <p:tgtEl>
                                          <p:spTgt spid="39">
                                            <p:txEl>
                                              <p:pRg st="0" end="0"/>
                                            </p:txEl>
                                          </p:spTgt>
                                        </p:tgtEl>
                                        <p:attrNameLst>
                                          <p:attrName>style.color</p:attrName>
                                        </p:attrNameLst>
                                      </p:cBhvr>
                                      <p:to>
                                        <a:srgbClr val="073B4C"/>
                                      </p:to>
                                    </p:animClr>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1" nodeType="clickEffect">
                                  <p:stCondLst>
                                    <p:cond delay="0"/>
                                  </p:stCondLst>
                                  <p:childTnLst>
                                    <p:set>
                                      <p:cBhvr>
                                        <p:cTn id="186" dur="1" fill="hold">
                                          <p:stCondLst>
                                            <p:cond delay="0"/>
                                          </p:stCondLst>
                                        </p:cTn>
                                        <p:tgtEl>
                                          <p:spTgt spid="41"/>
                                        </p:tgtEl>
                                        <p:attrNameLst>
                                          <p:attrName>style.visibility</p:attrName>
                                        </p:attrNameLst>
                                      </p:cBhvr>
                                      <p:to>
                                        <p:strVal val="visible"/>
                                      </p:to>
                                    </p:set>
                                  </p:childTnLst>
                                </p:cTn>
                              </p:par>
                            </p:childTnLst>
                          </p:cTn>
                        </p:par>
                        <p:par>
                          <p:cTn id="187" fill="hold">
                            <p:stCondLst>
                              <p:cond delay="0"/>
                            </p:stCondLst>
                            <p:childTnLst>
                              <p:par>
                                <p:cTn id="188" presetID="19" presetClass="emph" presetSubtype="0" fill="hold" grpId="0" nodeType="afterEffect">
                                  <p:stCondLst>
                                    <p:cond delay="0"/>
                                  </p:stCondLst>
                                  <p:childTnLst>
                                    <p:animClr clrSpc="rgb" dir="cw">
                                      <p:cBhvr override="childStyle">
                                        <p:cTn id="189" dur="500" fill="hold"/>
                                        <p:tgtEl>
                                          <p:spTgt spid="41"/>
                                        </p:tgtEl>
                                        <p:attrNameLst>
                                          <p:attrName>style.color</p:attrName>
                                        </p:attrNameLst>
                                      </p:cBhvr>
                                      <p:to>
                                        <a:srgbClr val="FFC8DD"/>
                                      </p:to>
                                    </p:animClr>
                                    <p:animClr clrSpc="rgb" dir="cw">
                                      <p:cBhvr>
                                        <p:cTn id="190" dur="500" fill="hold"/>
                                        <p:tgtEl>
                                          <p:spTgt spid="41"/>
                                        </p:tgtEl>
                                        <p:attrNameLst>
                                          <p:attrName>fillcolor</p:attrName>
                                        </p:attrNameLst>
                                      </p:cBhvr>
                                      <p:to>
                                        <a:srgbClr val="FFC8DD"/>
                                      </p:to>
                                    </p:animClr>
                                    <p:set>
                                      <p:cBhvr>
                                        <p:cTn id="191" dur="500" fill="hold"/>
                                        <p:tgtEl>
                                          <p:spTgt spid="41"/>
                                        </p:tgtEl>
                                        <p:attrNameLst>
                                          <p:attrName>fill.type</p:attrName>
                                        </p:attrNameLst>
                                      </p:cBhvr>
                                      <p:to>
                                        <p:strVal val="solid"/>
                                      </p:to>
                                    </p:set>
                                    <p:set>
                                      <p:cBhvr>
                                        <p:cTn id="192" dur="500" fill="hold"/>
                                        <p:tgtEl>
                                          <p:spTgt spid="41"/>
                                        </p:tgtEl>
                                        <p:attrNameLst>
                                          <p:attrName>fill.on</p:attrName>
                                        </p:attrNameLst>
                                      </p:cBhvr>
                                      <p:to>
                                        <p:strVal val="true"/>
                                      </p:to>
                                    </p:set>
                                  </p:childTnLst>
                                </p:cTn>
                              </p:par>
                            </p:childTnLst>
                          </p:cTn>
                        </p:par>
                        <p:par>
                          <p:cTn id="193" fill="hold">
                            <p:stCondLst>
                              <p:cond delay="500"/>
                            </p:stCondLst>
                            <p:childTnLst>
                              <p:par>
                                <p:cTn id="194" presetID="1" presetClass="entr" presetSubtype="0" fill="hold" nodeType="afterEffect">
                                  <p:stCondLst>
                                    <p:cond delay="0"/>
                                  </p:stCondLst>
                                  <p:childTnLst>
                                    <p:set>
                                      <p:cBhvr>
                                        <p:cTn id="195" dur="1" fill="hold">
                                          <p:stCondLst>
                                            <p:cond delay="0"/>
                                          </p:stCondLst>
                                        </p:cTn>
                                        <p:tgtEl>
                                          <p:spTgt spid="41">
                                            <p:txEl>
                                              <p:pRg st="0" end="0"/>
                                            </p:txEl>
                                          </p:spTgt>
                                        </p:tgtEl>
                                        <p:attrNameLst>
                                          <p:attrName>style.visibility</p:attrName>
                                        </p:attrNameLst>
                                      </p:cBhvr>
                                      <p:to>
                                        <p:strVal val="visible"/>
                                      </p:to>
                                    </p:set>
                                  </p:childTnLst>
                                </p:cTn>
                              </p:par>
                              <p:par>
                                <p:cTn id="196" presetID="3" presetClass="emph" presetSubtype="2" fill="hold" nodeType="withEffect">
                                  <p:stCondLst>
                                    <p:cond delay="0"/>
                                  </p:stCondLst>
                                  <p:childTnLst>
                                    <p:animClr clrSpc="rgb" dir="cw">
                                      <p:cBhvr override="childStyle">
                                        <p:cTn id="197" dur="2000" fill="hold"/>
                                        <p:tgtEl>
                                          <p:spTgt spid="41">
                                            <p:txEl>
                                              <p:pRg st="0" end="0"/>
                                            </p:txEl>
                                          </p:spTgt>
                                        </p:tgtEl>
                                        <p:attrNameLst>
                                          <p:attrName>style.color</p:attrName>
                                        </p:attrNameLst>
                                      </p:cBhvr>
                                      <p:to>
                                        <a:srgbClr val="06D6A0"/>
                                      </p:to>
                                    </p:animClr>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1" nodeType="clickEffect">
                                  <p:stCondLst>
                                    <p:cond delay="0"/>
                                  </p:stCondLst>
                                  <p:childTnLst>
                                    <p:set>
                                      <p:cBhvr>
                                        <p:cTn id="201" dur="1" fill="hold">
                                          <p:stCondLst>
                                            <p:cond delay="0"/>
                                          </p:stCondLst>
                                        </p:cTn>
                                        <p:tgtEl>
                                          <p:spTgt spid="43"/>
                                        </p:tgtEl>
                                        <p:attrNameLst>
                                          <p:attrName>style.visibility</p:attrName>
                                        </p:attrNameLst>
                                      </p:cBhvr>
                                      <p:to>
                                        <p:strVal val="visible"/>
                                      </p:to>
                                    </p:set>
                                  </p:childTnLst>
                                </p:cTn>
                              </p:par>
                            </p:childTnLst>
                          </p:cTn>
                        </p:par>
                        <p:par>
                          <p:cTn id="202" fill="hold">
                            <p:stCondLst>
                              <p:cond delay="0"/>
                            </p:stCondLst>
                            <p:childTnLst>
                              <p:par>
                                <p:cTn id="203" presetID="19" presetClass="emph" presetSubtype="0" fill="hold" grpId="0" nodeType="afterEffect">
                                  <p:stCondLst>
                                    <p:cond delay="0"/>
                                  </p:stCondLst>
                                  <p:childTnLst>
                                    <p:animClr clrSpc="rgb" dir="cw">
                                      <p:cBhvr override="childStyle">
                                        <p:cTn id="204" dur="500" fill="hold"/>
                                        <p:tgtEl>
                                          <p:spTgt spid="43"/>
                                        </p:tgtEl>
                                        <p:attrNameLst>
                                          <p:attrName>style.color</p:attrName>
                                        </p:attrNameLst>
                                      </p:cBhvr>
                                      <p:to>
                                        <a:srgbClr val="FFC8DD"/>
                                      </p:to>
                                    </p:animClr>
                                    <p:animClr clrSpc="rgb" dir="cw">
                                      <p:cBhvr>
                                        <p:cTn id="205" dur="500" fill="hold"/>
                                        <p:tgtEl>
                                          <p:spTgt spid="43"/>
                                        </p:tgtEl>
                                        <p:attrNameLst>
                                          <p:attrName>fillcolor</p:attrName>
                                        </p:attrNameLst>
                                      </p:cBhvr>
                                      <p:to>
                                        <a:srgbClr val="FFC8DD"/>
                                      </p:to>
                                    </p:animClr>
                                    <p:set>
                                      <p:cBhvr>
                                        <p:cTn id="206" dur="500" fill="hold"/>
                                        <p:tgtEl>
                                          <p:spTgt spid="43"/>
                                        </p:tgtEl>
                                        <p:attrNameLst>
                                          <p:attrName>fill.type</p:attrName>
                                        </p:attrNameLst>
                                      </p:cBhvr>
                                      <p:to>
                                        <p:strVal val="solid"/>
                                      </p:to>
                                    </p:set>
                                    <p:set>
                                      <p:cBhvr>
                                        <p:cTn id="207" dur="500" fill="hold"/>
                                        <p:tgtEl>
                                          <p:spTgt spid="43"/>
                                        </p:tgtEl>
                                        <p:attrNameLst>
                                          <p:attrName>fill.on</p:attrName>
                                        </p:attrNameLst>
                                      </p:cBhvr>
                                      <p:to>
                                        <p:strVal val="true"/>
                                      </p:to>
                                    </p:set>
                                  </p:childTnLst>
                                </p:cTn>
                              </p:par>
                            </p:childTnLst>
                          </p:cTn>
                        </p:par>
                        <p:par>
                          <p:cTn id="208" fill="hold">
                            <p:stCondLst>
                              <p:cond delay="500"/>
                            </p:stCondLst>
                            <p:childTnLst>
                              <p:par>
                                <p:cTn id="209" presetID="1" presetClass="entr" presetSubtype="0" fill="hold" nodeType="afterEffect">
                                  <p:stCondLst>
                                    <p:cond delay="0"/>
                                  </p:stCondLst>
                                  <p:childTnLst>
                                    <p:set>
                                      <p:cBhvr>
                                        <p:cTn id="210" dur="1" fill="hold">
                                          <p:stCondLst>
                                            <p:cond delay="0"/>
                                          </p:stCondLst>
                                        </p:cTn>
                                        <p:tgtEl>
                                          <p:spTgt spid="43">
                                            <p:txEl>
                                              <p:pRg st="0" end="0"/>
                                            </p:txEl>
                                          </p:spTgt>
                                        </p:tgtEl>
                                        <p:attrNameLst>
                                          <p:attrName>style.visibility</p:attrName>
                                        </p:attrNameLst>
                                      </p:cBhvr>
                                      <p:to>
                                        <p:strVal val="visible"/>
                                      </p:to>
                                    </p:set>
                                  </p:childTnLst>
                                </p:cTn>
                              </p:par>
                              <p:par>
                                <p:cTn id="211" presetID="3" presetClass="emph" presetSubtype="2" fill="hold" nodeType="withEffect">
                                  <p:stCondLst>
                                    <p:cond delay="0"/>
                                  </p:stCondLst>
                                  <p:childTnLst>
                                    <p:animClr clrSpc="rgb" dir="cw">
                                      <p:cBhvr override="childStyle">
                                        <p:cTn id="212" dur="2000" fill="hold"/>
                                        <p:tgtEl>
                                          <p:spTgt spid="43">
                                            <p:txEl>
                                              <p:pRg st="0" end="0"/>
                                            </p:txEl>
                                          </p:spTgt>
                                        </p:tgtEl>
                                        <p:attrNameLst>
                                          <p:attrName>style.color</p:attrName>
                                        </p:attrNameLst>
                                      </p:cBhvr>
                                      <p:to>
                                        <a:srgbClr val="06D6A0"/>
                                      </p:to>
                                    </p:animClr>
                                  </p:childTnLst>
                                </p:cTn>
                              </p:par>
                            </p:childTnLst>
                          </p:cTn>
                        </p:par>
                      </p:childTnLst>
                    </p:cTn>
                  </p:par>
                  <p:par>
                    <p:cTn id="213" fill="hold">
                      <p:stCondLst>
                        <p:cond delay="indefinite"/>
                      </p:stCondLst>
                      <p:childTnLst>
                        <p:par>
                          <p:cTn id="214" fill="hold">
                            <p:stCondLst>
                              <p:cond delay="0"/>
                            </p:stCondLst>
                            <p:childTnLst>
                              <p:par>
                                <p:cTn id="215" presetID="22" presetClass="entr" presetSubtype="4" fill="hold" nodeType="clickEffect">
                                  <p:stCondLst>
                                    <p:cond delay="0"/>
                                  </p:stCondLst>
                                  <p:childTnLst>
                                    <p:set>
                                      <p:cBhvr>
                                        <p:cTn id="216" dur="1" fill="hold">
                                          <p:stCondLst>
                                            <p:cond delay="0"/>
                                          </p:stCondLst>
                                        </p:cTn>
                                        <p:tgtEl>
                                          <p:spTgt spid="42"/>
                                        </p:tgtEl>
                                        <p:attrNameLst>
                                          <p:attrName>style.visibility</p:attrName>
                                        </p:attrNameLst>
                                      </p:cBhvr>
                                      <p:to>
                                        <p:strVal val="visible"/>
                                      </p:to>
                                    </p:set>
                                    <p:animEffect transition="in" filter="wipe(down)">
                                      <p:cBhvr>
                                        <p:cTn id="217" dur="2000"/>
                                        <p:tgtEl>
                                          <p:spTgt spid="42"/>
                                        </p:tgtEl>
                                      </p:cBhvr>
                                    </p:animEffect>
                                  </p:childTnLst>
                                </p:cTn>
                              </p:par>
                              <p:par>
                                <p:cTn id="218" presetID="7" presetClass="emph" presetSubtype="2" fill="hold" nodeType="withEffect">
                                  <p:stCondLst>
                                    <p:cond delay="0"/>
                                  </p:stCondLst>
                                  <p:childTnLst>
                                    <p:animClr clrSpc="rgb" dir="cw">
                                      <p:cBhvr>
                                        <p:cTn id="219" dur="2000" fill="hold"/>
                                        <p:tgtEl>
                                          <p:spTgt spid="42"/>
                                        </p:tgtEl>
                                        <p:attrNameLst>
                                          <p:attrName>stroke.color</p:attrName>
                                        </p:attrNameLst>
                                      </p:cBhvr>
                                      <p:to>
                                        <a:srgbClr val="FFC8DD"/>
                                      </p:to>
                                    </p:animClr>
                                    <p:set>
                                      <p:cBhvr>
                                        <p:cTn id="220" dur="2000" fill="hold"/>
                                        <p:tgtEl>
                                          <p:spTgt spid="42"/>
                                        </p:tgtEl>
                                        <p:attrNameLst>
                                          <p:attrName>stroke.on</p:attrName>
                                        </p:attrNameLst>
                                      </p:cBhvr>
                                      <p:to>
                                        <p:strVal val="true"/>
                                      </p:to>
                                    </p:set>
                                  </p:childTnLst>
                                </p:cTn>
                              </p:par>
                              <p:par>
                                <p:cTn id="221" presetID="1" presetClass="entr" presetSubtype="0" fill="hold" grpId="1" nodeType="withEffect">
                                  <p:stCondLst>
                                    <p:cond delay="0"/>
                                  </p:stCondLst>
                                  <p:childTnLst>
                                    <p:set>
                                      <p:cBhvr>
                                        <p:cTn id="222" dur="1" fill="hold">
                                          <p:stCondLst>
                                            <p:cond delay="0"/>
                                          </p:stCondLst>
                                        </p:cTn>
                                        <p:tgtEl>
                                          <p:spTgt spid="44">
                                            <p:txEl>
                                              <p:pRg st="0" end="0"/>
                                            </p:txEl>
                                          </p:spTgt>
                                        </p:tgtEl>
                                        <p:attrNameLst>
                                          <p:attrName>style.visibility</p:attrName>
                                        </p:attrNameLst>
                                      </p:cBhvr>
                                      <p:to>
                                        <p:strVal val="visible"/>
                                      </p:to>
                                    </p:set>
                                  </p:childTnLst>
                                </p:cTn>
                              </p:par>
                              <p:par>
                                <p:cTn id="223" presetID="3" presetClass="emph" presetSubtype="2" fill="hold" grpId="0" nodeType="withEffect">
                                  <p:stCondLst>
                                    <p:cond delay="0"/>
                                  </p:stCondLst>
                                  <p:childTnLst>
                                    <p:animClr clrSpc="rgb" dir="cw">
                                      <p:cBhvr override="childStyle">
                                        <p:cTn id="224" dur="2000" fill="hold"/>
                                        <p:tgtEl>
                                          <p:spTgt spid="44">
                                            <p:txEl>
                                              <p:pRg st="0" end="0"/>
                                            </p:txEl>
                                          </p:spTgt>
                                        </p:tgtEl>
                                        <p:attrNameLst>
                                          <p:attrName>style.color</p:attrName>
                                        </p:attrNameLst>
                                      </p:cBhvr>
                                      <p:to>
                                        <a:srgbClr val="073B4C"/>
                                      </p:to>
                                    </p:animClr>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1" nodeType="clickEffect">
                                  <p:stCondLst>
                                    <p:cond delay="0"/>
                                  </p:stCondLst>
                                  <p:childTnLst>
                                    <p:set>
                                      <p:cBhvr>
                                        <p:cTn id="228" dur="1" fill="hold">
                                          <p:stCondLst>
                                            <p:cond delay="0"/>
                                          </p:stCondLst>
                                        </p:cTn>
                                        <p:tgtEl>
                                          <p:spTgt spid="45"/>
                                        </p:tgtEl>
                                        <p:attrNameLst>
                                          <p:attrName>style.visibility</p:attrName>
                                        </p:attrNameLst>
                                      </p:cBhvr>
                                      <p:to>
                                        <p:strVal val="visible"/>
                                      </p:to>
                                    </p:set>
                                  </p:childTnLst>
                                </p:cTn>
                              </p:par>
                            </p:childTnLst>
                          </p:cTn>
                        </p:par>
                        <p:par>
                          <p:cTn id="229" fill="hold">
                            <p:stCondLst>
                              <p:cond delay="0"/>
                            </p:stCondLst>
                            <p:childTnLst>
                              <p:par>
                                <p:cTn id="230" presetID="19" presetClass="emph" presetSubtype="0" fill="hold" grpId="0" nodeType="afterEffect">
                                  <p:stCondLst>
                                    <p:cond delay="0"/>
                                  </p:stCondLst>
                                  <p:childTnLst>
                                    <p:animClr clrSpc="rgb" dir="cw">
                                      <p:cBhvr override="childStyle">
                                        <p:cTn id="231" dur="500" fill="hold"/>
                                        <p:tgtEl>
                                          <p:spTgt spid="45"/>
                                        </p:tgtEl>
                                        <p:attrNameLst>
                                          <p:attrName>style.color</p:attrName>
                                        </p:attrNameLst>
                                      </p:cBhvr>
                                      <p:to>
                                        <a:srgbClr val="FFC8DD"/>
                                      </p:to>
                                    </p:animClr>
                                    <p:animClr clrSpc="rgb" dir="cw">
                                      <p:cBhvr>
                                        <p:cTn id="232" dur="500" fill="hold"/>
                                        <p:tgtEl>
                                          <p:spTgt spid="45"/>
                                        </p:tgtEl>
                                        <p:attrNameLst>
                                          <p:attrName>fillcolor</p:attrName>
                                        </p:attrNameLst>
                                      </p:cBhvr>
                                      <p:to>
                                        <a:srgbClr val="FFC8DD"/>
                                      </p:to>
                                    </p:animClr>
                                    <p:set>
                                      <p:cBhvr>
                                        <p:cTn id="233" dur="500" fill="hold"/>
                                        <p:tgtEl>
                                          <p:spTgt spid="45"/>
                                        </p:tgtEl>
                                        <p:attrNameLst>
                                          <p:attrName>fill.type</p:attrName>
                                        </p:attrNameLst>
                                      </p:cBhvr>
                                      <p:to>
                                        <p:strVal val="solid"/>
                                      </p:to>
                                    </p:set>
                                    <p:set>
                                      <p:cBhvr>
                                        <p:cTn id="234" dur="500" fill="hold"/>
                                        <p:tgtEl>
                                          <p:spTgt spid="45"/>
                                        </p:tgtEl>
                                        <p:attrNameLst>
                                          <p:attrName>fill.on</p:attrName>
                                        </p:attrNameLst>
                                      </p:cBhvr>
                                      <p:to>
                                        <p:strVal val="true"/>
                                      </p:to>
                                    </p:set>
                                  </p:childTnLst>
                                </p:cTn>
                              </p:par>
                            </p:childTnLst>
                          </p:cTn>
                        </p:par>
                        <p:par>
                          <p:cTn id="235" fill="hold">
                            <p:stCondLst>
                              <p:cond delay="500"/>
                            </p:stCondLst>
                            <p:childTnLst>
                              <p:par>
                                <p:cTn id="236" presetID="1" presetClass="entr" presetSubtype="0" fill="hold" nodeType="afterEffect">
                                  <p:stCondLst>
                                    <p:cond delay="0"/>
                                  </p:stCondLst>
                                  <p:childTnLst>
                                    <p:set>
                                      <p:cBhvr>
                                        <p:cTn id="237" dur="1" fill="hold">
                                          <p:stCondLst>
                                            <p:cond delay="0"/>
                                          </p:stCondLst>
                                        </p:cTn>
                                        <p:tgtEl>
                                          <p:spTgt spid="45">
                                            <p:txEl>
                                              <p:pRg st="0" end="0"/>
                                            </p:txEl>
                                          </p:spTgt>
                                        </p:tgtEl>
                                        <p:attrNameLst>
                                          <p:attrName>style.visibility</p:attrName>
                                        </p:attrNameLst>
                                      </p:cBhvr>
                                      <p:to>
                                        <p:strVal val="visible"/>
                                      </p:to>
                                    </p:set>
                                  </p:childTnLst>
                                </p:cTn>
                              </p:par>
                              <p:par>
                                <p:cTn id="238" presetID="3" presetClass="emph" presetSubtype="2" fill="hold" nodeType="withEffect">
                                  <p:stCondLst>
                                    <p:cond delay="0"/>
                                  </p:stCondLst>
                                  <p:childTnLst>
                                    <p:animClr clrSpc="rgb" dir="cw">
                                      <p:cBhvr override="childStyle">
                                        <p:cTn id="239" dur="2000" fill="hold"/>
                                        <p:tgtEl>
                                          <p:spTgt spid="45">
                                            <p:txEl>
                                              <p:pRg st="0" end="0"/>
                                            </p:txEl>
                                          </p:spTgt>
                                        </p:tgtEl>
                                        <p:attrNameLst>
                                          <p:attrName>style.color</p:attrName>
                                        </p:attrNameLst>
                                      </p:cBhvr>
                                      <p:to>
                                        <a:srgbClr val="06D6A0"/>
                                      </p:to>
                                    </p:animClr>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nodeType="clickEffect">
                                  <p:stCondLst>
                                    <p:cond delay="0"/>
                                  </p:stCondLst>
                                  <p:childTnLst>
                                    <p:set>
                                      <p:cBhvr>
                                        <p:cTn id="243" dur="1" fill="hold">
                                          <p:stCondLst>
                                            <p:cond delay="0"/>
                                          </p:stCondLst>
                                        </p:cTn>
                                        <p:tgtEl>
                                          <p:spTgt spid="46"/>
                                        </p:tgtEl>
                                        <p:attrNameLst>
                                          <p:attrName>style.visibility</p:attrName>
                                        </p:attrNameLst>
                                      </p:cBhvr>
                                      <p:to>
                                        <p:strVal val="visible"/>
                                      </p:to>
                                    </p:set>
                                    <p:animEffect transition="in" filter="wipe(down)">
                                      <p:cBhvr>
                                        <p:cTn id="244" dur="2000"/>
                                        <p:tgtEl>
                                          <p:spTgt spid="46"/>
                                        </p:tgtEl>
                                      </p:cBhvr>
                                    </p:animEffect>
                                  </p:childTnLst>
                                </p:cTn>
                              </p:par>
                              <p:par>
                                <p:cTn id="245" presetID="7" presetClass="emph" presetSubtype="2" fill="hold" nodeType="withEffect">
                                  <p:stCondLst>
                                    <p:cond delay="0"/>
                                  </p:stCondLst>
                                  <p:childTnLst>
                                    <p:animClr clrSpc="rgb" dir="cw">
                                      <p:cBhvr>
                                        <p:cTn id="246" dur="2000" fill="hold"/>
                                        <p:tgtEl>
                                          <p:spTgt spid="46"/>
                                        </p:tgtEl>
                                        <p:attrNameLst>
                                          <p:attrName>stroke.color</p:attrName>
                                        </p:attrNameLst>
                                      </p:cBhvr>
                                      <p:to>
                                        <a:srgbClr val="06D6A0"/>
                                      </p:to>
                                    </p:animClr>
                                    <p:set>
                                      <p:cBhvr>
                                        <p:cTn id="247" dur="2000" fill="hold"/>
                                        <p:tgtEl>
                                          <p:spTgt spid="46"/>
                                        </p:tgtEl>
                                        <p:attrNameLst>
                                          <p:attrName>stroke.on</p:attrName>
                                        </p:attrNameLst>
                                      </p:cBhvr>
                                      <p:to>
                                        <p:strVal val="true"/>
                                      </p:to>
                                    </p:set>
                                  </p:childTnLst>
                                </p:cTn>
                              </p:par>
                            </p:childTnLst>
                          </p:cTn>
                        </p:par>
                        <p:par>
                          <p:cTn id="248" fill="hold">
                            <p:stCondLst>
                              <p:cond delay="2000"/>
                            </p:stCondLst>
                            <p:childTnLst>
                              <p:par>
                                <p:cTn id="249" presetID="1" presetClass="entr" presetSubtype="0" fill="hold" grpId="0" nodeType="afterEffect">
                                  <p:stCondLst>
                                    <p:cond delay="0"/>
                                  </p:stCondLst>
                                  <p:childTnLst>
                                    <p:set>
                                      <p:cBhvr>
                                        <p:cTn id="250" dur="1" fill="hold">
                                          <p:stCondLst>
                                            <p:cond delay="0"/>
                                          </p:stCondLst>
                                        </p:cTn>
                                        <p:tgtEl>
                                          <p:spTgt spid="47"/>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22" presetClass="entr" presetSubtype="2" fill="hold" nodeType="clickEffect">
                                  <p:stCondLst>
                                    <p:cond delay="0"/>
                                  </p:stCondLst>
                                  <p:childTnLst>
                                    <p:set>
                                      <p:cBhvr>
                                        <p:cTn id="254" dur="1" fill="hold">
                                          <p:stCondLst>
                                            <p:cond delay="0"/>
                                          </p:stCondLst>
                                        </p:cTn>
                                        <p:tgtEl>
                                          <p:spTgt spid="48"/>
                                        </p:tgtEl>
                                        <p:attrNameLst>
                                          <p:attrName>style.visibility</p:attrName>
                                        </p:attrNameLst>
                                      </p:cBhvr>
                                      <p:to>
                                        <p:strVal val="visible"/>
                                      </p:to>
                                    </p:set>
                                    <p:animEffect transition="in" filter="wipe(right)">
                                      <p:cBhvr>
                                        <p:cTn id="255" dur="2000"/>
                                        <p:tgtEl>
                                          <p:spTgt spid="48"/>
                                        </p:tgtEl>
                                      </p:cBhvr>
                                    </p:animEffect>
                                  </p:childTnLst>
                                </p:cTn>
                              </p:par>
                              <p:par>
                                <p:cTn id="256" presetID="7" presetClass="emph" presetSubtype="2" fill="hold" nodeType="withEffect">
                                  <p:stCondLst>
                                    <p:cond delay="0"/>
                                  </p:stCondLst>
                                  <p:childTnLst>
                                    <p:animClr clrSpc="rgb" dir="cw">
                                      <p:cBhvr>
                                        <p:cTn id="257" dur="2000" fill="hold"/>
                                        <p:tgtEl>
                                          <p:spTgt spid="48"/>
                                        </p:tgtEl>
                                        <p:attrNameLst>
                                          <p:attrName>stroke.color</p:attrName>
                                        </p:attrNameLst>
                                      </p:cBhvr>
                                      <p:to>
                                        <a:srgbClr val="06D6A0"/>
                                      </p:to>
                                    </p:animClr>
                                    <p:set>
                                      <p:cBhvr>
                                        <p:cTn id="258" dur="2000" fill="hold"/>
                                        <p:tgtEl>
                                          <p:spTgt spid="48"/>
                                        </p:tgtEl>
                                        <p:attrNameLst>
                                          <p:attrName>stroke.on</p:attrName>
                                        </p:attrNameLst>
                                      </p:cBhvr>
                                      <p:to>
                                        <p:strVal val="tru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51"/>
                                        </p:tgtEl>
                                        <p:attrNameLst>
                                          <p:attrName>style.visibility</p:attrName>
                                        </p:attrNameLst>
                                      </p:cBhvr>
                                      <p:to>
                                        <p:strVal val="visible"/>
                                      </p:to>
                                    </p:set>
                                  </p:childTnLst>
                                </p:cTn>
                              </p:par>
                            </p:childTnLst>
                          </p:cTn>
                        </p:par>
                        <p:par>
                          <p:cTn id="263" fill="hold">
                            <p:stCondLst>
                              <p:cond delay="0"/>
                            </p:stCondLst>
                            <p:childTnLst>
                              <p:par>
                                <p:cTn id="264" presetID="22" presetClass="entr" presetSubtype="2" fill="hold" nodeType="afterEffect">
                                  <p:stCondLst>
                                    <p:cond delay="0"/>
                                  </p:stCondLst>
                                  <p:childTnLst>
                                    <p:set>
                                      <p:cBhvr>
                                        <p:cTn id="265" dur="1" fill="hold">
                                          <p:stCondLst>
                                            <p:cond delay="0"/>
                                          </p:stCondLst>
                                        </p:cTn>
                                        <p:tgtEl>
                                          <p:spTgt spid="50"/>
                                        </p:tgtEl>
                                        <p:attrNameLst>
                                          <p:attrName>style.visibility</p:attrName>
                                        </p:attrNameLst>
                                      </p:cBhvr>
                                      <p:to>
                                        <p:strVal val="visible"/>
                                      </p:to>
                                    </p:set>
                                    <p:animEffect transition="in" filter="wipe(right)">
                                      <p:cBhvr>
                                        <p:cTn id="266" dur="2000"/>
                                        <p:tgtEl>
                                          <p:spTgt spid="50"/>
                                        </p:tgtEl>
                                      </p:cBhvr>
                                    </p:animEffect>
                                  </p:childTnLst>
                                </p:cTn>
                              </p:par>
                              <p:par>
                                <p:cTn id="267" presetID="7" presetClass="emph" presetSubtype="2" fill="hold" nodeType="withEffect">
                                  <p:stCondLst>
                                    <p:cond delay="0"/>
                                  </p:stCondLst>
                                  <p:childTnLst>
                                    <p:animClr clrSpc="rgb" dir="cw">
                                      <p:cBhvr>
                                        <p:cTn id="268" dur="2000" fill="hold"/>
                                        <p:tgtEl>
                                          <p:spTgt spid="50"/>
                                        </p:tgtEl>
                                        <p:attrNameLst>
                                          <p:attrName>stroke.color</p:attrName>
                                        </p:attrNameLst>
                                      </p:cBhvr>
                                      <p:to>
                                        <a:srgbClr val="8496B0"/>
                                      </p:to>
                                    </p:animClr>
                                    <p:set>
                                      <p:cBhvr>
                                        <p:cTn id="269" dur="2000" fill="hold"/>
                                        <p:tgtEl>
                                          <p:spTgt spid="50"/>
                                        </p:tgtEl>
                                        <p:attrNameLst>
                                          <p:attrName>stroke.on</p:attrName>
                                        </p:attrNameLst>
                                      </p:cBhvr>
                                      <p:to>
                                        <p:strVal val="true"/>
                                      </p:to>
                                    </p:set>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grpId="1" nodeType="clickEffect">
                                  <p:stCondLst>
                                    <p:cond delay="0"/>
                                  </p:stCondLst>
                                  <p:childTnLst>
                                    <p:set>
                                      <p:cBhvr>
                                        <p:cTn id="273" dur="1" fill="hold">
                                          <p:stCondLst>
                                            <p:cond delay="0"/>
                                          </p:stCondLst>
                                        </p:cTn>
                                        <p:tgtEl>
                                          <p:spTgt spid="3"/>
                                        </p:tgtEl>
                                        <p:attrNameLst>
                                          <p:attrName>style.visibility</p:attrName>
                                        </p:attrNameLst>
                                      </p:cBhvr>
                                      <p:to>
                                        <p:strVal val="visible"/>
                                      </p:to>
                                    </p:set>
                                  </p:childTnLst>
                                </p:cTn>
                              </p:par>
                            </p:childTnLst>
                          </p:cTn>
                        </p:par>
                        <p:par>
                          <p:cTn id="274" fill="hold">
                            <p:stCondLst>
                              <p:cond delay="0"/>
                            </p:stCondLst>
                            <p:childTnLst>
                              <p:par>
                                <p:cTn id="275" presetID="19" presetClass="emph" presetSubtype="0" fill="hold" grpId="0" nodeType="afterEffect">
                                  <p:stCondLst>
                                    <p:cond delay="0"/>
                                  </p:stCondLst>
                                  <p:childTnLst>
                                    <p:animClr clrSpc="rgb" dir="cw">
                                      <p:cBhvr override="childStyle">
                                        <p:cTn id="276" dur="500" fill="hold"/>
                                        <p:tgtEl>
                                          <p:spTgt spid="3"/>
                                        </p:tgtEl>
                                        <p:attrNameLst>
                                          <p:attrName>style.color</p:attrName>
                                        </p:attrNameLst>
                                      </p:cBhvr>
                                      <p:to>
                                        <a:srgbClr val="FFC8DD"/>
                                      </p:to>
                                    </p:animClr>
                                    <p:animClr clrSpc="rgb" dir="cw">
                                      <p:cBhvr>
                                        <p:cTn id="277" dur="500" fill="hold"/>
                                        <p:tgtEl>
                                          <p:spTgt spid="3"/>
                                        </p:tgtEl>
                                        <p:attrNameLst>
                                          <p:attrName>fillcolor</p:attrName>
                                        </p:attrNameLst>
                                      </p:cBhvr>
                                      <p:to>
                                        <a:srgbClr val="FFC8DD"/>
                                      </p:to>
                                    </p:animClr>
                                    <p:set>
                                      <p:cBhvr>
                                        <p:cTn id="278" dur="500" fill="hold"/>
                                        <p:tgtEl>
                                          <p:spTgt spid="3"/>
                                        </p:tgtEl>
                                        <p:attrNameLst>
                                          <p:attrName>fill.type</p:attrName>
                                        </p:attrNameLst>
                                      </p:cBhvr>
                                      <p:to>
                                        <p:strVal val="solid"/>
                                      </p:to>
                                    </p:set>
                                    <p:set>
                                      <p:cBhvr>
                                        <p:cTn id="279" dur="500" fill="hold"/>
                                        <p:tgtEl>
                                          <p:spTgt spid="3"/>
                                        </p:tgtEl>
                                        <p:attrNameLst>
                                          <p:attrName>fill.on</p:attrName>
                                        </p:attrNameLst>
                                      </p:cBhvr>
                                      <p:to>
                                        <p:strVal val="true"/>
                                      </p:to>
                                    </p:set>
                                  </p:childTnLst>
                                </p:cTn>
                              </p:par>
                              <p:par>
                                <p:cTn id="280" presetID="1" presetClass="entr" presetSubtype="0" fill="hold" grpId="1" nodeType="withEffect">
                                  <p:stCondLst>
                                    <p:cond delay="0"/>
                                  </p:stCondLst>
                                  <p:childTnLst>
                                    <p:set>
                                      <p:cBhvr>
                                        <p:cTn id="281" dur="1" fill="hold">
                                          <p:stCondLst>
                                            <p:cond delay="0"/>
                                          </p:stCondLst>
                                        </p:cTn>
                                        <p:tgtEl>
                                          <p:spTgt spid="6">
                                            <p:txEl>
                                              <p:pRg st="0" end="0"/>
                                            </p:txEl>
                                          </p:spTgt>
                                        </p:tgtEl>
                                        <p:attrNameLst>
                                          <p:attrName>style.visibility</p:attrName>
                                        </p:attrNameLst>
                                      </p:cBhvr>
                                      <p:to>
                                        <p:strVal val="visible"/>
                                      </p:to>
                                    </p:set>
                                  </p:childTnLst>
                                </p:cTn>
                              </p:par>
                              <p:par>
                                <p:cTn id="282" presetID="1" presetClass="entr" presetSubtype="0" fill="hold" grpId="1" nodeType="withEffect">
                                  <p:stCondLst>
                                    <p:cond delay="0"/>
                                  </p:stCondLst>
                                  <p:childTnLst>
                                    <p:set>
                                      <p:cBhvr>
                                        <p:cTn id="283" dur="1" fill="hold">
                                          <p:stCondLst>
                                            <p:cond delay="0"/>
                                          </p:stCondLst>
                                        </p:cTn>
                                        <p:tgtEl>
                                          <p:spTgt spid="6">
                                            <p:txEl>
                                              <p:pRg st="1" end="1"/>
                                            </p:txEl>
                                          </p:spTgt>
                                        </p:tgtEl>
                                        <p:attrNameLst>
                                          <p:attrName>style.visibility</p:attrName>
                                        </p:attrNameLst>
                                      </p:cBhvr>
                                      <p:to>
                                        <p:strVal val="visible"/>
                                      </p:to>
                                    </p:set>
                                  </p:childTnLst>
                                </p:cTn>
                              </p:par>
                              <p:par>
                                <p:cTn id="284" presetID="3" presetClass="emph" presetSubtype="2" fill="hold" grpId="0" nodeType="withEffect">
                                  <p:stCondLst>
                                    <p:cond delay="0"/>
                                  </p:stCondLst>
                                  <p:childTnLst>
                                    <p:animClr clrSpc="rgb" dir="cw">
                                      <p:cBhvr override="childStyle">
                                        <p:cTn id="285" dur="2000" fill="hold"/>
                                        <p:tgtEl>
                                          <p:spTgt spid="6">
                                            <p:txEl>
                                              <p:pRg st="0" end="0"/>
                                            </p:txEl>
                                          </p:spTgt>
                                        </p:tgtEl>
                                        <p:attrNameLst>
                                          <p:attrName>style.color</p:attrName>
                                        </p:attrNameLst>
                                      </p:cBhvr>
                                      <p:to>
                                        <a:srgbClr val="073B4C"/>
                                      </p:to>
                                    </p:animClr>
                                  </p:childTnLst>
                                </p:cTn>
                              </p:par>
                              <p:par>
                                <p:cTn id="286" presetID="3" presetClass="emph" presetSubtype="2" fill="hold" grpId="0" nodeType="withEffect">
                                  <p:stCondLst>
                                    <p:cond delay="0"/>
                                  </p:stCondLst>
                                  <p:childTnLst>
                                    <p:animClr clrSpc="rgb" dir="cw">
                                      <p:cBhvr override="childStyle">
                                        <p:cTn id="287" dur="2000" fill="hold"/>
                                        <p:tgtEl>
                                          <p:spTgt spid="6">
                                            <p:txEl>
                                              <p:pRg st="1" end="1"/>
                                            </p:txEl>
                                          </p:spTgt>
                                        </p:tgtEl>
                                        <p:attrNameLst>
                                          <p:attrName>style.color</p:attrName>
                                        </p:attrNameLst>
                                      </p:cBhvr>
                                      <p:to>
                                        <a:srgbClr val="073B4C"/>
                                      </p:to>
                                    </p:animClr>
                                  </p:childTnLst>
                                </p:cTn>
                              </p:par>
                            </p:childTnLst>
                          </p:cTn>
                        </p:par>
                      </p:childTnLst>
                    </p:cTn>
                  </p:par>
                  <p:par>
                    <p:cTn id="288" fill="hold">
                      <p:stCondLst>
                        <p:cond delay="indefinite"/>
                      </p:stCondLst>
                      <p:childTnLst>
                        <p:par>
                          <p:cTn id="289" fill="hold">
                            <p:stCondLst>
                              <p:cond delay="0"/>
                            </p:stCondLst>
                            <p:childTnLst>
                              <p:par>
                                <p:cTn id="290" presetID="22" presetClass="entr" presetSubtype="1" fill="hold" nodeType="clickEffect">
                                  <p:stCondLst>
                                    <p:cond delay="0"/>
                                  </p:stCondLst>
                                  <p:childTnLst>
                                    <p:set>
                                      <p:cBhvr>
                                        <p:cTn id="291" dur="1" fill="hold">
                                          <p:stCondLst>
                                            <p:cond delay="0"/>
                                          </p:stCondLst>
                                        </p:cTn>
                                        <p:tgtEl>
                                          <p:spTgt spid="10"/>
                                        </p:tgtEl>
                                        <p:attrNameLst>
                                          <p:attrName>style.visibility</p:attrName>
                                        </p:attrNameLst>
                                      </p:cBhvr>
                                      <p:to>
                                        <p:strVal val="visible"/>
                                      </p:to>
                                    </p:set>
                                    <p:animEffect transition="in" filter="wipe(up)">
                                      <p:cBhvr>
                                        <p:cTn id="292" dur="2000"/>
                                        <p:tgtEl>
                                          <p:spTgt spid="10"/>
                                        </p:tgtEl>
                                      </p:cBhvr>
                                    </p:animEffect>
                                  </p:childTnLst>
                                </p:cTn>
                              </p:par>
                              <p:par>
                                <p:cTn id="293" presetID="7" presetClass="emph" presetSubtype="2" fill="hold" nodeType="withEffect">
                                  <p:stCondLst>
                                    <p:cond delay="0"/>
                                  </p:stCondLst>
                                  <p:childTnLst>
                                    <p:animClr clrSpc="rgb" dir="cw">
                                      <p:cBhvr>
                                        <p:cTn id="294" dur="2000" fill="hold"/>
                                        <p:tgtEl>
                                          <p:spTgt spid="10"/>
                                        </p:tgtEl>
                                        <p:attrNameLst>
                                          <p:attrName>stroke.color</p:attrName>
                                        </p:attrNameLst>
                                      </p:cBhvr>
                                      <p:to>
                                        <a:srgbClr val="FFC8DD"/>
                                      </p:to>
                                    </p:animClr>
                                    <p:set>
                                      <p:cBhvr>
                                        <p:cTn id="295" dur="2000" fill="hold"/>
                                        <p:tgtEl>
                                          <p:spTgt spid="10"/>
                                        </p:tgtEl>
                                        <p:attrNameLst>
                                          <p:attrName>stroke.on</p:attrName>
                                        </p:attrNameLst>
                                      </p:cBhvr>
                                      <p:to>
                                        <p:strVal val="tru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1" nodeType="clickEffect">
                                  <p:stCondLst>
                                    <p:cond delay="0"/>
                                  </p:stCondLst>
                                  <p:childTnLst>
                                    <p:set>
                                      <p:cBhvr>
                                        <p:cTn id="299" dur="1" fill="hold">
                                          <p:stCondLst>
                                            <p:cond delay="0"/>
                                          </p:stCondLst>
                                        </p:cTn>
                                        <p:tgtEl>
                                          <p:spTgt spid="12"/>
                                        </p:tgtEl>
                                        <p:attrNameLst>
                                          <p:attrName>style.visibility</p:attrName>
                                        </p:attrNameLst>
                                      </p:cBhvr>
                                      <p:to>
                                        <p:strVal val="visible"/>
                                      </p:to>
                                    </p:set>
                                  </p:childTnLst>
                                </p:cTn>
                              </p:par>
                            </p:childTnLst>
                          </p:cTn>
                        </p:par>
                        <p:par>
                          <p:cTn id="300" fill="hold">
                            <p:stCondLst>
                              <p:cond delay="0"/>
                            </p:stCondLst>
                            <p:childTnLst>
                              <p:par>
                                <p:cTn id="301" presetID="19" presetClass="emph" presetSubtype="0" fill="hold" grpId="0" nodeType="afterEffect">
                                  <p:stCondLst>
                                    <p:cond delay="0"/>
                                  </p:stCondLst>
                                  <p:childTnLst>
                                    <p:animClr clrSpc="rgb" dir="cw">
                                      <p:cBhvr override="childStyle">
                                        <p:cTn id="302" dur="500" fill="hold"/>
                                        <p:tgtEl>
                                          <p:spTgt spid="12"/>
                                        </p:tgtEl>
                                        <p:attrNameLst>
                                          <p:attrName>style.color</p:attrName>
                                        </p:attrNameLst>
                                      </p:cBhvr>
                                      <p:to>
                                        <a:srgbClr val="FFC8DD"/>
                                      </p:to>
                                    </p:animClr>
                                    <p:animClr clrSpc="rgb" dir="cw">
                                      <p:cBhvr>
                                        <p:cTn id="303" dur="500" fill="hold"/>
                                        <p:tgtEl>
                                          <p:spTgt spid="12"/>
                                        </p:tgtEl>
                                        <p:attrNameLst>
                                          <p:attrName>fillcolor</p:attrName>
                                        </p:attrNameLst>
                                      </p:cBhvr>
                                      <p:to>
                                        <a:srgbClr val="FFC8DD"/>
                                      </p:to>
                                    </p:animClr>
                                    <p:set>
                                      <p:cBhvr>
                                        <p:cTn id="304" dur="500" fill="hold"/>
                                        <p:tgtEl>
                                          <p:spTgt spid="12"/>
                                        </p:tgtEl>
                                        <p:attrNameLst>
                                          <p:attrName>fill.type</p:attrName>
                                        </p:attrNameLst>
                                      </p:cBhvr>
                                      <p:to>
                                        <p:strVal val="solid"/>
                                      </p:to>
                                    </p:set>
                                    <p:set>
                                      <p:cBhvr>
                                        <p:cTn id="305" dur="500" fill="hold"/>
                                        <p:tgtEl>
                                          <p:spTgt spid="12"/>
                                        </p:tgtEl>
                                        <p:attrNameLst>
                                          <p:attrName>fill.on</p:attrName>
                                        </p:attrNameLst>
                                      </p:cBhvr>
                                      <p:to>
                                        <p:strVal val="true"/>
                                      </p:to>
                                    </p:set>
                                  </p:childTnLst>
                                </p:cTn>
                              </p:par>
                              <p:par>
                                <p:cTn id="306" presetID="1" presetClass="entr" presetSubtype="0" fill="hold" grpId="1" nodeType="withEffect">
                                  <p:stCondLst>
                                    <p:cond delay="0"/>
                                  </p:stCondLst>
                                  <p:childTnLst>
                                    <p:set>
                                      <p:cBhvr>
                                        <p:cTn id="307" dur="1" fill="hold">
                                          <p:stCondLst>
                                            <p:cond delay="0"/>
                                          </p:stCondLst>
                                        </p:cTn>
                                        <p:tgtEl>
                                          <p:spTgt spid="13">
                                            <p:txEl>
                                              <p:pRg st="0" end="0"/>
                                            </p:txEl>
                                          </p:spTgt>
                                        </p:tgtEl>
                                        <p:attrNameLst>
                                          <p:attrName>style.visibility</p:attrName>
                                        </p:attrNameLst>
                                      </p:cBhvr>
                                      <p:to>
                                        <p:strVal val="visible"/>
                                      </p:to>
                                    </p:set>
                                  </p:childTnLst>
                                </p:cTn>
                              </p:par>
                              <p:par>
                                <p:cTn id="308" presetID="1" presetClass="entr" presetSubtype="0" fill="hold" grpId="1" nodeType="withEffect">
                                  <p:stCondLst>
                                    <p:cond delay="0"/>
                                  </p:stCondLst>
                                  <p:childTnLst>
                                    <p:set>
                                      <p:cBhvr>
                                        <p:cTn id="309" dur="1" fill="hold">
                                          <p:stCondLst>
                                            <p:cond delay="0"/>
                                          </p:stCondLst>
                                        </p:cTn>
                                        <p:tgtEl>
                                          <p:spTgt spid="13">
                                            <p:txEl>
                                              <p:pRg st="1" end="1"/>
                                            </p:txEl>
                                          </p:spTgt>
                                        </p:tgtEl>
                                        <p:attrNameLst>
                                          <p:attrName>style.visibility</p:attrName>
                                        </p:attrNameLst>
                                      </p:cBhvr>
                                      <p:to>
                                        <p:strVal val="visible"/>
                                      </p:to>
                                    </p:set>
                                  </p:childTnLst>
                                </p:cTn>
                              </p:par>
                              <p:par>
                                <p:cTn id="310" presetID="3" presetClass="emph" presetSubtype="2" fill="hold" grpId="0" nodeType="withEffect">
                                  <p:stCondLst>
                                    <p:cond delay="0"/>
                                  </p:stCondLst>
                                  <p:childTnLst>
                                    <p:animClr clrSpc="rgb" dir="cw">
                                      <p:cBhvr override="childStyle">
                                        <p:cTn id="311" dur="2000" fill="hold"/>
                                        <p:tgtEl>
                                          <p:spTgt spid="13">
                                            <p:txEl>
                                              <p:pRg st="0" end="0"/>
                                            </p:txEl>
                                          </p:spTgt>
                                        </p:tgtEl>
                                        <p:attrNameLst>
                                          <p:attrName>style.color</p:attrName>
                                        </p:attrNameLst>
                                      </p:cBhvr>
                                      <p:to>
                                        <a:srgbClr val="073B4C"/>
                                      </p:to>
                                    </p:animClr>
                                  </p:childTnLst>
                                </p:cTn>
                              </p:par>
                              <p:par>
                                <p:cTn id="312" presetID="3" presetClass="emph" presetSubtype="2" fill="hold" grpId="0" nodeType="withEffect">
                                  <p:stCondLst>
                                    <p:cond delay="0"/>
                                  </p:stCondLst>
                                  <p:childTnLst>
                                    <p:animClr clrSpc="rgb" dir="cw">
                                      <p:cBhvr override="childStyle">
                                        <p:cTn id="313" dur="2000" fill="hold"/>
                                        <p:tgtEl>
                                          <p:spTgt spid="13">
                                            <p:txEl>
                                              <p:pRg st="1" end="1"/>
                                            </p:txEl>
                                          </p:spTgt>
                                        </p:tgtEl>
                                        <p:attrNameLst>
                                          <p:attrName>style.color</p:attrName>
                                        </p:attrNameLst>
                                      </p:cBhvr>
                                      <p:to>
                                        <a:srgbClr val="073B4C"/>
                                      </p:to>
                                    </p:animClr>
                                  </p:childTnLst>
                                </p:cTn>
                              </p:par>
                            </p:childTnLst>
                          </p:cTn>
                        </p:par>
                      </p:childTnLst>
                    </p:cTn>
                  </p:par>
                  <p:par>
                    <p:cTn id="314" fill="hold">
                      <p:stCondLst>
                        <p:cond delay="indefinite"/>
                      </p:stCondLst>
                      <p:childTnLst>
                        <p:par>
                          <p:cTn id="315" fill="hold">
                            <p:stCondLst>
                              <p:cond delay="0"/>
                            </p:stCondLst>
                            <p:childTnLst>
                              <p:par>
                                <p:cTn id="316" presetID="22" presetClass="entr" presetSubtype="1" fill="hold" nodeType="clickEffect">
                                  <p:stCondLst>
                                    <p:cond delay="0"/>
                                  </p:stCondLst>
                                  <p:childTnLst>
                                    <p:set>
                                      <p:cBhvr>
                                        <p:cTn id="317" dur="1" fill="hold">
                                          <p:stCondLst>
                                            <p:cond delay="0"/>
                                          </p:stCondLst>
                                        </p:cTn>
                                        <p:tgtEl>
                                          <p:spTgt spid="14"/>
                                        </p:tgtEl>
                                        <p:attrNameLst>
                                          <p:attrName>style.visibility</p:attrName>
                                        </p:attrNameLst>
                                      </p:cBhvr>
                                      <p:to>
                                        <p:strVal val="visible"/>
                                      </p:to>
                                    </p:set>
                                    <p:animEffect transition="in" filter="wipe(up)">
                                      <p:cBhvr>
                                        <p:cTn id="318" dur="2000"/>
                                        <p:tgtEl>
                                          <p:spTgt spid="14"/>
                                        </p:tgtEl>
                                      </p:cBhvr>
                                    </p:animEffect>
                                  </p:childTnLst>
                                </p:cTn>
                              </p:par>
                              <p:par>
                                <p:cTn id="319" presetID="7" presetClass="emph" presetSubtype="2" fill="hold" nodeType="withEffect">
                                  <p:stCondLst>
                                    <p:cond delay="0"/>
                                  </p:stCondLst>
                                  <p:childTnLst>
                                    <p:animClr clrSpc="rgb" dir="cw">
                                      <p:cBhvr>
                                        <p:cTn id="320" dur="2000" fill="hold"/>
                                        <p:tgtEl>
                                          <p:spTgt spid="14"/>
                                        </p:tgtEl>
                                        <p:attrNameLst>
                                          <p:attrName>stroke.color</p:attrName>
                                        </p:attrNameLst>
                                      </p:cBhvr>
                                      <p:to>
                                        <a:srgbClr val="FFC8DD"/>
                                      </p:to>
                                    </p:animClr>
                                    <p:set>
                                      <p:cBhvr>
                                        <p:cTn id="321" dur="2000" fill="hold"/>
                                        <p:tgtEl>
                                          <p:spTgt spid="14"/>
                                        </p:tgtEl>
                                        <p:attrNameLst>
                                          <p:attrName>stroke.on</p:attrName>
                                        </p:attrNameLst>
                                      </p:cBhvr>
                                      <p:to>
                                        <p:strVal val="true"/>
                                      </p:to>
                                    </p:set>
                                  </p:childTnLst>
                                </p:cTn>
                              </p:par>
                            </p:childTnLst>
                          </p:cTn>
                        </p:par>
                      </p:childTnLst>
                    </p:cTn>
                  </p:par>
                  <p:par>
                    <p:cTn id="322" fill="hold">
                      <p:stCondLst>
                        <p:cond delay="indefinite"/>
                      </p:stCondLst>
                      <p:childTnLst>
                        <p:par>
                          <p:cTn id="323" fill="hold">
                            <p:stCondLst>
                              <p:cond delay="0"/>
                            </p:stCondLst>
                            <p:childTnLst>
                              <p:par>
                                <p:cTn id="324" presetID="1" presetClass="entr" presetSubtype="0" fill="hold" grpId="1" nodeType="clickEffect">
                                  <p:stCondLst>
                                    <p:cond delay="0"/>
                                  </p:stCondLst>
                                  <p:childTnLst>
                                    <p:set>
                                      <p:cBhvr>
                                        <p:cTn id="325" dur="1" fill="hold">
                                          <p:stCondLst>
                                            <p:cond delay="0"/>
                                          </p:stCondLst>
                                        </p:cTn>
                                        <p:tgtEl>
                                          <p:spTgt spid="22"/>
                                        </p:tgtEl>
                                        <p:attrNameLst>
                                          <p:attrName>style.visibility</p:attrName>
                                        </p:attrNameLst>
                                      </p:cBhvr>
                                      <p:to>
                                        <p:strVal val="visible"/>
                                      </p:to>
                                    </p:set>
                                  </p:childTnLst>
                                </p:cTn>
                              </p:par>
                            </p:childTnLst>
                          </p:cTn>
                        </p:par>
                        <p:par>
                          <p:cTn id="326" fill="hold">
                            <p:stCondLst>
                              <p:cond delay="0"/>
                            </p:stCondLst>
                            <p:childTnLst>
                              <p:par>
                                <p:cTn id="327" presetID="19" presetClass="emph" presetSubtype="0" fill="hold" grpId="0" nodeType="afterEffect">
                                  <p:stCondLst>
                                    <p:cond delay="0"/>
                                  </p:stCondLst>
                                  <p:childTnLst>
                                    <p:animClr clrSpc="rgb" dir="cw">
                                      <p:cBhvr override="childStyle">
                                        <p:cTn id="328" dur="500" fill="hold"/>
                                        <p:tgtEl>
                                          <p:spTgt spid="22"/>
                                        </p:tgtEl>
                                        <p:attrNameLst>
                                          <p:attrName>style.color</p:attrName>
                                        </p:attrNameLst>
                                      </p:cBhvr>
                                      <p:to>
                                        <a:srgbClr val="FFC8DD"/>
                                      </p:to>
                                    </p:animClr>
                                    <p:animClr clrSpc="rgb" dir="cw">
                                      <p:cBhvr>
                                        <p:cTn id="329" dur="500" fill="hold"/>
                                        <p:tgtEl>
                                          <p:spTgt spid="22"/>
                                        </p:tgtEl>
                                        <p:attrNameLst>
                                          <p:attrName>fillcolor</p:attrName>
                                        </p:attrNameLst>
                                      </p:cBhvr>
                                      <p:to>
                                        <a:srgbClr val="FFC8DD"/>
                                      </p:to>
                                    </p:animClr>
                                    <p:set>
                                      <p:cBhvr>
                                        <p:cTn id="330" dur="500" fill="hold"/>
                                        <p:tgtEl>
                                          <p:spTgt spid="22"/>
                                        </p:tgtEl>
                                        <p:attrNameLst>
                                          <p:attrName>fill.type</p:attrName>
                                        </p:attrNameLst>
                                      </p:cBhvr>
                                      <p:to>
                                        <p:strVal val="solid"/>
                                      </p:to>
                                    </p:set>
                                    <p:set>
                                      <p:cBhvr>
                                        <p:cTn id="331" dur="500" fill="hold"/>
                                        <p:tgtEl>
                                          <p:spTgt spid="22"/>
                                        </p:tgtEl>
                                        <p:attrNameLst>
                                          <p:attrName>fill.on</p:attrName>
                                        </p:attrNameLst>
                                      </p:cBhvr>
                                      <p:to>
                                        <p:strVal val="true"/>
                                      </p:to>
                                    </p:set>
                                  </p:childTnLst>
                                </p:cTn>
                              </p:par>
                              <p:par>
                                <p:cTn id="332" presetID="1" presetClass="entr" presetSubtype="0" fill="hold" grpId="1" nodeType="withEffect">
                                  <p:stCondLst>
                                    <p:cond delay="0"/>
                                  </p:stCondLst>
                                  <p:childTnLst>
                                    <p:set>
                                      <p:cBhvr>
                                        <p:cTn id="333" dur="1" fill="hold">
                                          <p:stCondLst>
                                            <p:cond delay="0"/>
                                          </p:stCondLst>
                                        </p:cTn>
                                        <p:tgtEl>
                                          <p:spTgt spid="23">
                                            <p:txEl>
                                              <p:pRg st="0" end="0"/>
                                            </p:txEl>
                                          </p:spTgt>
                                        </p:tgtEl>
                                        <p:attrNameLst>
                                          <p:attrName>style.visibility</p:attrName>
                                        </p:attrNameLst>
                                      </p:cBhvr>
                                      <p:to>
                                        <p:strVal val="visible"/>
                                      </p:to>
                                    </p:set>
                                  </p:childTnLst>
                                </p:cTn>
                              </p:par>
                              <p:par>
                                <p:cTn id="334" presetID="1" presetClass="entr" presetSubtype="0" fill="hold" grpId="1" nodeType="withEffect">
                                  <p:stCondLst>
                                    <p:cond delay="0"/>
                                  </p:stCondLst>
                                  <p:childTnLst>
                                    <p:set>
                                      <p:cBhvr>
                                        <p:cTn id="335" dur="1" fill="hold">
                                          <p:stCondLst>
                                            <p:cond delay="0"/>
                                          </p:stCondLst>
                                        </p:cTn>
                                        <p:tgtEl>
                                          <p:spTgt spid="23">
                                            <p:txEl>
                                              <p:pRg st="1" end="1"/>
                                            </p:txEl>
                                          </p:spTgt>
                                        </p:tgtEl>
                                        <p:attrNameLst>
                                          <p:attrName>style.visibility</p:attrName>
                                        </p:attrNameLst>
                                      </p:cBhvr>
                                      <p:to>
                                        <p:strVal val="visible"/>
                                      </p:to>
                                    </p:set>
                                  </p:childTnLst>
                                </p:cTn>
                              </p:par>
                              <p:par>
                                <p:cTn id="336" presetID="3" presetClass="emph" presetSubtype="2" fill="hold" grpId="0" nodeType="withEffect">
                                  <p:stCondLst>
                                    <p:cond delay="0"/>
                                  </p:stCondLst>
                                  <p:childTnLst>
                                    <p:animClr clrSpc="rgb" dir="cw">
                                      <p:cBhvr override="childStyle">
                                        <p:cTn id="337" dur="2000" fill="hold"/>
                                        <p:tgtEl>
                                          <p:spTgt spid="23">
                                            <p:txEl>
                                              <p:pRg st="0" end="0"/>
                                            </p:txEl>
                                          </p:spTgt>
                                        </p:tgtEl>
                                        <p:attrNameLst>
                                          <p:attrName>style.color</p:attrName>
                                        </p:attrNameLst>
                                      </p:cBhvr>
                                      <p:to>
                                        <a:srgbClr val="073B4C"/>
                                      </p:to>
                                    </p:animClr>
                                  </p:childTnLst>
                                </p:cTn>
                              </p:par>
                              <p:par>
                                <p:cTn id="338" presetID="3" presetClass="emph" presetSubtype="2" fill="hold" grpId="0" nodeType="withEffect">
                                  <p:stCondLst>
                                    <p:cond delay="0"/>
                                  </p:stCondLst>
                                  <p:childTnLst>
                                    <p:animClr clrSpc="rgb" dir="cw">
                                      <p:cBhvr override="childStyle">
                                        <p:cTn id="339" dur="2000" fill="hold"/>
                                        <p:tgtEl>
                                          <p:spTgt spid="23">
                                            <p:txEl>
                                              <p:pRg st="1" end="1"/>
                                            </p:txEl>
                                          </p:spTgt>
                                        </p:tgtEl>
                                        <p:attrNameLst>
                                          <p:attrName>style.color</p:attrName>
                                        </p:attrNameLst>
                                      </p:cBhvr>
                                      <p:to>
                                        <a:srgbClr val="073B4C"/>
                                      </p:to>
                                    </p:animClr>
                                  </p:childTnLst>
                                </p:cTn>
                              </p:par>
                            </p:childTnLst>
                          </p:cTn>
                        </p:par>
                      </p:childTnLst>
                    </p:cTn>
                  </p:par>
                  <p:par>
                    <p:cTn id="340" fill="hold">
                      <p:stCondLst>
                        <p:cond delay="indefinite"/>
                      </p:stCondLst>
                      <p:childTnLst>
                        <p:par>
                          <p:cTn id="341" fill="hold">
                            <p:stCondLst>
                              <p:cond delay="0"/>
                            </p:stCondLst>
                            <p:childTnLst>
                              <p:par>
                                <p:cTn id="342" presetID="22" presetClass="entr" presetSubtype="1" fill="hold" nodeType="clickEffect">
                                  <p:stCondLst>
                                    <p:cond delay="0"/>
                                  </p:stCondLst>
                                  <p:childTnLst>
                                    <p:set>
                                      <p:cBhvr>
                                        <p:cTn id="343" dur="1" fill="hold">
                                          <p:stCondLst>
                                            <p:cond delay="0"/>
                                          </p:stCondLst>
                                        </p:cTn>
                                        <p:tgtEl>
                                          <p:spTgt spid="24"/>
                                        </p:tgtEl>
                                        <p:attrNameLst>
                                          <p:attrName>style.visibility</p:attrName>
                                        </p:attrNameLst>
                                      </p:cBhvr>
                                      <p:to>
                                        <p:strVal val="visible"/>
                                      </p:to>
                                    </p:set>
                                    <p:animEffect transition="in" filter="wipe(up)">
                                      <p:cBhvr>
                                        <p:cTn id="344" dur="2000"/>
                                        <p:tgtEl>
                                          <p:spTgt spid="24"/>
                                        </p:tgtEl>
                                      </p:cBhvr>
                                    </p:animEffect>
                                  </p:childTnLst>
                                </p:cTn>
                              </p:par>
                              <p:par>
                                <p:cTn id="345" presetID="7" presetClass="emph" presetSubtype="2" fill="hold" nodeType="withEffect">
                                  <p:stCondLst>
                                    <p:cond delay="0"/>
                                  </p:stCondLst>
                                  <p:childTnLst>
                                    <p:animClr clrSpc="rgb" dir="cw">
                                      <p:cBhvr>
                                        <p:cTn id="346" dur="2000" fill="hold"/>
                                        <p:tgtEl>
                                          <p:spTgt spid="24"/>
                                        </p:tgtEl>
                                        <p:attrNameLst>
                                          <p:attrName>stroke.color</p:attrName>
                                        </p:attrNameLst>
                                      </p:cBhvr>
                                      <p:to>
                                        <a:srgbClr val="FFC8DD"/>
                                      </p:to>
                                    </p:animClr>
                                    <p:set>
                                      <p:cBhvr>
                                        <p:cTn id="347" dur="2000" fill="hold"/>
                                        <p:tgtEl>
                                          <p:spTgt spid="24"/>
                                        </p:tgtEl>
                                        <p:attrNameLst>
                                          <p:attrName>stroke.on</p:attrName>
                                        </p:attrNameLst>
                                      </p:cBhvr>
                                      <p:to>
                                        <p:strVal val="true"/>
                                      </p:to>
                                    </p:set>
                                  </p:childTnLst>
                                </p:cTn>
                              </p:par>
                            </p:childTnLst>
                          </p:cTn>
                        </p:par>
                      </p:childTnLst>
                    </p:cTn>
                  </p:par>
                  <p:par>
                    <p:cTn id="348" fill="hold">
                      <p:stCondLst>
                        <p:cond delay="indefinite"/>
                      </p:stCondLst>
                      <p:childTnLst>
                        <p:par>
                          <p:cTn id="349" fill="hold">
                            <p:stCondLst>
                              <p:cond delay="0"/>
                            </p:stCondLst>
                            <p:childTnLst>
                              <p:par>
                                <p:cTn id="350" presetID="1" presetClass="entr" presetSubtype="0" fill="hold" grpId="1" nodeType="clickEffect">
                                  <p:stCondLst>
                                    <p:cond delay="0"/>
                                  </p:stCondLst>
                                  <p:childTnLst>
                                    <p:set>
                                      <p:cBhvr>
                                        <p:cTn id="351" dur="1" fill="hold">
                                          <p:stCondLst>
                                            <p:cond delay="0"/>
                                          </p:stCondLst>
                                        </p:cTn>
                                        <p:tgtEl>
                                          <p:spTgt spid="35"/>
                                        </p:tgtEl>
                                        <p:attrNameLst>
                                          <p:attrName>style.visibility</p:attrName>
                                        </p:attrNameLst>
                                      </p:cBhvr>
                                      <p:to>
                                        <p:strVal val="visible"/>
                                      </p:to>
                                    </p:set>
                                  </p:childTnLst>
                                </p:cTn>
                              </p:par>
                            </p:childTnLst>
                          </p:cTn>
                        </p:par>
                        <p:par>
                          <p:cTn id="352" fill="hold">
                            <p:stCondLst>
                              <p:cond delay="0"/>
                            </p:stCondLst>
                            <p:childTnLst>
                              <p:par>
                                <p:cTn id="353" presetID="19" presetClass="emph" presetSubtype="0" fill="hold" grpId="0" nodeType="afterEffect">
                                  <p:stCondLst>
                                    <p:cond delay="0"/>
                                  </p:stCondLst>
                                  <p:childTnLst>
                                    <p:animClr clrSpc="rgb" dir="cw">
                                      <p:cBhvr override="childStyle">
                                        <p:cTn id="354" dur="500" fill="hold"/>
                                        <p:tgtEl>
                                          <p:spTgt spid="35"/>
                                        </p:tgtEl>
                                        <p:attrNameLst>
                                          <p:attrName>style.color</p:attrName>
                                        </p:attrNameLst>
                                      </p:cBhvr>
                                      <p:to>
                                        <a:srgbClr val="FFC8DD"/>
                                      </p:to>
                                    </p:animClr>
                                    <p:animClr clrSpc="rgb" dir="cw">
                                      <p:cBhvr>
                                        <p:cTn id="355" dur="500" fill="hold"/>
                                        <p:tgtEl>
                                          <p:spTgt spid="35"/>
                                        </p:tgtEl>
                                        <p:attrNameLst>
                                          <p:attrName>fillcolor</p:attrName>
                                        </p:attrNameLst>
                                      </p:cBhvr>
                                      <p:to>
                                        <a:srgbClr val="FFC8DD"/>
                                      </p:to>
                                    </p:animClr>
                                    <p:set>
                                      <p:cBhvr>
                                        <p:cTn id="356" dur="500" fill="hold"/>
                                        <p:tgtEl>
                                          <p:spTgt spid="35"/>
                                        </p:tgtEl>
                                        <p:attrNameLst>
                                          <p:attrName>fill.type</p:attrName>
                                        </p:attrNameLst>
                                      </p:cBhvr>
                                      <p:to>
                                        <p:strVal val="solid"/>
                                      </p:to>
                                    </p:set>
                                    <p:set>
                                      <p:cBhvr>
                                        <p:cTn id="357" dur="500" fill="hold"/>
                                        <p:tgtEl>
                                          <p:spTgt spid="35"/>
                                        </p:tgtEl>
                                        <p:attrNameLst>
                                          <p:attrName>fill.on</p:attrName>
                                        </p:attrNameLst>
                                      </p:cBhvr>
                                      <p:to>
                                        <p:strVal val="true"/>
                                      </p:to>
                                    </p:set>
                                  </p:childTnLst>
                                </p:cTn>
                              </p:par>
                              <p:par>
                                <p:cTn id="358" presetID="1" presetClass="entr" presetSubtype="0" fill="hold" grpId="1" nodeType="withEffect">
                                  <p:stCondLst>
                                    <p:cond delay="0"/>
                                  </p:stCondLst>
                                  <p:childTnLst>
                                    <p:set>
                                      <p:cBhvr>
                                        <p:cTn id="359" dur="1" fill="hold">
                                          <p:stCondLst>
                                            <p:cond delay="0"/>
                                          </p:stCondLst>
                                        </p:cTn>
                                        <p:tgtEl>
                                          <p:spTgt spid="36">
                                            <p:txEl>
                                              <p:pRg st="0" end="0"/>
                                            </p:txEl>
                                          </p:spTgt>
                                        </p:tgtEl>
                                        <p:attrNameLst>
                                          <p:attrName>style.visibility</p:attrName>
                                        </p:attrNameLst>
                                      </p:cBhvr>
                                      <p:to>
                                        <p:strVal val="visible"/>
                                      </p:to>
                                    </p:set>
                                  </p:childTnLst>
                                </p:cTn>
                              </p:par>
                              <p:par>
                                <p:cTn id="360" presetID="3" presetClass="emph" presetSubtype="2" fill="hold" grpId="0" nodeType="withEffect">
                                  <p:stCondLst>
                                    <p:cond delay="0"/>
                                  </p:stCondLst>
                                  <p:childTnLst>
                                    <p:animClr clrSpc="rgb" dir="cw">
                                      <p:cBhvr override="childStyle">
                                        <p:cTn id="361" dur="2000" fill="hold"/>
                                        <p:tgtEl>
                                          <p:spTgt spid="36">
                                            <p:txEl>
                                              <p:pRg st="0" end="0"/>
                                            </p:txEl>
                                          </p:spTgt>
                                        </p:tgtEl>
                                        <p:attrNameLst>
                                          <p:attrName>style.color</p:attrName>
                                        </p:attrNameLst>
                                      </p:cBhvr>
                                      <p:to>
                                        <a:srgbClr val="073B4C"/>
                                      </p:to>
                                    </p:animClr>
                                  </p:childTnLst>
                                </p:cTn>
                              </p:par>
                            </p:childTnLst>
                          </p:cTn>
                        </p:par>
                      </p:childTnLst>
                    </p:cTn>
                  </p:par>
                  <p:par>
                    <p:cTn id="362" fill="hold">
                      <p:stCondLst>
                        <p:cond delay="indefinite"/>
                      </p:stCondLst>
                      <p:childTnLst>
                        <p:par>
                          <p:cTn id="363" fill="hold">
                            <p:stCondLst>
                              <p:cond delay="0"/>
                            </p:stCondLst>
                            <p:childTnLst>
                              <p:par>
                                <p:cTn id="364" presetID="1" presetClass="entr" presetSubtype="0" fill="hold" grpId="1" nodeType="clickEffect">
                                  <p:stCondLst>
                                    <p:cond delay="0"/>
                                  </p:stCondLst>
                                  <p:childTnLst>
                                    <p:set>
                                      <p:cBhvr>
                                        <p:cTn id="365" dur="1" fill="hold">
                                          <p:stCondLst>
                                            <p:cond delay="0"/>
                                          </p:stCondLst>
                                        </p:cTn>
                                        <p:tgtEl>
                                          <p:spTgt spid="36">
                                            <p:txEl>
                                              <p:pRg st="1" end="1"/>
                                            </p:txEl>
                                          </p:spTgt>
                                        </p:tgtEl>
                                        <p:attrNameLst>
                                          <p:attrName>style.visibility</p:attrName>
                                        </p:attrNameLst>
                                      </p:cBhvr>
                                      <p:to>
                                        <p:strVal val="visible"/>
                                      </p:to>
                                    </p:set>
                                  </p:childTnLst>
                                </p:cTn>
                              </p:par>
                              <p:par>
                                <p:cTn id="366" presetID="3" presetClass="emph" presetSubtype="2" fill="hold" grpId="0" nodeType="withEffect">
                                  <p:stCondLst>
                                    <p:cond delay="0"/>
                                  </p:stCondLst>
                                  <p:childTnLst>
                                    <p:animClr clrSpc="rgb" dir="cw">
                                      <p:cBhvr override="childStyle">
                                        <p:cTn id="367" dur="2000" fill="hold"/>
                                        <p:tgtEl>
                                          <p:spTgt spid="36">
                                            <p:txEl>
                                              <p:pRg st="1" end="1"/>
                                            </p:txEl>
                                          </p:spTgt>
                                        </p:tgtEl>
                                        <p:attrNameLst>
                                          <p:attrName>style.color</p:attrName>
                                        </p:attrNameLst>
                                      </p:cBhvr>
                                      <p:to>
                                        <a:srgbClr val="073B4C"/>
                                      </p:to>
                                    </p:animClr>
                                  </p:childTnLst>
                                </p:cTn>
                              </p:par>
                            </p:childTnLst>
                          </p:cTn>
                        </p:par>
                      </p:childTnLst>
                    </p:cTn>
                  </p:par>
                  <p:par>
                    <p:cTn id="368" fill="hold">
                      <p:stCondLst>
                        <p:cond delay="indefinite"/>
                      </p:stCondLst>
                      <p:childTnLst>
                        <p:par>
                          <p:cTn id="369" fill="hold">
                            <p:stCondLst>
                              <p:cond delay="0"/>
                            </p:stCondLst>
                            <p:childTnLst>
                              <p:par>
                                <p:cTn id="370" presetID="22" presetClass="entr" presetSubtype="1" fill="hold" nodeType="clickEffect">
                                  <p:stCondLst>
                                    <p:cond delay="0"/>
                                  </p:stCondLst>
                                  <p:childTnLst>
                                    <p:set>
                                      <p:cBhvr>
                                        <p:cTn id="371" dur="1" fill="hold">
                                          <p:stCondLst>
                                            <p:cond delay="0"/>
                                          </p:stCondLst>
                                        </p:cTn>
                                        <p:tgtEl>
                                          <p:spTgt spid="40"/>
                                        </p:tgtEl>
                                        <p:attrNameLst>
                                          <p:attrName>style.visibility</p:attrName>
                                        </p:attrNameLst>
                                      </p:cBhvr>
                                      <p:to>
                                        <p:strVal val="visible"/>
                                      </p:to>
                                    </p:set>
                                    <p:animEffect transition="in" filter="wipe(up)">
                                      <p:cBhvr>
                                        <p:cTn id="372" dur="2000"/>
                                        <p:tgtEl>
                                          <p:spTgt spid="40"/>
                                        </p:tgtEl>
                                      </p:cBhvr>
                                    </p:animEffect>
                                  </p:childTnLst>
                                </p:cTn>
                              </p:par>
                              <p:par>
                                <p:cTn id="373" presetID="7" presetClass="emph" presetSubtype="2" fill="hold" nodeType="withEffect">
                                  <p:stCondLst>
                                    <p:cond delay="0"/>
                                  </p:stCondLst>
                                  <p:childTnLst>
                                    <p:animClr clrSpc="rgb" dir="cw">
                                      <p:cBhvr>
                                        <p:cTn id="374" dur="2000" fill="hold"/>
                                        <p:tgtEl>
                                          <p:spTgt spid="40"/>
                                        </p:tgtEl>
                                        <p:attrNameLst>
                                          <p:attrName>stroke.color</p:attrName>
                                        </p:attrNameLst>
                                      </p:cBhvr>
                                      <p:to>
                                        <a:srgbClr val="FFC8DD"/>
                                      </p:to>
                                    </p:animClr>
                                    <p:set>
                                      <p:cBhvr>
                                        <p:cTn id="375" dur="2000" fill="hold"/>
                                        <p:tgtEl>
                                          <p:spTgt spid="40"/>
                                        </p:tgtEl>
                                        <p:attrNameLst>
                                          <p:attrName>stroke.on</p:attrName>
                                        </p:attrNameLst>
                                      </p:cBhvr>
                                      <p:to>
                                        <p:strVal val="true"/>
                                      </p:to>
                                    </p:set>
                                  </p:childTnLst>
                                </p:cTn>
                              </p:par>
                            </p:childTnLst>
                          </p:cTn>
                        </p:par>
                      </p:childTnLst>
                    </p:cTn>
                  </p:par>
                  <p:par>
                    <p:cTn id="376" fill="hold">
                      <p:stCondLst>
                        <p:cond delay="indefinite"/>
                      </p:stCondLst>
                      <p:childTnLst>
                        <p:par>
                          <p:cTn id="377" fill="hold">
                            <p:stCondLst>
                              <p:cond delay="0"/>
                            </p:stCondLst>
                            <p:childTnLst>
                              <p:par>
                                <p:cTn id="378" presetID="1" presetClass="entr" presetSubtype="0" fill="hold" grpId="1" nodeType="clickEffect">
                                  <p:stCondLst>
                                    <p:cond delay="0"/>
                                  </p:stCondLst>
                                  <p:childTnLst>
                                    <p:set>
                                      <p:cBhvr>
                                        <p:cTn id="379" dur="1" fill="hold">
                                          <p:stCondLst>
                                            <p:cond delay="0"/>
                                          </p:stCondLst>
                                        </p:cTn>
                                        <p:tgtEl>
                                          <p:spTgt spid="52"/>
                                        </p:tgtEl>
                                        <p:attrNameLst>
                                          <p:attrName>style.visibility</p:attrName>
                                        </p:attrNameLst>
                                      </p:cBhvr>
                                      <p:to>
                                        <p:strVal val="visible"/>
                                      </p:to>
                                    </p:set>
                                  </p:childTnLst>
                                </p:cTn>
                              </p:par>
                            </p:childTnLst>
                          </p:cTn>
                        </p:par>
                        <p:par>
                          <p:cTn id="380" fill="hold">
                            <p:stCondLst>
                              <p:cond delay="0"/>
                            </p:stCondLst>
                            <p:childTnLst>
                              <p:par>
                                <p:cTn id="381" presetID="19" presetClass="emph" presetSubtype="0" fill="hold" grpId="0" nodeType="afterEffect">
                                  <p:stCondLst>
                                    <p:cond delay="0"/>
                                  </p:stCondLst>
                                  <p:childTnLst>
                                    <p:animClr clrSpc="rgb" dir="cw">
                                      <p:cBhvr override="childStyle">
                                        <p:cTn id="382" dur="500" fill="hold"/>
                                        <p:tgtEl>
                                          <p:spTgt spid="52"/>
                                        </p:tgtEl>
                                        <p:attrNameLst>
                                          <p:attrName>style.color</p:attrName>
                                        </p:attrNameLst>
                                      </p:cBhvr>
                                      <p:to>
                                        <a:srgbClr val="FFC8DD"/>
                                      </p:to>
                                    </p:animClr>
                                    <p:animClr clrSpc="rgb" dir="cw">
                                      <p:cBhvr>
                                        <p:cTn id="383" dur="500" fill="hold"/>
                                        <p:tgtEl>
                                          <p:spTgt spid="52"/>
                                        </p:tgtEl>
                                        <p:attrNameLst>
                                          <p:attrName>fillcolor</p:attrName>
                                        </p:attrNameLst>
                                      </p:cBhvr>
                                      <p:to>
                                        <a:srgbClr val="FFC8DD"/>
                                      </p:to>
                                    </p:animClr>
                                    <p:set>
                                      <p:cBhvr>
                                        <p:cTn id="384" dur="500" fill="hold"/>
                                        <p:tgtEl>
                                          <p:spTgt spid="52"/>
                                        </p:tgtEl>
                                        <p:attrNameLst>
                                          <p:attrName>fill.type</p:attrName>
                                        </p:attrNameLst>
                                      </p:cBhvr>
                                      <p:to>
                                        <p:strVal val="solid"/>
                                      </p:to>
                                    </p:set>
                                    <p:set>
                                      <p:cBhvr>
                                        <p:cTn id="385" dur="500" fill="hold"/>
                                        <p:tgtEl>
                                          <p:spTgt spid="52"/>
                                        </p:tgtEl>
                                        <p:attrNameLst>
                                          <p:attrName>fill.on</p:attrName>
                                        </p:attrNameLst>
                                      </p:cBhvr>
                                      <p:to>
                                        <p:strVal val="true"/>
                                      </p:to>
                                    </p:set>
                                  </p:childTnLst>
                                </p:cTn>
                              </p:par>
                              <p:par>
                                <p:cTn id="386" presetID="1" presetClass="entr" presetSubtype="0" fill="hold" grpId="1" nodeType="withEffect">
                                  <p:stCondLst>
                                    <p:cond delay="0"/>
                                  </p:stCondLst>
                                  <p:childTnLst>
                                    <p:set>
                                      <p:cBhvr>
                                        <p:cTn id="387" dur="1" fill="hold">
                                          <p:stCondLst>
                                            <p:cond delay="0"/>
                                          </p:stCondLst>
                                        </p:cTn>
                                        <p:tgtEl>
                                          <p:spTgt spid="53">
                                            <p:txEl>
                                              <p:pRg st="0" end="0"/>
                                            </p:txEl>
                                          </p:spTgt>
                                        </p:tgtEl>
                                        <p:attrNameLst>
                                          <p:attrName>style.visibility</p:attrName>
                                        </p:attrNameLst>
                                      </p:cBhvr>
                                      <p:to>
                                        <p:strVal val="visible"/>
                                      </p:to>
                                    </p:set>
                                  </p:childTnLst>
                                </p:cTn>
                              </p:par>
                              <p:par>
                                <p:cTn id="388" presetID="3" presetClass="emph" presetSubtype="2" fill="hold" grpId="0" nodeType="withEffect">
                                  <p:stCondLst>
                                    <p:cond delay="0"/>
                                  </p:stCondLst>
                                  <p:childTnLst>
                                    <p:animClr clrSpc="rgb" dir="cw">
                                      <p:cBhvr override="childStyle">
                                        <p:cTn id="389" dur="2000" fill="hold"/>
                                        <p:tgtEl>
                                          <p:spTgt spid="53">
                                            <p:txEl>
                                              <p:pRg st="0" end="0"/>
                                            </p:txEl>
                                          </p:spTgt>
                                        </p:tgtEl>
                                        <p:attrNameLst>
                                          <p:attrName>style.color</p:attrName>
                                        </p:attrNameLst>
                                      </p:cBhvr>
                                      <p:to>
                                        <a:srgbClr val="073B4C"/>
                                      </p:to>
                                    </p:animClr>
                                  </p:childTnLst>
                                </p:cTn>
                              </p:par>
                            </p:childTnLst>
                          </p:cTn>
                        </p:par>
                      </p:childTnLst>
                    </p:cTn>
                  </p:par>
                  <p:par>
                    <p:cTn id="390" fill="hold">
                      <p:stCondLst>
                        <p:cond delay="indefinite"/>
                      </p:stCondLst>
                      <p:childTnLst>
                        <p:par>
                          <p:cTn id="391" fill="hold">
                            <p:stCondLst>
                              <p:cond delay="0"/>
                            </p:stCondLst>
                            <p:childTnLst>
                              <p:par>
                                <p:cTn id="392" presetID="1" presetClass="entr" presetSubtype="0" fill="hold" grpId="1" nodeType="clickEffect">
                                  <p:stCondLst>
                                    <p:cond delay="0"/>
                                  </p:stCondLst>
                                  <p:childTnLst>
                                    <p:set>
                                      <p:cBhvr>
                                        <p:cTn id="393" dur="1" fill="hold">
                                          <p:stCondLst>
                                            <p:cond delay="0"/>
                                          </p:stCondLst>
                                        </p:cTn>
                                        <p:tgtEl>
                                          <p:spTgt spid="53">
                                            <p:txEl>
                                              <p:pRg st="1" end="1"/>
                                            </p:txEl>
                                          </p:spTgt>
                                        </p:tgtEl>
                                        <p:attrNameLst>
                                          <p:attrName>style.visibility</p:attrName>
                                        </p:attrNameLst>
                                      </p:cBhvr>
                                      <p:to>
                                        <p:strVal val="visible"/>
                                      </p:to>
                                    </p:set>
                                  </p:childTnLst>
                                </p:cTn>
                              </p:par>
                              <p:par>
                                <p:cTn id="394" presetID="3" presetClass="emph" presetSubtype="2" fill="hold" grpId="0" nodeType="withEffect">
                                  <p:stCondLst>
                                    <p:cond delay="0"/>
                                  </p:stCondLst>
                                  <p:childTnLst>
                                    <p:animClr clrSpc="rgb" dir="cw">
                                      <p:cBhvr override="childStyle">
                                        <p:cTn id="395" dur="2000" fill="hold"/>
                                        <p:tgtEl>
                                          <p:spTgt spid="53">
                                            <p:txEl>
                                              <p:pRg st="1" end="1"/>
                                            </p:txEl>
                                          </p:spTgt>
                                        </p:tgtEl>
                                        <p:attrNameLst>
                                          <p:attrName>style.color</p:attrName>
                                        </p:attrNameLst>
                                      </p:cBhvr>
                                      <p:to>
                                        <a:srgbClr val="073B4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5" grpId="0" animBg="1"/>
      <p:bldP spid="15" grpId="1" animBg="1"/>
      <p:bldP spid="16" grpId="0" animBg="1"/>
      <p:bldP spid="16" grpId="1" animBg="1"/>
      <p:bldP spid="17" grpId="0" animBg="1"/>
      <p:bldP spid="18" grpId="0" animBg="1"/>
      <p:bldP spid="19" grpId="0" animBg="1"/>
      <p:bldP spid="19" grpId="1" animBg="1"/>
      <p:bldP spid="20" grpId="0" animBg="1"/>
      <p:bldP spid="20" grpId="1" animBg="1"/>
      <p:bldP spid="21" grpId="0" animBg="1"/>
      <p:bldP spid="26" grpId="0" animBg="1"/>
      <p:bldP spid="26" grpId="1" animBg="1"/>
      <p:bldP spid="27" grpId="0" uiExpand="1" build="p"/>
      <p:bldP spid="27" grpId="1" build="p"/>
      <p:bldP spid="29" grpId="0" animBg="1"/>
      <p:bldP spid="29" grpId="1" animBg="1"/>
      <p:bldP spid="30" grpId="0" uiExpand="1" build="p"/>
      <p:bldP spid="30" grpId="1" build="p"/>
      <p:bldP spid="32" grpId="0" animBg="1"/>
      <p:bldP spid="32" grpId="1" animBg="1"/>
      <p:bldP spid="33" grpId="0" uiExpand="1" build="p"/>
      <p:bldP spid="33" grpId="1" build="p"/>
      <p:bldP spid="38" grpId="0" animBg="1"/>
      <p:bldP spid="38" grpId="1" animBg="1"/>
      <p:bldP spid="39" grpId="0" uiExpand="1" build="p"/>
      <p:bldP spid="39" grpId="1" build="p"/>
      <p:bldP spid="41" grpId="0" animBg="1"/>
      <p:bldP spid="41" grpId="1" animBg="1"/>
      <p:bldP spid="43" grpId="0" animBg="1"/>
      <p:bldP spid="43" grpId="1" animBg="1"/>
      <p:bldP spid="44" grpId="0" uiExpand="1" build="p"/>
      <p:bldP spid="44" grpId="1" build="p"/>
      <p:bldP spid="45" grpId="0" animBg="1"/>
      <p:bldP spid="45" grpId="1" animBg="1"/>
      <p:bldP spid="47" grpId="0" animBg="1"/>
      <p:bldP spid="49" grpId="0" uiExpand="1" build="p"/>
      <p:bldP spid="49" grpId="1" build="p"/>
      <p:bldP spid="51" grpId="0" animBg="1"/>
      <p:bldP spid="3" grpId="0" animBg="1"/>
      <p:bldP spid="3" grpId="1" animBg="1"/>
      <p:bldP spid="6" grpId="0" uiExpand="1" build="p"/>
      <p:bldP spid="6" grpId="1" build="p"/>
      <p:bldP spid="12" grpId="0" animBg="1"/>
      <p:bldP spid="12" grpId="1" animBg="1"/>
      <p:bldP spid="13" grpId="0" uiExpand="1" build="p"/>
      <p:bldP spid="13" grpId="1" uiExpand="1" build="p"/>
      <p:bldP spid="22" grpId="0" animBg="1"/>
      <p:bldP spid="22" grpId="1" animBg="1"/>
      <p:bldP spid="23" grpId="0" uiExpand="1" build="p"/>
      <p:bldP spid="23" grpId="1" uiExpand="1" build="p"/>
      <p:bldP spid="35" grpId="0" animBg="1"/>
      <p:bldP spid="35" grpId="1" animBg="1"/>
      <p:bldP spid="36" grpId="0" uiExpand="1" build="p"/>
      <p:bldP spid="36" grpId="1" uiExpand="1" build="p"/>
      <p:bldP spid="52" grpId="0" animBg="1"/>
      <p:bldP spid="52" grpId="1" animBg="1"/>
      <p:bldP spid="53" grpId="0" uiExpand="1" build="p"/>
      <p:bldP spid="53" grpId="1"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93" name="Rectangle: Rounded Corners 192">
            <a:extLst>
              <a:ext uri="{FF2B5EF4-FFF2-40B4-BE49-F238E27FC236}">
                <a16:creationId xmlns:a16="http://schemas.microsoft.com/office/drawing/2014/main" id="{E61852F8-D4B3-0DDF-A053-BD1623F05280}"/>
              </a:ext>
            </a:extLst>
          </p:cNvPr>
          <p:cNvSpPr/>
          <p:nvPr/>
        </p:nvSpPr>
        <p:spPr>
          <a:xfrm>
            <a:off x="4978775" y="4006045"/>
            <a:ext cx="6990037" cy="30454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194" name="Rectangle 193">
            <a:extLst>
              <a:ext uri="{FF2B5EF4-FFF2-40B4-BE49-F238E27FC236}">
                <a16:creationId xmlns:a16="http://schemas.microsoft.com/office/drawing/2014/main" id="{007D446F-1A85-C827-05A6-BA9A19268125}"/>
              </a:ext>
            </a:extLst>
          </p:cNvPr>
          <p:cNvSpPr/>
          <p:nvPr/>
        </p:nvSpPr>
        <p:spPr>
          <a:xfrm>
            <a:off x="4981379" y="4314871"/>
            <a:ext cx="6990058" cy="2411987"/>
          </a:xfrm>
          <a:prstGeom prst="rect">
            <a:avLst/>
          </a:prstGeom>
          <a:solidFill>
            <a:srgbClr val="92D05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6" name="Straight Connector 195">
            <a:extLst>
              <a:ext uri="{FF2B5EF4-FFF2-40B4-BE49-F238E27FC236}">
                <a16:creationId xmlns:a16="http://schemas.microsoft.com/office/drawing/2014/main" id="{26F4E8E9-F140-67AB-E878-E4925BFE9EC0}"/>
              </a:ext>
            </a:extLst>
          </p:cNvPr>
          <p:cNvCxnSpPr>
            <a:cxnSpLocks/>
          </p:cNvCxnSpPr>
          <p:nvPr/>
        </p:nvCxnSpPr>
        <p:spPr>
          <a:xfrm rot="16200000">
            <a:off x="8127472" y="6065288"/>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97" name="Oval 196">
            <a:extLst>
              <a:ext uri="{FF2B5EF4-FFF2-40B4-BE49-F238E27FC236}">
                <a16:creationId xmlns:a16="http://schemas.microsoft.com/office/drawing/2014/main" id="{4BFB18E1-4A40-F04B-6E23-3F880C31D234}"/>
              </a:ext>
            </a:extLst>
          </p:cNvPr>
          <p:cNvSpPr>
            <a:spLocks noChangeAspect="1"/>
          </p:cNvSpPr>
          <p:nvPr/>
        </p:nvSpPr>
        <p:spPr>
          <a:xfrm>
            <a:off x="8145425" y="626562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198" name="TextBox 197">
            <a:extLst>
              <a:ext uri="{FF2B5EF4-FFF2-40B4-BE49-F238E27FC236}">
                <a16:creationId xmlns:a16="http://schemas.microsoft.com/office/drawing/2014/main" id="{6BAB7D40-C344-A6A6-F7F0-47F8AD430632}"/>
              </a:ext>
            </a:extLst>
          </p:cNvPr>
          <p:cNvSpPr txBox="1"/>
          <p:nvPr/>
        </p:nvSpPr>
        <p:spPr>
          <a:xfrm>
            <a:off x="7573040" y="5980411"/>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[A -&gt;B]</a:t>
            </a:r>
            <a:endParaRPr lang="en-US" altLang="en-US" sz="1200" b="1" i="1" dirty="0">
              <a:latin typeface="Arial" panose="020B0604020202020204" pitchFamily="34" charset="0"/>
            </a:endParaRPr>
          </a:p>
        </p:txBody>
      </p:sp>
      <p:sp>
        <p:nvSpPr>
          <p:cNvPr id="199" name="Oval 198">
            <a:extLst>
              <a:ext uri="{FF2B5EF4-FFF2-40B4-BE49-F238E27FC236}">
                <a16:creationId xmlns:a16="http://schemas.microsoft.com/office/drawing/2014/main" id="{C925D7A4-A7FE-4200-ABDC-4E0B034FAABF}"/>
              </a:ext>
            </a:extLst>
          </p:cNvPr>
          <p:cNvSpPr>
            <a:spLocks noChangeAspect="1"/>
          </p:cNvSpPr>
          <p:nvPr/>
        </p:nvSpPr>
        <p:spPr>
          <a:xfrm>
            <a:off x="8145425" y="5720951"/>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200" name="Straight Connector 199">
            <a:extLst>
              <a:ext uri="{FF2B5EF4-FFF2-40B4-BE49-F238E27FC236}">
                <a16:creationId xmlns:a16="http://schemas.microsoft.com/office/drawing/2014/main" id="{33B6F1B6-C227-13F5-3074-AD5A21FB0C88}"/>
              </a:ext>
            </a:extLst>
          </p:cNvPr>
          <p:cNvCxnSpPr>
            <a:cxnSpLocks/>
          </p:cNvCxnSpPr>
          <p:nvPr/>
        </p:nvCxnSpPr>
        <p:spPr>
          <a:xfrm flipH="1" flipV="1">
            <a:off x="8278940" y="5478477"/>
            <a:ext cx="10485" cy="21600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7E429B7-87F7-6F16-E09A-333D4CF7C2BF}"/>
              </a:ext>
            </a:extLst>
          </p:cNvPr>
          <p:cNvCxnSpPr>
            <a:cxnSpLocks/>
          </p:cNvCxnSpPr>
          <p:nvPr/>
        </p:nvCxnSpPr>
        <p:spPr>
          <a:xfrm rot="16200000">
            <a:off x="8107294" y="4966766"/>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02" name="Oval 201">
            <a:extLst>
              <a:ext uri="{FF2B5EF4-FFF2-40B4-BE49-F238E27FC236}">
                <a16:creationId xmlns:a16="http://schemas.microsoft.com/office/drawing/2014/main" id="{C6D15DB0-AD67-BDD0-60BF-38A61F3C183E}"/>
              </a:ext>
            </a:extLst>
          </p:cNvPr>
          <p:cNvSpPr>
            <a:spLocks noChangeAspect="1"/>
          </p:cNvSpPr>
          <p:nvPr/>
        </p:nvSpPr>
        <p:spPr>
          <a:xfrm>
            <a:off x="8125247" y="5167103"/>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D</a:t>
            </a:r>
            <a:endParaRPr lang="en-IN" b="1" dirty="0">
              <a:solidFill>
                <a:srgbClr val="06D6A0"/>
              </a:solidFill>
            </a:endParaRPr>
          </a:p>
        </p:txBody>
      </p:sp>
      <p:sp>
        <p:nvSpPr>
          <p:cNvPr id="203" name="TextBox 202">
            <a:extLst>
              <a:ext uri="{FF2B5EF4-FFF2-40B4-BE49-F238E27FC236}">
                <a16:creationId xmlns:a16="http://schemas.microsoft.com/office/drawing/2014/main" id="{9228E22B-2FD6-DADF-D561-58126FD3D496}"/>
              </a:ext>
            </a:extLst>
          </p:cNvPr>
          <p:cNvSpPr txBox="1"/>
          <p:nvPr/>
        </p:nvSpPr>
        <p:spPr>
          <a:xfrm>
            <a:off x="7564714" y="4828549"/>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[D -&gt;G]</a:t>
            </a:r>
            <a:endParaRPr lang="en-US" altLang="en-US" sz="1200" b="1" i="1" dirty="0">
              <a:latin typeface="Arial" panose="020B0604020202020204" pitchFamily="34" charset="0"/>
            </a:endParaRPr>
          </a:p>
        </p:txBody>
      </p:sp>
      <p:sp>
        <p:nvSpPr>
          <p:cNvPr id="204" name="Oval 203">
            <a:extLst>
              <a:ext uri="{FF2B5EF4-FFF2-40B4-BE49-F238E27FC236}">
                <a16:creationId xmlns:a16="http://schemas.microsoft.com/office/drawing/2014/main" id="{9C000E63-C4C3-A4DC-5AF7-4E2DADE77120}"/>
              </a:ext>
            </a:extLst>
          </p:cNvPr>
          <p:cNvSpPr>
            <a:spLocks noChangeAspect="1"/>
          </p:cNvSpPr>
          <p:nvPr/>
        </p:nvSpPr>
        <p:spPr>
          <a:xfrm>
            <a:off x="8125247" y="4557378"/>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G</a:t>
            </a:r>
            <a:endParaRPr lang="en-IN" b="1" dirty="0">
              <a:solidFill>
                <a:srgbClr val="06D6A0"/>
              </a:solidFill>
            </a:endParaRPr>
          </a:p>
        </p:txBody>
      </p:sp>
      <p:sp>
        <p:nvSpPr>
          <p:cNvPr id="206" name="Rectangle 205">
            <a:extLst>
              <a:ext uri="{FF2B5EF4-FFF2-40B4-BE49-F238E27FC236}">
                <a16:creationId xmlns:a16="http://schemas.microsoft.com/office/drawing/2014/main" id="{4FE2171B-0948-993A-F8D6-6F6FADECAAE0}"/>
              </a:ext>
            </a:extLst>
          </p:cNvPr>
          <p:cNvSpPr/>
          <p:nvPr/>
        </p:nvSpPr>
        <p:spPr>
          <a:xfrm>
            <a:off x="9286346" y="4526879"/>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feature1</a:t>
            </a:r>
            <a:endParaRPr lang="en-IN" dirty="0">
              <a:solidFill>
                <a:srgbClr val="FF0000"/>
              </a:solidFill>
            </a:endParaRPr>
          </a:p>
        </p:txBody>
      </p:sp>
      <p:cxnSp>
        <p:nvCxnSpPr>
          <p:cNvPr id="207" name="Straight Connector 206">
            <a:extLst>
              <a:ext uri="{FF2B5EF4-FFF2-40B4-BE49-F238E27FC236}">
                <a16:creationId xmlns:a16="http://schemas.microsoft.com/office/drawing/2014/main" id="{7E2EDF6F-E49E-D96B-59DE-B276A0B6CA3C}"/>
              </a:ext>
            </a:extLst>
          </p:cNvPr>
          <p:cNvCxnSpPr>
            <a:cxnSpLocks/>
          </p:cNvCxnSpPr>
          <p:nvPr/>
        </p:nvCxnSpPr>
        <p:spPr>
          <a:xfrm flipH="1">
            <a:off x="8415906" y="4710404"/>
            <a:ext cx="86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2491877B-9F96-CF77-A407-030C6CBCF359}"/>
              </a:ext>
            </a:extLst>
          </p:cNvPr>
          <p:cNvSpPr txBox="1"/>
          <p:nvPr/>
        </p:nvSpPr>
        <p:spPr>
          <a:xfrm>
            <a:off x="7602565" y="5440833"/>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-&gt;D]</a:t>
            </a:r>
            <a:endParaRPr lang="en-US" altLang="en-US" sz="1200" b="1" i="1" dirty="0">
              <a:latin typeface="Arial" panose="020B0604020202020204" pitchFamily="34" charset="0"/>
            </a:endParaRPr>
          </a:p>
        </p:txBody>
      </p:sp>
      <p:cxnSp>
        <p:nvCxnSpPr>
          <p:cNvPr id="209" name="Straight Connector 208">
            <a:extLst>
              <a:ext uri="{FF2B5EF4-FFF2-40B4-BE49-F238E27FC236}">
                <a16:creationId xmlns:a16="http://schemas.microsoft.com/office/drawing/2014/main" id="{E52BCD6F-27BD-9EBB-4BC4-47C4196C21E6}"/>
              </a:ext>
            </a:extLst>
          </p:cNvPr>
          <p:cNvCxnSpPr>
            <a:cxnSpLocks/>
          </p:cNvCxnSpPr>
          <p:nvPr/>
        </p:nvCxnSpPr>
        <p:spPr>
          <a:xfrm flipH="1">
            <a:off x="8417439" y="5881515"/>
            <a:ext cx="1800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10" name="Rectangle 209">
            <a:extLst>
              <a:ext uri="{FF2B5EF4-FFF2-40B4-BE49-F238E27FC236}">
                <a16:creationId xmlns:a16="http://schemas.microsoft.com/office/drawing/2014/main" id="{7E9D624E-D1DB-262D-7F0D-3CB06C24D761}"/>
              </a:ext>
            </a:extLst>
          </p:cNvPr>
          <p:cNvSpPr/>
          <p:nvPr/>
        </p:nvSpPr>
        <p:spPr>
          <a:xfrm>
            <a:off x="10217439" y="5700378"/>
            <a:ext cx="1423820" cy="386304"/>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commit_tag1</a:t>
            </a:r>
            <a:endParaRPr lang="en-IN" dirty="0">
              <a:solidFill>
                <a:srgbClr val="FF0000"/>
              </a:solidFill>
            </a:endParaRPr>
          </a:p>
        </p:txBody>
      </p:sp>
      <p:sp>
        <p:nvSpPr>
          <p:cNvPr id="147" name="Freeform: Shape 146">
            <a:extLst>
              <a:ext uri="{FF2B5EF4-FFF2-40B4-BE49-F238E27FC236}">
                <a16:creationId xmlns:a16="http://schemas.microsoft.com/office/drawing/2014/main" id="{CA4B3558-05E8-E30D-BC6B-395544916A5C}"/>
              </a:ext>
            </a:extLst>
          </p:cNvPr>
          <p:cNvSpPr/>
          <p:nvPr/>
        </p:nvSpPr>
        <p:spPr>
          <a:xfrm>
            <a:off x="4747111" y="435015"/>
            <a:ext cx="2694029" cy="1470264"/>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sp>
        <p:nvSpPr>
          <p:cNvPr id="141" name="TextBox 140">
            <a:extLst>
              <a:ext uri="{FF2B5EF4-FFF2-40B4-BE49-F238E27FC236}">
                <a16:creationId xmlns:a16="http://schemas.microsoft.com/office/drawing/2014/main" id="{DCF71D71-6BEE-99A2-F3D6-CDB9CB4D1444}"/>
              </a:ext>
            </a:extLst>
          </p:cNvPr>
          <p:cNvSpPr txBox="1"/>
          <p:nvPr/>
        </p:nvSpPr>
        <p:spPr>
          <a:xfrm>
            <a:off x="3935305" y="74359"/>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sp>
        <p:nvSpPr>
          <p:cNvPr id="142" name="TextBox 141">
            <a:extLst>
              <a:ext uri="{FF2B5EF4-FFF2-40B4-BE49-F238E27FC236}">
                <a16:creationId xmlns:a16="http://schemas.microsoft.com/office/drawing/2014/main" id="{2C6B2AE0-F7AD-1BA5-AFCE-EF2B554F5D2B}"/>
              </a:ext>
            </a:extLst>
          </p:cNvPr>
          <p:cNvSpPr txBox="1"/>
          <p:nvPr/>
        </p:nvSpPr>
        <p:spPr>
          <a:xfrm>
            <a:off x="1115437" y="537991"/>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How Git works?</a:t>
            </a:r>
            <a:endParaRPr lang="en-IN" sz="3600" b="1" dirty="0">
              <a:ln>
                <a:solidFill>
                  <a:srgbClr val="DADADA"/>
                </a:solidFill>
              </a:ln>
              <a:solidFill>
                <a:schemeClr val="bg1">
                  <a:lumMod val="75000"/>
                </a:schemeClr>
              </a:solidFill>
              <a:latin typeface="Amasis MT Pro Black" panose="02040A04050005020304" pitchFamily="18" charset="0"/>
            </a:endParaRPr>
          </a:p>
        </p:txBody>
      </p:sp>
      <p:sp>
        <p:nvSpPr>
          <p:cNvPr id="4" name="TextBox 3">
            <a:extLst>
              <a:ext uri="{FF2B5EF4-FFF2-40B4-BE49-F238E27FC236}">
                <a16:creationId xmlns:a16="http://schemas.microsoft.com/office/drawing/2014/main" id="{BE4359AE-7386-E73A-3CCE-68B38C8843F7}"/>
              </a:ext>
            </a:extLst>
          </p:cNvPr>
          <p:cNvSpPr txBox="1"/>
          <p:nvPr/>
        </p:nvSpPr>
        <p:spPr>
          <a:xfrm>
            <a:off x="817869" y="1462835"/>
            <a:ext cx="3471248" cy="6463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b="1" dirty="0"/>
              <a:t>We are still working in local repository with Git…….</a:t>
            </a:r>
            <a:endParaRPr lang="en-IN" b="1" dirty="0"/>
          </a:p>
        </p:txBody>
      </p:sp>
      <p:pic>
        <p:nvPicPr>
          <p:cNvPr id="5" name="Picture 4">
            <a:extLst>
              <a:ext uri="{FF2B5EF4-FFF2-40B4-BE49-F238E27FC236}">
                <a16:creationId xmlns:a16="http://schemas.microsoft.com/office/drawing/2014/main" id="{93244D8D-9C10-7877-FF33-5E54119FC81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38557" y="1309845"/>
            <a:ext cx="560261" cy="560261"/>
          </a:xfrm>
          <a:prstGeom prst="rect">
            <a:avLst/>
          </a:prstGeom>
        </p:spPr>
      </p:pic>
      <p:sp>
        <p:nvSpPr>
          <p:cNvPr id="2" name="TextBox 1">
            <a:extLst>
              <a:ext uri="{FF2B5EF4-FFF2-40B4-BE49-F238E27FC236}">
                <a16:creationId xmlns:a16="http://schemas.microsoft.com/office/drawing/2014/main" id="{E5E79F0D-E8A1-CFBA-E999-C96C0DC4CA10}"/>
              </a:ext>
            </a:extLst>
          </p:cNvPr>
          <p:cNvSpPr txBox="1"/>
          <p:nvPr/>
        </p:nvSpPr>
        <p:spPr>
          <a:xfrm>
            <a:off x="176620" y="2246657"/>
            <a:ext cx="4112496" cy="412934"/>
          </a:xfrm>
          <a:prstGeom prst="rect">
            <a:avLst/>
          </a:prstGeom>
          <a:noFill/>
        </p:spPr>
        <p:txBody>
          <a:bodyPr wrap="square">
            <a:spAutoFit/>
          </a:bodyPr>
          <a:lstStyle/>
          <a:p>
            <a:pPr marL="457200" marR="457200">
              <a:lnSpc>
                <a:spcPct val="125000"/>
              </a:lnSpc>
              <a:spcBef>
                <a:spcPts val="800"/>
              </a:spcBef>
              <a:spcAft>
                <a:spcPts val="800"/>
              </a:spcAft>
            </a:pPr>
            <a:r>
              <a:rPr lang="en-US" b="1" dirty="0">
                <a:solidFill>
                  <a:srgbClr val="06D6A0"/>
                </a:solidFill>
                <a:latin typeface="Calibri" panose="020F0502020204030204" pitchFamily="34" charset="0"/>
                <a:cs typeface="Times New Roman" panose="02020603050405020304" pitchFamily="18" charset="0"/>
              </a:rPr>
              <a:t>Merging</a:t>
            </a:r>
            <a:endParaRPr lang="en-US" b="1" dirty="0">
              <a:solidFill>
                <a:srgbClr val="06D6A0"/>
              </a:solidFill>
            </a:endParaRPr>
          </a:p>
        </p:txBody>
      </p:sp>
      <p:pic>
        <p:nvPicPr>
          <p:cNvPr id="7" name="Picture 6" descr="Shape&#10;&#10;Description automatically generated with low confidence">
            <a:extLst>
              <a:ext uri="{FF2B5EF4-FFF2-40B4-BE49-F238E27FC236}">
                <a16:creationId xmlns:a16="http://schemas.microsoft.com/office/drawing/2014/main" id="{ED77A001-D4DF-5344-FEC5-EFB1E8DA28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299557" y="2175087"/>
            <a:ext cx="397763" cy="397763"/>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8F038B81-D27A-085F-B230-660CC4A135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flipV="1">
            <a:off x="299557" y="2373968"/>
            <a:ext cx="397763" cy="397763"/>
          </a:xfrm>
          <a:prstGeom prst="rect">
            <a:avLst/>
          </a:prstGeom>
        </p:spPr>
      </p:pic>
      <p:sp>
        <p:nvSpPr>
          <p:cNvPr id="11" name="TextBox 10">
            <a:extLst>
              <a:ext uri="{FF2B5EF4-FFF2-40B4-BE49-F238E27FC236}">
                <a16:creationId xmlns:a16="http://schemas.microsoft.com/office/drawing/2014/main" id="{189FB4FD-31E1-4C04-2A7D-2A9DDC313B26}"/>
              </a:ext>
            </a:extLst>
          </p:cNvPr>
          <p:cNvSpPr txBox="1"/>
          <p:nvPr/>
        </p:nvSpPr>
        <p:spPr>
          <a:xfrm>
            <a:off x="252820" y="2736452"/>
            <a:ext cx="4573365" cy="3862596"/>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marL="342900" lvl="0" indent="-342900" fontAlgn="base">
              <a:buFont typeface="+mj-lt"/>
              <a:buAutoNum type="arabicPeriod"/>
            </a:pPr>
            <a:r>
              <a:rPr lang="en-US" sz="1100" dirty="0"/>
              <a:t>When the feature is finished, you need to merge it back into the master branch.. </a:t>
            </a:r>
          </a:p>
          <a:p>
            <a:pPr marL="342900" indent="-342900" fontAlgn="base">
              <a:buFont typeface="+mj-lt"/>
              <a:buAutoNum type="arabicPeriod"/>
            </a:pPr>
            <a:r>
              <a:rPr lang="en-US" altLang="en-US" sz="1100" dirty="0">
                <a:solidFill>
                  <a:srgbClr val="161616"/>
                </a:solidFill>
                <a:latin typeface="Arial" panose="020B0604020202020204" pitchFamily="34" charset="0"/>
                <a:ea typeface="Times New Roman" panose="02020603050405020304" pitchFamily="18" charset="0"/>
                <a:cs typeface="Arial" panose="020B0604020202020204" pitchFamily="34" charset="0"/>
              </a:rPr>
              <a:t>You do this by checking out the master branch, and use </a:t>
            </a:r>
            <a:r>
              <a:rPr lang="en-US" altLang="en-US" sz="1100" dirty="0">
                <a:solidFill>
                  <a:srgbClr val="161616"/>
                </a:solidFill>
                <a:latin typeface="Arial Unicode MS"/>
                <a:ea typeface="Times New Roman" panose="02020603050405020304" pitchFamily="18" charset="0"/>
                <a:cs typeface="Courier New" panose="02070309020205020404" pitchFamily="49" charset="0"/>
              </a:rPr>
              <a:t>git merge &lt;branch name&gt;</a:t>
            </a:r>
            <a:r>
              <a:rPr lang="en-US" altLang="en-US" sz="1100" dirty="0">
                <a:solidFill>
                  <a:srgbClr val="161616"/>
                </a:solidFill>
                <a:latin typeface="Arial" panose="020B0604020202020204" pitchFamily="34" charset="0"/>
                <a:ea typeface="Times New Roman" panose="02020603050405020304" pitchFamily="18" charset="0"/>
                <a:cs typeface="Arial" panose="020B0604020202020204" pitchFamily="34" charset="0"/>
              </a:rPr>
              <a:t>.</a:t>
            </a:r>
            <a:r>
              <a:rPr lang="en-US" altLang="en-US" sz="1100" dirty="0"/>
              <a:t> </a:t>
            </a:r>
            <a:endParaRPr lang="en-US" altLang="en-US" sz="1100" dirty="0">
              <a:latin typeface="Arial" panose="020B0604020202020204" pitchFamily="34" charset="0"/>
            </a:endParaRPr>
          </a:p>
          <a:p>
            <a:pPr marL="342900" lvl="0" indent="-342900" fontAlgn="base">
              <a:buFont typeface="+mj-lt"/>
              <a:buAutoNum type="arabicPeriod"/>
            </a:pPr>
            <a:r>
              <a:rPr lang="en-US" sz="1100" dirty="0"/>
              <a:t>Git then merges the changes from the given branch into the checked out branch.</a:t>
            </a:r>
          </a:p>
          <a:p>
            <a:pPr marL="342900" indent="-342900" fontAlgn="base">
              <a:buFont typeface="+mj-lt"/>
              <a:buAutoNum type="arabicPeriod"/>
            </a:pPr>
            <a:r>
              <a:rPr lang="en-US" sz="1100" dirty="0"/>
              <a:t>What Git does to achieve this is it applies all of the change sets from the feature branch onto the tip of the master branch.</a:t>
            </a:r>
          </a:p>
          <a:p>
            <a:pPr marL="342900" indent="-342900" fontAlgn="base">
              <a:buFont typeface="+mj-lt"/>
              <a:buAutoNum type="arabicPeriod"/>
            </a:pPr>
            <a:r>
              <a:rPr lang="en-US" sz="1500" dirty="0">
                <a:solidFill>
                  <a:srgbClr val="06D6A0"/>
                </a:solidFill>
              </a:rPr>
              <a:t>Depending on the type of changes in the two branches, and possible conflicts, there are three possibilities that can happen.</a:t>
            </a:r>
            <a:endParaRPr lang="en-IN" sz="1500" dirty="0">
              <a:solidFill>
                <a:srgbClr val="06D6A0"/>
              </a:solidFill>
            </a:endParaRPr>
          </a:p>
          <a:p>
            <a:pPr marL="800100" lvl="1" indent="-342900" fontAlgn="base">
              <a:buFont typeface="+mj-lt"/>
              <a:buAutoNum type="alphaLcParenR"/>
            </a:pPr>
            <a:r>
              <a:rPr lang="en-US" sz="1600" b="1" dirty="0">
                <a:solidFill>
                  <a:srgbClr val="EF476F"/>
                </a:solidFill>
              </a:rPr>
              <a:t>Fast forward merge</a:t>
            </a:r>
            <a:r>
              <a:rPr lang="en-US" sz="1600" dirty="0"/>
              <a:t>: The receiving branch did not get any changes since the two branches diverged. The receiving branch still points to the last commit before the other branch diverged. In this case, Git moves the branch pointer of the receiving branch forward</a:t>
            </a:r>
            <a:endParaRPr lang="en-IN" sz="1600" dirty="0"/>
          </a:p>
        </p:txBody>
      </p:sp>
      <p:sp>
        <p:nvSpPr>
          <p:cNvPr id="58" name="Rectangle: Rounded Corners 57">
            <a:extLst>
              <a:ext uri="{FF2B5EF4-FFF2-40B4-BE49-F238E27FC236}">
                <a16:creationId xmlns:a16="http://schemas.microsoft.com/office/drawing/2014/main" id="{490ADEBE-48D3-1CEF-D7A1-BEB39BB80266}"/>
              </a:ext>
            </a:extLst>
          </p:cNvPr>
          <p:cNvSpPr/>
          <p:nvPr/>
        </p:nvSpPr>
        <p:spPr>
          <a:xfrm>
            <a:off x="4968290" y="1230519"/>
            <a:ext cx="6990037" cy="304548"/>
          </a:xfrm>
          <a:prstGeom prst="roundRect">
            <a:avLst/>
          </a:prstGeom>
          <a:solidFill>
            <a:srgbClr val="06D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59" name="Rectangle 58">
            <a:extLst>
              <a:ext uri="{FF2B5EF4-FFF2-40B4-BE49-F238E27FC236}">
                <a16:creationId xmlns:a16="http://schemas.microsoft.com/office/drawing/2014/main" id="{F5D1EA2B-E8E6-2C48-4341-15D32A82F0D2}"/>
              </a:ext>
            </a:extLst>
          </p:cNvPr>
          <p:cNvSpPr/>
          <p:nvPr/>
        </p:nvSpPr>
        <p:spPr>
          <a:xfrm>
            <a:off x="4970894" y="1539345"/>
            <a:ext cx="6990058" cy="2411987"/>
          </a:xfrm>
          <a:prstGeom prst="rect">
            <a:avLst/>
          </a:prstGeom>
          <a:solidFill>
            <a:srgbClr val="06D6A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282BB970-57AC-9C5D-BB57-212CAE130903}"/>
              </a:ext>
            </a:extLst>
          </p:cNvPr>
          <p:cNvSpPr/>
          <p:nvPr/>
        </p:nvSpPr>
        <p:spPr>
          <a:xfrm>
            <a:off x="5455458" y="2871876"/>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63" name="Straight Connector 62">
            <a:extLst>
              <a:ext uri="{FF2B5EF4-FFF2-40B4-BE49-F238E27FC236}">
                <a16:creationId xmlns:a16="http://schemas.microsoft.com/office/drawing/2014/main" id="{455B0BCF-B93A-F18C-E115-CF03821B25B1}"/>
              </a:ext>
            </a:extLst>
          </p:cNvPr>
          <p:cNvCxnSpPr>
            <a:cxnSpLocks/>
          </p:cNvCxnSpPr>
          <p:nvPr/>
        </p:nvCxnSpPr>
        <p:spPr>
          <a:xfrm rot="16200000">
            <a:off x="8116987" y="3289762"/>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3878ECC2-028E-F0FA-4E20-B24288A9DF55}"/>
              </a:ext>
            </a:extLst>
          </p:cNvPr>
          <p:cNvSpPr>
            <a:spLocks noChangeAspect="1"/>
          </p:cNvSpPr>
          <p:nvPr/>
        </p:nvSpPr>
        <p:spPr>
          <a:xfrm>
            <a:off x="8134940" y="3490099"/>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129" name="TextBox 128">
            <a:extLst>
              <a:ext uri="{FF2B5EF4-FFF2-40B4-BE49-F238E27FC236}">
                <a16:creationId xmlns:a16="http://schemas.microsoft.com/office/drawing/2014/main" id="{6CE17F73-6413-D9B5-EA92-EC27387E4F07}"/>
              </a:ext>
            </a:extLst>
          </p:cNvPr>
          <p:cNvSpPr txBox="1"/>
          <p:nvPr/>
        </p:nvSpPr>
        <p:spPr>
          <a:xfrm>
            <a:off x="7562555" y="3204885"/>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[A -&gt;B]</a:t>
            </a:r>
            <a:endParaRPr lang="en-US" altLang="en-US" sz="1200" b="1" i="1" dirty="0">
              <a:latin typeface="Arial" panose="020B0604020202020204" pitchFamily="34" charset="0"/>
            </a:endParaRPr>
          </a:p>
        </p:txBody>
      </p:sp>
      <p:sp>
        <p:nvSpPr>
          <p:cNvPr id="131" name="Oval 130">
            <a:extLst>
              <a:ext uri="{FF2B5EF4-FFF2-40B4-BE49-F238E27FC236}">
                <a16:creationId xmlns:a16="http://schemas.microsoft.com/office/drawing/2014/main" id="{6AADE4F2-5B99-4211-ADAE-95FB46A3036E}"/>
              </a:ext>
            </a:extLst>
          </p:cNvPr>
          <p:cNvSpPr>
            <a:spLocks noChangeAspect="1"/>
          </p:cNvSpPr>
          <p:nvPr/>
        </p:nvSpPr>
        <p:spPr>
          <a:xfrm>
            <a:off x="8134940" y="294542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136" name="Straight Connector 135">
            <a:extLst>
              <a:ext uri="{FF2B5EF4-FFF2-40B4-BE49-F238E27FC236}">
                <a16:creationId xmlns:a16="http://schemas.microsoft.com/office/drawing/2014/main" id="{3AC9C2B0-CC75-9EA0-58AF-E5D844ECBD63}"/>
              </a:ext>
            </a:extLst>
          </p:cNvPr>
          <p:cNvCxnSpPr>
            <a:cxnSpLocks/>
            <a:endCxn id="138" idx="4"/>
          </p:cNvCxnSpPr>
          <p:nvPr/>
        </p:nvCxnSpPr>
        <p:spPr>
          <a:xfrm flipV="1">
            <a:off x="8278940" y="2586160"/>
            <a:ext cx="1235173" cy="320928"/>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EA6EADE-2FA3-81B6-E1BD-33068A495582}"/>
              </a:ext>
            </a:extLst>
          </p:cNvPr>
          <p:cNvCxnSpPr>
            <a:cxnSpLocks/>
          </p:cNvCxnSpPr>
          <p:nvPr/>
        </p:nvCxnSpPr>
        <p:spPr>
          <a:xfrm rot="16200000">
            <a:off x="9352160" y="2097823"/>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FC820256-0CCA-8736-F694-2677012DB23C}"/>
              </a:ext>
            </a:extLst>
          </p:cNvPr>
          <p:cNvSpPr>
            <a:spLocks noChangeAspect="1"/>
          </p:cNvSpPr>
          <p:nvPr/>
        </p:nvSpPr>
        <p:spPr>
          <a:xfrm>
            <a:off x="9370113" y="229816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D</a:t>
            </a:r>
            <a:endParaRPr lang="en-IN" b="1" dirty="0">
              <a:solidFill>
                <a:srgbClr val="06D6A0"/>
              </a:solidFill>
            </a:endParaRPr>
          </a:p>
        </p:txBody>
      </p:sp>
      <p:sp>
        <p:nvSpPr>
          <p:cNvPr id="139" name="TextBox 138">
            <a:extLst>
              <a:ext uri="{FF2B5EF4-FFF2-40B4-BE49-F238E27FC236}">
                <a16:creationId xmlns:a16="http://schemas.microsoft.com/office/drawing/2014/main" id="{3FEDEB7B-1195-C0F1-6884-78C7183871D5}"/>
              </a:ext>
            </a:extLst>
          </p:cNvPr>
          <p:cNvSpPr txBox="1"/>
          <p:nvPr/>
        </p:nvSpPr>
        <p:spPr>
          <a:xfrm>
            <a:off x="8843448" y="1959606"/>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[D -&gt;G]</a:t>
            </a:r>
            <a:endParaRPr lang="en-US" altLang="en-US" sz="1200" b="1" i="1" dirty="0">
              <a:latin typeface="Arial" panose="020B0604020202020204" pitchFamily="34" charset="0"/>
            </a:endParaRPr>
          </a:p>
        </p:txBody>
      </p:sp>
      <p:sp>
        <p:nvSpPr>
          <p:cNvPr id="140" name="Oval 139">
            <a:extLst>
              <a:ext uri="{FF2B5EF4-FFF2-40B4-BE49-F238E27FC236}">
                <a16:creationId xmlns:a16="http://schemas.microsoft.com/office/drawing/2014/main" id="{94C515F5-FBBD-1379-E184-A3FA92BD2524}"/>
              </a:ext>
            </a:extLst>
          </p:cNvPr>
          <p:cNvSpPr>
            <a:spLocks noChangeAspect="1"/>
          </p:cNvSpPr>
          <p:nvPr/>
        </p:nvSpPr>
        <p:spPr>
          <a:xfrm>
            <a:off x="9370113" y="168843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G</a:t>
            </a:r>
            <a:endParaRPr lang="en-IN" b="1" dirty="0">
              <a:solidFill>
                <a:srgbClr val="06D6A0"/>
              </a:solidFill>
            </a:endParaRPr>
          </a:p>
        </p:txBody>
      </p:sp>
      <p:cxnSp>
        <p:nvCxnSpPr>
          <p:cNvPr id="148" name="Straight Connector 147">
            <a:extLst>
              <a:ext uri="{FF2B5EF4-FFF2-40B4-BE49-F238E27FC236}">
                <a16:creationId xmlns:a16="http://schemas.microsoft.com/office/drawing/2014/main" id="{5847C38F-CC5B-6D7F-FC80-859C6764D228}"/>
              </a:ext>
            </a:extLst>
          </p:cNvPr>
          <p:cNvCxnSpPr>
            <a:cxnSpLocks/>
          </p:cNvCxnSpPr>
          <p:nvPr/>
        </p:nvCxnSpPr>
        <p:spPr>
          <a:xfrm>
            <a:off x="6490576" y="3065028"/>
            <a:ext cx="1656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44ACB054-F9EB-6D76-61D4-189200BEF78F}"/>
              </a:ext>
            </a:extLst>
          </p:cNvPr>
          <p:cNvSpPr/>
          <p:nvPr/>
        </p:nvSpPr>
        <p:spPr>
          <a:xfrm>
            <a:off x="10531212" y="1657936"/>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feature1</a:t>
            </a:r>
            <a:endParaRPr lang="en-IN" dirty="0">
              <a:solidFill>
                <a:srgbClr val="FF0000"/>
              </a:solidFill>
            </a:endParaRPr>
          </a:p>
        </p:txBody>
      </p:sp>
      <p:cxnSp>
        <p:nvCxnSpPr>
          <p:cNvPr id="150" name="Straight Connector 149">
            <a:extLst>
              <a:ext uri="{FF2B5EF4-FFF2-40B4-BE49-F238E27FC236}">
                <a16:creationId xmlns:a16="http://schemas.microsoft.com/office/drawing/2014/main" id="{525C99E9-56E1-B7A4-881D-3D9FDE9C0E6F}"/>
              </a:ext>
            </a:extLst>
          </p:cNvPr>
          <p:cNvCxnSpPr>
            <a:cxnSpLocks/>
          </p:cNvCxnSpPr>
          <p:nvPr/>
        </p:nvCxnSpPr>
        <p:spPr>
          <a:xfrm flipH="1">
            <a:off x="9660772" y="1841461"/>
            <a:ext cx="86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FBB6FD79-86D3-1F44-71D3-D90FDCA05902}"/>
              </a:ext>
            </a:extLst>
          </p:cNvPr>
          <p:cNvSpPr txBox="1"/>
          <p:nvPr/>
        </p:nvSpPr>
        <p:spPr>
          <a:xfrm>
            <a:off x="8918743" y="2698202"/>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-&gt;D]</a:t>
            </a:r>
            <a:endParaRPr lang="en-US" altLang="en-US" sz="1200" b="1" i="1" dirty="0">
              <a:latin typeface="Arial" panose="020B0604020202020204" pitchFamily="34" charset="0"/>
            </a:endParaRPr>
          </a:p>
        </p:txBody>
      </p:sp>
      <p:cxnSp>
        <p:nvCxnSpPr>
          <p:cNvPr id="152" name="Straight Connector 151">
            <a:extLst>
              <a:ext uri="{FF2B5EF4-FFF2-40B4-BE49-F238E27FC236}">
                <a16:creationId xmlns:a16="http://schemas.microsoft.com/office/drawing/2014/main" id="{02EF342D-C840-9074-2262-52A204B94F46}"/>
              </a:ext>
            </a:extLst>
          </p:cNvPr>
          <p:cNvCxnSpPr>
            <a:cxnSpLocks/>
          </p:cNvCxnSpPr>
          <p:nvPr/>
        </p:nvCxnSpPr>
        <p:spPr>
          <a:xfrm flipH="1">
            <a:off x="8422940" y="3124963"/>
            <a:ext cx="1800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8BE59DBB-FE95-3563-368B-434BC4829928}"/>
              </a:ext>
            </a:extLst>
          </p:cNvPr>
          <p:cNvSpPr/>
          <p:nvPr/>
        </p:nvSpPr>
        <p:spPr>
          <a:xfrm>
            <a:off x="10206954" y="2924852"/>
            <a:ext cx="1423820" cy="386304"/>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commit_tag1</a:t>
            </a:r>
            <a:endParaRPr lang="en-IN" dirty="0">
              <a:solidFill>
                <a:srgbClr val="FF0000"/>
              </a:solidFill>
            </a:endParaRPr>
          </a:p>
        </p:txBody>
      </p:sp>
      <p:sp>
        <p:nvSpPr>
          <p:cNvPr id="154" name="Arrow: Right 153">
            <a:extLst>
              <a:ext uri="{FF2B5EF4-FFF2-40B4-BE49-F238E27FC236}">
                <a16:creationId xmlns:a16="http://schemas.microsoft.com/office/drawing/2014/main" id="{C29365FC-5891-D9D8-5A59-91902EF2988B}"/>
              </a:ext>
            </a:extLst>
          </p:cNvPr>
          <p:cNvSpPr/>
          <p:nvPr/>
        </p:nvSpPr>
        <p:spPr>
          <a:xfrm rot="5400000">
            <a:off x="8425922" y="3683448"/>
            <a:ext cx="900000" cy="386303"/>
          </a:xfrm>
          <a:prstGeom prst="rightArrow">
            <a:avLst>
              <a:gd name="adj1" fmla="val 50000"/>
              <a:gd name="adj2" fmla="val 89017"/>
            </a:avLst>
          </a:prstGeom>
          <a:solidFill>
            <a:srgbClr val="F0F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3" name="Rectangle 172">
            <a:extLst>
              <a:ext uri="{FF2B5EF4-FFF2-40B4-BE49-F238E27FC236}">
                <a16:creationId xmlns:a16="http://schemas.microsoft.com/office/drawing/2014/main" id="{12E75C7A-DFF8-8FAA-5612-B6F21D81C743}"/>
              </a:ext>
            </a:extLst>
          </p:cNvPr>
          <p:cNvSpPr/>
          <p:nvPr/>
        </p:nvSpPr>
        <p:spPr>
          <a:xfrm>
            <a:off x="8925588" y="3691643"/>
            <a:ext cx="2059812" cy="386304"/>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Fast forward merge</a:t>
            </a:r>
            <a:endParaRPr lang="en-IN" dirty="0">
              <a:solidFill>
                <a:srgbClr val="FF0000"/>
              </a:solidFill>
            </a:endParaRPr>
          </a:p>
        </p:txBody>
      </p:sp>
      <p:sp>
        <p:nvSpPr>
          <p:cNvPr id="212" name="Rectangle 211">
            <a:extLst>
              <a:ext uri="{FF2B5EF4-FFF2-40B4-BE49-F238E27FC236}">
                <a16:creationId xmlns:a16="http://schemas.microsoft.com/office/drawing/2014/main" id="{828801EA-9C1B-C5AD-C544-67021CA2F672}"/>
              </a:ext>
            </a:extLst>
          </p:cNvPr>
          <p:cNvSpPr/>
          <p:nvPr/>
        </p:nvSpPr>
        <p:spPr>
          <a:xfrm>
            <a:off x="5429015" y="4501502"/>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213" name="Straight Connector 212">
            <a:extLst>
              <a:ext uri="{FF2B5EF4-FFF2-40B4-BE49-F238E27FC236}">
                <a16:creationId xmlns:a16="http://schemas.microsoft.com/office/drawing/2014/main" id="{6C2CE383-EC51-8844-C053-255FDA57F21C}"/>
              </a:ext>
            </a:extLst>
          </p:cNvPr>
          <p:cNvCxnSpPr>
            <a:cxnSpLocks/>
          </p:cNvCxnSpPr>
          <p:nvPr/>
        </p:nvCxnSpPr>
        <p:spPr>
          <a:xfrm>
            <a:off x="6464133" y="4694654"/>
            <a:ext cx="1656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285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3" presetClass="emph" presetSubtype="2" fill="hold" grpId="0" nodeType="withEffect">
                                  <p:stCondLst>
                                    <p:cond delay="0"/>
                                  </p:stCondLst>
                                  <p:childTnLst>
                                    <p:animClr clrSpc="rgb" dir="cw">
                                      <p:cBhvr override="childStyle">
                                        <p:cTn id="11" dur="2000" fill="hold"/>
                                        <p:tgtEl>
                                          <p:spTgt spid="4"/>
                                        </p:tgtEl>
                                        <p:attrNameLst>
                                          <p:attrName>style.color</p:attrName>
                                        </p:attrNameLst>
                                      </p:cBhvr>
                                      <p:to>
                                        <a:srgbClr val="EF476F"/>
                                      </p:to>
                                    </p:animClr>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left)">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left)">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animEffect transition="in" filter="wipe(left)">
                                      <p:cBhvr>
                                        <p:cTn id="47" dur="500"/>
                                        <p:tgtEl>
                                          <p:spTgt spid="1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xEl>
                                              <p:pRg st="4" end="4"/>
                                            </p:txEl>
                                          </p:spTgt>
                                        </p:tgtEl>
                                        <p:attrNameLst>
                                          <p:attrName>style.visibility</p:attrName>
                                        </p:attrNameLst>
                                      </p:cBhvr>
                                      <p:to>
                                        <p:strVal val="visible"/>
                                      </p:to>
                                    </p:set>
                                    <p:animEffect transition="in" filter="wipe(left)">
                                      <p:cBhvr>
                                        <p:cTn id="52" dur="500"/>
                                        <p:tgtEl>
                                          <p:spTgt spid="11">
                                            <p:txEl>
                                              <p:pRg st="4" end="4"/>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
                                            <p:txEl>
                                              <p:pRg st="5" end="5"/>
                                            </p:txEl>
                                          </p:spTgt>
                                        </p:tgtEl>
                                        <p:attrNameLst>
                                          <p:attrName>style.visibility</p:attrName>
                                        </p:attrNameLst>
                                      </p:cBhvr>
                                      <p:to>
                                        <p:strVal val="visible"/>
                                      </p:to>
                                    </p:set>
                                    <p:animEffect transition="in" filter="wipe(left)">
                                      <p:cBhvr>
                                        <p:cTn id="55" dur="500"/>
                                        <p:tgtEl>
                                          <p:spTgt spid="11">
                                            <p:txEl>
                                              <p:pRg st="5" end="5"/>
                                            </p:txEl>
                                          </p:spTgt>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 calcmode="lin" valueType="num">
                                      <p:cBhvr>
                                        <p:cTn id="63" dur="500" fill="hold"/>
                                        <p:tgtEl>
                                          <p:spTgt spid="59"/>
                                        </p:tgtEl>
                                        <p:attrNameLst>
                                          <p:attrName>ppt_w</p:attrName>
                                        </p:attrNameLst>
                                      </p:cBhvr>
                                      <p:tavLst>
                                        <p:tav tm="0">
                                          <p:val>
                                            <p:fltVal val="0"/>
                                          </p:val>
                                        </p:tav>
                                        <p:tav tm="100000">
                                          <p:val>
                                            <p:strVal val="#ppt_w"/>
                                          </p:val>
                                        </p:tav>
                                      </p:tavLst>
                                    </p:anim>
                                    <p:anim calcmode="lin" valueType="num">
                                      <p:cBhvr>
                                        <p:cTn id="64" dur="500" fill="hold"/>
                                        <p:tgtEl>
                                          <p:spTgt spid="59"/>
                                        </p:tgtEl>
                                        <p:attrNameLst>
                                          <p:attrName>ppt_h</p:attrName>
                                        </p:attrNameLst>
                                      </p:cBhvr>
                                      <p:tavLst>
                                        <p:tav tm="0">
                                          <p:val>
                                            <p:fltVal val="0"/>
                                          </p:val>
                                        </p:tav>
                                        <p:tav tm="100000">
                                          <p:val>
                                            <p:strVal val="#ppt_h"/>
                                          </p:val>
                                        </p:tav>
                                      </p:tavLst>
                                    </p:anim>
                                    <p:animEffect transition="in" filter="fade">
                                      <p:cBhvr>
                                        <p:cTn id="65" dur="500"/>
                                        <p:tgtEl>
                                          <p:spTgt spid="59"/>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128"/>
                                        </p:tgtEl>
                                        <p:attrNameLst>
                                          <p:attrName>style.visibility</p:attrName>
                                        </p:attrNameLst>
                                      </p:cBhvr>
                                      <p:to>
                                        <p:strVal val="visible"/>
                                      </p:to>
                                    </p:set>
                                  </p:childTnLst>
                                </p:cTn>
                              </p:par>
                            </p:childTnLst>
                          </p:cTn>
                        </p:par>
                        <p:par>
                          <p:cTn id="73" fill="hold">
                            <p:stCondLst>
                              <p:cond delay="0"/>
                            </p:stCondLst>
                            <p:childTnLst>
                              <p:par>
                                <p:cTn id="74" presetID="19" presetClass="emph" presetSubtype="0" fill="hold" grpId="0" nodeType="afterEffect">
                                  <p:stCondLst>
                                    <p:cond delay="0"/>
                                  </p:stCondLst>
                                  <p:childTnLst>
                                    <p:animClr clrSpc="rgb" dir="cw">
                                      <p:cBhvr override="childStyle">
                                        <p:cTn id="75" dur="500" fill="hold"/>
                                        <p:tgtEl>
                                          <p:spTgt spid="128"/>
                                        </p:tgtEl>
                                        <p:attrNameLst>
                                          <p:attrName>style.color</p:attrName>
                                        </p:attrNameLst>
                                      </p:cBhvr>
                                      <p:to>
                                        <a:srgbClr val="FFC8DD"/>
                                      </p:to>
                                    </p:animClr>
                                    <p:animClr clrSpc="rgb" dir="cw">
                                      <p:cBhvr>
                                        <p:cTn id="76" dur="500" fill="hold"/>
                                        <p:tgtEl>
                                          <p:spTgt spid="128"/>
                                        </p:tgtEl>
                                        <p:attrNameLst>
                                          <p:attrName>fillcolor</p:attrName>
                                        </p:attrNameLst>
                                      </p:cBhvr>
                                      <p:to>
                                        <a:srgbClr val="FFC8DD"/>
                                      </p:to>
                                    </p:animClr>
                                    <p:set>
                                      <p:cBhvr>
                                        <p:cTn id="77" dur="500" fill="hold"/>
                                        <p:tgtEl>
                                          <p:spTgt spid="128"/>
                                        </p:tgtEl>
                                        <p:attrNameLst>
                                          <p:attrName>fill.type</p:attrName>
                                        </p:attrNameLst>
                                      </p:cBhvr>
                                      <p:to>
                                        <p:strVal val="solid"/>
                                      </p:to>
                                    </p:set>
                                    <p:set>
                                      <p:cBhvr>
                                        <p:cTn id="78" dur="500" fill="hold"/>
                                        <p:tgtEl>
                                          <p:spTgt spid="128"/>
                                        </p:tgtEl>
                                        <p:attrNameLst>
                                          <p:attrName>fill.on</p:attrName>
                                        </p:attrNameLst>
                                      </p:cBhvr>
                                      <p:to>
                                        <p:strVal val="true"/>
                                      </p:to>
                                    </p:set>
                                  </p:childTnLst>
                                </p:cTn>
                              </p:par>
                            </p:childTnLst>
                          </p:cTn>
                        </p:par>
                        <p:par>
                          <p:cTn id="79" fill="hold">
                            <p:stCondLst>
                              <p:cond delay="500"/>
                            </p:stCondLst>
                            <p:childTnLst>
                              <p:par>
                                <p:cTn id="80" presetID="1" presetClass="entr" presetSubtype="0" fill="hold" nodeType="afterEffect">
                                  <p:stCondLst>
                                    <p:cond delay="0"/>
                                  </p:stCondLst>
                                  <p:childTnLst>
                                    <p:set>
                                      <p:cBhvr>
                                        <p:cTn id="81" dur="1" fill="hold">
                                          <p:stCondLst>
                                            <p:cond delay="0"/>
                                          </p:stCondLst>
                                        </p:cTn>
                                        <p:tgtEl>
                                          <p:spTgt spid="128">
                                            <p:txEl>
                                              <p:pRg st="0" end="0"/>
                                            </p:txEl>
                                          </p:spTgt>
                                        </p:tgtEl>
                                        <p:attrNameLst>
                                          <p:attrName>style.visibility</p:attrName>
                                        </p:attrNameLst>
                                      </p:cBhvr>
                                      <p:to>
                                        <p:strVal val="visible"/>
                                      </p:to>
                                    </p:set>
                                  </p:childTnLst>
                                </p:cTn>
                              </p:par>
                              <p:par>
                                <p:cTn id="82" presetID="3" presetClass="emph" presetSubtype="2" fill="hold" nodeType="withEffect">
                                  <p:stCondLst>
                                    <p:cond delay="0"/>
                                  </p:stCondLst>
                                  <p:childTnLst>
                                    <p:animClr clrSpc="rgb" dir="cw">
                                      <p:cBhvr override="childStyle">
                                        <p:cTn id="83" dur="2000" fill="hold"/>
                                        <p:tgtEl>
                                          <p:spTgt spid="128">
                                            <p:txEl>
                                              <p:pRg st="0" end="0"/>
                                            </p:txEl>
                                          </p:spTgt>
                                        </p:tgtEl>
                                        <p:attrNameLst>
                                          <p:attrName>style.color</p:attrName>
                                        </p:attrNameLst>
                                      </p:cBhvr>
                                      <p:to>
                                        <a:srgbClr val="06D6A0"/>
                                      </p:to>
                                    </p:animClr>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wipe(down)">
                                      <p:cBhvr>
                                        <p:cTn id="88" dur="2000"/>
                                        <p:tgtEl>
                                          <p:spTgt spid="63"/>
                                        </p:tgtEl>
                                      </p:cBhvr>
                                    </p:animEffect>
                                  </p:childTnLst>
                                </p:cTn>
                              </p:par>
                              <p:par>
                                <p:cTn id="89" presetID="7" presetClass="emph" presetSubtype="2" fill="hold" nodeType="withEffect">
                                  <p:stCondLst>
                                    <p:cond delay="0"/>
                                  </p:stCondLst>
                                  <p:childTnLst>
                                    <p:animClr clrSpc="rgb" dir="cw">
                                      <p:cBhvr>
                                        <p:cTn id="90" dur="2000" fill="hold"/>
                                        <p:tgtEl>
                                          <p:spTgt spid="63"/>
                                        </p:tgtEl>
                                        <p:attrNameLst>
                                          <p:attrName>stroke.color</p:attrName>
                                        </p:attrNameLst>
                                      </p:cBhvr>
                                      <p:to>
                                        <a:srgbClr val="FFC8DD"/>
                                      </p:to>
                                    </p:animClr>
                                    <p:set>
                                      <p:cBhvr>
                                        <p:cTn id="91" dur="2000" fill="hold"/>
                                        <p:tgtEl>
                                          <p:spTgt spid="63"/>
                                        </p:tgtEl>
                                        <p:attrNameLst>
                                          <p:attrName>stroke.on</p:attrName>
                                        </p:attrNameLst>
                                      </p:cBhvr>
                                      <p:to>
                                        <p:strVal val="true"/>
                                      </p:to>
                                    </p:set>
                                  </p:childTnLst>
                                </p:cTn>
                              </p:par>
                              <p:par>
                                <p:cTn id="92" presetID="1" presetClass="entr" presetSubtype="0" fill="hold" grpId="1" nodeType="withEffect">
                                  <p:stCondLst>
                                    <p:cond delay="0"/>
                                  </p:stCondLst>
                                  <p:childTnLst>
                                    <p:set>
                                      <p:cBhvr>
                                        <p:cTn id="93" dur="1" fill="hold">
                                          <p:stCondLst>
                                            <p:cond delay="0"/>
                                          </p:stCondLst>
                                        </p:cTn>
                                        <p:tgtEl>
                                          <p:spTgt spid="129">
                                            <p:txEl>
                                              <p:pRg st="0" end="0"/>
                                            </p:txEl>
                                          </p:spTgt>
                                        </p:tgtEl>
                                        <p:attrNameLst>
                                          <p:attrName>style.visibility</p:attrName>
                                        </p:attrNameLst>
                                      </p:cBhvr>
                                      <p:to>
                                        <p:strVal val="visible"/>
                                      </p:to>
                                    </p:set>
                                  </p:childTnLst>
                                </p:cTn>
                              </p:par>
                              <p:par>
                                <p:cTn id="94" presetID="3" presetClass="emph" presetSubtype="2" fill="hold" grpId="0" nodeType="withEffect">
                                  <p:stCondLst>
                                    <p:cond delay="0"/>
                                  </p:stCondLst>
                                  <p:childTnLst>
                                    <p:animClr clrSpc="rgb" dir="cw">
                                      <p:cBhvr override="childStyle">
                                        <p:cTn id="95" dur="2000" fill="hold"/>
                                        <p:tgtEl>
                                          <p:spTgt spid="129">
                                            <p:txEl>
                                              <p:pRg st="0" end="0"/>
                                            </p:txEl>
                                          </p:spTgt>
                                        </p:tgtEl>
                                        <p:attrNameLst>
                                          <p:attrName>style.color</p:attrName>
                                        </p:attrNameLst>
                                      </p:cBhvr>
                                      <p:to>
                                        <a:srgbClr val="073B4C"/>
                                      </p:to>
                                    </p:animClr>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148"/>
                                        </p:tgtEl>
                                        <p:attrNameLst>
                                          <p:attrName>style.visibility</p:attrName>
                                        </p:attrNameLst>
                                      </p:cBhvr>
                                      <p:to>
                                        <p:strVal val="visible"/>
                                      </p:to>
                                    </p:set>
                                    <p:animEffect transition="in" filter="wipe(down)">
                                      <p:cBhvr>
                                        <p:cTn id="100" dur="2000"/>
                                        <p:tgtEl>
                                          <p:spTgt spid="148"/>
                                        </p:tgtEl>
                                      </p:cBhvr>
                                    </p:animEffect>
                                  </p:childTnLst>
                                </p:cTn>
                              </p:par>
                              <p:par>
                                <p:cTn id="101" presetID="7" presetClass="emph" presetSubtype="2" fill="hold" nodeType="withEffect">
                                  <p:stCondLst>
                                    <p:cond delay="0"/>
                                  </p:stCondLst>
                                  <p:childTnLst>
                                    <p:animClr clrSpc="rgb" dir="cw">
                                      <p:cBhvr>
                                        <p:cTn id="102" dur="2000" fill="hold"/>
                                        <p:tgtEl>
                                          <p:spTgt spid="148"/>
                                        </p:tgtEl>
                                        <p:attrNameLst>
                                          <p:attrName>stroke.color</p:attrName>
                                        </p:attrNameLst>
                                      </p:cBhvr>
                                      <p:to>
                                        <a:srgbClr val="06D6A0"/>
                                      </p:to>
                                    </p:animClr>
                                    <p:set>
                                      <p:cBhvr>
                                        <p:cTn id="103" dur="2000" fill="hold"/>
                                        <p:tgtEl>
                                          <p:spTgt spid="148"/>
                                        </p:tgtEl>
                                        <p:attrNameLst>
                                          <p:attrName>stroke.on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1" nodeType="clickEffect">
                                  <p:stCondLst>
                                    <p:cond delay="0"/>
                                  </p:stCondLst>
                                  <p:childTnLst>
                                    <p:set>
                                      <p:cBhvr>
                                        <p:cTn id="107" dur="1" fill="hold">
                                          <p:stCondLst>
                                            <p:cond delay="0"/>
                                          </p:stCondLst>
                                        </p:cTn>
                                        <p:tgtEl>
                                          <p:spTgt spid="131"/>
                                        </p:tgtEl>
                                        <p:attrNameLst>
                                          <p:attrName>style.visibility</p:attrName>
                                        </p:attrNameLst>
                                      </p:cBhvr>
                                      <p:to>
                                        <p:strVal val="visible"/>
                                      </p:to>
                                    </p:set>
                                  </p:childTnLst>
                                </p:cTn>
                              </p:par>
                            </p:childTnLst>
                          </p:cTn>
                        </p:par>
                        <p:par>
                          <p:cTn id="108" fill="hold">
                            <p:stCondLst>
                              <p:cond delay="0"/>
                            </p:stCondLst>
                            <p:childTnLst>
                              <p:par>
                                <p:cTn id="109" presetID="19" presetClass="emph" presetSubtype="0" fill="hold" grpId="0" nodeType="afterEffect">
                                  <p:stCondLst>
                                    <p:cond delay="0"/>
                                  </p:stCondLst>
                                  <p:childTnLst>
                                    <p:animClr clrSpc="rgb" dir="cw">
                                      <p:cBhvr override="childStyle">
                                        <p:cTn id="110" dur="500" fill="hold"/>
                                        <p:tgtEl>
                                          <p:spTgt spid="131"/>
                                        </p:tgtEl>
                                        <p:attrNameLst>
                                          <p:attrName>style.color</p:attrName>
                                        </p:attrNameLst>
                                      </p:cBhvr>
                                      <p:to>
                                        <a:srgbClr val="FFC8DD"/>
                                      </p:to>
                                    </p:animClr>
                                    <p:animClr clrSpc="rgb" dir="cw">
                                      <p:cBhvr>
                                        <p:cTn id="111" dur="500" fill="hold"/>
                                        <p:tgtEl>
                                          <p:spTgt spid="131"/>
                                        </p:tgtEl>
                                        <p:attrNameLst>
                                          <p:attrName>fillcolor</p:attrName>
                                        </p:attrNameLst>
                                      </p:cBhvr>
                                      <p:to>
                                        <a:srgbClr val="FFC8DD"/>
                                      </p:to>
                                    </p:animClr>
                                    <p:set>
                                      <p:cBhvr>
                                        <p:cTn id="112" dur="500" fill="hold"/>
                                        <p:tgtEl>
                                          <p:spTgt spid="131"/>
                                        </p:tgtEl>
                                        <p:attrNameLst>
                                          <p:attrName>fill.type</p:attrName>
                                        </p:attrNameLst>
                                      </p:cBhvr>
                                      <p:to>
                                        <p:strVal val="solid"/>
                                      </p:to>
                                    </p:set>
                                    <p:set>
                                      <p:cBhvr>
                                        <p:cTn id="113" dur="500" fill="hold"/>
                                        <p:tgtEl>
                                          <p:spTgt spid="131"/>
                                        </p:tgtEl>
                                        <p:attrNameLst>
                                          <p:attrName>fill.on</p:attrName>
                                        </p:attrNameLst>
                                      </p:cBhvr>
                                      <p:to>
                                        <p:strVal val="true"/>
                                      </p:to>
                                    </p:set>
                                  </p:childTnLst>
                                </p:cTn>
                              </p:par>
                            </p:childTnLst>
                          </p:cTn>
                        </p:par>
                        <p:par>
                          <p:cTn id="114" fill="hold">
                            <p:stCondLst>
                              <p:cond delay="500"/>
                            </p:stCondLst>
                            <p:childTnLst>
                              <p:par>
                                <p:cTn id="115" presetID="1" presetClass="entr" presetSubtype="0" fill="hold" nodeType="afterEffect">
                                  <p:stCondLst>
                                    <p:cond delay="0"/>
                                  </p:stCondLst>
                                  <p:childTnLst>
                                    <p:set>
                                      <p:cBhvr>
                                        <p:cTn id="116" dur="1" fill="hold">
                                          <p:stCondLst>
                                            <p:cond delay="0"/>
                                          </p:stCondLst>
                                        </p:cTn>
                                        <p:tgtEl>
                                          <p:spTgt spid="131">
                                            <p:txEl>
                                              <p:pRg st="0" end="0"/>
                                            </p:txEl>
                                          </p:spTgt>
                                        </p:tgtEl>
                                        <p:attrNameLst>
                                          <p:attrName>style.visibility</p:attrName>
                                        </p:attrNameLst>
                                      </p:cBhvr>
                                      <p:to>
                                        <p:strVal val="visible"/>
                                      </p:to>
                                    </p:set>
                                  </p:childTnLst>
                                </p:cTn>
                              </p:par>
                              <p:par>
                                <p:cTn id="117" presetID="3" presetClass="emph" presetSubtype="2" fill="hold" nodeType="withEffect">
                                  <p:stCondLst>
                                    <p:cond delay="0"/>
                                  </p:stCondLst>
                                  <p:childTnLst>
                                    <p:animClr clrSpc="rgb" dir="cw">
                                      <p:cBhvr override="childStyle">
                                        <p:cTn id="118" dur="2000" fill="hold"/>
                                        <p:tgtEl>
                                          <p:spTgt spid="131">
                                            <p:txEl>
                                              <p:pRg st="0" end="0"/>
                                            </p:txEl>
                                          </p:spTgt>
                                        </p:tgtEl>
                                        <p:attrNameLst>
                                          <p:attrName>style.color</p:attrName>
                                        </p:attrNameLst>
                                      </p:cBhvr>
                                      <p:to>
                                        <a:srgbClr val="06D6A0"/>
                                      </p:to>
                                    </p:animClr>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53"/>
                                        </p:tgtEl>
                                        <p:attrNameLst>
                                          <p:attrName>style.visibility</p:attrName>
                                        </p:attrNameLst>
                                      </p:cBhvr>
                                      <p:to>
                                        <p:strVal val="visible"/>
                                      </p:to>
                                    </p:set>
                                  </p:childTnLst>
                                </p:cTn>
                              </p:par>
                            </p:childTnLst>
                          </p:cTn>
                        </p:par>
                        <p:par>
                          <p:cTn id="123" fill="hold">
                            <p:stCondLst>
                              <p:cond delay="0"/>
                            </p:stCondLst>
                            <p:childTnLst>
                              <p:par>
                                <p:cTn id="124" presetID="22" presetClass="entr" presetSubtype="2" fill="hold" nodeType="afterEffect">
                                  <p:stCondLst>
                                    <p:cond delay="0"/>
                                  </p:stCondLst>
                                  <p:childTnLst>
                                    <p:set>
                                      <p:cBhvr>
                                        <p:cTn id="125" dur="1" fill="hold">
                                          <p:stCondLst>
                                            <p:cond delay="0"/>
                                          </p:stCondLst>
                                        </p:cTn>
                                        <p:tgtEl>
                                          <p:spTgt spid="152"/>
                                        </p:tgtEl>
                                        <p:attrNameLst>
                                          <p:attrName>style.visibility</p:attrName>
                                        </p:attrNameLst>
                                      </p:cBhvr>
                                      <p:to>
                                        <p:strVal val="visible"/>
                                      </p:to>
                                    </p:set>
                                    <p:animEffect transition="in" filter="wipe(right)">
                                      <p:cBhvr>
                                        <p:cTn id="126" dur="2000"/>
                                        <p:tgtEl>
                                          <p:spTgt spid="152"/>
                                        </p:tgtEl>
                                      </p:cBhvr>
                                    </p:animEffect>
                                  </p:childTnLst>
                                </p:cTn>
                              </p:par>
                              <p:par>
                                <p:cTn id="127" presetID="7" presetClass="emph" presetSubtype="2" fill="hold" nodeType="withEffect">
                                  <p:stCondLst>
                                    <p:cond delay="0"/>
                                  </p:stCondLst>
                                  <p:childTnLst>
                                    <p:animClr clrSpc="rgb" dir="cw">
                                      <p:cBhvr>
                                        <p:cTn id="128" dur="2000" fill="hold"/>
                                        <p:tgtEl>
                                          <p:spTgt spid="152"/>
                                        </p:tgtEl>
                                        <p:attrNameLst>
                                          <p:attrName>stroke.color</p:attrName>
                                        </p:attrNameLst>
                                      </p:cBhvr>
                                      <p:to>
                                        <a:srgbClr val="BFBFBF"/>
                                      </p:to>
                                    </p:animClr>
                                    <p:set>
                                      <p:cBhvr>
                                        <p:cTn id="129" dur="2000" fill="hold"/>
                                        <p:tgtEl>
                                          <p:spTgt spid="152"/>
                                        </p:tgtEl>
                                        <p:attrNameLst>
                                          <p:attrName>stroke.on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nodeType="clickEffect">
                                  <p:stCondLst>
                                    <p:cond delay="0"/>
                                  </p:stCondLst>
                                  <p:childTnLst>
                                    <p:set>
                                      <p:cBhvr>
                                        <p:cTn id="133" dur="1" fill="hold">
                                          <p:stCondLst>
                                            <p:cond delay="0"/>
                                          </p:stCondLst>
                                        </p:cTn>
                                        <p:tgtEl>
                                          <p:spTgt spid="136"/>
                                        </p:tgtEl>
                                        <p:attrNameLst>
                                          <p:attrName>style.visibility</p:attrName>
                                        </p:attrNameLst>
                                      </p:cBhvr>
                                      <p:to>
                                        <p:strVal val="visible"/>
                                      </p:to>
                                    </p:set>
                                    <p:animEffect transition="in" filter="wipe(down)">
                                      <p:cBhvr>
                                        <p:cTn id="134" dur="2000"/>
                                        <p:tgtEl>
                                          <p:spTgt spid="136"/>
                                        </p:tgtEl>
                                      </p:cBhvr>
                                    </p:animEffect>
                                  </p:childTnLst>
                                </p:cTn>
                              </p:par>
                              <p:par>
                                <p:cTn id="135" presetID="7" presetClass="emph" presetSubtype="2" fill="hold" nodeType="withEffect">
                                  <p:stCondLst>
                                    <p:cond delay="0"/>
                                  </p:stCondLst>
                                  <p:childTnLst>
                                    <p:animClr clrSpc="rgb" dir="cw">
                                      <p:cBhvr>
                                        <p:cTn id="136" dur="2000" fill="hold"/>
                                        <p:tgtEl>
                                          <p:spTgt spid="136"/>
                                        </p:tgtEl>
                                        <p:attrNameLst>
                                          <p:attrName>stroke.color</p:attrName>
                                        </p:attrNameLst>
                                      </p:cBhvr>
                                      <p:to>
                                        <a:srgbClr val="FFC8DD"/>
                                      </p:to>
                                    </p:animClr>
                                    <p:set>
                                      <p:cBhvr>
                                        <p:cTn id="137" dur="2000" fill="hold"/>
                                        <p:tgtEl>
                                          <p:spTgt spid="136"/>
                                        </p:tgtEl>
                                        <p:attrNameLst>
                                          <p:attrName>stroke.on</p:attrName>
                                        </p:attrNameLst>
                                      </p:cBhvr>
                                      <p:to>
                                        <p:strVal val="true"/>
                                      </p:to>
                                    </p:set>
                                  </p:childTnLst>
                                </p:cTn>
                              </p:par>
                              <p:par>
                                <p:cTn id="138" presetID="1" presetClass="entr" presetSubtype="0" fill="hold" grpId="1" nodeType="withEffect">
                                  <p:stCondLst>
                                    <p:cond delay="0"/>
                                  </p:stCondLst>
                                  <p:childTnLst>
                                    <p:set>
                                      <p:cBhvr>
                                        <p:cTn id="139" dur="1" fill="hold">
                                          <p:stCondLst>
                                            <p:cond delay="0"/>
                                          </p:stCondLst>
                                        </p:cTn>
                                        <p:tgtEl>
                                          <p:spTgt spid="151">
                                            <p:txEl>
                                              <p:pRg st="0" end="0"/>
                                            </p:txEl>
                                          </p:spTgt>
                                        </p:tgtEl>
                                        <p:attrNameLst>
                                          <p:attrName>style.visibility</p:attrName>
                                        </p:attrNameLst>
                                      </p:cBhvr>
                                      <p:to>
                                        <p:strVal val="visible"/>
                                      </p:to>
                                    </p:set>
                                  </p:childTnLst>
                                </p:cTn>
                              </p:par>
                              <p:par>
                                <p:cTn id="140" presetID="3" presetClass="emph" presetSubtype="2" fill="hold" grpId="0" nodeType="withEffect">
                                  <p:stCondLst>
                                    <p:cond delay="0"/>
                                  </p:stCondLst>
                                  <p:childTnLst>
                                    <p:animClr clrSpc="rgb" dir="cw">
                                      <p:cBhvr override="childStyle">
                                        <p:cTn id="141" dur="2000" fill="hold"/>
                                        <p:tgtEl>
                                          <p:spTgt spid="151">
                                            <p:txEl>
                                              <p:pRg st="0" end="0"/>
                                            </p:txEl>
                                          </p:spTgt>
                                        </p:tgtEl>
                                        <p:attrNameLst>
                                          <p:attrName>style.color</p:attrName>
                                        </p:attrNameLst>
                                      </p:cBhvr>
                                      <p:to>
                                        <a:srgbClr val="073B4C"/>
                                      </p:to>
                                    </p:animClr>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1" nodeType="clickEffect">
                                  <p:stCondLst>
                                    <p:cond delay="0"/>
                                  </p:stCondLst>
                                  <p:childTnLst>
                                    <p:set>
                                      <p:cBhvr>
                                        <p:cTn id="145" dur="1" fill="hold">
                                          <p:stCondLst>
                                            <p:cond delay="0"/>
                                          </p:stCondLst>
                                        </p:cTn>
                                        <p:tgtEl>
                                          <p:spTgt spid="138"/>
                                        </p:tgtEl>
                                        <p:attrNameLst>
                                          <p:attrName>style.visibility</p:attrName>
                                        </p:attrNameLst>
                                      </p:cBhvr>
                                      <p:to>
                                        <p:strVal val="visible"/>
                                      </p:to>
                                    </p:set>
                                  </p:childTnLst>
                                </p:cTn>
                              </p:par>
                            </p:childTnLst>
                          </p:cTn>
                        </p:par>
                        <p:par>
                          <p:cTn id="146" fill="hold">
                            <p:stCondLst>
                              <p:cond delay="0"/>
                            </p:stCondLst>
                            <p:childTnLst>
                              <p:par>
                                <p:cTn id="147" presetID="19" presetClass="emph" presetSubtype="0" fill="hold" grpId="0" nodeType="afterEffect">
                                  <p:stCondLst>
                                    <p:cond delay="0"/>
                                  </p:stCondLst>
                                  <p:childTnLst>
                                    <p:animClr clrSpc="rgb" dir="cw">
                                      <p:cBhvr override="childStyle">
                                        <p:cTn id="148" dur="500" fill="hold"/>
                                        <p:tgtEl>
                                          <p:spTgt spid="138"/>
                                        </p:tgtEl>
                                        <p:attrNameLst>
                                          <p:attrName>style.color</p:attrName>
                                        </p:attrNameLst>
                                      </p:cBhvr>
                                      <p:to>
                                        <a:srgbClr val="FFC8DD"/>
                                      </p:to>
                                    </p:animClr>
                                    <p:animClr clrSpc="rgb" dir="cw">
                                      <p:cBhvr>
                                        <p:cTn id="149" dur="500" fill="hold"/>
                                        <p:tgtEl>
                                          <p:spTgt spid="138"/>
                                        </p:tgtEl>
                                        <p:attrNameLst>
                                          <p:attrName>fillcolor</p:attrName>
                                        </p:attrNameLst>
                                      </p:cBhvr>
                                      <p:to>
                                        <a:srgbClr val="FFC8DD"/>
                                      </p:to>
                                    </p:animClr>
                                    <p:set>
                                      <p:cBhvr>
                                        <p:cTn id="150" dur="500" fill="hold"/>
                                        <p:tgtEl>
                                          <p:spTgt spid="138"/>
                                        </p:tgtEl>
                                        <p:attrNameLst>
                                          <p:attrName>fill.type</p:attrName>
                                        </p:attrNameLst>
                                      </p:cBhvr>
                                      <p:to>
                                        <p:strVal val="solid"/>
                                      </p:to>
                                    </p:set>
                                    <p:set>
                                      <p:cBhvr>
                                        <p:cTn id="151" dur="500" fill="hold"/>
                                        <p:tgtEl>
                                          <p:spTgt spid="138"/>
                                        </p:tgtEl>
                                        <p:attrNameLst>
                                          <p:attrName>fill.on</p:attrName>
                                        </p:attrNameLst>
                                      </p:cBhvr>
                                      <p:to>
                                        <p:strVal val="true"/>
                                      </p:to>
                                    </p:set>
                                  </p:childTnLst>
                                </p:cTn>
                              </p:par>
                            </p:childTnLst>
                          </p:cTn>
                        </p:par>
                        <p:par>
                          <p:cTn id="152" fill="hold">
                            <p:stCondLst>
                              <p:cond delay="500"/>
                            </p:stCondLst>
                            <p:childTnLst>
                              <p:par>
                                <p:cTn id="153" presetID="1" presetClass="entr" presetSubtype="0" fill="hold" nodeType="afterEffect">
                                  <p:stCondLst>
                                    <p:cond delay="0"/>
                                  </p:stCondLst>
                                  <p:childTnLst>
                                    <p:set>
                                      <p:cBhvr>
                                        <p:cTn id="154" dur="1" fill="hold">
                                          <p:stCondLst>
                                            <p:cond delay="0"/>
                                          </p:stCondLst>
                                        </p:cTn>
                                        <p:tgtEl>
                                          <p:spTgt spid="138">
                                            <p:txEl>
                                              <p:pRg st="0" end="0"/>
                                            </p:txEl>
                                          </p:spTgt>
                                        </p:tgtEl>
                                        <p:attrNameLst>
                                          <p:attrName>style.visibility</p:attrName>
                                        </p:attrNameLst>
                                      </p:cBhvr>
                                      <p:to>
                                        <p:strVal val="visible"/>
                                      </p:to>
                                    </p:set>
                                  </p:childTnLst>
                                </p:cTn>
                              </p:par>
                              <p:par>
                                <p:cTn id="155" presetID="3" presetClass="emph" presetSubtype="2" fill="hold" nodeType="withEffect">
                                  <p:stCondLst>
                                    <p:cond delay="0"/>
                                  </p:stCondLst>
                                  <p:childTnLst>
                                    <p:animClr clrSpc="rgb" dir="cw">
                                      <p:cBhvr override="childStyle">
                                        <p:cTn id="156" dur="2000" fill="hold"/>
                                        <p:tgtEl>
                                          <p:spTgt spid="138">
                                            <p:txEl>
                                              <p:pRg st="0" end="0"/>
                                            </p:txEl>
                                          </p:spTgt>
                                        </p:tgtEl>
                                        <p:attrNameLst>
                                          <p:attrName>style.color</p:attrName>
                                        </p:attrNameLst>
                                      </p:cBhvr>
                                      <p:to>
                                        <a:srgbClr val="06D6A0"/>
                                      </p:to>
                                    </p:animClr>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nodeType="clickEffect">
                                  <p:stCondLst>
                                    <p:cond delay="0"/>
                                  </p:stCondLst>
                                  <p:childTnLst>
                                    <p:set>
                                      <p:cBhvr>
                                        <p:cTn id="160" dur="1" fill="hold">
                                          <p:stCondLst>
                                            <p:cond delay="0"/>
                                          </p:stCondLst>
                                        </p:cTn>
                                        <p:tgtEl>
                                          <p:spTgt spid="137"/>
                                        </p:tgtEl>
                                        <p:attrNameLst>
                                          <p:attrName>style.visibility</p:attrName>
                                        </p:attrNameLst>
                                      </p:cBhvr>
                                      <p:to>
                                        <p:strVal val="visible"/>
                                      </p:to>
                                    </p:set>
                                    <p:animEffect transition="in" filter="wipe(down)">
                                      <p:cBhvr>
                                        <p:cTn id="161" dur="2000"/>
                                        <p:tgtEl>
                                          <p:spTgt spid="137"/>
                                        </p:tgtEl>
                                      </p:cBhvr>
                                    </p:animEffect>
                                  </p:childTnLst>
                                </p:cTn>
                              </p:par>
                              <p:par>
                                <p:cTn id="162" presetID="7" presetClass="emph" presetSubtype="2" fill="hold" nodeType="withEffect">
                                  <p:stCondLst>
                                    <p:cond delay="0"/>
                                  </p:stCondLst>
                                  <p:childTnLst>
                                    <p:animClr clrSpc="rgb" dir="cw">
                                      <p:cBhvr>
                                        <p:cTn id="163" dur="2000" fill="hold"/>
                                        <p:tgtEl>
                                          <p:spTgt spid="137"/>
                                        </p:tgtEl>
                                        <p:attrNameLst>
                                          <p:attrName>stroke.color</p:attrName>
                                        </p:attrNameLst>
                                      </p:cBhvr>
                                      <p:to>
                                        <a:srgbClr val="FFC8DD"/>
                                      </p:to>
                                    </p:animClr>
                                    <p:set>
                                      <p:cBhvr>
                                        <p:cTn id="164" dur="2000" fill="hold"/>
                                        <p:tgtEl>
                                          <p:spTgt spid="137"/>
                                        </p:tgtEl>
                                        <p:attrNameLst>
                                          <p:attrName>stroke.on</p:attrName>
                                        </p:attrNameLst>
                                      </p:cBhvr>
                                      <p:to>
                                        <p:strVal val="true"/>
                                      </p:to>
                                    </p:set>
                                  </p:childTnLst>
                                </p:cTn>
                              </p:par>
                              <p:par>
                                <p:cTn id="165" presetID="1" presetClass="entr" presetSubtype="0" fill="hold" grpId="1" nodeType="withEffect">
                                  <p:stCondLst>
                                    <p:cond delay="0"/>
                                  </p:stCondLst>
                                  <p:childTnLst>
                                    <p:set>
                                      <p:cBhvr>
                                        <p:cTn id="166" dur="1" fill="hold">
                                          <p:stCondLst>
                                            <p:cond delay="0"/>
                                          </p:stCondLst>
                                        </p:cTn>
                                        <p:tgtEl>
                                          <p:spTgt spid="139">
                                            <p:txEl>
                                              <p:pRg st="0" end="0"/>
                                            </p:txEl>
                                          </p:spTgt>
                                        </p:tgtEl>
                                        <p:attrNameLst>
                                          <p:attrName>style.visibility</p:attrName>
                                        </p:attrNameLst>
                                      </p:cBhvr>
                                      <p:to>
                                        <p:strVal val="visible"/>
                                      </p:to>
                                    </p:set>
                                  </p:childTnLst>
                                </p:cTn>
                              </p:par>
                              <p:par>
                                <p:cTn id="167" presetID="3" presetClass="emph" presetSubtype="2" fill="hold" grpId="0" nodeType="withEffect">
                                  <p:stCondLst>
                                    <p:cond delay="0"/>
                                  </p:stCondLst>
                                  <p:childTnLst>
                                    <p:animClr clrSpc="rgb" dir="cw">
                                      <p:cBhvr override="childStyle">
                                        <p:cTn id="168" dur="2000" fill="hold"/>
                                        <p:tgtEl>
                                          <p:spTgt spid="139">
                                            <p:txEl>
                                              <p:pRg st="0" end="0"/>
                                            </p:txEl>
                                          </p:spTgt>
                                        </p:tgtEl>
                                        <p:attrNameLst>
                                          <p:attrName>style.color</p:attrName>
                                        </p:attrNameLst>
                                      </p:cBhvr>
                                      <p:to>
                                        <a:srgbClr val="073B4C"/>
                                      </p:to>
                                    </p:animClr>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1" nodeType="clickEffect">
                                  <p:stCondLst>
                                    <p:cond delay="0"/>
                                  </p:stCondLst>
                                  <p:childTnLst>
                                    <p:set>
                                      <p:cBhvr>
                                        <p:cTn id="172" dur="1" fill="hold">
                                          <p:stCondLst>
                                            <p:cond delay="0"/>
                                          </p:stCondLst>
                                        </p:cTn>
                                        <p:tgtEl>
                                          <p:spTgt spid="140"/>
                                        </p:tgtEl>
                                        <p:attrNameLst>
                                          <p:attrName>style.visibility</p:attrName>
                                        </p:attrNameLst>
                                      </p:cBhvr>
                                      <p:to>
                                        <p:strVal val="visible"/>
                                      </p:to>
                                    </p:set>
                                  </p:childTnLst>
                                </p:cTn>
                              </p:par>
                            </p:childTnLst>
                          </p:cTn>
                        </p:par>
                        <p:par>
                          <p:cTn id="173" fill="hold">
                            <p:stCondLst>
                              <p:cond delay="0"/>
                            </p:stCondLst>
                            <p:childTnLst>
                              <p:par>
                                <p:cTn id="174" presetID="19" presetClass="emph" presetSubtype="0" fill="hold" grpId="0" nodeType="afterEffect">
                                  <p:stCondLst>
                                    <p:cond delay="0"/>
                                  </p:stCondLst>
                                  <p:childTnLst>
                                    <p:animClr clrSpc="rgb" dir="cw">
                                      <p:cBhvr override="childStyle">
                                        <p:cTn id="175" dur="500" fill="hold"/>
                                        <p:tgtEl>
                                          <p:spTgt spid="140"/>
                                        </p:tgtEl>
                                        <p:attrNameLst>
                                          <p:attrName>style.color</p:attrName>
                                        </p:attrNameLst>
                                      </p:cBhvr>
                                      <p:to>
                                        <a:srgbClr val="FFC8DD"/>
                                      </p:to>
                                    </p:animClr>
                                    <p:animClr clrSpc="rgb" dir="cw">
                                      <p:cBhvr>
                                        <p:cTn id="176" dur="500" fill="hold"/>
                                        <p:tgtEl>
                                          <p:spTgt spid="140"/>
                                        </p:tgtEl>
                                        <p:attrNameLst>
                                          <p:attrName>fillcolor</p:attrName>
                                        </p:attrNameLst>
                                      </p:cBhvr>
                                      <p:to>
                                        <a:srgbClr val="FFC8DD"/>
                                      </p:to>
                                    </p:animClr>
                                    <p:set>
                                      <p:cBhvr>
                                        <p:cTn id="177" dur="500" fill="hold"/>
                                        <p:tgtEl>
                                          <p:spTgt spid="140"/>
                                        </p:tgtEl>
                                        <p:attrNameLst>
                                          <p:attrName>fill.type</p:attrName>
                                        </p:attrNameLst>
                                      </p:cBhvr>
                                      <p:to>
                                        <p:strVal val="solid"/>
                                      </p:to>
                                    </p:set>
                                    <p:set>
                                      <p:cBhvr>
                                        <p:cTn id="178" dur="500" fill="hold"/>
                                        <p:tgtEl>
                                          <p:spTgt spid="140"/>
                                        </p:tgtEl>
                                        <p:attrNameLst>
                                          <p:attrName>fill.on</p:attrName>
                                        </p:attrNameLst>
                                      </p:cBhvr>
                                      <p:to>
                                        <p:strVal val="true"/>
                                      </p:to>
                                    </p:set>
                                  </p:childTnLst>
                                </p:cTn>
                              </p:par>
                            </p:childTnLst>
                          </p:cTn>
                        </p:par>
                        <p:par>
                          <p:cTn id="179" fill="hold">
                            <p:stCondLst>
                              <p:cond delay="500"/>
                            </p:stCondLst>
                            <p:childTnLst>
                              <p:par>
                                <p:cTn id="180" presetID="1" presetClass="entr" presetSubtype="0" fill="hold" nodeType="afterEffect">
                                  <p:stCondLst>
                                    <p:cond delay="0"/>
                                  </p:stCondLst>
                                  <p:childTnLst>
                                    <p:set>
                                      <p:cBhvr>
                                        <p:cTn id="181" dur="1" fill="hold">
                                          <p:stCondLst>
                                            <p:cond delay="0"/>
                                          </p:stCondLst>
                                        </p:cTn>
                                        <p:tgtEl>
                                          <p:spTgt spid="140">
                                            <p:txEl>
                                              <p:pRg st="0" end="0"/>
                                            </p:txEl>
                                          </p:spTgt>
                                        </p:tgtEl>
                                        <p:attrNameLst>
                                          <p:attrName>style.visibility</p:attrName>
                                        </p:attrNameLst>
                                      </p:cBhvr>
                                      <p:to>
                                        <p:strVal val="visible"/>
                                      </p:to>
                                    </p:set>
                                  </p:childTnLst>
                                </p:cTn>
                              </p:par>
                              <p:par>
                                <p:cTn id="182" presetID="3" presetClass="emph" presetSubtype="2" fill="hold" nodeType="withEffect">
                                  <p:stCondLst>
                                    <p:cond delay="0"/>
                                  </p:stCondLst>
                                  <p:childTnLst>
                                    <p:animClr clrSpc="rgb" dir="cw">
                                      <p:cBhvr override="childStyle">
                                        <p:cTn id="183" dur="2000" fill="hold"/>
                                        <p:tgtEl>
                                          <p:spTgt spid="140">
                                            <p:txEl>
                                              <p:pRg st="0" end="0"/>
                                            </p:txEl>
                                          </p:spTgt>
                                        </p:tgtEl>
                                        <p:attrNameLst>
                                          <p:attrName>style.color</p:attrName>
                                        </p:attrNameLst>
                                      </p:cBhvr>
                                      <p:to>
                                        <a:srgbClr val="06D6A0"/>
                                      </p:to>
                                    </p:animClr>
                                  </p:childTnLst>
                                </p:cTn>
                              </p:par>
                            </p:childTnLst>
                          </p:cTn>
                        </p:par>
                        <p:par>
                          <p:cTn id="184" fill="hold">
                            <p:stCondLst>
                              <p:cond delay="2500"/>
                            </p:stCondLst>
                            <p:childTnLst>
                              <p:par>
                                <p:cTn id="185" presetID="1" presetClass="entr" presetSubtype="0" fill="hold" grpId="0" nodeType="afterEffect">
                                  <p:stCondLst>
                                    <p:cond delay="0"/>
                                  </p:stCondLst>
                                  <p:childTnLst>
                                    <p:set>
                                      <p:cBhvr>
                                        <p:cTn id="186" dur="1" fill="hold">
                                          <p:stCondLst>
                                            <p:cond delay="0"/>
                                          </p:stCondLst>
                                        </p:cTn>
                                        <p:tgtEl>
                                          <p:spTgt spid="149"/>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2" fill="hold" nodeType="clickEffect">
                                  <p:stCondLst>
                                    <p:cond delay="0"/>
                                  </p:stCondLst>
                                  <p:childTnLst>
                                    <p:set>
                                      <p:cBhvr>
                                        <p:cTn id="190" dur="1" fill="hold">
                                          <p:stCondLst>
                                            <p:cond delay="0"/>
                                          </p:stCondLst>
                                        </p:cTn>
                                        <p:tgtEl>
                                          <p:spTgt spid="150"/>
                                        </p:tgtEl>
                                        <p:attrNameLst>
                                          <p:attrName>style.visibility</p:attrName>
                                        </p:attrNameLst>
                                      </p:cBhvr>
                                      <p:to>
                                        <p:strVal val="visible"/>
                                      </p:to>
                                    </p:set>
                                    <p:animEffect transition="in" filter="wipe(right)">
                                      <p:cBhvr>
                                        <p:cTn id="191" dur="2000"/>
                                        <p:tgtEl>
                                          <p:spTgt spid="150"/>
                                        </p:tgtEl>
                                      </p:cBhvr>
                                    </p:animEffect>
                                  </p:childTnLst>
                                </p:cTn>
                              </p:par>
                              <p:par>
                                <p:cTn id="192" presetID="7" presetClass="emph" presetSubtype="2" fill="hold" nodeType="withEffect">
                                  <p:stCondLst>
                                    <p:cond delay="0"/>
                                  </p:stCondLst>
                                  <p:childTnLst>
                                    <p:animClr clrSpc="rgb" dir="cw">
                                      <p:cBhvr>
                                        <p:cTn id="193" dur="2000" fill="hold"/>
                                        <p:tgtEl>
                                          <p:spTgt spid="150"/>
                                        </p:tgtEl>
                                        <p:attrNameLst>
                                          <p:attrName>stroke.color</p:attrName>
                                        </p:attrNameLst>
                                      </p:cBhvr>
                                      <p:to>
                                        <a:srgbClr val="06D6A0"/>
                                      </p:to>
                                    </p:animClr>
                                    <p:set>
                                      <p:cBhvr>
                                        <p:cTn id="194" dur="2000" fill="hold"/>
                                        <p:tgtEl>
                                          <p:spTgt spid="150"/>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54"/>
                                        </p:tgtEl>
                                        <p:attrNameLst>
                                          <p:attrName>style.visibility</p:attrName>
                                        </p:attrNameLst>
                                      </p:cBhvr>
                                      <p:to>
                                        <p:strVal val="visible"/>
                                      </p:to>
                                    </p:set>
                                    <p:animEffect transition="in" filter="wipe(left)">
                                      <p:cBhvr>
                                        <p:cTn id="199" dur="750"/>
                                        <p:tgtEl>
                                          <p:spTgt spid="154"/>
                                        </p:tgtEl>
                                      </p:cBhvr>
                                    </p:animEffect>
                                  </p:childTnLst>
                                </p:cTn>
                              </p:par>
                              <p:par>
                                <p:cTn id="200" presetID="19" presetClass="emph" presetSubtype="0" fill="hold" grpId="1" nodeType="withEffect">
                                  <p:stCondLst>
                                    <p:cond delay="0"/>
                                  </p:stCondLst>
                                  <p:childTnLst>
                                    <p:animClr clrSpc="rgb" dir="cw">
                                      <p:cBhvr override="childStyle">
                                        <p:cTn id="201" dur="750" fill="hold"/>
                                        <p:tgtEl>
                                          <p:spTgt spid="154"/>
                                        </p:tgtEl>
                                        <p:attrNameLst>
                                          <p:attrName>style.color</p:attrName>
                                        </p:attrNameLst>
                                      </p:cBhvr>
                                      <p:to>
                                        <a:srgbClr val="FFD166"/>
                                      </p:to>
                                    </p:animClr>
                                    <p:animClr clrSpc="rgb" dir="cw">
                                      <p:cBhvr>
                                        <p:cTn id="202" dur="750" fill="hold"/>
                                        <p:tgtEl>
                                          <p:spTgt spid="154"/>
                                        </p:tgtEl>
                                        <p:attrNameLst>
                                          <p:attrName>fillcolor</p:attrName>
                                        </p:attrNameLst>
                                      </p:cBhvr>
                                      <p:to>
                                        <a:srgbClr val="FFD166"/>
                                      </p:to>
                                    </p:animClr>
                                    <p:set>
                                      <p:cBhvr>
                                        <p:cTn id="203" dur="750" fill="hold"/>
                                        <p:tgtEl>
                                          <p:spTgt spid="154"/>
                                        </p:tgtEl>
                                        <p:attrNameLst>
                                          <p:attrName>fill.type</p:attrName>
                                        </p:attrNameLst>
                                      </p:cBhvr>
                                      <p:to>
                                        <p:strVal val="solid"/>
                                      </p:to>
                                    </p:set>
                                    <p:set>
                                      <p:cBhvr>
                                        <p:cTn id="204" dur="750" fill="hold"/>
                                        <p:tgtEl>
                                          <p:spTgt spid="154"/>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73"/>
                                        </p:tgtEl>
                                        <p:attrNameLst>
                                          <p:attrName>style.visibility</p:attrName>
                                        </p:attrNameLst>
                                      </p:cBhvr>
                                      <p:to>
                                        <p:strVal val="visible"/>
                                      </p:to>
                                    </p:set>
                                  </p:childTnLst>
                                </p:cTn>
                              </p:par>
                              <p:par>
                                <p:cTn id="209" presetID="53" presetClass="entr" presetSubtype="16" fill="hold" grpId="0" nodeType="withEffect">
                                  <p:stCondLst>
                                    <p:cond delay="0"/>
                                  </p:stCondLst>
                                  <p:childTnLst>
                                    <p:set>
                                      <p:cBhvr>
                                        <p:cTn id="210" dur="1" fill="hold">
                                          <p:stCondLst>
                                            <p:cond delay="0"/>
                                          </p:stCondLst>
                                        </p:cTn>
                                        <p:tgtEl>
                                          <p:spTgt spid="193"/>
                                        </p:tgtEl>
                                        <p:attrNameLst>
                                          <p:attrName>style.visibility</p:attrName>
                                        </p:attrNameLst>
                                      </p:cBhvr>
                                      <p:to>
                                        <p:strVal val="visible"/>
                                      </p:to>
                                    </p:set>
                                    <p:anim calcmode="lin" valueType="num">
                                      <p:cBhvr>
                                        <p:cTn id="211" dur="500" fill="hold"/>
                                        <p:tgtEl>
                                          <p:spTgt spid="193"/>
                                        </p:tgtEl>
                                        <p:attrNameLst>
                                          <p:attrName>ppt_w</p:attrName>
                                        </p:attrNameLst>
                                      </p:cBhvr>
                                      <p:tavLst>
                                        <p:tav tm="0">
                                          <p:val>
                                            <p:fltVal val="0"/>
                                          </p:val>
                                        </p:tav>
                                        <p:tav tm="100000">
                                          <p:val>
                                            <p:strVal val="#ppt_w"/>
                                          </p:val>
                                        </p:tav>
                                      </p:tavLst>
                                    </p:anim>
                                    <p:anim calcmode="lin" valueType="num">
                                      <p:cBhvr>
                                        <p:cTn id="212" dur="500" fill="hold"/>
                                        <p:tgtEl>
                                          <p:spTgt spid="193"/>
                                        </p:tgtEl>
                                        <p:attrNameLst>
                                          <p:attrName>ppt_h</p:attrName>
                                        </p:attrNameLst>
                                      </p:cBhvr>
                                      <p:tavLst>
                                        <p:tav tm="0">
                                          <p:val>
                                            <p:fltVal val="0"/>
                                          </p:val>
                                        </p:tav>
                                        <p:tav tm="100000">
                                          <p:val>
                                            <p:strVal val="#ppt_h"/>
                                          </p:val>
                                        </p:tav>
                                      </p:tavLst>
                                    </p:anim>
                                    <p:animEffect transition="in" filter="fade">
                                      <p:cBhvr>
                                        <p:cTn id="213" dur="500"/>
                                        <p:tgtEl>
                                          <p:spTgt spid="193"/>
                                        </p:tgtEl>
                                      </p:cBhvr>
                                    </p:animEffect>
                                  </p:childTnLst>
                                </p:cTn>
                              </p:par>
                              <p:par>
                                <p:cTn id="214" presetID="53" presetClass="entr" presetSubtype="16" fill="hold" grpId="0" nodeType="withEffect">
                                  <p:stCondLst>
                                    <p:cond delay="0"/>
                                  </p:stCondLst>
                                  <p:childTnLst>
                                    <p:set>
                                      <p:cBhvr>
                                        <p:cTn id="215" dur="1" fill="hold">
                                          <p:stCondLst>
                                            <p:cond delay="0"/>
                                          </p:stCondLst>
                                        </p:cTn>
                                        <p:tgtEl>
                                          <p:spTgt spid="194"/>
                                        </p:tgtEl>
                                        <p:attrNameLst>
                                          <p:attrName>style.visibility</p:attrName>
                                        </p:attrNameLst>
                                      </p:cBhvr>
                                      <p:to>
                                        <p:strVal val="visible"/>
                                      </p:to>
                                    </p:set>
                                    <p:anim calcmode="lin" valueType="num">
                                      <p:cBhvr>
                                        <p:cTn id="216" dur="500" fill="hold"/>
                                        <p:tgtEl>
                                          <p:spTgt spid="194"/>
                                        </p:tgtEl>
                                        <p:attrNameLst>
                                          <p:attrName>ppt_w</p:attrName>
                                        </p:attrNameLst>
                                      </p:cBhvr>
                                      <p:tavLst>
                                        <p:tav tm="0">
                                          <p:val>
                                            <p:fltVal val="0"/>
                                          </p:val>
                                        </p:tav>
                                        <p:tav tm="100000">
                                          <p:val>
                                            <p:strVal val="#ppt_w"/>
                                          </p:val>
                                        </p:tav>
                                      </p:tavLst>
                                    </p:anim>
                                    <p:anim calcmode="lin" valueType="num">
                                      <p:cBhvr>
                                        <p:cTn id="217" dur="500" fill="hold"/>
                                        <p:tgtEl>
                                          <p:spTgt spid="194"/>
                                        </p:tgtEl>
                                        <p:attrNameLst>
                                          <p:attrName>ppt_h</p:attrName>
                                        </p:attrNameLst>
                                      </p:cBhvr>
                                      <p:tavLst>
                                        <p:tav tm="0">
                                          <p:val>
                                            <p:fltVal val="0"/>
                                          </p:val>
                                        </p:tav>
                                        <p:tav tm="100000">
                                          <p:val>
                                            <p:strVal val="#ppt_h"/>
                                          </p:val>
                                        </p:tav>
                                      </p:tavLst>
                                    </p:anim>
                                    <p:animEffect transition="in" filter="fade">
                                      <p:cBhvr>
                                        <p:cTn id="218" dur="500"/>
                                        <p:tgtEl>
                                          <p:spTgt spid="194"/>
                                        </p:tgtEl>
                                      </p:cBhvr>
                                    </p:animEffec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1" nodeType="clickEffect">
                                  <p:stCondLst>
                                    <p:cond delay="0"/>
                                  </p:stCondLst>
                                  <p:childTnLst>
                                    <p:set>
                                      <p:cBhvr>
                                        <p:cTn id="222" dur="1" fill="hold">
                                          <p:stCondLst>
                                            <p:cond delay="0"/>
                                          </p:stCondLst>
                                        </p:cTn>
                                        <p:tgtEl>
                                          <p:spTgt spid="197"/>
                                        </p:tgtEl>
                                        <p:attrNameLst>
                                          <p:attrName>style.visibility</p:attrName>
                                        </p:attrNameLst>
                                      </p:cBhvr>
                                      <p:to>
                                        <p:strVal val="visible"/>
                                      </p:to>
                                    </p:set>
                                  </p:childTnLst>
                                </p:cTn>
                              </p:par>
                            </p:childTnLst>
                          </p:cTn>
                        </p:par>
                        <p:par>
                          <p:cTn id="223" fill="hold">
                            <p:stCondLst>
                              <p:cond delay="0"/>
                            </p:stCondLst>
                            <p:childTnLst>
                              <p:par>
                                <p:cTn id="224" presetID="19" presetClass="emph" presetSubtype="0" fill="hold" grpId="0" nodeType="afterEffect">
                                  <p:stCondLst>
                                    <p:cond delay="0"/>
                                  </p:stCondLst>
                                  <p:childTnLst>
                                    <p:animClr clrSpc="rgb" dir="cw">
                                      <p:cBhvr override="childStyle">
                                        <p:cTn id="225" dur="500" fill="hold"/>
                                        <p:tgtEl>
                                          <p:spTgt spid="197"/>
                                        </p:tgtEl>
                                        <p:attrNameLst>
                                          <p:attrName>style.color</p:attrName>
                                        </p:attrNameLst>
                                      </p:cBhvr>
                                      <p:to>
                                        <a:srgbClr val="FFC8DD"/>
                                      </p:to>
                                    </p:animClr>
                                    <p:animClr clrSpc="rgb" dir="cw">
                                      <p:cBhvr>
                                        <p:cTn id="226" dur="500" fill="hold"/>
                                        <p:tgtEl>
                                          <p:spTgt spid="197"/>
                                        </p:tgtEl>
                                        <p:attrNameLst>
                                          <p:attrName>fillcolor</p:attrName>
                                        </p:attrNameLst>
                                      </p:cBhvr>
                                      <p:to>
                                        <a:srgbClr val="FFC8DD"/>
                                      </p:to>
                                    </p:animClr>
                                    <p:set>
                                      <p:cBhvr>
                                        <p:cTn id="227" dur="500" fill="hold"/>
                                        <p:tgtEl>
                                          <p:spTgt spid="197"/>
                                        </p:tgtEl>
                                        <p:attrNameLst>
                                          <p:attrName>fill.type</p:attrName>
                                        </p:attrNameLst>
                                      </p:cBhvr>
                                      <p:to>
                                        <p:strVal val="solid"/>
                                      </p:to>
                                    </p:set>
                                    <p:set>
                                      <p:cBhvr>
                                        <p:cTn id="228" dur="500" fill="hold"/>
                                        <p:tgtEl>
                                          <p:spTgt spid="197"/>
                                        </p:tgtEl>
                                        <p:attrNameLst>
                                          <p:attrName>fill.on</p:attrName>
                                        </p:attrNameLst>
                                      </p:cBhvr>
                                      <p:to>
                                        <p:strVal val="true"/>
                                      </p:to>
                                    </p:set>
                                  </p:childTnLst>
                                </p:cTn>
                              </p:par>
                            </p:childTnLst>
                          </p:cTn>
                        </p:par>
                        <p:par>
                          <p:cTn id="229" fill="hold">
                            <p:stCondLst>
                              <p:cond delay="500"/>
                            </p:stCondLst>
                            <p:childTnLst>
                              <p:par>
                                <p:cTn id="230" presetID="1" presetClass="entr" presetSubtype="0" fill="hold" nodeType="afterEffect">
                                  <p:stCondLst>
                                    <p:cond delay="0"/>
                                  </p:stCondLst>
                                  <p:childTnLst>
                                    <p:set>
                                      <p:cBhvr>
                                        <p:cTn id="231" dur="1" fill="hold">
                                          <p:stCondLst>
                                            <p:cond delay="0"/>
                                          </p:stCondLst>
                                        </p:cTn>
                                        <p:tgtEl>
                                          <p:spTgt spid="197">
                                            <p:txEl>
                                              <p:pRg st="0" end="0"/>
                                            </p:txEl>
                                          </p:spTgt>
                                        </p:tgtEl>
                                        <p:attrNameLst>
                                          <p:attrName>style.visibility</p:attrName>
                                        </p:attrNameLst>
                                      </p:cBhvr>
                                      <p:to>
                                        <p:strVal val="visible"/>
                                      </p:to>
                                    </p:set>
                                  </p:childTnLst>
                                </p:cTn>
                              </p:par>
                              <p:par>
                                <p:cTn id="232" presetID="3" presetClass="emph" presetSubtype="2" fill="hold" nodeType="withEffect">
                                  <p:stCondLst>
                                    <p:cond delay="0"/>
                                  </p:stCondLst>
                                  <p:childTnLst>
                                    <p:animClr clrSpc="rgb" dir="cw">
                                      <p:cBhvr override="childStyle">
                                        <p:cTn id="233" dur="2000" fill="hold"/>
                                        <p:tgtEl>
                                          <p:spTgt spid="197">
                                            <p:txEl>
                                              <p:pRg st="0" end="0"/>
                                            </p:txEl>
                                          </p:spTgt>
                                        </p:tgtEl>
                                        <p:attrNameLst>
                                          <p:attrName>style.color</p:attrName>
                                        </p:attrNameLst>
                                      </p:cBhvr>
                                      <p:to>
                                        <a:srgbClr val="06D6A0"/>
                                      </p:to>
                                    </p:animClr>
                                  </p:childTnLst>
                                </p:cTn>
                              </p:par>
                            </p:childTnLst>
                          </p:cTn>
                        </p:par>
                      </p:childTnLst>
                    </p:cTn>
                  </p:par>
                  <p:par>
                    <p:cTn id="234" fill="hold">
                      <p:stCondLst>
                        <p:cond delay="indefinite"/>
                      </p:stCondLst>
                      <p:childTnLst>
                        <p:par>
                          <p:cTn id="235" fill="hold">
                            <p:stCondLst>
                              <p:cond delay="0"/>
                            </p:stCondLst>
                            <p:childTnLst>
                              <p:par>
                                <p:cTn id="236" presetID="22" presetClass="entr" presetSubtype="4" fill="hold" nodeType="clickEffect">
                                  <p:stCondLst>
                                    <p:cond delay="0"/>
                                  </p:stCondLst>
                                  <p:childTnLst>
                                    <p:set>
                                      <p:cBhvr>
                                        <p:cTn id="237" dur="1" fill="hold">
                                          <p:stCondLst>
                                            <p:cond delay="0"/>
                                          </p:stCondLst>
                                        </p:cTn>
                                        <p:tgtEl>
                                          <p:spTgt spid="196"/>
                                        </p:tgtEl>
                                        <p:attrNameLst>
                                          <p:attrName>style.visibility</p:attrName>
                                        </p:attrNameLst>
                                      </p:cBhvr>
                                      <p:to>
                                        <p:strVal val="visible"/>
                                      </p:to>
                                    </p:set>
                                    <p:animEffect transition="in" filter="wipe(down)">
                                      <p:cBhvr>
                                        <p:cTn id="238" dur="2000"/>
                                        <p:tgtEl>
                                          <p:spTgt spid="196"/>
                                        </p:tgtEl>
                                      </p:cBhvr>
                                    </p:animEffect>
                                  </p:childTnLst>
                                </p:cTn>
                              </p:par>
                              <p:par>
                                <p:cTn id="239" presetID="7" presetClass="emph" presetSubtype="2" fill="hold" nodeType="withEffect">
                                  <p:stCondLst>
                                    <p:cond delay="0"/>
                                  </p:stCondLst>
                                  <p:childTnLst>
                                    <p:animClr clrSpc="rgb" dir="cw">
                                      <p:cBhvr>
                                        <p:cTn id="240" dur="2000" fill="hold"/>
                                        <p:tgtEl>
                                          <p:spTgt spid="196"/>
                                        </p:tgtEl>
                                        <p:attrNameLst>
                                          <p:attrName>stroke.color</p:attrName>
                                        </p:attrNameLst>
                                      </p:cBhvr>
                                      <p:to>
                                        <a:srgbClr val="FFC8DD"/>
                                      </p:to>
                                    </p:animClr>
                                    <p:set>
                                      <p:cBhvr>
                                        <p:cTn id="241" dur="2000" fill="hold"/>
                                        <p:tgtEl>
                                          <p:spTgt spid="196"/>
                                        </p:tgtEl>
                                        <p:attrNameLst>
                                          <p:attrName>stroke.on</p:attrName>
                                        </p:attrNameLst>
                                      </p:cBhvr>
                                      <p:to>
                                        <p:strVal val="true"/>
                                      </p:to>
                                    </p:set>
                                  </p:childTnLst>
                                </p:cTn>
                              </p:par>
                              <p:par>
                                <p:cTn id="242" presetID="1" presetClass="entr" presetSubtype="0" fill="hold" grpId="1" nodeType="withEffect">
                                  <p:stCondLst>
                                    <p:cond delay="0"/>
                                  </p:stCondLst>
                                  <p:childTnLst>
                                    <p:set>
                                      <p:cBhvr>
                                        <p:cTn id="243" dur="1" fill="hold">
                                          <p:stCondLst>
                                            <p:cond delay="0"/>
                                          </p:stCondLst>
                                        </p:cTn>
                                        <p:tgtEl>
                                          <p:spTgt spid="198">
                                            <p:txEl>
                                              <p:pRg st="0" end="0"/>
                                            </p:txEl>
                                          </p:spTgt>
                                        </p:tgtEl>
                                        <p:attrNameLst>
                                          <p:attrName>style.visibility</p:attrName>
                                        </p:attrNameLst>
                                      </p:cBhvr>
                                      <p:to>
                                        <p:strVal val="visible"/>
                                      </p:to>
                                    </p:set>
                                  </p:childTnLst>
                                </p:cTn>
                              </p:par>
                              <p:par>
                                <p:cTn id="244" presetID="3" presetClass="emph" presetSubtype="2" fill="hold" grpId="0" nodeType="withEffect">
                                  <p:stCondLst>
                                    <p:cond delay="0"/>
                                  </p:stCondLst>
                                  <p:childTnLst>
                                    <p:animClr clrSpc="rgb" dir="cw">
                                      <p:cBhvr override="childStyle">
                                        <p:cTn id="245" dur="2000" fill="hold"/>
                                        <p:tgtEl>
                                          <p:spTgt spid="198">
                                            <p:txEl>
                                              <p:pRg st="0" end="0"/>
                                            </p:txEl>
                                          </p:spTgt>
                                        </p:tgtEl>
                                        <p:attrNameLst>
                                          <p:attrName>style.color</p:attrName>
                                        </p:attrNameLst>
                                      </p:cBhvr>
                                      <p:to>
                                        <a:srgbClr val="073B4C"/>
                                      </p:to>
                                    </p:animClr>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grpId="1" nodeType="clickEffect">
                                  <p:stCondLst>
                                    <p:cond delay="0"/>
                                  </p:stCondLst>
                                  <p:childTnLst>
                                    <p:set>
                                      <p:cBhvr>
                                        <p:cTn id="249" dur="1" fill="hold">
                                          <p:stCondLst>
                                            <p:cond delay="0"/>
                                          </p:stCondLst>
                                        </p:cTn>
                                        <p:tgtEl>
                                          <p:spTgt spid="199"/>
                                        </p:tgtEl>
                                        <p:attrNameLst>
                                          <p:attrName>style.visibility</p:attrName>
                                        </p:attrNameLst>
                                      </p:cBhvr>
                                      <p:to>
                                        <p:strVal val="visible"/>
                                      </p:to>
                                    </p:set>
                                  </p:childTnLst>
                                </p:cTn>
                              </p:par>
                            </p:childTnLst>
                          </p:cTn>
                        </p:par>
                        <p:par>
                          <p:cTn id="250" fill="hold">
                            <p:stCondLst>
                              <p:cond delay="0"/>
                            </p:stCondLst>
                            <p:childTnLst>
                              <p:par>
                                <p:cTn id="251" presetID="19" presetClass="emph" presetSubtype="0" fill="hold" grpId="0" nodeType="afterEffect">
                                  <p:stCondLst>
                                    <p:cond delay="0"/>
                                  </p:stCondLst>
                                  <p:childTnLst>
                                    <p:animClr clrSpc="rgb" dir="cw">
                                      <p:cBhvr override="childStyle">
                                        <p:cTn id="252" dur="500" fill="hold"/>
                                        <p:tgtEl>
                                          <p:spTgt spid="199"/>
                                        </p:tgtEl>
                                        <p:attrNameLst>
                                          <p:attrName>style.color</p:attrName>
                                        </p:attrNameLst>
                                      </p:cBhvr>
                                      <p:to>
                                        <a:srgbClr val="FFC8DD"/>
                                      </p:to>
                                    </p:animClr>
                                    <p:animClr clrSpc="rgb" dir="cw">
                                      <p:cBhvr>
                                        <p:cTn id="253" dur="500" fill="hold"/>
                                        <p:tgtEl>
                                          <p:spTgt spid="199"/>
                                        </p:tgtEl>
                                        <p:attrNameLst>
                                          <p:attrName>fillcolor</p:attrName>
                                        </p:attrNameLst>
                                      </p:cBhvr>
                                      <p:to>
                                        <a:srgbClr val="FFC8DD"/>
                                      </p:to>
                                    </p:animClr>
                                    <p:set>
                                      <p:cBhvr>
                                        <p:cTn id="254" dur="500" fill="hold"/>
                                        <p:tgtEl>
                                          <p:spTgt spid="199"/>
                                        </p:tgtEl>
                                        <p:attrNameLst>
                                          <p:attrName>fill.type</p:attrName>
                                        </p:attrNameLst>
                                      </p:cBhvr>
                                      <p:to>
                                        <p:strVal val="solid"/>
                                      </p:to>
                                    </p:set>
                                    <p:set>
                                      <p:cBhvr>
                                        <p:cTn id="255" dur="500" fill="hold"/>
                                        <p:tgtEl>
                                          <p:spTgt spid="199"/>
                                        </p:tgtEl>
                                        <p:attrNameLst>
                                          <p:attrName>fill.on</p:attrName>
                                        </p:attrNameLst>
                                      </p:cBhvr>
                                      <p:to>
                                        <p:strVal val="true"/>
                                      </p:to>
                                    </p:set>
                                  </p:childTnLst>
                                </p:cTn>
                              </p:par>
                            </p:childTnLst>
                          </p:cTn>
                        </p:par>
                        <p:par>
                          <p:cTn id="256" fill="hold">
                            <p:stCondLst>
                              <p:cond delay="500"/>
                            </p:stCondLst>
                            <p:childTnLst>
                              <p:par>
                                <p:cTn id="257" presetID="1" presetClass="entr" presetSubtype="0" fill="hold" nodeType="afterEffect">
                                  <p:stCondLst>
                                    <p:cond delay="0"/>
                                  </p:stCondLst>
                                  <p:childTnLst>
                                    <p:set>
                                      <p:cBhvr>
                                        <p:cTn id="258" dur="1" fill="hold">
                                          <p:stCondLst>
                                            <p:cond delay="0"/>
                                          </p:stCondLst>
                                        </p:cTn>
                                        <p:tgtEl>
                                          <p:spTgt spid="199">
                                            <p:txEl>
                                              <p:pRg st="0" end="0"/>
                                            </p:txEl>
                                          </p:spTgt>
                                        </p:tgtEl>
                                        <p:attrNameLst>
                                          <p:attrName>style.visibility</p:attrName>
                                        </p:attrNameLst>
                                      </p:cBhvr>
                                      <p:to>
                                        <p:strVal val="visible"/>
                                      </p:to>
                                    </p:set>
                                  </p:childTnLst>
                                </p:cTn>
                              </p:par>
                              <p:par>
                                <p:cTn id="259" presetID="3" presetClass="emph" presetSubtype="2" fill="hold" nodeType="withEffect">
                                  <p:stCondLst>
                                    <p:cond delay="0"/>
                                  </p:stCondLst>
                                  <p:childTnLst>
                                    <p:animClr clrSpc="rgb" dir="cw">
                                      <p:cBhvr override="childStyle">
                                        <p:cTn id="260" dur="2000" fill="hold"/>
                                        <p:tgtEl>
                                          <p:spTgt spid="199">
                                            <p:txEl>
                                              <p:pRg st="0" end="0"/>
                                            </p:txEl>
                                          </p:spTgt>
                                        </p:tgtEl>
                                        <p:attrNameLst>
                                          <p:attrName>style.color</p:attrName>
                                        </p:attrNameLst>
                                      </p:cBhvr>
                                      <p:to>
                                        <a:srgbClr val="06D6A0"/>
                                      </p:to>
                                    </p:animClr>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210"/>
                                        </p:tgtEl>
                                        <p:attrNameLst>
                                          <p:attrName>style.visibility</p:attrName>
                                        </p:attrNameLst>
                                      </p:cBhvr>
                                      <p:to>
                                        <p:strVal val="visible"/>
                                      </p:to>
                                    </p:set>
                                  </p:childTnLst>
                                </p:cTn>
                              </p:par>
                            </p:childTnLst>
                          </p:cTn>
                        </p:par>
                        <p:par>
                          <p:cTn id="265" fill="hold">
                            <p:stCondLst>
                              <p:cond delay="0"/>
                            </p:stCondLst>
                            <p:childTnLst>
                              <p:par>
                                <p:cTn id="266" presetID="22" presetClass="entr" presetSubtype="2" fill="hold" nodeType="afterEffect">
                                  <p:stCondLst>
                                    <p:cond delay="0"/>
                                  </p:stCondLst>
                                  <p:childTnLst>
                                    <p:set>
                                      <p:cBhvr>
                                        <p:cTn id="267" dur="1" fill="hold">
                                          <p:stCondLst>
                                            <p:cond delay="0"/>
                                          </p:stCondLst>
                                        </p:cTn>
                                        <p:tgtEl>
                                          <p:spTgt spid="209"/>
                                        </p:tgtEl>
                                        <p:attrNameLst>
                                          <p:attrName>style.visibility</p:attrName>
                                        </p:attrNameLst>
                                      </p:cBhvr>
                                      <p:to>
                                        <p:strVal val="visible"/>
                                      </p:to>
                                    </p:set>
                                    <p:animEffect transition="in" filter="wipe(right)">
                                      <p:cBhvr>
                                        <p:cTn id="268" dur="2000"/>
                                        <p:tgtEl>
                                          <p:spTgt spid="209"/>
                                        </p:tgtEl>
                                      </p:cBhvr>
                                    </p:animEffect>
                                  </p:childTnLst>
                                </p:cTn>
                              </p:par>
                              <p:par>
                                <p:cTn id="269" presetID="7" presetClass="emph" presetSubtype="2" fill="hold" nodeType="withEffect">
                                  <p:stCondLst>
                                    <p:cond delay="0"/>
                                  </p:stCondLst>
                                  <p:childTnLst>
                                    <p:animClr clrSpc="rgb" dir="cw">
                                      <p:cBhvr>
                                        <p:cTn id="270" dur="2000" fill="hold"/>
                                        <p:tgtEl>
                                          <p:spTgt spid="209"/>
                                        </p:tgtEl>
                                        <p:attrNameLst>
                                          <p:attrName>stroke.color</p:attrName>
                                        </p:attrNameLst>
                                      </p:cBhvr>
                                      <p:to>
                                        <a:srgbClr val="BFBFBF"/>
                                      </p:to>
                                    </p:animClr>
                                    <p:set>
                                      <p:cBhvr>
                                        <p:cTn id="271" dur="2000" fill="hold"/>
                                        <p:tgtEl>
                                          <p:spTgt spid="209"/>
                                        </p:tgtEl>
                                        <p:attrNameLst>
                                          <p:attrName>stroke.on</p:attrName>
                                        </p:attrNameLst>
                                      </p:cBhvr>
                                      <p:to>
                                        <p:strVal val="true"/>
                                      </p:to>
                                    </p:set>
                                  </p:childTnLst>
                                </p:cTn>
                              </p:par>
                            </p:childTnLst>
                          </p:cTn>
                        </p:par>
                      </p:childTnLst>
                    </p:cTn>
                  </p:par>
                  <p:par>
                    <p:cTn id="272" fill="hold">
                      <p:stCondLst>
                        <p:cond delay="indefinite"/>
                      </p:stCondLst>
                      <p:childTnLst>
                        <p:par>
                          <p:cTn id="273" fill="hold">
                            <p:stCondLst>
                              <p:cond delay="0"/>
                            </p:stCondLst>
                            <p:childTnLst>
                              <p:par>
                                <p:cTn id="274" presetID="22" presetClass="entr" presetSubtype="4" fill="hold" nodeType="clickEffect">
                                  <p:stCondLst>
                                    <p:cond delay="0"/>
                                  </p:stCondLst>
                                  <p:childTnLst>
                                    <p:set>
                                      <p:cBhvr>
                                        <p:cTn id="275" dur="1" fill="hold">
                                          <p:stCondLst>
                                            <p:cond delay="0"/>
                                          </p:stCondLst>
                                        </p:cTn>
                                        <p:tgtEl>
                                          <p:spTgt spid="200"/>
                                        </p:tgtEl>
                                        <p:attrNameLst>
                                          <p:attrName>style.visibility</p:attrName>
                                        </p:attrNameLst>
                                      </p:cBhvr>
                                      <p:to>
                                        <p:strVal val="visible"/>
                                      </p:to>
                                    </p:set>
                                    <p:animEffect transition="in" filter="wipe(down)">
                                      <p:cBhvr>
                                        <p:cTn id="276" dur="2000"/>
                                        <p:tgtEl>
                                          <p:spTgt spid="200"/>
                                        </p:tgtEl>
                                      </p:cBhvr>
                                    </p:animEffect>
                                  </p:childTnLst>
                                </p:cTn>
                              </p:par>
                              <p:par>
                                <p:cTn id="277" presetID="7" presetClass="emph" presetSubtype="2" fill="hold" nodeType="withEffect">
                                  <p:stCondLst>
                                    <p:cond delay="0"/>
                                  </p:stCondLst>
                                  <p:childTnLst>
                                    <p:animClr clrSpc="rgb" dir="cw">
                                      <p:cBhvr>
                                        <p:cTn id="278" dur="2000" fill="hold"/>
                                        <p:tgtEl>
                                          <p:spTgt spid="200"/>
                                        </p:tgtEl>
                                        <p:attrNameLst>
                                          <p:attrName>stroke.color</p:attrName>
                                        </p:attrNameLst>
                                      </p:cBhvr>
                                      <p:to>
                                        <a:srgbClr val="FFC8DD"/>
                                      </p:to>
                                    </p:animClr>
                                    <p:set>
                                      <p:cBhvr>
                                        <p:cTn id="279" dur="2000" fill="hold"/>
                                        <p:tgtEl>
                                          <p:spTgt spid="200"/>
                                        </p:tgtEl>
                                        <p:attrNameLst>
                                          <p:attrName>stroke.on</p:attrName>
                                        </p:attrNameLst>
                                      </p:cBhvr>
                                      <p:to>
                                        <p:strVal val="true"/>
                                      </p:to>
                                    </p:set>
                                  </p:childTnLst>
                                </p:cTn>
                              </p:par>
                              <p:par>
                                <p:cTn id="280" presetID="1" presetClass="entr" presetSubtype="0" fill="hold" grpId="1" nodeType="withEffect">
                                  <p:stCondLst>
                                    <p:cond delay="0"/>
                                  </p:stCondLst>
                                  <p:childTnLst>
                                    <p:set>
                                      <p:cBhvr>
                                        <p:cTn id="281" dur="1" fill="hold">
                                          <p:stCondLst>
                                            <p:cond delay="0"/>
                                          </p:stCondLst>
                                        </p:cTn>
                                        <p:tgtEl>
                                          <p:spTgt spid="208">
                                            <p:txEl>
                                              <p:pRg st="0" end="0"/>
                                            </p:txEl>
                                          </p:spTgt>
                                        </p:tgtEl>
                                        <p:attrNameLst>
                                          <p:attrName>style.visibility</p:attrName>
                                        </p:attrNameLst>
                                      </p:cBhvr>
                                      <p:to>
                                        <p:strVal val="visible"/>
                                      </p:to>
                                    </p:set>
                                  </p:childTnLst>
                                </p:cTn>
                              </p:par>
                              <p:par>
                                <p:cTn id="282" presetID="3" presetClass="emph" presetSubtype="2" fill="hold" grpId="0" nodeType="withEffect">
                                  <p:stCondLst>
                                    <p:cond delay="0"/>
                                  </p:stCondLst>
                                  <p:childTnLst>
                                    <p:animClr clrSpc="rgb" dir="cw">
                                      <p:cBhvr override="childStyle">
                                        <p:cTn id="283" dur="2000" fill="hold"/>
                                        <p:tgtEl>
                                          <p:spTgt spid="208">
                                            <p:txEl>
                                              <p:pRg st="0" end="0"/>
                                            </p:txEl>
                                          </p:spTgt>
                                        </p:tgtEl>
                                        <p:attrNameLst>
                                          <p:attrName>style.color</p:attrName>
                                        </p:attrNameLst>
                                      </p:cBhvr>
                                      <p:to>
                                        <a:srgbClr val="073B4C"/>
                                      </p:to>
                                    </p:animClr>
                                  </p:childTnLst>
                                </p:cTn>
                              </p:par>
                            </p:childTnLst>
                          </p:cTn>
                        </p:par>
                      </p:childTnLst>
                    </p:cTn>
                  </p:par>
                  <p:par>
                    <p:cTn id="284" fill="hold">
                      <p:stCondLst>
                        <p:cond delay="indefinite"/>
                      </p:stCondLst>
                      <p:childTnLst>
                        <p:par>
                          <p:cTn id="285" fill="hold">
                            <p:stCondLst>
                              <p:cond delay="0"/>
                            </p:stCondLst>
                            <p:childTnLst>
                              <p:par>
                                <p:cTn id="286" presetID="1" presetClass="entr" presetSubtype="0" fill="hold" grpId="1" nodeType="clickEffect">
                                  <p:stCondLst>
                                    <p:cond delay="0"/>
                                  </p:stCondLst>
                                  <p:childTnLst>
                                    <p:set>
                                      <p:cBhvr>
                                        <p:cTn id="287" dur="1" fill="hold">
                                          <p:stCondLst>
                                            <p:cond delay="0"/>
                                          </p:stCondLst>
                                        </p:cTn>
                                        <p:tgtEl>
                                          <p:spTgt spid="202"/>
                                        </p:tgtEl>
                                        <p:attrNameLst>
                                          <p:attrName>style.visibility</p:attrName>
                                        </p:attrNameLst>
                                      </p:cBhvr>
                                      <p:to>
                                        <p:strVal val="visible"/>
                                      </p:to>
                                    </p:set>
                                  </p:childTnLst>
                                </p:cTn>
                              </p:par>
                            </p:childTnLst>
                          </p:cTn>
                        </p:par>
                        <p:par>
                          <p:cTn id="288" fill="hold">
                            <p:stCondLst>
                              <p:cond delay="0"/>
                            </p:stCondLst>
                            <p:childTnLst>
                              <p:par>
                                <p:cTn id="289" presetID="19" presetClass="emph" presetSubtype="0" fill="hold" grpId="0" nodeType="afterEffect">
                                  <p:stCondLst>
                                    <p:cond delay="0"/>
                                  </p:stCondLst>
                                  <p:childTnLst>
                                    <p:animClr clrSpc="rgb" dir="cw">
                                      <p:cBhvr override="childStyle">
                                        <p:cTn id="290" dur="500" fill="hold"/>
                                        <p:tgtEl>
                                          <p:spTgt spid="202"/>
                                        </p:tgtEl>
                                        <p:attrNameLst>
                                          <p:attrName>style.color</p:attrName>
                                        </p:attrNameLst>
                                      </p:cBhvr>
                                      <p:to>
                                        <a:srgbClr val="FFC8DD"/>
                                      </p:to>
                                    </p:animClr>
                                    <p:animClr clrSpc="rgb" dir="cw">
                                      <p:cBhvr>
                                        <p:cTn id="291" dur="500" fill="hold"/>
                                        <p:tgtEl>
                                          <p:spTgt spid="202"/>
                                        </p:tgtEl>
                                        <p:attrNameLst>
                                          <p:attrName>fillcolor</p:attrName>
                                        </p:attrNameLst>
                                      </p:cBhvr>
                                      <p:to>
                                        <a:srgbClr val="FFC8DD"/>
                                      </p:to>
                                    </p:animClr>
                                    <p:set>
                                      <p:cBhvr>
                                        <p:cTn id="292" dur="500" fill="hold"/>
                                        <p:tgtEl>
                                          <p:spTgt spid="202"/>
                                        </p:tgtEl>
                                        <p:attrNameLst>
                                          <p:attrName>fill.type</p:attrName>
                                        </p:attrNameLst>
                                      </p:cBhvr>
                                      <p:to>
                                        <p:strVal val="solid"/>
                                      </p:to>
                                    </p:set>
                                    <p:set>
                                      <p:cBhvr>
                                        <p:cTn id="293" dur="500" fill="hold"/>
                                        <p:tgtEl>
                                          <p:spTgt spid="202"/>
                                        </p:tgtEl>
                                        <p:attrNameLst>
                                          <p:attrName>fill.on</p:attrName>
                                        </p:attrNameLst>
                                      </p:cBhvr>
                                      <p:to>
                                        <p:strVal val="true"/>
                                      </p:to>
                                    </p:set>
                                  </p:childTnLst>
                                </p:cTn>
                              </p:par>
                            </p:childTnLst>
                          </p:cTn>
                        </p:par>
                        <p:par>
                          <p:cTn id="294" fill="hold">
                            <p:stCondLst>
                              <p:cond delay="500"/>
                            </p:stCondLst>
                            <p:childTnLst>
                              <p:par>
                                <p:cTn id="295" presetID="1" presetClass="entr" presetSubtype="0" fill="hold" nodeType="afterEffect">
                                  <p:stCondLst>
                                    <p:cond delay="0"/>
                                  </p:stCondLst>
                                  <p:childTnLst>
                                    <p:set>
                                      <p:cBhvr>
                                        <p:cTn id="296" dur="1" fill="hold">
                                          <p:stCondLst>
                                            <p:cond delay="0"/>
                                          </p:stCondLst>
                                        </p:cTn>
                                        <p:tgtEl>
                                          <p:spTgt spid="202">
                                            <p:txEl>
                                              <p:pRg st="0" end="0"/>
                                            </p:txEl>
                                          </p:spTgt>
                                        </p:tgtEl>
                                        <p:attrNameLst>
                                          <p:attrName>style.visibility</p:attrName>
                                        </p:attrNameLst>
                                      </p:cBhvr>
                                      <p:to>
                                        <p:strVal val="visible"/>
                                      </p:to>
                                    </p:set>
                                  </p:childTnLst>
                                </p:cTn>
                              </p:par>
                              <p:par>
                                <p:cTn id="297" presetID="3" presetClass="emph" presetSubtype="2" fill="hold" nodeType="withEffect">
                                  <p:stCondLst>
                                    <p:cond delay="0"/>
                                  </p:stCondLst>
                                  <p:childTnLst>
                                    <p:animClr clrSpc="rgb" dir="cw">
                                      <p:cBhvr override="childStyle">
                                        <p:cTn id="298" dur="2000" fill="hold"/>
                                        <p:tgtEl>
                                          <p:spTgt spid="202">
                                            <p:txEl>
                                              <p:pRg st="0" end="0"/>
                                            </p:txEl>
                                          </p:spTgt>
                                        </p:tgtEl>
                                        <p:attrNameLst>
                                          <p:attrName>style.color</p:attrName>
                                        </p:attrNameLst>
                                      </p:cBhvr>
                                      <p:to>
                                        <a:srgbClr val="06D6A0"/>
                                      </p:to>
                                    </p:animClr>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nodeType="clickEffect">
                                  <p:stCondLst>
                                    <p:cond delay="0"/>
                                  </p:stCondLst>
                                  <p:childTnLst>
                                    <p:set>
                                      <p:cBhvr>
                                        <p:cTn id="302" dur="1" fill="hold">
                                          <p:stCondLst>
                                            <p:cond delay="0"/>
                                          </p:stCondLst>
                                        </p:cTn>
                                        <p:tgtEl>
                                          <p:spTgt spid="201"/>
                                        </p:tgtEl>
                                        <p:attrNameLst>
                                          <p:attrName>style.visibility</p:attrName>
                                        </p:attrNameLst>
                                      </p:cBhvr>
                                      <p:to>
                                        <p:strVal val="visible"/>
                                      </p:to>
                                    </p:set>
                                    <p:animEffect transition="in" filter="wipe(down)">
                                      <p:cBhvr>
                                        <p:cTn id="303" dur="2000"/>
                                        <p:tgtEl>
                                          <p:spTgt spid="201"/>
                                        </p:tgtEl>
                                      </p:cBhvr>
                                    </p:animEffect>
                                  </p:childTnLst>
                                </p:cTn>
                              </p:par>
                              <p:par>
                                <p:cTn id="304" presetID="7" presetClass="emph" presetSubtype="2" fill="hold" nodeType="withEffect">
                                  <p:stCondLst>
                                    <p:cond delay="0"/>
                                  </p:stCondLst>
                                  <p:childTnLst>
                                    <p:animClr clrSpc="rgb" dir="cw">
                                      <p:cBhvr>
                                        <p:cTn id="305" dur="2000" fill="hold"/>
                                        <p:tgtEl>
                                          <p:spTgt spid="201"/>
                                        </p:tgtEl>
                                        <p:attrNameLst>
                                          <p:attrName>stroke.color</p:attrName>
                                        </p:attrNameLst>
                                      </p:cBhvr>
                                      <p:to>
                                        <a:srgbClr val="FFC8DD"/>
                                      </p:to>
                                    </p:animClr>
                                    <p:set>
                                      <p:cBhvr>
                                        <p:cTn id="306" dur="2000" fill="hold"/>
                                        <p:tgtEl>
                                          <p:spTgt spid="201"/>
                                        </p:tgtEl>
                                        <p:attrNameLst>
                                          <p:attrName>stroke.on</p:attrName>
                                        </p:attrNameLst>
                                      </p:cBhvr>
                                      <p:to>
                                        <p:strVal val="true"/>
                                      </p:to>
                                    </p:set>
                                  </p:childTnLst>
                                </p:cTn>
                              </p:par>
                              <p:par>
                                <p:cTn id="307" presetID="1" presetClass="entr" presetSubtype="0" fill="hold" grpId="1" nodeType="withEffect">
                                  <p:stCondLst>
                                    <p:cond delay="0"/>
                                  </p:stCondLst>
                                  <p:childTnLst>
                                    <p:set>
                                      <p:cBhvr>
                                        <p:cTn id="308" dur="1" fill="hold">
                                          <p:stCondLst>
                                            <p:cond delay="0"/>
                                          </p:stCondLst>
                                        </p:cTn>
                                        <p:tgtEl>
                                          <p:spTgt spid="203">
                                            <p:txEl>
                                              <p:pRg st="0" end="0"/>
                                            </p:txEl>
                                          </p:spTgt>
                                        </p:tgtEl>
                                        <p:attrNameLst>
                                          <p:attrName>style.visibility</p:attrName>
                                        </p:attrNameLst>
                                      </p:cBhvr>
                                      <p:to>
                                        <p:strVal val="visible"/>
                                      </p:to>
                                    </p:set>
                                  </p:childTnLst>
                                </p:cTn>
                              </p:par>
                              <p:par>
                                <p:cTn id="309" presetID="3" presetClass="emph" presetSubtype="2" fill="hold" grpId="0" nodeType="withEffect">
                                  <p:stCondLst>
                                    <p:cond delay="0"/>
                                  </p:stCondLst>
                                  <p:childTnLst>
                                    <p:animClr clrSpc="rgb" dir="cw">
                                      <p:cBhvr override="childStyle">
                                        <p:cTn id="310" dur="2000" fill="hold"/>
                                        <p:tgtEl>
                                          <p:spTgt spid="203">
                                            <p:txEl>
                                              <p:pRg st="0" end="0"/>
                                            </p:txEl>
                                          </p:spTgt>
                                        </p:tgtEl>
                                        <p:attrNameLst>
                                          <p:attrName>style.color</p:attrName>
                                        </p:attrNameLst>
                                      </p:cBhvr>
                                      <p:to>
                                        <a:srgbClr val="073B4C"/>
                                      </p:to>
                                    </p:animClr>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1" nodeType="clickEffect">
                                  <p:stCondLst>
                                    <p:cond delay="0"/>
                                  </p:stCondLst>
                                  <p:childTnLst>
                                    <p:set>
                                      <p:cBhvr>
                                        <p:cTn id="314" dur="1" fill="hold">
                                          <p:stCondLst>
                                            <p:cond delay="0"/>
                                          </p:stCondLst>
                                        </p:cTn>
                                        <p:tgtEl>
                                          <p:spTgt spid="204"/>
                                        </p:tgtEl>
                                        <p:attrNameLst>
                                          <p:attrName>style.visibility</p:attrName>
                                        </p:attrNameLst>
                                      </p:cBhvr>
                                      <p:to>
                                        <p:strVal val="visible"/>
                                      </p:to>
                                    </p:set>
                                  </p:childTnLst>
                                </p:cTn>
                              </p:par>
                            </p:childTnLst>
                          </p:cTn>
                        </p:par>
                        <p:par>
                          <p:cTn id="315" fill="hold">
                            <p:stCondLst>
                              <p:cond delay="0"/>
                            </p:stCondLst>
                            <p:childTnLst>
                              <p:par>
                                <p:cTn id="316" presetID="19" presetClass="emph" presetSubtype="0" fill="hold" grpId="0" nodeType="afterEffect">
                                  <p:stCondLst>
                                    <p:cond delay="0"/>
                                  </p:stCondLst>
                                  <p:childTnLst>
                                    <p:animClr clrSpc="rgb" dir="cw">
                                      <p:cBhvr override="childStyle">
                                        <p:cTn id="317" dur="500" fill="hold"/>
                                        <p:tgtEl>
                                          <p:spTgt spid="204"/>
                                        </p:tgtEl>
                                        <p:attrNameLst>
                                          <p:attrName>style.color</p:attrName>
                                        </p:attrNameLst>
                                      </p:cBhvr>
                                      <p:to>
                                        <a:srgbClr val="FFC8DD"/>
                                      </p:to>
                                    </p:animClr>
                                    <p:animClr clrSpc="rgb" dir="cw">
                                      <p:cBhvr>
                                        <p:cTn id="318" dur="500" fill="hold"/>
                                        <p:tgtEl>
                                          <p:spTgt spid="204"/>
                                        </p:tgtEl>
                                        <p:attrNameLst>
                                          <p:attrName>fillcolor</p:attrName>
                                        </p:attrNameLst>
                                      </p:cBhvr>
                                      <p:to>
                                        <a:srgbClr val="FFC8DD"/>
                                      </p:to>
                                    </p:animClr>
                                    <p:set>
                                      <p:cBhvr>
                                        <p:cTn id="319" dur="500" fill="hold"/>
                                        <p:tgtEl>
                                          <p:spTgt spid="204"/>
                                        </p:tgtEl>
                                        <p:attrNameLst>
                                          <p:attrName>fill.type</p:attrName>
                                        </p:attrNameLst>
                                      </p:cBhvr>
                                      <p:to>
                                        <p:strVal val="solid"/>
                                      </p:to>
                                    </p:set>
                                    <p:set>
                                      <p:cBhvr>
                                        <p:cTn id="320" dur="500" fill="hold"/>
                                        <p:tgtEl>
                                          <p:spTgt spid="204"/>
                                        </p:tgtEl>
                                        <p:attrNameLst>
                                          <p:attrName>fill.on</p:attrName>
                                        </p:attrNameLst>
                                      </p:cBhvr>
                                      <p:to>
                                        <p:strVal val="true"/>
                                      </p:to>
                                    </p:set>
                                  </p:childTnLst>
                                </p:cTn>
                              </p:par>
                            </p:childTnLst>
                          </p:cTn>
                        </p:par>
                        <p:par>
                          <p:cTn id="321" fill="hold">
                            <p:stCondLst>
                              <p:cond delay="500"/>
                            </p:stCondLst>
                            <p:childTnLst>
                              <p:par>
                                <p:cTn id="322" presetID="1" presetClass="entr" presetSubtype="0" fill="hold" nodeType="afterEffect">
                                  <p:stCondLst>
                                    <p:cond delay="0"/>
                                  </p:stCondLst>
                                  <p:childTnLst>
                                    <p:set>
                                      <p:cBhvr>
                                        <p:cTn id="323" dur="1" fill="hold">
                                          <p:stCondLst>
                                            <p:cond delay="0"/>
                                          </p:stCondLst>
                                        </p:cTn>
                                        <p:tgtEl>
                                          <p:spTgt spid="204">
                                            <p:txEl>
                                              <p:pRg st="0" end="0"/>
                                            </p:txEl>
                                          </p:spTgt>
                                        </p:tgtEl>
                                        <p:attrNameLst>
                                          <p:attrName>style.visibility</p:attrName>
                                        </p:attrNameLst>
                                      </p:cBhvr>
                                      <p:to>
                                        <p:strVal val="visible"/>
                                      </p:to>
                                    </p:set>
                                  </p:childTnLst>
                                </p:cTn>
                              </p:par>
                              <p:par>
                                <p:cTn id="324" presetID="3" presetClass="emph" presetSubtype="2" fill="hold" nodeType="withEffect">
                                  <p:stCondLst>
                                    <p:cond delay="0"/>
                                  </p:stCondLst>
                                  <p:childTnLst>
                                    <p:animClr clrSpc="rgb" dir="cw">
                                      <p:cBhvr override="childStyle">
                                        <p:cTn id="325" dur="2000" fill="hold"/>
                                        <p:tgtEl>
                                          <p:spTgt spid="204">
                                            <p:txEl>
                                              <p:pRg st="0" end="0"/>
                                            </p:txEl>
                                          </p:spTgt>
                                        </p:tgtEl>
                                        <p:attrNameLst>
                                          <p:attrName>style.color</p:attrName>
                                        </p:attrNameLst>
                                      </p:cBhvr>
                                      <p:to>
                                        <a:srgbClr val="06D6A0"/>
                                      </p:to>
                                    </p:animClr>
                                  </p:childTnLst>
                                </p:cTn>
                              </p:par>
                            </p:childTnLst>
                          </p:cTn>
                        </p:par>
                        <p:par>
                          <p:cTn id="326" fill="hold">
                            <p:stCondLst>
                              <p:cond delay="2500"/>
                            </p:stCondLst>
                            <p:childTnLst>
                              <p:par>
                                <p:cTn id="327" presetID="1" presetClass="entr" presetSubtype="0" fill="hold" grpId="0" nodeType="afterEffect">
                                  <p:stCondLst>
                                    <p:cond delay="0"/>
                                  </p:stCondLst>
                                  <p:childTnLst>
                                    <p:set>
                                      <p:cBhvr>
                                        <p:cTn id="328" dur="1" fill="hold">
                                          <p:stCondLst>
                                            <p:cond delay="0"/>
                                          </p:stCondLst>
                                        </p:cTn>
                                        <p:tgtEl>
                                          <p:spTgt spid="206"/>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presetID="22" presetClass="entr" presetSubtype="2" fill="hold" nodeType="clickEffect">
                                  <p:stCondLst>
                                    <p:cond delay="0"/>
                                  </p:stCondLst>
                                  <p:childTnLst>
                                    <p:set>
                                      <p:cBhvr>
                                        <p:cTn id="332" dur="1" fill="hold">
                                          <p:stCondLst>
                                            <p:cond delay="0"/>
                                          </p:stCondLst>
                                        </p:cTn>
                                        <p:tgtEl>
                                          <p:spTgt spid="207"/>
                                        </p:tgtEl>
                                        <p:attrNameLst>
                                          <p:attrName>style.visibility</p:attrName>
                                        </p:attrNameLst>
                                      </p:cBhvr>
                                      <p:to>
                                        <p:strVal val="visible"/>
                                      </p:to>
                                    </p:set>
                                    <p:animEffect transition="in" filter="wipe(right)">
                                      <p:cBhvr>
                                        <p:cTn id="333" dur="2000"/>
                                        <p:tgtEl>
                                          <p:spTgt spid="207"/>
                                        </p:tgtEl>
                                      </p:cBhvr>
                                    </p:animEffect>
                                  </p:childTnLst>
                                </p:cTn>
                              </p:par>
                              <p:par>
                                <p:cTn id="334" presetID="7" presetClass="emph" presetSubtype="2" fill="hold" nodeType="withEffect">
                                  <p:stCondLst>
                                    <p:cond delay="0"/>
                                  </p:stCondLst>
                                  <p:childTnLst>
                                    <p:animClr clrSpc="rgb" dir="cw">
                                      <p:cBhvr>
                                        <p:cTn id="335" dur="2000" fill="hold"/>
                                        <p:tgtEl>
                                          <p:spTgt spid="207"/>
                                        </p:tgtEl>
                                        <p:attrNameLst>
                                          <p:attrName>stroke.color</p:attrName>
                                        </p:attrNameLst>
                                      </p:cBhvr>
                                      <p:to>
                                        <a:srgbClr val="06D6A0"/>
                                      </p:to>
                                    </p:animClr>
                                    <p:set>
                                      <p:cBhvr>
                                        <p:cTn id="336" dur="2000" fill="hold"/>
                                        <p:tgtEl>
                                          <p:spTgt spid="207"/>
                                        </p:tgtEl>
                                        <p:attrNameLst>
                                          <p:attrName>stroke.on</p:attrName>
                                        </p:attrNameLst>
                                      </p:cBhvr>
                                      <p:to>
                                        <p:strVal val="true"/>
                                      </p:to>
                                    </p:set>
                                  </p:childTnLst>
                                </p:cTn>
                              </p:par>
                            </p:childTnLst>
                          </p:cTn>
                        </p:par>
                        <p:par>
                          <p:cTn id="337" fill="hold">
                            <p:stCondLst>
                              <p:cond delay="2000"/>
                            </p:stCondLst>
                            <p:childTnLst>
                              <p:par>
                                <p:cTn id="338" presetID="1" presetClass="entr" presetSubtype="0" fill="hold" grpId="0" nodeType="afterEffect">
                                  <p:stCondLst>
                                    <p:cond delay="0"/>
                                  </p:stCondLst>
                                  <p:childTnLst>
                                    <p:set>
                                      <p:cBhvr>
                                        <p:cTn id="339" dur="1" fill="hold">
                                          <p:stCondLst>
                                            <p:cond delay="0"/>
                                          </p:stCondLst>
                                        </p:cTn>
                                        <p:tgtEl>
                                          <p:spTgt spid="212"/>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22" presetClass="entr" presetSubtype="4" fill="hold" nodeType="clickEffect">
                                  <p:stCondLst>
                                    <p:cond delay="0"/>
                                  </p:stCondLst>
                                  <p:childTnLst>
                                    <p:set>
                                      <p:cBhvr>
                                        <p:cTn id="343" dur="1" fill="hold">
                                          <p:stCondLst>
                                            <p:cond delay="0"/>
                                          </p:stCondLst>
                                        </p:cTn>
                                        <p:tgtEl>
                                          <p:spTgt spid="213"/>
                                        </p:tgtEl>
                                        <p:attrNameLst>
                                          <p:attrName>style.visibility</p:attrName>
                                        </p:attrNameLst>
                                      </p:cBhvr>
                                      <p:to>
                                        <p:strVal val="visible"/>
                                      </p:to>
                                    </p:set>
                                    <p:animEffect transition="in" filter="wipe(down)">
                                      <p:cBhvr>
                                        <p:cTn id="344" dur="2000"/>
                                        <p:tgtEl>
                                          <p:spTgt spid="213"/>
                                        </p:tgtEl>
                                      </p:cBhvr>
                                    </p:animEffect>
                                  </p:childTnLst>
                                </p:cTn>
                              </p:par>
                              <p:par>
                                <p:cTn id="345" presetID="7" presetClass="emph" presetSubtype="2" fill="hold" nodeType="withEffect">
                                  <p:stCondLst>
                                    <p:cond delay="0"/>
                                  </p:stCondLst>
                                  <p:childTnLst>
                                    <p:animClr clrSpc="rgb" dir="cw">
                                      <p:cBhvr>
                                        <p:cTn id="346" dur="2000" fill="hold"/>
                                        <p:tgtEl>
                                          <p:spTgt spid="213"/>
                                        </p:tgtEl>
                                        <p:attrNameLst>
                                          <p:attrName>stroke.color</p:attrName>
                                        </p:attrNameLst>
                                      </p:cBhvr>
                                      <p:to>
                                        <a:srgbClr val="06D6A0"/>
                                      </p:to>
                                    </p:animClr>
                                    <p:set>
                                      <p:cBhvr>
                                        <p:cTn id="347" dur="2000" fill="hold"/>
                                        <p:tgtEl>
                                          <p:spTgt spid="21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7" grpId="0" animBg="1"/>
      <p:bldP spid="197" grpId="1" animBg="1"/>
      <p:bldP spid="198" grpId="0" uiExpand="1" build="p"/>
      <p:bldP spid="198" grpId="1" build="p"/>
      <p:bldP spid="199" grpId="0" animBg="1"/>
      <p:bldP spid="199" grpId="1" animBg="1"/>
      <p:bldP spid="202" grpId="0" animBg="1"/>
      <p:bldP spid="202" grpId="1" animBg="1"/>
      <p:bldP spid="203" grpId="0" uiExpand="1" build="p"/>
      <p:bldP spid="203" grpId="1" build="p"/>
      <p:bldP spid="204" grpId="0" animBg="1"/>
      <p:bldP spid="204" grpId="1" animBg="1"/>
      <p:bldP spid="206" grpId="0" animBg="1"/>
      <p:bldP spid="208" grpId="0" uiExpand="1" build="p"/>
      <p:bldP spid="208" grpId="1" build="p"/>
      <p:bldP spid="210" grpId="0" animBg="1"/>
      <p:bldP spid="4" grpId="0"/>
      <p:bldP spid="4" grpId="1"/>
      <p:bldP spid="11" grpId="0" uiExpand="1" build="p"/>
      <p:bldP spid="58" grpId="0" animBg="1"/>
      <p:bldP spid="59" grpId="0" animBg="1"/>
      <p:bldP spid="62" grpId="0" animBg="1"/>
      <p:bldP spid="128" grpId="0" animBg="1"/>
      <p:bldP spid="128" grpId="1" animBg="1"/>
      <p:bldP spid="129" grpId="0" uiExpand="1" build="p"/>
      <p:bldP spid="129" grpId="1" build="p"/>
      <p:bldP spid="131" grpId="0" animBg="1"/>
      <p:bldP spid="131" grpId="1" animBg="1"/>
      <p:bldP spid="138" grpId="0" animBg="1"/>
      <p:bldP spid="138" grpId="1" animBg="1"/>
      <p:bldP spid="139" grpId="0" uiExpand="1" build="p"/>
      <p:bldP spid="139" grpId="1" build="p"/>
      <p:bldP spid="140" grpId="0" animBg="1"/>
      <p:bldP spid="140" grpId="1" animBg="1"/>
      <p:bldP spid="149" grpId="0" animBg="1"/>
      <p:bldP spid="151" grpId="0" uiExpand="1" build="p"/>
      <p:bldP spid="151" grpId="1" build="p"/>
      <p:bldP spid="153" grpId="0" animBg="1"/>
      <p:bldP spid="154" grpId="0" animBg="1"/>
      <p:bldP spid="154" grpId="1" animBg="1"/>
      <p:bldP spid="173" grpId="0" animBg="1"/>
      <p:bldP spid="2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93" name="Rectangle: Rounded Corners 192">
            <a:extLst>
              <a:ext uri="{FF2B5EF4-FFF2-40B4-BE49-F238E27FC236}">
                <a16:creationId xmlns:a16="http://schemas.microsoft.com/office/drawing/2014/main" id="{E61852F8-D4B3-0DDF-A053-BD1623F05280}"/>
              </a:ext>
            </a:extLst>
          </p:cNvPr>
          <p:cNvSpPr/>
          <p:nvPr/>
        </p:nvSpPr>
        <p:spPr>
          <a:xfrm>
            <a:off x="4978775" y="2948770"/>
            <a:ext cx="6990037" cy="30454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194" name="Rectangle 193">
            <a:extLst>
              <a:ext uri="{FF2B5EF4-FFF2-40B4-BE49-F238E27FC236}">
                <a16:creationId xmlns:a16="http://schemas.microsoft.com/office/drawing/2014/main" id="{007D446F-1A85-C827-05A6-BA9A19268125}"/>
              </a:ext>
            </a:extLst>
          </p:cNvPr>
          <p:cNvSpPr/>
          <p:nvPr/>
        </p:nvSpPr>
        <p:spPr>
          <a:xfrm>
            <a:off x="4981379" y="3257596"/>
            <a:ext cx="6990058" cy="3427160"/>
          </a:xfrm>
          <a:prstGeom prst="rect">
            <a:avLst/>
          </a:prstGeom>
          <a:solidFill>
            <a:srgbClr val="92D05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E4359AE-7386-E73A-3CCE-68B38C8843F7}"/>
              </a:ext>
            </a:extLst>
          </p:cNvPr>
          <p:cNvSpPr txBox="1"/>
          <p:nvPr/>
        </p:nvSpPr>
        <p:spPr>
          <a:xfrm>
            <a:off x="797539" y="539874"/>
            <a:ext cx="4112485" cy="6463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b="1" dirty="0"/>
              <a:t>We are still working in local repository with Git…….</a:t>
            </a:r>
            <a:endParaRPr lang="en-IN" b="1" dirty="0"/>
          </a:p>
        </p:txBody>
      </p:sp>
      <p:pic>
        <p:nvPicPr>
          <p:cNvPr id="5" name="Picture 4">
            <a:extLst>
              <a:ext uri="{FF2B5EF4-FFF2-40B4-BE49-F238E27FC236}">
                <a16:creationId xmlns:a16="http://schemas.microsoft.com/office/drawing/2014/main" id="{93244D8D-9C10-7877-FF33-5E54119FC81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18228" y="513884"/>
            <a:ext cx="560261" cy="560261"/>
          </a:xfrm>
          <a:prstGeom prst="rect">
            <a:avLst/>
          </a:prstGeom>
        </p:spPr>
      </p:pic>
      <p:sp>
        <p:nvSpPr>
          <p:cNvPr id="2" name="TextBox 1">
            <a:extLst>
              <a:ext uri="{FF2B5EF4-FFF2-40B4-BE49-F238E27FC236}">
                <a16:creationId xmlns:a16="http://schemas.microsoft.com/office/drawing/2014/main" id="{E5E79F0D-E8A1-CFBA-E999-C96C0DC4CA10}"/>
              </a:ext>
            </a:extLst>
          </p:cNvPr>
          <p:cNvSpPr txBox="1"/>
          <p:nvPr/>
        </p:nvSpPr>
        <p:spPr>
          <a:xfrm>
            <a:off x="145227" y="1364631"/>
            <a:ext cx="4112496" cy="412934"/>
          </a:xfrm>
          <a:prstGeom prst="rect">
            <a:avLst/>
          </a:prstGeom>
          <a:noFill/>
        </p:spPr>
        <p:txBody>
          <a:bodyPr wrap="square">
            <a:spAutoFit/>
          </a:bodyPr>
          <a:lstStyle/>
          <a:p>
            <a:pPr marL="457200" marR="457200">
              <a:lnSpc>
                <a:spcPct val="125000"/>
              </a:lnSpc>
              <a:spcBef>
                <a:spcPts val="800"/>
              </a:spcBef>
              <a:spcAft>
                <a:spcPts val="800"/>
              </a:spcAft>
            </a:pPr>
            <a:r>
              <a:rPr lang="en-US" b="1" dirty="0">
                <a:solidFill>
                  <a:srgbClr val="06D6A0"/>
                </a:solidFill>
                <a:latin typeface="Calibri" panose="020F0502020204030204" pitchFamily="34" charset="0"/>
                <a:cs typeface="Times New Roman" panose="02020603050405020304" pitchFamily="18" charset="0"/>
              </a:rPr>
              <a:t>Merging</a:t>
            </a:r>
            <a:endParaRPr lang="en-US" b="1" dirty="0">
              <a:solidFill>
                <a:srgbClr val="06D6A0"/>
              </a:solidFill>
            </a:endParaRPr>
          </a:p>
        </p:txBody>
      </p:sp>
      <p:pic>
        <p:nvPicPr>
          <p:cNvPr id="7" name="Picture 6" descr="Shape&#10;&#10;Description automatically generated with low confidence">
            <a:extLst>
              <a:ext uri="{FF2B5EF4-FFF2-40B4-BE49-F238E27FC236}">
                <a16:creationId xmlns:a16="http://schemas.microsoft.com/office/drawing/2014/main" id="{ED77A001-D4DF-5344-FEC5-EFB1E8DA28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268164" y="1293061"/>
            <a:ext cx="397763" cy="397763"/>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8F038B81-D27A-085F-B230-660CC4A135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flipV="1">
            <a:off x="268164" y="1491942"/>
            <a:ext cx="397763" cy="397763"/>
          </a:xfrm>
          <a:prstGeom prst="rect">
            <a:avLst/>
          </a:prstGeom>
        </p:spPr>
      </p:pic>
      <p:sp>
        <p:nvSpPr>
          <p:cNvPr id="11" name="TextBox 10">
            <a:extLst>
              <a:ext uri="{FF2B5EF4-FFF2-40B4-BE49-F238E27FC236}">
                <a16:creationId xmlns:a16="http://schemas.microsoft.com/office/drawing/2014/main" id="{189FB4FD-31E1-4C04-2A7D-2A9DDC313B26}"/>
              </a:ext>
            </a:extLst>
          </p:cNvPr>
          <p:cNvSpPr txBox="1"/>
          <p:nvPr/>
        </p:nvSpPr>
        <p:spPr>
          <a:xfrm>
            <a:off x="221427" y="1930626"/>
            <a:ext cx="4573365" cy="4616648"/>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fontAlgn="base"/>
            <a:r>
              <a:rPr lang="en-US" sz="1500" dirty="0">
                <a:solidFill>
                  <a:srgbClr val="06D6A0"/>
                </a:solidFill>
              </a:rPr>
              <a:t>Depending on the type of changes in the two branches, and possible conflicts, there are three possibilities that can happen</a:t>
            </a:r>
          </a:p>
          <a:p>
            <a:pPr marL="800100" lvl="1" indent="-342900" fontAlgn="base">
              <a:buFont typeface="+mj-lt"/>
              <a:buAutoNum type="alphaLcParenR"/>
            </a:pPr>
            <a:r>
              <a:rPr lang="en-US" sz="1500" dirty="0">
                <a:solidFill>
                  <a:srgbClr val="06D6A0"/>
                </a:solidFill>
              </a:rPr>
              <a:t>Fast Forward merge:.</a:t>
            </a:r>
            <a:endParaRPr lang="en-IN" sz="1500" dirty="0">
              <a:solidFill>
                <a:srgbClr val="06D6A0"/>
              </a:solidFill>
            </a:endParaRPr>
          </a:p>
          <a:p>
            <a:pPr marL="800100" lvl="1" indent="-342900" fontAlgn="base">
              <a:buAutoNum type="alphaLcParenR" startAt="2"/>
            </a:pPr>
            <a:r>
              <a:rPr lang="en-US" sz="1600" b="1" dirty="0">
                <a:solidFill>
                  <a:srgbClr val="EF476F"/>
                </a:solidFill>
                <a:latin typeface="inherit"/>
                <a:ea typeface="Times New Roman" panose="02020603050405020304" pitchFamily="18" charset="0"/>
                <a:cs typeface="Arial" panose="020B0604020202020204" pitchFamily="34" charset="0"/>
              </a:rPr>
              <a:t>No-conflict merge</a:t>
            </a:r>
            <a:r>
              <a:rPr lang="en-US" sz="1600" dirty="0">
                <a:solidFill>
                  <a:srgbClr val="161616"/>
                </a:solidFill>
                <a:latin typeface="inherit"/>
                <a:ea typeface="Times New Roman" panose="02020603050405020304" pitchFamily="18" charset="0"/>
                <a:cs typeface="Arial" panose="020B0604020202020204" pitchFamily="34" charset="0"/>
              </a:rPr>
              <a:t>: There are changes in both branches but they do not conflict. This happens, for example, if the changes in both branches affect different files. Git can automatically apply all changes from the other branch into the receiving branch, and create a new commit with these changes included. The receiving branch is then moved forward to that commit</a:t>
            </a:r>
          </a:p>
          <a:p>
            <a:pPr marL="800100" lvl="1" indent="-342900" fontAlgn="base">
              <a:buAutoNum type="alphaLcParenR" startAt="2"/>
            </a:pPr>
            <a:r>
              <a:rPr lang="en-US" sz="1600" b="1" dirty="0">
                <a:solidFill>
                  <a:srgbClr val="EF476F"/>
                </a:solidFill>
                <a:latin typeface="inherit"/>
                <a:ea typeface="Times New Roman" panose="02020603050405020304" pitchFamily="18" charset="0"/>
                <a:cs typeface="Arial" panose="020B0604020202020204" pitchFamily="34" charset="0"/>
              </a:rPr>
              <a:t>conflicting merge</a:t>
            </a:r>
            <a:r>
              <a:rPr lang="en-US" sz="1600" dirty="0">
                <a:solidFill>
                  <a:srgbClr val="161616"/>
                </a:solidFill>
                <a:latin typeface="inherit"/>
                <a:ea typeface="Times New Roman" panose="02020603050405020304" pitchFamily="18" charset="0"/>
                <a:cs typeface="Arial" panose="020B0604020202020204" pitchFamily="34" charset="0"/>
              </a:rPr>
              <a:t>: There are changes in both branches, but they conflict. In this case, the conflicting result is left in the working directory for the user to fix and commit</a:t>
            </a:r>
            <a:endParaRPr lang="en-IN" sz="1600" dirty="0">
              <a:solidFill>
                <a:srgbClr val="161616"/>
              </a:solidFill>
              <a:latin typeface="inherit"/>
              <a:ea typeface="Times New Roman" panose="02020603050405020304" pitchFamily="18" charset="0"/>
              <a:cs typeface="Arial" panose="020B0604020202020204" pitchFamily="34" charset="0"/>
            </a:endParaRPr>
          </a:p>
        </p:txBody>
      </p:sp>
      <p:sp>
        <p:nvSpPr>
          <p:cNvPr id="58" name="Rectangle: Rounded Corners 57">
            <a:extLst>
              <a:ext uri="{FF2B5EF4-FFF2-40B4-BE49-F238E27FC236}">
                <a16:creationId xmlns:a16="http://schemas.microsoft.com/office/drawing/2014/main" id="{490ADEBE-48D3-1CEF-D7A1-BEB39BB80266}"/>
              </a:ext>
            </a:extLst>
          </p:cNvPr>
          <p:cNvSpPr/>
          <p:nvPr/>
        </p:nvSpPr>
        <p:spPr>
          <a:xfrm>
            <a:off x="4968290" y="173244"/>
            <a:ext cx="6990037" cy="304548"/>
          </a:xfrm>
          <a:prstGeom prst="roundRect">
            <a:avLst/>
          </a:prstGeom>
          <a:solidFill>
            <a:srgbClr val="06D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59" name="Rectangle 58">
            <a:extLst>
              <a:ext uri="{FF2B5EF4-FFF2-40B4-BE49-F238E27FC236}">
                <a16:creationId xmlns:a16="http://schemas.microsoft.com/office/drawing/2014/main" id="{F5D1EA2B-E8E6-2C48-4341-15D32A82F0D2}"/>
              </a:ext>
            </a:extLst>
          </p:cNvPr>
          <p:cNvSpPr/>
          <p:nvPr/>
        </p:nvSpPr>
        <p:spPr>
          <a:xfrm>
            <a:off x="4970894" y="482070"/>
            <a:ext cx="6990058" cy="2411987"/>
          </a:xfrm>
          <a:prstGeom prst="rect">
            <a:avLst/>
          </a:prstGeom>
          <a:solidFill>
            <a:srgbClr val="06D6A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282BB970-57AC-9C5D-BB57-212CAE130903}"/>
              </a:ext>
            </a:extLst>
          </p:cNvPr>
          <p:cNvSpPr/>
          <p:nvPr/>
        </p:nvSpPr>
        <p:spPr>
          <a:xfrm>
            <a:off x="5455458" y="1814601"/>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63" name="Straight Connector 62">
            <a:extLst>
              <a:ext uri="{FF2B5EF4-FFF2-40B4-BE49-F238E27FC236}">
                <a16:creationId xmlns:a16="http://schemas.microsoft.com/office/drawing/2014/main" id="{455B0BCF-B93A-F18C-E115-CF03821B25B1}"/>
              </a:ext>
            </a:extLst>
          </p:cNvPr>
          <p:cNvCxnSpPr>
            <a:cxnSpLocks/>
          </p:cNvCxnSpPr>
          <p:nvPr/>
        </p:nvCxnSpPr>
        <p:spPr>
          <a:xfrm rot="16200000">
            <a:off x="8116987" y="2232487"/>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3878ECC2-028E-F0FA-4E20-B24288A9DF55}"/>
              </a:ext>
            </a:extLst>
          </p:cNvPr>
          <p:cNvSpPr>
            <a:spLocks noChangeAspect="1"/>
          </p:cNvSpPr>
          <p:nvPr/>
        </p:nvSpPr>
        <p:spPr>
          <a:xfrm>
            <a:off x="8134940" y="2432824"/>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129" name="TextBox 128">
            <a:extLst>
              <a:ext uri="{FF2B5EF4-FFF2-40B4-BE49-F238E27FC236}">
                <a16:creationId xmlns:a16="http://schemas.microsoft.com/office/drawing/2014/main" id="{6CE17F73-6413-D9B5-EA92-EC27387E4F07}"/>
              </a:ext>
            </a:extLst>
          </p:cNvPr>
          <p:cNvSpPr txBox="1"/>
          <p:nvPr/>
        </p:nvSpPr>
        <p:spPr>
          <a:xfrm>
            <a:off x="7534378" y="2170747"/>
            <a:ext cx="693409"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[A -&gt;B]</a:t>
            </a:r>
            <a:endParaRPr lang="en-US" altLang="en-US" sz="1200" b="1" i="1" dirty="0">
              <a:latin typeface="Arial" panose="020B0604020202020204" pitchFamily="34" charset="0"/>
            </a:endParaRPr>
          </a:p>
        </p:txBody>
      </p:sp>
      <p:sp>
        <p:nvSpPr>
          <p:cNvPr id="131" name="Oval 130">
            <a:extLst>
              <a:ext uri="{FF2B5EF4-FFF2-40B4-BE49-F238E27FC236}">
                <a16:creationId xmlns:a16="http://schemas.microsoft.com/office/drawing/2014/main" id="{6AADE4F2-5B99-4211-ADAE-95FB46A3036E}"/>
              </a:ext>
            </a:extLst>
          </p:cNvPr>
          <p:cNvSpPr>
            <a:spLocks noChangeAspect="1"/>
          </p:cNvSpPr>
          <p:nvPr/>
        </p:nvSpPr>
        <p:spPr>
          <a:xfrm>
            <a:off x="8134940" y="188815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136" name="Straight Connector 135">
            <a:extLst>
              <a:ext uri="{FF2B5EF4-FFF2-40B4-BE49-F238E27FC236}">
                <a16:creationId xmlns:a16="http://schemas.microsoft.com/office/drawing/2014/main" id="{3AC9C2B0-CC75-9EA0-58AF-E5D844ECBD63}"/>
              </a:ext>
            </a:extLst>
          </p:cNvPr>
          <p:cNvCxnSpPr>
            <a:cxnSpLocks/>
            <a:endCxn id="138" idx="4"/>
          </p:cNvCxnSpPr>
          <p:nvPr/>
        </p:nvCxnSpPr>
        <p:spPr>
          <a:xfrm flipV="1">
            <a:off x="8278940" y="1528885"/>
            <a:ext cx="1235173" cy="320928"/>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EA6EADE-2FA3-81B6-E1BD-33068A495582}"/>
              </a:ext>
            </a:extLst>
          </p:cNvPr>
          <p:cNvCxnSpPr>
            <a:cxnSpLocks/>
          </p:cNvCxnSpPr>
          <p:nvPr/>
        </p:nvCxnSpPr>
        <p:spPr>
          <a:xfrm rot="16200000">
            <a:off x="9352160" y="1040548"/>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FC820256-0CCA-8736-F694-2677012DB23C}"/>
              </a:ext>
            </a:extLst>
          </p:cNvPr>
          <p:cNvSpPr>
            <a:spLocks noChangeAspect="1"/>
          </p:cNvSpPr>
          <p:nvPr/>
        </p:nvSpPr>
        <p:spPr>
          <a:xfrm>
            <a:off x="9370113" y="124088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D</a:t>
            </a:r>
            <a:endParaRPr lang="en-IN" b="1" dirty="0">
              <a:solidFill>
                <a:srgbClr val="06D6A0"/>
              </a:solidFill>
            </a:endParaRPr>
          </a:p>
        </p:txBody>
      </p:sp>
      <p:sp>
        <p:nvSpPr>
          <p:cNvPr id="139" name="TextBox 138">
            <a:extLst>
              <a:ext uri="{FF2B5EF4-FFF2-40B4-BE49-F238E27FC236}">
                <a16:creationId xmlns:a16="http://schemas.microsoft.com/office/drawing/2014/main" id="{3FEDEB7B-1195-C0F1-6884-78C7183871D5}"/>
              </a:ext>
            </a:extLst>
          </p:cNvPr>
          <p:cNvSpPr txBox="1"/>
          <p:nvPr/>
        </p:nvSpPr>
        <p:spPr>
          <a:xfrm>
            <a:off x="8568162" y="932328"/>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[D -&gt;F]</a:t>
            </a:r>
            <a:endParaRPr lang="en-US" altLang="en-US" sz="1200" b="1" i="1" dirty="0">
              <a:latin typeface="Arial" panose="020B0604020202020204" pitchFamily="34" charset="0"/>
            </a:endParaRPr>
          </a:p>
        </p:txBody>
      </p:sp>
      <p:sp>
        <p:nvSpPr>
          <p:cNvPr id="140" name="Oval 139">
            <a:extLst>
              <a:ext uri="{FF2B5EF4-FFF2-40B4-BE49-F238E27FC236}">
                <a16:creationId xmlns:a16="http://schemas.microsoft.com/office/drawing/2014/main" id="{94C515F5-FBBD-1379-E184-A3FA92BD2524}"/>
              </a:ext>
            </a:extLst>
          </p:cNvPr>
          <p:cNvSpPr>
            <a:spLocks noChangeAspect="1"/>
          </p:cNvSpPr>
          <p:nvPr/>
        </p:nvSpPr>
        <p:spPr>
          <a:xfrm>
            <a:off x="9370113" y="63116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F</a:t>
            </a:r>
            <a:endParaRPr lang="en-IN" b="1" dirty="0">
              <a:solidFill>
                <a:srgbClr val="06D6A0"/>
              </a:solidFill>
            </a:endParaRPr>
          </a:p>
        </p:txBody>
      </p:sp>
      <p:cxnSp>
        <p:nvCxnSpPr>
          <p:cNvPr id="148" name="Straight Connector 147">
            <a:extLst>
              <a:ext uri="{FF2B5EF4-FFF2-40B4-BE49-F238E27FC236}">
                <a16:creationId xmlns:a16="http://schemas.microsoft.com/office/drawing/2014/main" id="{5847C38F-CC5B-6D7F-FC80-859C6764D228}"/>
              </a:ext>
            </a:extLst>
          </p:cNvPr>
          <p:cNvCxnSpPr>
            <a:cxnSpLocks/>
          </p:cNvCxnSpPr>
          <p:nvPr/>
        </p:nvCxnSpPr>
        <p:spPr>
          <a:xfrm>
            <a:off x="6490576" y="2007753"/>
            <a:ext cx="1656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44ACB054-F9EB-6D76-61D4-189200BEF78F}"/>
              </a:ext>
            </a:extLst>
          </p:cNvPr>
          <p:cNvSpPr/>
          <p:nvPr/>
        </p:nvSpPr>
        <p:spPr>
          <a:xfrm>
            <a:off x="10531212" y="600661"/>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feature1</a:t>
            </a:r>
            <a:endParaRPr lang="en-IN" dirty="0">
              <a:solidFill>
                <a:srgbClr val="FF0000"/>
              </a:solidFill>
            </a:endParaRPr>
          </a:p>
        </p:txBody>
      </p:sp>
      <p:cxnSp>
        <p:nvCxnSpPr>
          <p:cNvPr id="150" name="Straight Connector 149">
            <a:extLst>
              <a:ext uri="{FF2B5EF4-FFF2-40B4-BE49-F238E27FC236}">
                <a16:creationId xmlns:a16="http://schemas.microsoft.com/office/drawing/2014/main" id="{525C99E9-56E1-B7A4-881D-3D9FDE9C0E6F}"/>
              </a:ext>
            </a:extLst>
          </p:cNvPr>
          <p:cNvCxnSpPr>
            <a:cxnSpLocks/>
          </p:cNvCxnSpPr>
          <p:nvPr/>
        </p:nvCxnSpPr>
        <p:spPr>
          <a:xfrm flipH="1">
            <a:off x="9660772" y="784186"/>
            <a:ext cx="86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FBB6FD79-86D3-1F44-71D3-D90FDCA05902}"/>
              </a:ext>
            </a:extLst>
          </p:cNvPr>
          <p:cNvSpPr txBox="1"/>
          <p:nvPr/>
        </p:nvSpPr>
        <p:spPr>
          <a:xfrm>
            <a:off x="8918743" y="1640927"/>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-&gt;D]</a:t>
            </a:r>
            <a:endParaRPr lang="en-US" altLang="en-US" sz="1200" b="1" i="1" dirty="0">
              <a:latin typeface="Arial" panose="020B0604020202020204" pitchFamily="34" charset="0"/>
            </a:endParaRPr>
          </a:p>
        </p:txBody>
      </p:sp>
      <p:cxnSp>
        <p:nvCxnSpPr>
          <p:cNvPr id="152" name="Straight Connector 151">
            <a:extLst>
              <a:ext uri="{FF2B5EF4-FFF2-40B4-BE49-F238E27FC236}">
                <a16:creationId xmlns:a16="http://schemas.microsoft.com/office/drawing/2014/main" id="{02EF342D-C840-9074-2262-52A204B94F46}"/>
              </a:ext>
            </a:extLst>
          </p:cNvPr>
          <p:cNvCxnSpPr>
            <a:cxnSpLocks/>
          </p:cNvCxnSpPr>
          <p:nvPr/>
        </p:nvCxnSpPr>
        <p:spPr>
          <a:xfrm flipH="1">
            <a:off x="8422940" y="2067688"/>
            <a:ext cx="1800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8BE59DBB-FE95-3563-368B-434BC4829928}"/>
              </a:ext>
            </a:extLst>
          </p:cNvPr>
          <p:cNvSpPr/>
          <p:nvPr/>
        </p:nvSpPr>
        <p:spPr>
          <a:xfrm>
            <a:off x="10206954" y="1867577"/>
            <a:ext cx="1423820" cy="386304"/>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commit_tag1</a:t>
            </a:r>
            <a:endParaRPr lang="en-IN" dirty="0">
              <a:solidFill>
                <a:srgbClr val="FF0000"/>
              </a:solidFill>
            </a:endParaRPr>
          </a:p>
        </p:txBody>
      </p:sp>
      <p:sp>
        <p:nvSpPr>
          <p:cNvPr id="154" name="Arrow: Right 153">
            <a:extLst>
              <a:ext uri="{FF2B5EF4-FFF2-40B4-BE49-F238E27FC236}">
                <a16:creationId xmlns:a16="http://schemas.microsoft.com/office/drawing/2014/main" id="{C29365FC-5891-D9D8-5A59-91902EF2988B}"/>
              </a:ext>
            </a:extLst>
          </p:cNvPr>
          <p:cNvSpPr/>
          <p:nvPr/>
        </p:nvSpPr>
        <p:spPr>
          <a:xfrm rot="5400000">
            <a:off x="8425922" y="2626173"/>
            <a:ext cx="900000" cy="386303"/>
          </a:xfrm>
          <a:prstGeom prst="rightArrow">
            <a:avLst>
              <a:gd name="adj1" fmla="val 50000"/>
              <a:gd name="adj2" fmla="val 89017"/>
            </a:avLst>
          </a:prstGeom>
          <a:solidFill>
            <a:srgbClr val="F0F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3" name="Rectangle 172">
            <a:extLst>
              <a:ext uri="{FF2B5EF4-FFF2-40B4-BE49-F238E27FC236}">
                <a16:creationId xmlns:a16="http://schemas.microsoft.com/office/drawing/2014/main" id="{12E75C7A-DFF8-8FAA-5612-B6F21D81C743}"/>
              </a:ext>
            </a:extLst>
          </p:cNvPr>
          <p:cNvSpPr/>
          <p:nvPr/>
        </p:nvSpPr>
        <p:spPr>
          <a:xfrm>
            <a:off x="8925588" y="2634368"/>
            <a:ext cx="2059812" cy="386304"/>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No-</a:t>
            </a:r>
            <a:r>
              <a:rPr lang="en-US" dirty="0" err="1">
                <a:solidFill>
                  <a:srgbClr val="FF0000"/>
                </a:solidFill>
              </a:rPr>
              <a:t>conglict</a:t>
            </a:r>
            <a:r>
              <a:rPr lang="en-US" dirty="0">
                <a:solidFill>
                  <a:srgbClr val="FF0000"/>
                </a:solidFill>
              </a:rPr>
              <a:t> merge</a:t>
            </a:r>
            <a:endParaRPr lang="en-IN" dirty="0">
              <a:solidFill>
                <a:srgbClr val="FF0000"/>
              </a:solidFill>
            </a:endParaRPr>
          </a:p>
        </p:txBody>
      </p:sp>
      <p:cxnSp>
        <p:nvCxnSpPr>
          <p:cNvPr id="3" name="Straight Connector 2">
            <a:extLst>
              <a:ext uri="{FF2B5EF4-FFF2-40B4-BE49-F238E27FC236}">
                <a16:creationId xmlns:a16="http://schemas.microsoft.com/office/drawing/2014/main" id="{EE48E96C-74E4-C2EF-BEB6-1415E0244698}"/>
              </a:ext>
            </a:extLst>
          </p:cNvPr>
          <p:cNvCxnSpPr>
            <a:cxnSpLocks/>
          </p:cNvCxnSpPr>
          <p:nvPr/>
        </p:nvCxnSpPr>
        <p:spPr>
          <a:xfrm rot="16200000">
            <a:off x="8108136" y="1685699"/>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3242959-7326-4824-31F2-987FC2674D89}"/>
              </a:ext>
            </a:extLst>
          </p:cNvPr>
          <p:cNvSpPr txBox="1"/>
          <p:nvPr/>
        </p:nvSpPr>
        <p:spPr>
          <a:xfrm>
            <a:off x="7525527" y="1623959"/>
            <a:ext cx="693409"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-&gt;C]</a:t>
            </a:r>
            <a:endParaRPr lang="en-US" altLang="en-US" sz="1200" b="1" i="1" dirty="0">
              <a:latin typeface="Arial" panose="020B0604020202020204" pitchFamily="34" charset="0"/>
            </a:endParaRPr>
          </a:p>
        </p:txBody>
      </p:sp>
      <p:cxnSp>
        <p:nvCxnSpPr>
          <p:cNvPr id="9" name="Straight Connector 8">
            <a:extLst>
              <a:ext uri="{FF2B5EF4-FFF2-40B4-BE49-F238E27FC236}">
                <a16:creationId xmlns:a16="http://schemas.microsoft.com/office/drawing/2014/main" id="{A015B74B-0615-526F-3777-ABB65B533FD5}"/>
              </a:ext>
            </a:extLst>
          </p:cNvPr>
          <p:cNvCxnSpPr>
            <a:cxnSpLocks/>
          </p:cNvCxnSpPr>
          <p:nvPr/>
        </p:nvCxnSpPr>
        <p:spPr>
          <a:xfrm rot="16200000">
            <a:off x="8102180" y="1141063"/>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830C293-D903-7E89-4AB4-5AFE81E5B768}"/>
              </a:ext>
            </a:extLst>
          </p:cNvPr>
          <p:cNvSpPr>
            <a:spLocks noChangeAspect="1"/>
          </p:cNvSpPr>
          <p:nvPr/>
        </p:nvSpPr>
        <p:spPr>
          <a:xfrm>
            <a:off x="8120133" y="134140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sp>
        <p:nvSpPr>
          <p:cNvPr id="12" name="TextBox 11">
            <a:extLst>
              <a:ext uri="{FF2B5EF4-FFF2-40B4-BE49-F238E27FC236}">
                <a16:creationId xmlns:a16="http://schemas.microsoft.com/office/drawing/2014/main" id="{76F7FD72-F67F-99C8-2092-2593CD5B9897}"/>
              </a:ext>
            </a:extLst>
          </p:cNvPr>
          <p:cNvSpPr txBox="1"/>
          <p:nvPr/>
        </p:nvSpPr>
        <p:spPr>
          <a:xfrm>
            <a:off x="7280082" y="1032843"/>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[C -&gt;E]</a:t>
            </a:r>
            <a:endParaRPr lang="en-US" altLang="en-US" sz="1200" b="1" i="1" dirty="0">
              <a:latin typeface="Arial" panose="020B0604020202020204" pitchFamily="34" charset="0"/>
            </a:endParaRPr>
          </a:p>
        </p:txBody>
      </p:sp>
      <p:sp>
        <p:nvSpPr>
          <p:cNvPr id="13" name="Oval 12">
            <a:extLst>
              <a:ext uri="{FF2B5EF4-FFF2-40B4-BE49-F238E27FC236}">
                <a16:creationId xmlns:a16="http://schemas.microsoft.com/office/drawing/2014/main" id="{CB20B5B9-30B9-B45E-0E8C-32DD98C02543}"/>
              </a:ext>
            </a:extLst>
          </p:cNvPr>
          <p:cNvSpPr>
            <a:spLocks noChangeAspect="1"/>
          </p:cNvSpPr>
          <p:nvPr/>
        </p:nvSpPr>
        <p:spPr>
          <a:xfrm>
            <a:off x="8120133" y="73167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E</a:t>
            </a:r>
            <a:endParaRPr lang="en-IN" b="1" dirty="0">
              <a:solidFill>
                <a:srgbClr val="06D6A0"/>
              </a:solidFill>
            </a:endParaRPr>
          </a:p>
        </p:txBody>
      </p:sp>
      <p:sp>
        <p:nvSpPr>
          <p:cNvPr id="14" name="Rectangle 13">
            <a:extLst>
              <a:ext uri="{FF2B5EF4-FFF2-40B4-BE49-F238E27FC236}">
                <a16:creationId xmlns:a16="http://schemas.microsoft.com/office/drawing/2014/main" id="{F28EA0FD-1FE3-A823-0181-7D235A7DC5B0}"/>
              </a:ext>
            </a:extLst>
          </p:cNvPr>
          <p:cNvSpPr/>
          <p:nvPr/>
        </p:nvSpPr>
        <p:spPr>
          <a:xfrm>
            <a:off x="5467094" y="5585876"/>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15" name="Straight Connector 14">
            <a:extLst>
              <a:ext uri="{FF2B5EF4-FFF2-40B4-BE49-F238E27FC236}">
                <a16:creationId xmlns:a16="http://schemas.microsoft.com/office/drawing/2014/main" id="{06A98FB9-5967-CC07-F598-BF0AFF253ECA}"/>
              </a:ext>
            </a:extLst>
          </p:cNvPr>
          <p:cNvCxnSpPr>
            <a:cxnSpLocks/>
          </p:cNvCxnSpPr>
          <p:nvPr/>
        </p:nvCxnSpPr>
        <p:spPr>
          <a:xfrm rot="16200000">
            <a:off x="8128623" y="6003762"/>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052D16E-084C-3A78-F719-588D02EDF4B0}"/>
              </a:ext>
            </a:extLst>
          </p:cNvPr>
          <p:cNvSpPr>
            <a:spLocks noChangeAspect="1"/>
          </p:cNvSpPr>
          <p:nvPr/>
        </p:nvSpPr>
        <p:spPr>
          <a:xfrm>
            <a:off x="8146576" y="6204099"/>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17" name="TextBox 16">
            <a:extLst>
              <a:ext uri="{FF2B5EF4-FFF2-40B4-BE49-F238E27FC236}">
                <a16:creationId xmlns:a16="http://schemas.microsoft.com/office/drawing/2014/main" id="{42F39A98-F10E-2C51-AAB2-03C19C1006E8}"/>
              </a:ext>
            </a:extLst>
          </p:cNvPr>
          <p:cNvSpPr txBox="1"/>
          <p:nvPr/>
        </p:nvSpPr>
        <p:spPr>
          <a:xfrm>
            <a:off x="7546014" y="5942022"/>
            <a:ext cx="693409"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[A -&gt;B]</a:t>
            </a:r>
            <a:endParaRPr lang="en-US" altLang="en-US" sz="1200" b="1" i="1" dirty="0">
              <a:latin typeface="Arial" panose="020B0604020202020204" pitchFamily="34" charset="0"/>
            </a:endParaRPr>
          </a:p>
        </p:txBody>
      </p:sp>
      <p:sp>
        <p:nvSpPr>
          <p:cNvPr id="18" name="Oval 17">
            <a:extLst>
              <a:ext uri="{FF2B5EF4-FFF2-40B4-BE49-F238E27FC236}">
                <a16:creationId xmlns:a16="http://schemas.microsoft.com/office/drawing/2014/main" id="{C7F6C990-2BF9-AF5E-BEC5-72C8096FBC12}"/>
              </a:ext>
            </a:extLst>
          </p:cNvPr>
          <p:cNvSpPr>
            <a:spLocks noChangeAspect="1"/>
          </p:cNvSpPr>
          <p:nvPr/>
        </p:nvSpPr>
        <p:spPr>
          <a:xfrm>
            <a:off x="8146576" y="565942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19" name="Straight Connector 18">
            <a:extLst>
              <a:ext uri="{FF2B5EF4-FFF2-40B4-BE49-F238E27FC236}">
                <a16:creationId xmlns:a16="http://schemas.microsoft.com/office/drawing/2014/main" id="{EACCAD93-8B39-FD9F-064E-B16A99CA9102}"/>
              </a:ext>
            </a:extLst>
          </p:cNvPr>
          <p:cNvCxnSpPr>
            <a:cxnSpLocks/>
            <a:endCxn id="21" idx="4"/>
          </p:cNvCxnSpPr>
          <p:nvPr/>
        </p:nvCxnSpPr>
        <p:spPr>
          <a:xfrm flipV="1">
            <a:off x="8290576" y="5300160"/>
            <a:ext cx="1235173" cy="320928"/>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6B8BB5-0AB2-1248-F425-96DDECB815AF}"/>
              </a:ext>
            </a:extLst>
          </p:cNvPr>
          <p:cNvCxnSpPr>
            <a:cxnSpLocks/>
          </p:cNvCxnSpPr>
          <p:nvPr/>
        </p:nvCxnSpPr>
        <p:spPr>
          <a:xfrm rot="16200000">
            <a:off x="9363796" y="4811823"/>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A469FA42-642B-B627-7C8B-417265511152}"/>
              </a:ext>
            </a:extLst>
          </p:cNvPr>
          <p:cNvSpPr>
            <a:spLocks noChangeAspect="1"/>
          </p:cNvSpPr>
          <p:nvPr/>
        </p:nvSpPr>
        <p:spPr>
          <a:xfrm>
            <a:off x="9381749" y="501216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D</a:t>
            </a:r>
            <a:endParaRPr lang="en-IN" b="1" dirty="0">
              <a:solidFill>
                <a:srgbClr val="06D6A0"/>
              </a:solidFill>
            </a:endParaRPr>
          </a:p>
        </p:txBody>
      </p:sp>
      <p:sp>
        <p:nvSpPr>
          <p:cNvPr id="22" name="TextBox 21">
            <a:extLst>
              <a:ext uri="{FF2B5EF4-FFF2-40B4-BE49-F238E27FC236}">
                <a16:creationId xmlns:a16="http://schemas.microsoft.com/office/drawing/2014/main" id="{045CEEA1-5721-74BD-5E38-943A37EC1B13}"/>
              </a:ext>
            </a:extLst>
          </p:cNvPr>
          <p:cNvSpPr txBox="1"/>
          <p:nvPr/>
        </p:nvSpPr>
        <p:spPr>
          <a:xfrm>
            <a:off x="8579798" y="4703603"/>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[D -&gt;F]</a:t>
            </a:r>
            <a:endParaRPr lang="en-US" altLang="en-US" sz="1200" b="1" i="1" dirty="0">
              <a:latin typeface="Arial" panose="020B0604020202020204" pitchFamily="34" charset="0"/>
            </a:endParaRPr>
          </a:p>
        </p:txBody>
      </p:sp>
      <p:sp>
        <p:nvSpPr>
          <p:cNvPr id="23" name="Oval 22">
            <a:extLst>
              <a:ext uri="{FF2B5EF4-FFF2-40B4-BE49-F238E27FC236}">
                <a16:creationId xmlns:a16="http://schemas.microsoft.com/office/drawing/2014/main" id="{1CE84A09-0345-AB91-DC93-1D8286FB7225}"/>
              </a:ext>
            </a:extLst>
          </p:cNvPr>
          <p:cNvSpPr>
            <a:spLocks noChangeAspect="1"/>
          </p:cNvSpPr>
          <p:nvPr/>
        </p:nvSpPr>
        <p:spPr>
          <a:xfrm>
            <a:off x="9381749" y="440243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F</a:t>
            </a:r>
            <a:endParaRPr lang="en-IN" b="1" dirty="0">
              <a:solidFill>
                <a:srgbClr val="06D6A0"/>
              </a:solidFill>
            </a:endParaRPr>
          </a:p>
        </p:txBody>
      </p:sp>
      <p:sp>
        <p:nvSpPr>
          <p:cNvPr id="25" name="Rectangle 24">
            <a:extLst>
              <a:ext uri="{FF2B5EF4-FFF2-40B4-BE49-F238E27FC236}">
                <a16:creationId xmlns:a16="http://schemas.microsoft.com/office/drawing/2014/main" id="{49F8F383-5CEE-5427-F309-1E869DD41452}"/>
              </a:ext>
            </a:extLst>
          </p:cNvPr>
          <p:cNvSpPr/>
          <p:nvPr/>
        </p:nvSpPr>
        <p:spPr>
          <a:xfrm>
            <a:off x="10542848" y="4371936"/>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feature1</a:t>
            </a:r>
            <a:endParaRPr lang="en-IN" dirty="0">
              <a:solidFill>
                <a:srgbClr val="FF0000"/>
              </a:solidFill>
            </a:endParaRPr>
          </a:p>
        </p:txBody>
      </p:sp>
      <p:cxnSp>
        <p:nvCxnSpPr>
          <p:cNvPr id="26" name="Straight Connector 25">
            <a:extLst>
              <a:ext uri="{FF2B5EF4-FFF2-40B4-BE49-F238E27FC236}">
                <a16:creationId xmlns:a16="http://schemas.microsoft.com/office/drawing/2014/main" id="{7C404A56-48CC-E272-A829-9793915EC6D2}"/>
              </a:ext>
            </a:extLst>
          </p:cNvPr>
          <p:cNvCxnSpPr>
            <a:cxnSpLocks/>
          </p:cNvCxnSpPr>
          <p:nvPr/>
        </p:nvCxnSpPr>
        <p:spPr>
          <a:xfrm flipH="1">
            <a:off x="9672408" y="4555461"/>
            <a:ext cx="86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357394C-B653-1CD9-F8BB-5E3F32A9C7F9}"/>
              </a:ext>
            </a:extLst>
          </p:cNvPr>
          <p:cNvSpPr txBox="1"/>
          <p:nvPr/>
        </p:nvSpPr>
        <p:spPr>
          <a:xfrm>
            <a:off x="8930379" y="5412202"/>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-&gt;D]</a:t>
            </a:r>
            <a:endParaRPr lang="en-US" altLang="en-US" sz="1200" b="1" i="1" dirty="0">
              <a:latin typeface="Arial" panose="020B0604020202020204" pitchFamily="34" charset="0"/>
            </a:endParaRPr>
          </a:p>
        </p:txBody>
      </p:sp>
      <p:cxnSp>
        <p:nvCxnSpPr>
          <p:cNvPr id="28" name="Straight Connector 27">
            <a:extLst>
              <a:ext uri="{FF2B5EF4-FFF2-40B4-BE49-F238E27FC236}">
                <a16:creationId xmlns:a16="http://schemas.microsoft.com/office/drawing/2014/main" id="{68B61981-FB8A-1929-C73F-025A59A70C86}"/>
              </a:ext>
            </a:extLst>
          </p:cNvPr>
          <p:cNvCxnSpPr>
            <a:cxnSpLocks/>
          </p:cNvCxnSpPr>
          <p:nvPr/>
        </p:nvCxnSpPr>
        <p:spPr>
          <a:xfrm flipH="1">
            <a:off x="8434576" y="5838963"/>
            <a:ext cx="1800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C832B31-EDF6-A658-5845-5440489267EA}"/>
              </a:ext>
            </a:extLst>
          </p:cNvPr>
          <p:cNvSpPr/>
          <p:nvPr/>
        </p:nvSpPr>
        <p:spPr>
          <a:xfrm>
            <a:off x="10218590" y="5638852"/>
            <a:ext cx="1423820" cy="386304"/>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commit_tag1</a:t>
            </a:r>
            <a:endParaRPr lang="en-IN" dirty="0">
              <a:solidFill>
                <a:srgbClr val="FF0000"/>
              </a:solidFill>
            </a:endParaRPr>
          </a:p>
        </p:txBody>
      </p:sp>
      <p:cxnSp>
        <p:nvCxnSpPr>
          <p:cNvPr id="30" name="Straight Connector 29">
            <a:extLst>
              <a:ext uri="{FF2B5EF4-FFF2-40B4-BE49-F238E27FC236}">
                <a16:creationId xmlns:a16="http://schemas.microsoft.com/office/drawing/2014/main" id="{DF163763-0149-EAC1-CD9F-E8160CF03CCD}"/>
              </a:ext>
            </a:extLst>
          </p:cNvPr>
          <p:cNvCxnSpPr>
            <a:cxnSpLocks/>
          </p:cNvCxnSpPr>
          <p:nvPr/>
        </p:nvCxnSpPr>
        <p:spPr>
          <a:xfrm rot="16200000">
            <a:off x="8119772" y="5456974"/>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766C7E-C427-A1D9-C907-CECBE763CB60}"/>
              </a:ext>
            </a:extLst>
          </p:cNvPr>
          <p:cNvSpPr txBox="1"/>
          <p:nvPr/>
        </p:nvSpPr>
        <p:spPr>
          <a:xfrm>
            <a:off x="7537163" y="5395234"/>
            <a:ext cx="693409"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-&gt;C]</a:t>
            </a:r>
            <a:endParaRPr lang="en-US" altLang="en-US" sz="1200" b="1" i="1" dirty="0">
              <a:latin typeface="Arial" panose="020B0604020202020204" pitchFamily="34" charset="0"/>
            </a:endParaRPr>
          </a:p>
        </p:txBody>
      </p:sp>
      <p:cxnSp>
        <p:nvCxnSpPr>
          <p:cNvPr id="32" name="Straight Connector 31">
            <a:extLst>
              <a:ext uri="{FF2B5EF4-FFF2-40B4-BE49-F238E27FC236}">
                <a16:creationId xmlns:a16="http://schemas.microsoft.com/office/drawing/2014/main" id="{0D20905A-F0C7-03A1-97B8-FFC074E1AE56}"/>
              </a:ext>
            </a:extLst>
          </p:cNvPr>
          <p:cNvCxnSpPr>
            <a:cxnSpLocks/>
          </p:cNvCxnSpPr>
          <p:nvPr/>
        </p:nvCxnSpPr>
        <p:spPr>
          <a:xfrm rot="16200000">
            <a:off x="8113816" y="4912338"/>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BBDD190-ADFA-C8E0-4BEC-D3FAFA2DC2DF}"/>
              </a:ext>
            </a:extLst>
          </p:cNvPr>
          <p:cNvSpPr>
            <a:spLocks noChangeAspect="1"/>
          </p:cNvSpPr>
          <p:nvPr/>
        </p:nvSpPr>
        <p:spPr>
          <a:xfrm>
            <a:off x="8131769" y="511267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sp>
        <p:nvSpPr>
          <p:cNvPr id="34" name="TextBox 33">
            <a:extLst>
              <a:ext uri="{FF2B5EF4-FFF2-40B4-BE49-F238E27FC236}">
                <a16:creationId xmlns:a16="http://schemas.microsoft.com/office/drawing/2014/main" id="{B08F4F60-595C-7F9F-EA95-E9C4845BF81E}"/>
              </a:ext>
            </a:extLst>
          </p:cNvPr>
          <p:cNvSpPr txBox="1"/>
          <p:nvPr/>
        </p:nvSpPr>
        <p:spPr>
          <a:xfrm>
            <a:off x="7291718" y="4804118"/>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[C -&gt;E]</a:t>
            </a:r>
            <a:endParaRPr lang="en-US" altLang="en-US" sz="1200" b="1" i="1" dirty="0">
              <a:latin typeface="Arial" panose="020B0604020202020204" pitchFamily="34" charset="0"/>
            </a:endParaRPr>
          </a:p>
        </p:txBody>
      </p:sp>
      <p:sp>
        <p:nvSpPr>
          <p:cNvPr id="35" name="Oval 34">
            <a:extLst>
              <a:ext uri="{FF2B5EF4-FFF2-40B4-BE49-F238E27FC236}">
                <a16:creationId xmlns:a16="http://schemas.microsoft.com/office/drawing/2014/main" id="{F1900859-FB22-6D8D-4E41-DFDC250EBC15}"/>
              </a:ext>
            </a:extLst>
          </p:cNvPr>
          <p:cNvSpPr>
            <a:spLocks noChangeAspect="1"/>
          </p:cNvSpPr>
          <p:nvPr/>
        </p:nvSpPr>
        <p:spPr>
          <a:xfrm>
            <a:off x="8131769" y="450295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E</a:t>
            </a:r>
            <a:endParaRPr lang="en-IN" b="1" dirty="0">
              <a:solidFill>
                <a:srgbClr val="06D6A0"/>
              </a:solidFill>
            </a:endParaRPr>
          </a:p>
        </p:txBody>
      </p:sp>
      <p:sp>
        <p:nvSpPr>
          <p:cNvPr id="37" name="Oval 36">
            <a:extLst>
              <a:ext uri="{FF2B5EF4-FFF2-40B4-BE49-F238E27FC236}">
                <a16:creationId xmlns:a16="http://schemas.microsoft.com/office/drawing/2014/main" id="{B987F912-9BC6-1D15-3826-F1DA96AAF6C1}"/>
              </a:ext>
            </a:extLst>
          </p:cNvPr>
          <p:cNvSpPr>
            <a:spLocks noChangeAspect="1"/>
          </p:cNvSpPr>
          <p:nvPr/>
        </p:nvSpPr>
        <p:spPr>
          <a:xfrm>
            <a:off x="8095423" y="387692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G</a:t>
            </a:r>
            <a:endParaRPr lang="en-IN" b="1" dirty="0">
              <a:solidFill>
                <a:srgbClr val="06D6A0"/>
              </a:solidFill>
            </a:endParaRPr>
          </a:p>
        </p:txBody>
      </p:sp>
      <p:cxnSp>
        <p:nvCxnSpPr>
          <p:cNvPr id="42" name="Straight Connector 41">
            <a:extLst>
              <a:ext uri="{FF2B5EF4-FFF2-40B4-BE49-F238E27FC236}">
                <a16:creationId xmlns:a16="http://schemas.microsoft.com/office/drawing/2014/main" id="{9807067B-5B8C-4CAF-7499-1883E200452B}"/>
              </a:ext>
            </a:extLst>
          </p:cNvPr>
          <p:cNvCxnSpPr>
            <a:cxnSpLocks/>
          </p:cNvCxnSpPr>
          <p:nvPr/>
        </p:nvCxnSpPr>
        <p:spPr>
          <a:xfrm rot="16200000">
            <a:off x="8102799" y="4335345"/>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AB6E615-AC9B-681B-5EB5-269579315824}"/>
              </a:ext>
            </a:extLst>
          </p:cNvPr>
          <p:cNvCxnSpPr>
            <a:cxnSpLocks/>
          </p:cNvCxnSpPr>
          <p:nvPr/>
        </p:nvCxnSpPr>
        <p:spPr>
          <a:xfrm>
            <a:off x="6502212" y="5779028"/>
            <a:ext cx="1656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3" name="Callout: Line 42">
            <a:extLst>
              <a:ext uri="{FF2B5EF4-FFF2-40B4-BE49-F238E27FC236}">
                <a16:creationId xmlns:a16="http://schemas.microsoft.com/office/drawing/2014/main" id="{00271EF9-8C2B-8EAB-A2C2-56EC00ED805B}"/>
              </a:ext>
            </a:extLst>
          </p:cNvPr>
          <p:cNvSpPr/>
          <p:nvPr/>
        </p:nvSpPr>
        <p:spPr>
          <a:xfrm>
            <a:off x="9367693" y="3611499"/>
            <a:ext cx="1253067" cy="519268"/>
          </a:xfrm>
          <a:prstGeom prst="borderCallout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This is merge commit</a:t>
            </a:r>
            <a:endParaRPr lang="en-IN" sz="1200" dirty="0">
              <a:solidFill>
                <a:schemeClr val="tx1">
                  <a:lumMod val="50000"/>
                  <a:lumOff val="50000"/>
                </a:schemeClr>
              </a:solidFill>
            </a:endParaRPr>
          </a:p>
        </p:txBody>
      </p:sp>
      <p:cxnSp>
        <p:nvCxnSpPr>
          <p:cNvPr id="36" name="Straight Connector 35">
            <a:extLst>
              <a:ext uri="{FF2B5EF4-FFF2-40B4-BE49-F238E27FC236}">
                <a16:creationId xmlns:a16="http://schemas.microsoft.com/office/drawing/2014/main" id="{A0AAE68C-FA3C-0F72-2DB5-14ADE715BE21}"/>
              </a:ext>
            </a:extLst>
          </p:cNvPr>
          <p:cNvCxnSpPr>
            <a:cxnSpLocks/>
            <a:stCxn id="23" idx="0"/>
            <a:endCxn id="37" idx="6"/>
          </p:cNvCxnSpPr>
          <p:nvPr/>
        </p:nvCxnSpPr>
        <p:spPr>
          <a:xfrm flipH="1" flipV="1">
            <a:off x="8383423" y="4020925"/>
            <a:ext cx="1142326" cy="38151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102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3" presetClass="emph" presetSubtype="2" fill="hold" grpId="0" nodeType="withEffect">
                                  <p:stCondLst>
                                    <p:cond delay="0"/>
                                  </p:stCondLst>
                                  <p:childTnLst>
                                    <p:animClr clrSpc="rgb" dir="cw">
                                      <p:cBhvr override="childStyle">
                                        <p:cTn id="11" dur="2000" fill="hold"/>
                                        <p:tgtEl>
                                          <p:spTgt spid="4"/>
                                        </p:tgtEl>
                                        <p:attrNameLst>
                                          <p:attrName>style.color</p:attrName>
                                        </p:attrNameLst>
                                      </p:cBhvr>
                                      <p:to>
                                        <a:srgbClr val="EF476F"/>
                                      </p:to>
                                    </p:animClr>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Effect transition="in" filter="wipe(left)">
                                      <p:cBhvr>
                                        <p:cTn id="35" dur="500"/>
                                        <p:tgtEl>
                                          <p:spTgt spid="11">
                                            <p:txEl>
                                              <p:pRg st="1" end="1"/>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58"/>
                                        </p:tgtEl>
                                        <p:attrNameLst>
                                          <p:attrName>style.visibility</p:attrName>
                                        </p:attrNameLst>
                                      </p:cBhvr>
                                      <p:to>
                                        <p:strVal val="visible"/>
                                      </p:to>
                                    </p:set>
                                    <p:anim calcmode="lin" valueType="num">
                                      <p:cBhvr>
                                        <p:cTn id="38" dur="500" fill="hold"/>
                                        <p:tgtEl>
                                          <p:spTgt spid="58"/>
                                        </p:tgtEl>
                                        <p:attrNameLst>
                                          <p:attrName>ppt_w</p:attrName>
                                        </p:attrNameLst>
                                      </p:cBhvr>
                                      <p:tavLst>
                                        <p:tav tm="0">
                                          <p:val>
                                            <p:fltVal val="0"/>
                                          </p:val>
                                        </p:tav>
                                        <p:tav tm="100000">
                                          <p:val>
                                            <p:strVal val="#ppt_w"/>
                                          </p:val>
                                        </p:tav>
                                      </p:tavLst>
                                    </p:anim>
                                    <p:anim calcmode="lin" valueType="num">
                                      <p:cBhvr>
                                        <p:cTn id="39" dur="500" fill="hold"/>
                                        <p:tgtEl>
                                          <p:spTgt spid="58"/>
                                        </p:tgtEl>
                                        <p:attrNameLst>
                                          <p:attrName>ppt_h</p:attrName>
                                        </p:attrNameLst>
                                      </p:cBhvr>
                                      <p:tavLst>
                                        <p:tav tm="0">
                                          <p:val>
                                            <p:fltVal val="0"/>
                                          </p:val>
                                        </p:tav>
                                        <p:tav tm="100000">
                                          <p:val>
                                            <p:strVal val="#ppt_h"/>
                                          </p:val>
                                        </p:tav>
                                      </p:tavLst>
                                    </p:anim>
                                    <p:animEffect transition="in" filter="fade">
                                      <p:cBhvr>
                                        <p:cTn id="40" dur="500"/>
                                        <p:tgtEl>
                                          <p:spTgt spid="5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animEffect transition="in" filter="fade">
                                      <p:cBhvr>
                                        <p:cTn id="45" dur="500"/>
                                        <p:tgtEl>
                                          <p:spTgt spid="59"/>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1">
                                            <p:txEl>
                                              <p:pRg st="2" end="2"/>
                                            </p:txEl>
                                          </p:spTgt>
                                        </p:tgtEl>
                                        <p:attrNameLst>
                                          <p:attrName>style.visibility</p:attrName>
                                        </p:attrNameLst>
                                      </p:cBhvr>
                                      <p:to>
                                        <p:strVal val="visible"/>
                                      </p:to>
                                    </p:set>
                                    <p:animEffect transition="in" filter="wipe(left)">
                                      <p:cBhvr>
                                        <p:cTn id="53" dur="500"/>
                                        <p:tgtEl>
                                          <p:spTgt spid="11">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128"/>
                                        </p:tgtEl>
                                        <p:attrNameLst>
                                          <p:attrName>style.visibility</p:attrName>
                                        </p:attrNameLst>
                                      </p:cBhvr>
                                      <p:to>
                                        <p:strVal val="visible"/>
                                      </p:to>
                                    </p:set>
                                  </p:childTnLst>
                                </p:cTn>
                              </p:par>
                            </p:childTnLst>
                          </p:cTn>
                        </p:par>
                        <p:par>
                          <p:cTn id="58" fill="hold">
                            <p:stCondLst>
                              <p:cond delay="0"/>
                            </p:stCondLst>
                            <p:childTnLst>
                              <p:par>
                                <p:cTn id="59" presetID="19" presetClass="emph" presetSubtype="0" fill="hold" grpId="0" nodeType="afterEffect">
                                  <p:stCondLst>
                                    <p:cond delay="0"/>
                                  </p:stCondLst>
                                  <p:childTnLst>
                                    <p:animClr clrSpc="rgb" dir="cw">
                                      <p:cBhvr override="childStyle">
                                        <p:cTn id="60" dur="500" fill="hold"/>
                                        <p:tgtEl>
                                          <p:spTgt spid="128"/>
                                        </p:tgtEl>
                                        <p:attrNameLst>
                                          <p:attrName>style.color</p:attrName>
                                        </p:attrNameLst>
                                      </p:cBhvr>
                                      <p:to>
                                        <a:srgbClr val="FFC8DD"/>
                                      </p:to>
                                    </p:animClr>
                                    <p:animClr clrSpc="rgb" dir="cw">
                                      <p:cBhvr>
                                        <p:cTn id="61" dur="500" fill="hold"/>
                                        <p:tgtEl>
                                          <p:spTgt spid="128"/>
                                        </p:tgtEl>
                                        <p:attrNameLst>
                                          <p:attrName>fillcolor</p:attrName>
                                        </p:attrNameLst>
                                      </p:cBhvr>
                                      <p:to>
                                        <a:srgbClr val="FFC8DD"/>
                                      </p:to>
                                    </p:animClr>
                                    <p:set>
                                      <p:cBhvr>
                                        <p:cTn id="62" dur="500" fill="hold"/>
                                        <p:tgtEl>
                                          <p:spTgt spid="128"/>
                                        </p:tgtEl>
                                        <p:attrNameLst>
                                          <p:attrName>fill.type</p:attrName>
                                        </p:attrNameLst>
                                      </p:cBhvr>
                                      <p:to>
                                        <p:strVal val="solid"/>
                                      </p:to>
                                    </p:set>
                                    <p:set>
                                      <p:cBhvr>
                                        <p:cTn id="63" dur="500" fill="hold"/>
                                        <p:tgtEl>
                                          <p:spTgt spid="128"/>
                                        </p:tgtEl>
                                        <p:attrNameLst>
                                          <p:attrName>fill.on</p:attrName>
                                        </p:attrNameLst>
                                      </p:cBhvr>
                                      <p:to>
                                        <p:strVal val="true"/>
                                      </p:to>
                                    </p:set>
                                  </p:childTnLst>
                                </p:cTn>
                              </p:par>
                            </p:childTnLst>
                          </p:cTn>
                        </p:par>
                        <p:par>
                          <p:cTn id="64" fill="hold">
                            <p:stCondLst>
                              <p:cond delay="500"/>
                            </p:stCondLst>
                            <p:childTnLst>
                              <p:par>
                                <p:cTn id="65" presetID="1" presetClass="entr" presetSubtype="0" fill="hold" nodeType="afterEffect">
                                  <p:stCondLst>
                                    <p:cond delay="0"/>
                                  </p:stCondLst>
                                  <p:childTnLst>
                                    <p:set>
                                      <p:cBhvr>
                                        <p:cTn id="66" dur="1" fill="hold">
                                          <p:stCondLst>
                                            <p:cond delay="0"/>
                                          </p:stCondLst>
                                        </p:cTn>
                                        <p:tgtEl>
                                          <p:spTgt spid="128">
                                            <p:txEl>
                                              <p:pRg st="0" end="0"/>
                                            </p:txEl>
                                          </p:spTgt>
                                        </p:tgtEl>
                                        <p:attrNameLst>
                                          <p:attrName>style.visibility</p:attrName>
                                        </p:attrNameLst>
                                      </p:cBhvr>
                                      <p:to>
                                        <p:strVal val="visible"/>
                                      </p:to>
                                    </p:set>
                                  </p:childTnLst>
                                </p:cTn>
                              </p:par>
                              <p:par>
                                <p:cTn id="67" presetID="3" presetClass="emph" presetSubtype="2" fill="hold" nodeType="withEffect">
                                  <p:stCondLst>
                                    <p:cond delay="0"/>
                                  </p:stCondLst>
                                  <p:childTnLst>
                                    <p:animClr clrSpc="rgb" dir="cw">
                                      <p:cBhvr override="childStyle">
                                        <p:cTn id="68" dur="2000" fill="hold"/>
                                        <p:tgtEl>
                                          <p:spTgt spid="128">
                                            <p:txEl>
                                              <p:pRg st="0" end="0"/>
                                            </p:txEl>
                                          </p:spTgt>
                                        </p:tgtEl>
                                        <p:attrNameLst>
                                          <p:attrName>style.color</p:attrName>
                                        </p:attrNameLst>
                                      </p:cBhvr>
                                      <p:to>
                                        <a:srgbClr val="06D6A0"/>
                                      </p:to>
                                    </p:animClr>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2000"/>
                                        <p:tgtEl>
                                          <p:spTgt spid="63"/>
                                        </p:tgtEl>
                                      </p:cBhvr>
                                    </p:animEffect>
                                  </p:childTnLst>
                                </p:cTn>
                              </p:par>
                              <p:par>
                                <p:cTn id="74" presetID="7" presetClass="emph" presetSubtype="2" fill="hold" nodeType="withEffect">
                                  <p:stCondLst>
                                    <p:cond delay="0"/>
                                  </p:stCondLst>
                                  <p:childTnLst>
                                    <p:animClr clrSpc="rgb" dir="cw">
                                      <p:cBhvr>
                                        <p:cTn id="75" dur="2000" fill="hold"/>
                                        <p:tgtEl>
                                          <p:spTgt spid="63"/>
                                        </p:tgtEl>
                                        <p:attrNameLst>
                                          <p:attrName>stroke.color</p:attrName>
                                        </p:attrNameLst>
                                      </p:cBhvr>
                                      <p:to>
                                        <a:srgbClr val="FFC8DD"/>
                                      </p:to>
                                    </p:animClr>
                                    <p:set>
                                      <p:cBhvr>
                                        <p:cTn id="76" dur="2000" fill="hold"/>
                                        <p:tgtEl>
                                          <p:spTgt spid="63"/>
                                        </p:tgtEl>
                                        <p:attrNameLst>
                                          <p:attrName>stroke.on</p:attrName>
                                        </p:attrNameLst>
                                      </p:cBhvr>
                                      <p:to>
                                        <p:strVal val="true"/>
                                      </p:to>
                                    </p:set>
                                  </p:childTnLst>
                                </p:cTn>
                              </p:par>
                              <p:par>
                                <p:cTn id="77" presetID="1" presetClass="entr" presetSubtype="0" fill="hold" grpId="1" nodeType="withEffect">
                                  <p:stCondLst>
                                    <p:cond delay="0"/>
                                  </p:stCondLst>
                                  <p:childTnLst>
                                    <p:set>
                                      <p:cBhvr>
                                        <p:cTn id="78" dur="1" fill="hold">
                                          <p:stCondLst>
                                            <p:cond delay="0"/>
                                          </p:stCondLst>
                                        </p:cTn>
                                        <p:tgtEl>
                                          <p:spTgt spid="129">
                                            <p:txEl>
                                              <p:pRg st="0" end="0"/>
                                            </p:txEl>
                                          </p:spTgt>
                                        </p:tgtEl>
                                        <p:attrNameLst>
                                          <p:attrName>style.visibility</p:attrName>
                                        </p:attrNameLst>
                                      </p:cBhvr>
                                      <p:to>
                                        <p:strVal val="visible"/>
                                      </p:to>
                                    </p:set>
                                  </p:childTnLst>
                                </p:cTn>
                              </p:par>
                              <p:par>
                                <p:cTn id="79" presetID="3" presetClass="emph" presetSubtype="2" fill="hold" grpId="0" nodeType="withEffect">
                                  <p:stCondLst>
                                    <p:cond delay="0"/>
                                  </p:stCondLst>
                                  <p:childTnLst>
                                    <p:animClr clrSpc="rgb" dir="cw">
                                      <p:cBhvr override="childStyle">
                                        <p:cTn id="80" dur="2000" fill="hold"/>
                                        <p:tgtEl>
                                          <p:spTgt spid="129">
                                            <p:txEl>
                                              <p:pRg st="0" end="0"/>
                                            </p:txEl>
                                          </p:spTgt>
                                        </p:tgtEl>
                                        <p:attrNameLst>
                                          <p:attrName>style.color</p:attrName>
                                        </p:attrNameLst>
                                      </p:cBhvr>
                                      <p:to>
                                        <a:srgbClr val="073B4C"/>
                                      </p:to>
                                    </p:animClr>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148"/>
                                        </p:tgtEl>
                                        <p:attrNameLst>
                                          <p:attrName>style.visibility</p:attrName>
                                        </p:attrNameLst>
                                      </p:cBhvr>
                                      <p:to>
                                        <p:strVal val="visible"/>
                                      </p:to>
                                    </p:set>
                                    <p:animEffect transition="in" filter="wipe(down)">
                                      <p:cBhvr>
                                        <p:cTn id="85" dur="2000"/>
                                        <p:tgtEl>
                                          <p:spTgt spid="148"/>
                                        </p:tgtEl>
                                      </p:cBhvr>
                                    </p:animEffect>
                                  </p:childTnLst>
                                </p:cTn>
                              </p:par>
                              <p:par>
                                <p:cTn id="86" presetID="7" presetClass="emph" presetSubtype="2" fill="hold" nodeType="withEffect">
                                  <p:stCondLst>
                                    <p:cond delay="0"/>
                                  </p:stCondLst>
                                  <p:childTnLst>
                                    <p:animClr clrSpc="rgb" dir="cw">
                                      <p:cBhvr>
                                        <p:cTn id="87" dur="2000" fill="hold"/>
                                        <p:tgtEl>
                                          <p:spTgt spid="148"/>
                                        </p:tgtEl>
                                        <p:attrNameLst>
                                          <p:attrName>stroke.color</p:attrName>
                                        </p:attrNameLst>
                                      </p:cBhvr>
                                      <p:to>
                                        <a:srgbClr val="06D6A0"/>
                                      </p:to>
                                    </p:animClr>
                                    <p:set>
                                      <p:cBhvr>
                                        <p:cTn id="88" dur="2000" fill="hold"/>
                                        <p:tgtEl>
                                          <p:spTgt spid="148"/>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1" nodeType="clickEffect">
                                  <p:stCondLst>
                                    <p:cond delay="0"/>
                                  </p:stCondLst>
                                  <p:childTnLst>
                                    <p:set>
                                      <p:cBhvr>
                                        <p:cTn id="92" dur="1" fill="hold">
                                          <p:stCondLst>
                                            <p:cond delay="0"/>
                                          </p:stCondLst>
                                        </p:cTn>
                                        <p:tgtEl>
                                          <p:spTgt spid="131"/>
                                        </p:tgtEl>
                                        <p:attrNameLst>
                                          <p:attrName>style.visibility</p:attrName>
                                        </p:attrNameLst>
                                      </p:cBhvr>
                                      <p:to>
                                        <p:strVal val="visible"/>
                                      </p:to>
                                    </p:set>
                                  </p:childTnLst>
                                </p:cTn>
                              </p:par>
                            </p:childTnLst>
                          </p:cTn>
                        </p:par>
                        <p:par>
                          <p:cTn id="93" fill="hold">
                            <p:stCondLst>
                              <p:cond delay="0"/>
                            </p:stCondLst>
                            <p:childTnLst>
                              <p:par>
                                <p:cTn id="94" presetID="19" presetClass="emph" presetSubtype="0" fill="hold" grpId="0" nodeType="afterEffect">
                                  <p:stCondLst>
                                    <p:cond delay="0"/>
                                  </p:stCondLst>
                                  <p:childTnLst>
                                    <p:animClr clrSpc="rgb" dir="cw">
                                      <p:cBhvr override="childStyle">
                                        <p:cTn id="95" dur="500" fill="hold"/>
                                        <p:tgtEl>
                                          <p:spTgt spid="131"/>
                                        </p:tgtEl>
                                        <p:attrNameLst>
                                          <p:attrName>style.color</p:attrName>
                                        </p:attrNameLst>
                                      </p:cBhvr>
                                      <p:to>
                                        <a:srgbClr val="FFC8DD"/>
                                      </p:to>
                                    </p:animClr>
                                    <p:animClr clrSpc="rgb" dir="cw">
                                      <p:cBhvr>
                                        <p:cTn id="96" dur="500" fill="hold"/>
                                        <p:tgtEl>
                                          <p:spTgt spid="131"/>
                                        </p:tgtEl>
                                        <p:attrNameLst>
                                          <p:attrName>fillcolor</p:attrName>
                                        </p:attrNameLst>
                                      </p:cBhvr>
                                      <p:to>
                                        <a:srgbClr val="FFC8DD"/>
                                      </p:to>
                                    </p:animClr>
                                    <p:set>
                                      <p:cBhvr>
                                        <p:cTn id="97" dur="500" fill="hold"/>
                                        <p:tgtEl>
                                          <p:spTgt spid="131"/>
                                        </p:tgtEl>
                                        <p:attrNameLst>
                                          <p:attrName>fill.type</p:attrName>
                                        </p:attrNameLst>
                                      </p:cBhvr>
                                      <p:to>
                                        <p:strVal val="solid"/>
                                      </p:to>
                                    </p:set>
                                    <p:set>
                                      <p:cBhvr>
                                        <p:cTn id="98" dur="500" fill="hold"/>
                                        <p:tgtEl>
                                          <p:spTgt spid="131"/>
                                        </p:tgtEl>
                                        <p:attrNameLst>
                                          <p:attrName>fill.on</p:attrName>
                                        </p:attrNameLst>
                                      </p:cBhvr>
                                      <p:to>
                                        <p:strVal val="true"/>
                                      </p:to>
                                    </p:set>
                                  </p:childTnLst>
                                </p:cTn>
                              </p:par>
                            </p:childTnLst>
                          </p:cTn>
                        </p:par>
                        <p:par>
                          <p:cTn id="99" fill="hold">
                            <p:stCondLst>
                              <p:cond delay="500"/>
                            </p:stCondLst>
                            <p:childTnLst>
                              <p:par>
                                <p:cTn id="100" presetID="1" presetClass="entr" presetSubtype="0" fill="hold" nodeType="afterEffect">
                                  <p:stCondLst>
                                    <p:cond delay="0"/>
                                  </p:stCondLst>
                                  <p:childTnLst>
                                    <p:set>
                                      <p:cBhvr>
                                        <p:cTn id="101" dur="1" fill="hold">
                                          <p:stCondLst>
                                            <p:cond delay="0"/>
                                          </p:stCondLst>
                                        </p:cTn>
                                        <p:tgtEl>
                                          <p:spTgt spid="131">
                                            <p:txEl>
                                              <p:pRg st="0" end="0"/>
                                            </p:txEl>
                                          </p:spTgt>
                                        </p:tgtEl>
                                        <p:attrNameLst>
                                          <p:attrName>style.visibility</p:attrName>
                                        </p:attrNameLst>
                                      </p:cBhvr>
                                      <p:to>
                                        <p:strVal val="visible"/>
                                      </p:to>
                                    </p:set>
                                  </p:childTnLst>
                                </p:cTn>
                              </p:par>
                              <p:par>
                                <p:cTn id="102" presetID="3" presetClass="emph" presetSubtype="2" fill="hold" nodeType="withEffect">
                                  <p:stCondLst>
                                    <p:cond delay="0"/>
                                  </p:stCondLst>
                                  <p:childTnLst>
                                    <p:animClr clrSpc="rgb" dir="cw">
                                      <p:cBhvr override="childStyle">
                                        <p:cTn id="103" dur="2000" fill="hold"/>
                                        <p:tgtEl>
                                          <p:spTgt spid="131">
                                            <p:txEl>
                                              <p:pRg st="0" end="0"/>
                                            </p:txEl>
                                          </p:spTgt>
                                        </p:tgtEl>
                                        <p:attrNameLst>
                                          <p:attrName>style.color</p:attrName>
                                        </p:attrNameLst>
                                      </p:cBhvr>
                                      <p:to>
                                        <a:srgbClr val="06D6A0"/>
                                      </p:to>
                                    </p:animClr>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53"/>
                                        </p:tgtEl>
                                        <p:attrNameLst>
                                          <p:attrName>style.visibility</p:attrName>
                                        </p:attrNameLst>
                                      </p:cBhvr>
                                      <p:to>
                                        <p:strVal val="visible"/>
                                      </p:to>
                                    </p:set>
                                  </p:childTnLst>
                                </p:cTn>
                              </p:par>
                            </p:childTnLst>
                          </p:cTn>
                        </p:par>
                        <p:par>
                          <p:cTn id="108" fill="hold">
                            <p:stCondLst>
                              <p:cond delay="0"/>
                            </p:stCondLst>
                            <p:childTnLst>
                              <p:par>
                                <p:cTn id="109" presetID="22" presetClass="entr" presetSubtype="2" fill="hold" nodeType="afterEffect">
                                  <p:stCondLst>
                                    <p:cond delay="0"/>
                                  </p:stCondLst>
                                  <p:childTnLst>
                                    <p:set>
                                      <p:cBhvr>
                                        <p:cTn id="110" dur="1" fill="hold">
                                          <p:stCondLst>
                                            <p:cond delay="0"/>
                                          </p:stCondLst>
                                        </p:cTn>
                                        <p:tgtEl>
                                          <p:spTgt spid="152"/>
                                        </p:tgtEl>
                                        <p:attrNameLst>
                                          <p:attrName>style.visibility</p:attrName>
                                        </p:attrNameLst>
                                      </p:cBhvr>
                                      <p:to>
                                        <p:strVal val="visible"/>
                                      </p:to>
                                    </p:set>
                                    <p:animEffect transition="in" filter="wipe(right)">
                                      <p:cBhvr>
                                        <p:cTn id="111" dur="2000"/>
                                        <p:tgtEl>
                                          <p:spTgt spid="152"/>
                                        </p:tgtEl>
                                      </p:cBhvr>
                                    </p:animEffect>
                                  </p:childTnLst>
                                </p:cTn>
                              </p:par>
                              <p:par>
                                <p:cTn id="112" presetID="7" presetClass="emph" presetSubtype="2" fill="hold" nodeType="withEffect">
                                  <p:stCondLst>
                                    <p:cond delay="0"/>
                                  </p:stCondLst>
                                  <p:childTnLst>
                                    <p:animClr clrSpc="rgb" dir="cw">
                                      <p:cBhvr>
                                        <p:cTn id="113" dur="2000" fill="hold"/>
                                        <p:tgtEl>
                                          <p:spTgt spid="152"/>
                                        </p:tgtEl>
                                        <p:attrNameLst>
                                          <p:attrName>stroke.color</p:attrName>
                                        </p:attrNameLst>
                                      </p:cBhvr>
                                      <p:to>
                                        <a:srgbClr val="BFBFBF"/>
                                      </p:to>
                                    </p:animClr>
                                    <p:set>
                                      <p:cBhvr>
                                        <p:cTn id="114" dur="2000" fill="hold"/>
                                        <p:tgtEl>
                                          <p:spTgt spid="152"/>
                                        </p:tgtEl>
                                        <p:attrNameLst>
                                          <p:attrName>stroke.on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136"/>
                                        </p:tgtEl>
                                        <p:attrNameLst>
                                          <p:attrName>style.visibility</p:attrName>
                                        </p:attrNameLst>
                                      </p:cBhvr>
                                      <p:to>
                                        <p:strVal val="visible"/>
                                      </p:to>
                                    </p:set>
                                    <p:animEffect transition="in" filter="wipe(down)">
                                      <p:cBhvr>
                                        <p:cTn id="119" dur="2000"/>
                                        <p:tgtEl>
                                          <p:spTgt spid="136"/>
                                        </p:tgtEl>
                                      </p:cBhvr>
                                    </p:animEffect>
                                  </p:childTnLst>
                                </p:cTn>
                              </p:par>
                              <p:par>
                                <p:cTn id="120" presetID="7" presetClass="emph" presetSubtype="2" fill="hold" nodeType="withEffect">
                                  <p:stCondLst>
                                    <p:cond delay="0"/>
                                  </p:stCondLst>
                                  <p:childTnLst>
                                    <p:animClr clrSpc="rgb" dir="cw">
                                      <p:cBhvr>
                                        <p:cTn id="121" dur="2000" fill="hold"/>
                                        <p:tgtEl>
                                          <p:spTgt spid="136"/>
                                        </p:tgtEl>
                                        <p:attrNameLst>
                                          <p:attrName>stroke.color</p:attrName>
                                        </p:attrNameLst>
                                      </p:cBhvr>
                                      <p:to>
                                        <a:srgbClr val="FFC8DD"/>
                                      </p:to>
                                    </p:animClr>
                                    <p:set>
                                      <p:cBhvr>
                                        <p:cTn id="122" dur="2000" fill="hold"/>
                                        <p:tgtEl>
                                          <p:spTgt spid="136"/>
                                        </p:tgtEl>
                                        <p:attrNameLst>
                                          <p:attrName>stroke.on</p:attrName>
                                        </p:attrNameLst>
                                      </p:cBhvr>
                                      <p:to>
                                        <p:strVal val="true"/>
                                      </p:to>
                                    </p:set>
                                  </p:childTnLst>
                                </p:cTn>
                              </p:par>
                              <p:par>
                                <p:cTn id="123" presetID="1" presetClass="entr" presetSubtype="0" fill="hold" grpId="1" nodeType="withEffect">
                                  <p:stCondLst>
                                    <p:cond delay="0"/>
                                  </p:stCondLst>
                                  <p:childTnLst>
                                    <p:set>
                                      <p:cBhvr>
                                        <p:cTn id="124" dur="1" fill="hold">
                                          <p:stCondLst>
                                            <p:cond delay="0"/>
                                          </p:stCondLst>
                                        </p:cTn>
                                        <p:tgtEl>
                                          <p:spTgt spid="151">
                                            <p:txEl>
                                              <p:pRg st="0" end="0"/>
                                            </p:txEl>
                                          </p:spTgt>
                                        </p:tgtEl>
                                        <p:attrNameLst>
                                          <p:attrName>style.visibility</p:attrName>
                                        </p:attrNameLst>
                                      </p:cBhvr>
                                      <p:to>
                                        <p:strVal val="visible"/>
                                      </p:to>
                                    </p:set>
                                  </p:childTnLst>
                                </p:cTn>
                              </p:par>
                              <p:par>
                                <p:cTn id="125" presetID="3" presetClass="emph" presetSubtype="2" fill="hold" grpId="0" nodeType="withEffect">
                                  <p:stCondLst>
                                    <p:cond delay="0"/>
                                  </p:stCondLst>
                                  <p:childTnLst>
                                    <p:animClr clrSpc="rgb" dir="cw">
                                      <p:cBhvr override="childStyle">
                                        <p:cTn id="126" dur="2000" fill="hold"/>
                                        <p:tgtEl>
                                          <p:spTgt spid="151">
                                            <p:txEl>
                                              <p:pRg st="0" end="0"/>
                                            </p:txEl>
                                          </p:spTgt>
                                        </p:tgtEl>
                                        <p:attrNameLst>
                                          <p:attrName>style.color</p:attrName>
                                        </p:attrNameLst>
                                      </p:cBhvr>
                                      <p:to>
                                        <a:srgbClr val="073B4C"/>
                                      </p:to>
                                    </p:animClr>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1" nodeType="clickEffect">
                                  <p:stCondLst>
                                    <p:cond delay="0"/>
                                  </p:stCondLst>
                                  <p:childTnLst>
                                    <p:set>
                                      <p:cBhvr>
                                        <p:cTn id="130" dur="1" fill="hold">
                                          <p:stCondLst>
                                            <p:cond delay="0"/>
                                          </p:stCondLst>
                                        </p:cTn>
                                        <p:tgtEl>
                                          <p:spTgt spid="138"/>
                                        </p:tgtEl>
                                        <p:attrNameLst>
                                          <p:attrName>style.visibility</p:attrName>
                                        </p:attrNameLst>
                                      </p:cBhvr>
                                      <p:to>
                                        <p:strVal val="visible"/>
                                      </p:to>
                                    </p:set>
                                  </p:childTnLst>
                                </p:cTn>
                              </p:par>
                            </p:childTnLst>
                          </p:cTn>
                        </p:par>
                        <p:par>
                          <p:cTn id="131" fill="hold">
                            <p:stCondLst>
                              <p:cond delay="0"/>
                            </p:stCondLst>
                            <p:childTnLst>
                              <p:par>
                                <p:cTn id="132" presetID="19" presetClass="emph" presetSubtype="0" fill="hold" grpId="0" nodeType="afterEffect">
                                  <p:stCondLst>
                                    <p:cond delay="0"/>
                                  </p:stCondLst>
                                  <p:childTnLst>
                                    <p:animClr clrSpc="rgb" dir="cw">
                                      <p:cBhvr override="childStyle">
                                        <p:cTn id="133" dur="500" fill="hold"/>
                                        <p:tgtEl>
                                          <p:spTgt spid="138"/>
                                        </p:tgtEl>
                                        <p:attrNameLst>
                                          <p:attrName>style.color</p:attrName>
                                        </p:attrNameLst>
                                      </p:cBhvr>
                                      <p:to>
                                        <a:srgbClr val="FFC8DD"/>
                                      </p:to>
                                    </p:animClr>
                                    <p:animClr clrSpc="rgb" dir="cw">
                                      <p:cBhvr>
                                        <p:cTn id="134" dur="500" fill="hold"/>
                                        <p:tgtEl>
                                          <p:spTgt spid="138"/>
                                        </p:tgtEl>
                                        <p:attrNameLst>
                                          <p:attrName>fillcolor</p:attrName>
                                        </p:attrNameLst>
                                      </p:cBhvr>
                                      <p:to>
                                        <a:srgbClr val="FFC8DD"/>
                                      </p:to>
                                    </p:animClr>
                                    <p:set>
                                      <p:cBhvr>
                                        <p:cTn id="135" dur="500" fill="hold"/>
                                        <p:tgtEl>
                                          <p:spTgt spid="138"/>
                                        </p:tgtEl>
                                        <p:attrNameLst>
                                          <p:attrName>fill.type</p:attrName>
                                        </p:attrNameLst>
                                      </p:cBhvr>
                                      <p:to>
                                        <p:strVal val="solid"/>
                                      </p:to>
                                    </p:set>
                                    <p:set>
                                      <p:cBhvr>
                                        <p:cTn id="136" dur="500" fill="hold"/>
                                        <p:tgtEl>
                                          <p:spTgt spid="138"/>
                                        </p:tgtEl>
                                        <p:attrNameLst>
                                          <p:attrName>fill.on</p:attrName>
                                        </p:attrNameLst>
                                      </p:cBhvr>
                                      <p:to>
                                        <p:strVal val="true"/>
                                      </p:to>
                                    </p:set>
                                  </p:childTnLst>
                                </p:cTn>
                              </p:par>
                            </p:childTnLst>
                          </p:cTn>
                        </p:par>
                        <p:par>
                          <p:cTn id="137" fill="hold">
                            <p:stCondLst>
                              <p:cond delay="500"/>
                            </p:stCondLst>
                            <p:childTnLst>
                              <p:par>
                                <p:cTn id="138" presetID="1" presetClass="entr" presetSubtype="0" fill="hold" nodeType="afterEffect">
                                  <p:stCondLst>
                                    <p:cond delay="0"/>
                                  </p:stCondLst>
                                  <p:childTnLst>
                                    <p:set>
                                      <p:cBhvr>
                                        <p:cTn id="139" dur="1" fill="hold">
                                          <p:stCondLst>
                                            <p:cond delay="0"/>
                                          </p:stCondLst>
                                        </p:cTn>
                                        <p:tgtEl>
                                          <p:spTgt spid="138">
                                            <p:txEl>
                                              <p:pRg st="0" end="0"/>
                                            </p:txEl>
                                          </p:spTgt>
                                        </p:tgtEl>
                                        <p:attrNameLst>
                                          <p:attrName>style.visibility</p:attrName>
                                        </p:attrNameLst>
                                      </p:cBhvr>
                                      <p:to>
                                        <p:strVal val="visible"/>
                                      </p:to>
                                    </p:set>
                                  </p:childTnLst>
                                </p:cTn>
                              </p:par>
                              <p:par>
                                <p:cTn id="140" presetID="3" presetClass="emph" presetSubtype="2" fill="hold" nodeType="withEffect">
                                  <p:stCondLst>
                                    <p:cond delay="0"/>
                                  </p:stCondLst>
                                  <p:childTnLst>
                                    <p:animClr clrSpc="rgb" dir="cw">
                                      <p:cBhvr override="childStyle">
                                        <p:cTn id="141" dur="2000" fill="hold"/>
                                        <p:tgtEl>
                                          <p:spTgt spid="138">
                                            <p:txEl>
                                              <p:pRg st="0" end="0"/>
                                            </p:txEl>
                                          </p:spTgt>
                                        </p:tgtEl>
                                        <p:attrNameLst>
                                          <p:attrName>style.color</p:attrName>
                                        </p:attrNameLst>
                                      </p:cBhvr>
                                      <p:to>
                                        <a:srgbClr val="06D6A0"/>
                                      </p:to>
                                    </p:animClr>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nodeType="clickEffect">
                                  <p:stCondLst>
                                    <p:cond delay="0"/>
                                  </p:stCondLst>
                                  <p:childTnLst>
                                    <p:set>
                                      <p:cBhvr>
                                        <p:cTn id="145" dur="1" fill="hold">
                                          <p:stCondLst>
                                            <p:cond delay="0"/>
                                          </p:stCondLst>
                                        </p:cTn>
                                        <p:tgtEl>
                                          <p:spTgt spid="137"/>
                                        </p:tgtEl>
                                        <p:attrNameLst>
                                          <p:attrName>style.visibility</p:attrName>
                                        </p:attrNameLst>
                                      </p:cBhvr>
                                      <p:to>
                                        <p:strVal val="visible"/>
                                      </p:to>
                                    </p:set>
                                    <p:animEffect transition="in" filter="wipe(down)">
                                      <p:cBhvr>
                                        <p:cTn id="146" dur="2000"/>
                                        <p:tgtEl>
                                          <p:spTgt spid="137"/>
                                        </p:tgtEl>
                                      </p:cBhvr>
                                    </p:animEffect>
                                  </p:childTnLst>
                                </p:cTn>
                              </p:par>
                              <p:par>
                                <p:cTn id="147" presetID="7" presetClass="emph" presetSubtype="2" fill="hold" nodeType="withEffect">
                                  <p:stCondLst>
                                    <p:cond delay="0"/>
                                  </p:stCondLst>
                                  <p:childTnLst>
                                    <p:animClr clrSpc="rgb" dir="cw">
                                      <p:cBhvr>
                                        <p:cTn id="148" dur="2000" fill="hold"/>
                                        <p:tgtEl>
                                          <p:spTgt spid="137"/>
                                        </p:tgtEl>
                                        <p:attrNameLst>
                                          <p:attrName>stroke.color</p:attrName>
                                        </p:attrNameLst>
                                      </p:cBhvr>
                                      <p:to>
                                        <a:srgbClr val="FFC8DD"/>
                                      </p:to>
                                    </p:animClr>
                                    <p:set>
                                      <p:cBhvr>
                                        <p:cTn id="149" dur="2000" fill="hold"/>
                                        <p:tgtEl>
                                          <p:spTgt spid="137"/>
                                        </p:tgtEl>
                                        <p:attrNameLst>
                                          <p:attrName>stroke.on</p:attrName>
                                        </p:attrNameLst>
                                      </p:cBhvr>
                                      <p:to>
                                        <p:strVal val="true"/>
                                      </p:to>
                                    </p:set>
                                  </p:childTnLst>
                                </p:cTn>
                              </p:par>
                              <p:par>
                                <p:cTn id="150" presetID="1" presetClass="entr" presetSubtype="0" fill="hold" grpId="1" nodeType="withEffect">
                                  <p:stCondLst>
                                    <p:cond delay="0"/>
                                  </p:stCondLst>
                                  <p:childTnLst>
                                    <p:set>
                                      <p:cBhvr>
                                        <p:cTn id="151" dur="1" fill="hold">
                                          <p:stCondLst>
                                            <p:cond delay="0"/>
                                          </p:stCondLst>
                                        </p:cTn>
                                        <p:tgtEl>
                                          <p:spTgt spid="139">
                                            <p:txEl>
                                              <p:pRg st="0" end="0"/>
                                            </p:txEl>
                                          </p:spTgt>
                                        </p:tgtEl>
                                        <p:attrNameLst>
                                          <p:attrName>style.visibility</p:attrName>
                                        </p:attrNameLst>
                                      </p:cBhvr>
                                      <p:to>
                                        <p:strVal val="visible"/>
                                      </p:to>
                                    </p:set>
                                  </p:childTnLst>
                                </p:cTn>
                              </p:par>
                              <p:par>
                                <p:cTn id="152" presetID="3" presetClass="emph" presetSubtype="2" fill="hold" grpId="0" nodeType="withEffect">
                                  <p:stCondLst>
                                    <p:cond delay="0"/>
                                  </p:stCondLst>
                                  <p:childTnLst>
                                    <p:animClr clrSpc="rgb" dir="cw">
                                      <p:cBhvr override="childStyle">
                                        <p:cTn id="153" dur="2000" fill="hold"/>
                                        <p:tgtEl>
                                          <p:spTgt spid="139">
                                            <p:txEl>
                                              <p:pRg st="0" end="0"/>
                                            </p:txEl>
                                          </p:spTgt>
                                        </p:tgtEl>
                                        <p:attrNameLst>
                                          <p:attrName>style.color</p:attrName>
                                        </p:attrNameLst>
                                      </p:cBhvr>
                                      <p:to>
                                        <a:srgbClr val="073B4C"/>
                                      </p:to>
                                    </p:animClr>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1" nodeType="clickEffect">
                                  <p:stCondLst>
                                    <p:cond delay="0"/>
                                  </p:stCondLst>
                                  <p:childTnLst>
                                    <p:set>
                                      <p:cBhvr>
                                        <p:cTn id="157" dur="1" fill="hold">
                                          <p:stCondLst>
                                            <p:cond delay="0"/>
                                          </p:stCondLst>
                                        </p:cTn>
                                        <p:tgtEl>
                                          <p:spTgt spid="140"/>
                                        </p:tgtEl>
                                        <p:attrNameLst>
                                          <p:attrName>style.visibility</p:attrName>
                                        </p:attrNameLst>
                                      </p:cBhvr>
                                      <p:to>
                                        <p:strVal val="visible"/>
                                      </p:to>
                                    </p:set>
                                  </p:childTnLst>
                                </p:cTn>
                              </p:par>
                            </p:childTnLst>
                          </p:cTn>
                        </p:par>
                        <p:par>
                          <p:cTn id="158" fill="hold">
                            <p:stCondLst>
                              <p:cond delay="0"/>
                            </p:stCondLst>
                            <p:childTnLst>
                              <p:par>
                                <p:cTn id="159" presetID="19" presetClass="emph" presetSubtype="0" fill="hold" grpId="0" nodeType="afterEffect">
                                  <p:stCondLst>
                                    <p:cond delay="0"/>
                                  </p:stCondLst>
                                  <p:childTnLst>
                                    <p:animClr clrSpc="rgb" dir="cw">
                                      <p:cBhvr override="childStyle">
                                        <p:cTn id="160" dur="500" fill="hold"/>
                                        <p:tgtEl>
                                          <p:spTgt spid="140"/>
                                        </p:tgtEl>
                                        <p:attrNameLst>
                                          <p:attrName>style.color</p:attrName>
                                        </p:attrNameLst>
                                      </p:cBhvr>
                                      <p:to>
                                        <a:srgbClr val="FFC8DD"/>
                                      </p:to>
                                    </p:animClr>
                                    <p:animClr clrSpc="rgb" dir="cw">
                                      <p:cBhvr>
                                        <p:cTn id="161" dur="500" fill="hold"/>
                                        <p:tgtEl>
                                          <p:spTgt spid="140"/>
                                        </p:tgtEl>
                                        <p:attrNameLst>
                                          <p:attrName>fillcolor</p:attrName>
                                        </p:attrNameLst>
                                      </p:cBhvr>
                                      <p:to>
                                        <a:srgbClr val="FFC8DD"/>
                                      </p:to>
                                    </p:animClr>
                                    <p:set>
                                      <p:cBhvr>
                                        <p:cTn id="162" dur="500" fill="hold"/>
                                        <p:tgtEl>
                                          <p:spTgt spid="140"/>
                                        </p:tgtEl>
                                        <p:attrNameLst>
                                          <p:attrName>fill.type</p:attrName>
                                        </p:attrNameLst>
                                      </p:cBhvr>
                                      <p:to>
                                        <p:strVal val="solid"/>
                                      </p:to>
                                    </p:set>
                                    <p:set>
                                      <p:cBhvr>
                                        <p:cTn id="163" dur="500" fill="hold"/>
                                        <p:tgtEl>
                                          <p:spTgt spid="140"/>
                                        </p:tgtEl>
                                        <p:attrNameLst>
                                          <p:attrName>fill.on</p:attrName>
                                        </p:attrNameLst>
                                      </p:cBhvr>
                                      <p:to>
                                        <p:strVal val="true"/>
                                      </p:to>
                                    </p:set>
                                  </p:childTnLst>
                                </p:cTn>
                              </p:par>
                            </p:childTnLst>
                          </p:cTn>
                        </p:par>
                        <p:par>
                          <p:cTn id="164" fill="hold">
                            <p:stCondLst>
                              <p:cond delay="500"/>
                            </p:stCondLst>
                            <p:childTnLst>
                              <p:par>
                                <p:cTn id="165" presetID="1" presetClass="entr" presetSubtype="0" fill="hold" nodeType="afterEffect">
                                  <p:stCondLst>
                                    <p:cond delay="0"/>
                                  </p:stCondLst>
                                  <p:childTnLst>
                                    <p:set>
                                      <p:cBhvr>
                                        <p:cTn id="166" dur="1" fill="hold">
                                          <p:stCondLst>
                                            <p:cond delay="0"/>
                                          </p:stCondLst>
                                        </p:cTn>
                                        <p:tgtEl>
                                          <p:spTgt spid="140">
                                            <p:txEl>
                                              <p:pRg st="0" end="0"/>
                                            </p:txEl>
                                          </p:spTgt>
                                        </p:tgtEl>
                                        <p:attrNameLst>
                                          <p:attrName>style.visibility</p:attrName>
                                        </p:attrNameLst>
                                      </p:cBhvr>
                                      <p:to>
                                        <p:strVal val="visible"/>
                                      </p:to>
                                    </p:set>
                                  </p:childTnLst>
                                </p:cTn>
                              </p:par>
                              <p:par>
                                <p:cTn id="167" presetID="3" presetClass="emph" presetSubtype="2" fill="hold" nodeType="withEffect">
                                  <p:stCondLst>
                                    <p:cond delay="0"/>
                                  </p:stCondLst>
                                  <p:childTnLst>
                                    <p:animClr clrSpc="rgb" dir="cw">
                                      <p:cBhvr override="childStyle">
                                        <p:cTn id="168" dur="2000" fill="hold"/>
                                        <p:tgtEl>
                                          <p:spTgt spid="140">
                                            <p:txEl>
                                              <p:pRg st="0" end="0"/>
                                            </p:txEl>
                                          </p:spTgt>
                                        </p:tgtEl>
                                        <p:attrNameLst>
                                          <p:attrName>style.color</p:attrName>
                                        </p:attrNameLst>
                                      </p:cBhvr>
                                      <p:to>
                                        <a:srgbClr val="06D6A0"/>
                                      </p:to>
                                    </p:animClr>
                                  </p:childTnLst>
                                </p:cTn>
                              </p:par>
                            </p:childTnLst>
                          </p:cTn>
                        </p:par>
                        <p:par>
                          <p:cTn id="169" fill="hold">
                            <p:stCondLst>
                              <p:cond delay="2500"/>
                            </p:stCondLst>
                            <p:childTnLst>
                              <p:par>
                                <p:cTn id="170" presetID="1" presetClass="entr" presetSubtype="0" fill="hold" grpId="0" nodeType="afterEffect">
                                  <p:stCondLst>
                                    <p:cond delay="0"/>
                                  </p:stCondLst>
                                  <p:childTnLst>
                                    <p:set>
                                      <p:cBhvr>
                                        <p:cTn id="171" dur="1" fill="hold">
                                          <p:stCondLst>
                                            <p:cond delay="0"/>
                                          </p:stCondLst>
                                        </p:cTn>
                                        <p:tgtEl>
                                          <p:spTgt spid="149"/>
                                        </p:tgtEl>
                                        <p:attrNameLst>
                                          <p:attrName>style.visibility</p:attrName>
                                        </p:attrNameLst>
                                      </p:cBhvr>
                                      <p:to>
                                        <p:strVal val="visible"/>
                                      </p:to>
                                    </p:set>
                                  </p:childTnLst>
                                </p:cTn>
                              </p:par>
                            </p:childTnLst>
                          </p:cTn>
                        </p:par>
                        <p:par>
                          <p:cTn id="172" fill="hold">
                            <p:stCondLst>
                              <p:cond delay="2500"/>
                            </p:stCondLst>
                            <p:childTnLst>
                              <p:par>
                                <p:cTn id="173" presetID="22" presetClass="entr" presetSubtype="2" fill="hold" nodeType="afterEffect">
                                  <p:stCondLst>
                                    <p:cond delay="0"/>
                                  </p:stCondLst>
                                  <p:childTnLst>
                                    <p:set>
                                      <p:cBhvr>
                                        <p:cTn id="174" dur="1" fill="hold">
                                          <p:stCondLst>
                                            <p:cond delay="0"/>
                                          </p:stCondLst>
                                        </p:cTn>
                                        <p:tgtEl>
                                          <p:spTgt spid="150"/>
                                        </p:tgtEl>
                                        <p:attrNameLst>
                                          <p:attrName>style.visibility</p:attrName>
                                        </p:attrNameLst>
                                      </p:cBhvr>
                                      <p:to>
                                        <p:strVal val="visible"/>
                                      </p:to>
                                    </p:set>
                                    <p:animEffect transition="in" filter="wipe(right)">
                                      <p:cBhvr>
                                        <p:cTn id="175" dur="2000"/>
                                        <p:tgtEl>
                                          <p:spTgt spid="150"/>
                                        </p:tgtEl>
                                      </p:cBhvr>
                                    </p:animEffect>
                                  </p:childTnLst>
                                </p:cTn>
                              </p:par>
                              <p:par>
                                <p:cTn id="176" presetID="7" presetClass="emph" presetSubtype="2" fill="hold" nodeType="withEffect">
                                  <p:stCondLst>
                                    <p:cond delay="0"/>
                                  </p:stCondLst>
                                  <p:childTnLst>
                                    <p:animClr clrSpc="rgb" dir="cw">
                                      <p:cBhvr>
                                        <p:cTn id="177" dur="2000" fill="hold"/>
                                        <p:tgtEl>
                                          <p:spTgt spid="150"/>
                                        </p:tgtEl>
                                        <p:attrNameLst>
                                          <p:attrName>stroke.color</p:attrName>
                                        </p:attrNameLst>
                                      </p:cBhvr>
                                      <p:to>
                                        <a:srgbClr val="06D6A0"/>
                                      </p:to>
                                    </p:animClr>
                                    <p:set>
                                      <p:cBhvr>
                                        <p:cTn id="178" dur="2000" fill="hold"/>
                                        <p:tgtEl>
                                          <p:spTgt spid="150"/>
                                        </p:tgtEl>
                                        <p:attrNameLst>
                                          <p:attrName>stroke.on</p:attrName>
                                        </p:attrNameLst>
                                      </p:cBhvr>
                                      <p:to>
                                        <p:strVal val="true"/>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nodeType="clickEffect">
                                  <p:stCondLst>
                                    <p:cond delay="0"/>
                                  </p:stCondLst>
                                  <p:childTnLst>
                                    <p:set>
                                      <p:cBhvr>
                                        <p:cTn id="182" dur="1" fill="hold">
                                          <p:stCondLst>
                                            <p:cond delay="0"/>
                                          </p:stCondLst>
                                        </p:cTn>
                                        <p:tgtEl>
                                          <p:spTgt spid="3"/>
                                        </p:tgtEl>
                                        <p:attrNameLst>
                                          <p:attrName>style.visibility</p:attrName>
                                        </p:attrNameLst>
                                      </p:cBhvr>
                                      <p:to>
                                        <p:strVal val="visible"/>
                                      </p:to>
                                    </p:set>
                                    <p:animEffect transition="in" filter="wipe(down)">
                                      <p:cBhvr>
                                        <p:cTn id="183" dur="2000"/>
                                        <p:tgtEl>
                                          <p:spTgt spid="3"/>
                                        </p:tgtEl>
                                      </p:cBhvr>
                                    </p:animEffect>
                                  </p:childTnLst>
                                </p:cTn>
                              </p:par>
                              <p:par>
                                <p:cTn id="184" presetID="7" presetClass="emph" presetSubtype="2" fill="hold" nodeType="withEffect">
                                  <p:stCondLst>
                                    <p:cond delay="0"/>
                                  </p:stCondLst>
                                  <p:childTnLst>
                                    <p:animClr clrSpc="rgb" dir="cw">
                                      <p:cBhvr>
                                        <p:cTn id="185" dur="2000" fill="hold"/>
                                        <p:tgtEl>
                                          <p:spTgt spid="3"/>
                                        </p:tgtEl>
                                        <p:attrNameLst>
                                          <p:attrName>stroke.color</p:attrName>
                                        </p:attrNameLst>
                                      </p:cBhvr>
                                      <p:to>
                                        <a:srgbClr val="FFC8DD"/>
                                      </p:to>
                                    </p:animClr>
                                    <p:set>
                                      <p:cBhvr>
                                        <p:cTn id="186" dur="2000" fill="hold"/>
                                        <p:tgtEl>
                                          <p:spTgt spid="3"/>
                                        </p:tgtEl>
                                        <p:attrNameLst>
                                          <p:attrName>stroke.on</p:attrName>
                                        </p:attrNameLst>
                                      </p:cBhvr>
                                      <p:to>
                                        <p:strVal val="true"/>
                                      </p:to>
                                    </p:set>
                                  </p:childTnLst>
                                </p:cTn>
                              </p:par>
                              <p:par>
                                <p:cTn id="187" presetID="1" presetClass="entr" presetSubtype="0" fill="hold" grpId="1" nodeType="withEffect">
                                  <p:stCondLst>
                                    <p:cond delay="0"/>
                                  </p:stCondLst>
                                  <p:childTnLst>
                                    <p:set>
                                      <p:cBhvr>
                                        <p:cTn id="188" dur="1" fill="hold">
                                          <p:stCondLst>
                                            <p:cond delay="0"/>
                                          </p:stCondLst>
                                        </p:cTn>
                                        <p:tgtEl>
                                          <p:spTgt spid="6">
                                            <p:txEl>
                                              <p:pRg st="0" end="0"/>
                                            </p:txEl>
                                          </p:spTgt>
                                        </p:tgtEl>
                                        <p:attrNameLst>
                                          <p:attrName>style.visibility</p:attrName>
                                        </p:attrNameLst>
                                      </p:cBhvr>
                                      <p:to>
                                        <p:strVal val="visible"/>
                                      </p:to>
                                    </p:set>
                                  </p:childTnLst>
                                </p:cTn>
                              </p:par>
                              <p:par>
                                <p:cTn id="189" presetID="3" presetClass="emph" presetSubtype="2" fill="hold" grpId="0" nodeType="withEffect">
                                  <p:stCondLst>
                                    <p:cond delay="0"/>
                                  </p:stCondLst>
                                  <p:childTnLst>
                                    <p:animClr clrSpc="rgb" dir="cw">
                                      <p:cBhvr override="childStyle">
                                        <p:cTn id="190" dur="2000" fill="hold"/>
                                        <p:tgtEl>
                                          <p:spTgt spid="6">
                                            <p:txEl>
                                              <p:pRg st="0" end="0"/>
                                            </p:txEl>
                                          </p:spTgt>
                                        </p:tgtEl>
                                        <p:attrNameLst>
                                          <p:attrName>style.color</p:attrName>
                                        </p:attrNameLst>
                                      </p:cBhvr>
                                      <p:to>
                                        <a:srgbClr val="073B4C"/>
                                      </p:to>
                                    </p:animClr>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1" nodeType="clickEffect">
                                  <p:stCondLst>
                                    <p:cond delay="0"/>
                                  </p:stCondLst>
                                  <p:childTnLst>
                                    <p:set>
                                      <p:cBhvr>
                                        <p:cTn id="194" dur="1" fill="hold">
                                          <p:stCondLst>
                                            <p:cond delay="0"/>
                                          </p:stCondLst>
                                        </p:cTn>
                                        <p:tgtEl>
                                          <p:spTgt spid="10"/>
                                        </p:tgtEl>
                                        <p:attrNameLst>
                                          <p:attrName>style.visibility</p:attrName>
                                        </p:attrNameLst>
                                      </p:cBhvr>
                                      <p:to>
                                        <p:strVal val="visible"/>
                                      </p:to>
                                    </p:set>
                                  </p:childTnLst>
                                </p:cTn>
                              </p:par>
                            </p:childTnLst>
                          </p:cTn>
                        </p:par>
                        <p:par>
                          <p:cTn id="195" fill="hold">
                            <p:stCondLst>
                              <p:cond delay="0"/>
                            </p:stCondLst>
                            <p:childTnLst>
                              <p:par>
                                <p:cTn id="196" presetID="19" presetClass="emph" presetSubtype="0" fill="hold" grpId="0" nodeType="afterEffect">
                                  <p:stCondLst>
                                    <p:cond delay="0"/>
                                  </p:stCondLst>
                                  <p:childTnLst>
                                    <p:animClr clrSpc="rgb" dir="cw">
                                      <p:cBhvr override="childStyle">
                                        <p:cTn id="197" dur="500" fill="hold"/>
                                        <p:tgtEl>
                                          <p:spTgt spid="10"/>
                                        </p:tgtEl>
                                        <p:attrNameLst>
                                          <p:attrName>style.color</p:attrName>
                                        </p:attrNameLst>
                                      </p:cBhvr>
                                      <p:to>
                                        <a:srgbClr val="FFC8DD"/>
                                      </p:to>
                                    </p:animClr>
                                    <p:animClr clrSpc="rgb" dir="cw">
                                      <p:cBhvr>
                                        <p:cTn id="198" dur="500" fill="hold"/>
                                        <p:tgtEl>
                                          <p:spTgt spid="10"/>
                                        </p:tgtEl>
                                        <p:attrNameLst>
                                          <p:attrName>fillcolor</p:attrName>
                                        </p:attrNameLst>
                                      </p:cBhvr>
                                      <p:to>
                                        <a:srgbClr val="FFC8DD"/>
                                      </p:to>
                                    </p:animClr>
                                    <p:set>
                                      <p:cBhvr>
                                        <p:cTn id="199" dur="500" fill="hold"/>
                                        <p:tgtEl>
                                          <p:spTgt spid="10"/>
                                        </p:tgtEl>
                                        <p:attrNameLst>
                                          <p:attrName>fill.type</p:attrName>
                                        </p:attrNameLst>
                                      </p:cBhvr>
                                      <p:to>
                                        <p:strVal val="solid"/>
                                      </p:to>
                                    </p:set>
                                    <p:set>
                                      <p:cBhvr>
                                        <p:cTn id="200" dur="500" fill="hold"/>
                                        <p:tgtEl>
                                          <p:spTgt spid="10"/>
                                        </p:tgtEl>
                                        <p:attrNameLst>
                                          <p:attrName>fill.on</p:attrName>
                                        </p:attrNameLst>
                                      </p:cBhvr>
                                      <p:to>
                                        <p:strVal val="true"/>
                                      </p:to>
                                    </p:set>
                                  </p:childTnLst>
                                </p:cTn>
                              </p:par>
                            </p:childTnLst>
                          </p:cTn>
                        </p:par>
                        <p:par>
                          <p:cTn id="201" fill="hold">
                            <p:stCondLst>
                              <p:cond delay="500"/>
                            </p:stCondLst>
                            <p:childTnLst>
                              <p:par>
                                <p:cTn id="202" presetID="1" presetClass="entr" presetSubtype="0" fill="hold" nodeType="afterEffect">
                                  <p:stCondLst>
                                    <p:cond delay="0"/>
                                  </p:stCondLst>
                                  <p:childTnLst>
                                    <p:set>
                                      <p:cBhvr>
                                        <p:cTn id="203" dur="1" fill="hold">
                                          <p:stCondLst>
                                            <p:cond delay="0"/>
                                          </p:stCondLst>
                                        </p:cTn>
                                        <p:tgtEl>
                                          <p:spTgt spid="10">
                                            <p:txEl>
                                              <p:pRg st="0" end="0"/>
                                            </p:txEl>
                                          </p:spTgt>
                                        </p:tgtEl>
                                        <p:attrNameLst>
                                          <p:attrName>style.visibility</p:attrName>
                                        </p:attrNameLst>
                                      </p:cBhvr>
                                      <p:to>
                                        <p:strVal val="visible"/>
                                      </p:to>
                                    </p:set>
                                  </p:childTnLst>
                                </p:cTn>
                              </p:par>
                              <p:par>
                                <p:cTn id="204" presetID="3" presetClass="emph" presetSubtype="2" fill="hold" nodeType="withEffect">
                                  <p:stCondLst>
                                    <p:cond delay="0"/>
                                  </p:stCondLst>
                                  <p:childTnLst>
                                    <p:animClr clrSpc="rgb" dir="cw">
                                      <p:cBhvr override="childStyle">
                                        <p:cTn id="205" dur="2000" fill="hold"/>
                                        <p:tgtEl>
                                          <p:spTgt spid="10">
                                            <p:txEl>
                                              <p:pRg st="0" end="0"/>
                                            </p:txEl>
                                          </p:spTgt>
                                        </p:tgtEl>
                                        <p:attrNameLst>
                                          <p:attrName>style.color</p:attrName>
                                        </p:attrNameLst>
                                      </p:cBhvr>
                                      <p:to>
                                        <a:srgbClr val="06D6A0"/>
                                      </p:to>
                                    </p:animClr>
                                  </p:childTnLst>
                                </p:cTn>
                              </p:par>
                            </p:childTnLst>
                          </p:cTn>
                        </p:par>
                      </p:childTnLst>
                    </p:cTn>
                  </p:par>
                  <p:par>
                    <p:cTn id="206" fill="hold">
                      <p:stCondLst>
                        <p:cond delay="indefinite"/>
                      </p:stCondLst>
                      <p:childTnLst>
                        <p:par>
                          <p:cTn id="207" fill="hold">
                            <p:stCondLst>
                              <p:cond delay="0"/>
                            </p:stCondLst>
                            <p:childTnLst>
                              <p:par>
                                <p:cTn id="208" presetID="22" presetClass="entr" presetSubtype="4" fill="hold" nodeType="clickEffect">
                                  <p:stCondLst>
                                    <p:cond delay="0"/>
                                  </p:stCondLst>
                                  <p:childTnLst>
                                    <p:set>
                                      <p:cBhvr>
                                        <p:cTn id="209" dur="1" fill="hold">
                                          <p:stCondLst>
                                            <p:cond delay="0"/>
                                          </p:stCondLst>
                                        </p:cTn>
                                        <p:tgtEl>
                                          <p:spTgt spid="9"/>
                                        </p:tgtEl>
                                        <p:attrNameLst>
                                          <p:attrName>style.visibility</p:attrName>
                                        </p:attrNameLst>
                                      </p:cBhvr>
                                      <p:to>
                                        <p:strVal val="visible"/>
                                      </p:to>
                                    </p:set>
                                    <p:animEffect transition="in" filter="wipe(down)">
                                      <p:cBhvr>
                                        <p:cTn id="210" dur="2000"/>
                                        <p:tgtEl>
                                          <p:spTgt spid="9"/>
                                        </p:tgtEl>
                                      </p:cBhvr>
                                    </p:animEffect>
                                  </p:childTnLst>
                                </p:cTn>
                              </p:par>
                              <p:par>
                                <p:cTn id="211" presetID="7" presetClass="emph" presetSubtype="2" fill="hold" nodeType="withEffect">
                                  <p:stCondLst>
                                    <p:cond delay="0"/>
                                  </p:stCondLst>
                                  <p:childTnLst>
                                    <p:animClr clrSpc="rgb" dir="cw">
                                      <p:cBhvr>
                                        <p:cTn id="212" dur="2000" fill="hold"/>
                                        <p:tgtEl>
                                          <p:spTgt spid="9"/>
                                        </p:tgtEl>
                                        <p:attrNameLst>
                                          <p:attrName>stroke.color</p:attrName>
                                        </p:attrNameLst>
                                      </p:cBhvr>
                                      <p:to>
                                        <a:srgbClr val="FFC8DD"/>
                                      </p:to>
                                    </p:animClr>
                                    <p:set>
                                      <p:cBhvr>
                                        <p:cTn id="213" dur="2000" fill="hold"/>
                                        <p:tgtEl>
                                          <p:spTgt spid="9"/>
                                        </p:tgtEl>
                                        <p:attrNameLst>
                                          <p:attrName>stroke.on</p:attrName>
                                        </p:attrNameLst>
                                      </p:cBhvr>
                                      <p:to>
                                        <p:strVal val="true"/>
                                      </p:to>
                                    </p:set>
                                  </p:childTnLst>
                                </p:cTn>
                              </p:par>
                              <p:par>
                                <p:cTn id="214" presetID="1" presetClass="entr" presetSubtype="0" fill="hold" grpId="1" nodeType="withEffect">
                                  <p:stCondLst>
                                    <p:cond delay="0"/>
                                  </p:stCondLst>
                                  <p:childTnLst>
                                    <p:set>
                                      <p:cBhvr>
                                        <p:cTn id="215" dur="1" fill="hold">
                                          <p:stCondLst>
                                            <p:cond delay="0"/>
                                          </p:stCondLst>
                                        </p:cTn>
                                        <p:tgtEl>
                                          <p:spTgt spid="12">
                                            <p:txEl>
                                              <p:pRg st="0" end="0"/>
                                            </p:txEl>
                                          </p:spTgt>
                                        </p:tgtEl>
                                        <p:attrNameLst>
                                          <p:attrName>style.visibility</p:attrName>
                                        </p:attrNameLst>
                                      </p:cBhvr>
                                      <p:to>
                                        <p:strVal val="visible"/>
                                      </p:to>
                                    </p:set>
                                  </p:childTnLst>
                                </p:cTn>
                              </p:par>
                              <p:par>
                                <p:cTn id="216" presetID="3" presetClass="emph" presetSubtype="2" fill="hold" grpId="0" nodeType="withEffect">
                                  <p:stCondLst>
                                    <p:cond delay="0"/>
                                  </p:stCondLst>
                                  <p:childTnLst>
                                    <p:animClr clrSpc="rgb" dir="cw">
                                      <p:cBhvr override="childStyle">
                                        <p:cTn id="217" dur="2000" fill="hold"/>
                                        <p:tgtEl>
                                          <p:spTgt spid="12">
                                            <p:txEl>
                                              <p:pRg st="0" end="0"/>
                                            </p:txEl>
                                          </p:spTgt>
                                        </p:tgtEl>
                                        <p:attrNameLst>
                                          <p:attrName>style.color</p:attrName>
                                        </p:attrNameLst>
                                      </p:cBhvr>
                                      <p:to>
                                        <a:srgbClr val="073B4C"/>
                                      </p:to>
                                    </p:animClr>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grpId="1" nodeType="clickEffect">
                                  <p:stCondLst>
                                    <p:cond delay="0"/>
                                  </p:stCondLst>
                                  <p:childTnLst>
                                    <p:set>
                                      <p:cBhvr>
                                        <p:cTn id="221" dur="1" fill="hold">
                                          <p:stCondLst>
                                            <p:cond delay="0"/>
                                          </p:stCondLst>
                                        </p:cTn>
                                        <p:tgtEl>
                                          <p:spTgt spid="13"/>
                                        </p:tgtEl>
                                        <p:attrNameLst>
                                          <p:attrName>style.visibility</p:attrName>
                                        </p:attrNameLst>
                                      </p:cBhvr>
                                      <p:to>
                                        <p:strVal val="visible"/>
                                      </p:to>
                                    </p:set>
                                  </p:childTnLst>
                                </p:cTn>
                              </p:par>
                            </p:childTnLst>
                          </p:cTn>
                        </p:par>
                        <p:par>
                          <p:cTn id="222" fill="hold">
                            <p:stCondLst>
                              <p:cond delay="0"/>
                            </p:stCondLst>
                            <p:childTnLst>
                              <p:par>
                                <p:cTn id="223" presetID="19" presetClass="emph" presetSubtype="0" fill="hold" grpId="0" nodeType="afterEffect">
                                  <p:stCondLst>
                                    <p:cond delay="0"/>
                                  </p:stCondLst>
                                  <p:childTnLst>
                                    <p:animClr clrSpc="rgb" dir="cw">
                                      <p:cBhvr override="childStyle">
                                        <p:cTn id="224" dur="500" fill="hold"/>
                                        <p:tgtEl>
                                          <p:spTgt spid="13"/>
                                        </p:tgtEl>
                                        <p:attrNameLst>
                                          <p:attrName>style.color</p:attrName>
                                        </p:attrNameLst>
                                      </p:cBhvr>
                                      <p:to>
                                        <a:srgbClr val="FFC8DD"/>
                                      </p:to>
                                    </p:animClr>
                                    <p:animClr clrSpc="rgb" dir="cw">
                                      <p:cBhvr>
                                        <p:cTn id="225" dur="500" fill="hold"/>
                                        <p:tgtEl>
                                          <p:spTgt spid="13"/>
                                        </p:tgtEl>
                                        <p:attrNameLst>
                                          <p:attrName>fillcolor</p:attrName>
                                        </p:attrNameLst>
                                      </p:cBhvr>
                                      <p:to>
                                        <a:srgbClr val="FFC8DD"/>
                                      </p:to>
                                    </p:animClr>
                                    <p:set>
                                      <p:cBhvr>
                                        <p:cTn id="226" dur="500" fill="hold"/>
                                        <p:tgtEl>
                                          <p:spTgt spid="13"/>
                                        </p:tgtEl>
                                        <p:attrNameLst>
                                          <p:attrName>fill.type</p:attrName>
                                        </p:attrNameLst>
                                      </p:cBhvr>
                                      <p:to>
                                        <p:strVal val="solid"/>
                                      </p:to>
                                    </p:set>
                                    <p:set>
                                      <p:cBhvr>
                                        <p:cTn id="227" dur="500" fill="hold"/>
                                        <p:tgtEl>
                                          <p:spTgt spid="13"/>
                                        </p:tgtEl>
                                        <p:attrNameLst>
                                          <p:attrName>fill.on</p:attrName>
                                        </p:attrNameLst>
                                      </p:cBhvr>
                                      <p:to>
                                        <p:strVal val="true"/>
                                      </p:to>
                                    </p:set>
                                  </p:childTnLst>
                                </p:cTn>
                              </p:par>
                            </p:childTnLst>
                          </p:cTn>
                        </p:par>
                        <p:par>
                          <p:cTn id="228" fill="hold">
                            <p:stCondLst>
                              <p:cond delay="500"/>
                            </p:stCondLst>
                            <p:childTnLst>
                              <p:par>
                                <p:cTn id="229" presetID="1" presetClass="entr" presetSubtype="0" fill="hold" nodeType="afterEffect">
                                  <p:stCondLst>
                                    <p:cond delay="0"/>
                                  </p:stCondLst>
                                  <p:childTnLst>
                                    <p:set>
                                      <p:cBhvr>
                                        <p:cTn id="230" dur="1" fill="hold">
                                          <p:stCondLst>
                                            <p:cond delay="0"/>
                                          </p:stCondLst>
                                        </p:cTn>
                                        <p:tgtEl>
                                          <p:spTgt spid="13">
                                            <p:txEl>
                                              <p:pRg st="0" end="0"/>
                                            </p:txEl>
                                          </p:spTgt>
                                        </p:tgtEl>
                                        <p:attrNameLst>
                                          <p:attrName>style.visibility</p:attrName>
                                        </p:attrNameLst>
                                      </p:cBhvr>
                                      <p:to>
                                        <p:strVal val="visible"/>
                                      </p:to>
                                    </p:set>
                                  </p:childTnLst>
                                </p:cTn>
                              </p:par>
                              <p:par>
                                <p:cTn id="231" presetID="3" presetClass="emph" presetSubtype="2" fill="hold" nodeType="withEffect">
                                  <p:stCondLst>
                                    <p:cond delay="0"/>
                                  </p:stCondLst>
                                  <p:childTnLst>
                                    <p:animClr clrSpc="rgb" dir="cw">
                                      <p:cBhvr override="childStyle">
                                        <p:cTn id="232" dur="2000" fill="hold"/>
                                        <p:tgtEl>
                                          <p:spTgt spid="13">
                                            <p:txEl>
                                              <p:pRg st="0" end="0"/>
                                            </p:txEl>
                                          </p:spTgt>
                                        </p:tgtEl>
                                        <p:attrNameLst>
                                          <p:attrName>style.color</p:attrName>
                                        </p:attrNameLst>
                                      </p:cBhvr>
                                      <p:to>
                                        <a:srgbClr val="06D6A0"/>
                                      </p:to>
                                    </p:animClr>
                                  </p:childTnLst>
                                </p:cTn>
                              </p:par>
                            </p:childTnLst>
                          </p:cTn>
                        </p:par>
                      </p:childTnLst>
                    </p:cTn>
                  </p:par>
                  <p:par>
                    <p:cTn id="233" fill="hold">
                      <p:stCondLst>
                        <p:cond delay="indefinite"/>
                      </p:stCondLst>
                      <p:childTnLst>
                        <p:par>
                          <p:cTn id="234" fill="hold">
                            <p:stCondLst>
                              <p:cond delay="0"/>
                            </p:stCondLst>
                            <p:childTnLst>
                              <p:par>
                                <p:cTn id="235" presetID="0" presetClass="path" presetSubtype="0" accel="50000" decel="50000" fill="hold" grpId="1" nodeType="clickEffect">
                                  <p:stCondLst>
                                    <p:cond delay="0"/>
                                  </p:stCondLst>
                                  <p:childTnLst>
                                    <p:animMotion origin="layout" path="M 0.00196 -2.59259E-6 L 0.00196 0.00023 C 0.00157 -0.00416 0.00066 -0.0081 0.00066 -0.01227 C 0.00079 -0.02407 0.00222 -0.03958 0.00326 -0.05231 C 0.003 -0.06528 0.003 -0.07824 0.00261 -0.0912 C 0.00248 -0.09282 0.00209 -0.09421 0.00196 -0.0956 C 0.0017 -0.09791 0.00144 -0.1 0.00131 -0.10231 C 0.00105 -0.10671 0.00105 -0.11111 0.00066 -0.11574 C 0.00066 -0.1169 0.00026 -0.11782 -4.375E-6 -0.11898 C -0.00026 -0.1206 -0.00117 -0.12176 -0.00117 -0.12338 C -0.00156 -0.13565 -0.00117 -0.14791 -0.00117 -0.15995 L -0.00117 -0.15972 " pathEditMode="relative" rAng="0" ptsTypes="AAAAAAAAAAAA">
                                      <p:cBhvr>
                                        <p:cTn id="236" dur="2000" fill="hold"/>
                                        <p:tgtEl>
                                          <p:spTgt spid="62"/>
                                        </p:tgtEl>
                                        <p:attrNameLst>
                                          <p:attrName>ppt_x</p:attrName>
                                          <p:attrName>ppt_y</p:attrName>
                                        </p:attrNameLst>
                                      </p:cBhvr>
                                      <p:rCtr x="-104" y="-7986"/>
                                    </p:animMotion>
                                  </p:childTnLst>
                                </p:cTn>
                              </p:par>
                              <p:par>
                                <p:cTn id="237" presetID="0" presetClass="path" presetSubtype="0" accel="50000" decel="50000" fill="hold" nodeType="withEffect">
                                  <p:stCondLst>
                                    <p:cond delay="0"/>
                                  </p:stCondLst>
                                  <p:childTnLst>
                                    <p:animMotion origin="layout" path="M 0.00195 -4.07407E-6 L 0.00195 0.00024 C 0.00156 -0.00416 0.00065 -0.0081 0.00065 -0.01226 C 0.00078 -0.02407 0.00221 -0.03958 0.00326 -0.05231 C 0.003 -0.06527 0.003 -0.07824 0.0026 -0.0912 C 0.00247 -0.09282 0.00208 -0.09421 0.00195 -0.0956 C 0.00169 -0.09791 0.00143 -0.1 0.0013 -0.10231 C 0.00104 -0.10671 0.00104 -0.11111 0.00065 -0.11574 C 0.00065 -0.11689 0.00026 -0.11782 -4.16667E-7 -0.11898 C -0.00026 -0.1206 -0.00117 -0.12176 -0.00117 -0.12338 C -0.00156 -0.13564 -0.00117 -0.14791 -0.00117 -0.15995 L -0.00117 -0.15972 " pathEditMode="relative" rAng="0" ptsTypes="AAAAAAAAAAAA">
                                      <p:cBhvr>
                                        <p:cTn id="238" dur="2000" fill="hold"/>
                                        <p:tgtEl>
                                          <p:spTgt spid="148"/>
                                        </p:tgtEl>
                                        <p:attrNameLst>
                                          <p:attrName>ppt_x</p:attrName>
                                          <p:attrName>ppt_y</p:attrName>
                                        </p:attrNameLst>
                                      </p:cBhvr>
                                      <p:rCtr x="-104" y="-7986"/>
                                    </p:animMotion>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154"/>
                                        </p:tgtEl>
                                        <p:attrNameLst>
                                          <p:attrName>style.visibility</p:attrName>
                                        </p:attrNameLst>
                                      </p:cBhvr>
                                      <p:to>
                                        <p:strVal val="visible"/>
                                      </p:to>
                                    </p:set>
                                    <p:animEffect transition="in" filter="wipe(left)">
                                      <p:cBhvr>
                                        <p:cTn id="243" dur="750"/>
                                        <p:tgtEl>
                                          <p:spTgt spid="154"/>
                                        </p:tgtEl>
                                      </p:cBhvr>
                                    </p:animEffect>
                                  </p:childTnLst>
                                </p:cTn>
                              </p:par>
                              <p:par>
                                <p:cTn id="244" presetID="19" presetClass="emph" presetSubtype="0" fill="hold" grpId="1" nodeType="withEffect">
                                  <p:stCondLst>
                                    <p:cond delay="0"/>
                                  </p:stCondLst>
                                  <p:childTnLst>
                                    <p:animClr clrSpc="rgb" dir="cw">
                                      <p:cBhvr override="childStyle">
                                        <p:cTn id="245" dur="750" fill="hold"/>
                                        <p:tgtEl>
                                          <p:spTgt spid="154"/>
                                        </p:tgtEl>
                                        <p:attrNameLst>
                                          <p:attrName>style.color</p:attrName>
                                        </p:attrNameLst>
                                      </p:cBhvr>
                                      <p:to>
                                        <a:srgbClr val="FFD166"/>
                                      </p:to>
                                    </p:animClr>
                                    <p:animClr clrSpc="rgb" dir="cw">
                                      <p:cBhvr>
                                        <p:cTn id="246" dur="750" fill="hold"/>
                                        <p:tgtEl>
                                          <p:spTgt spid="154"/>
                                        </p:tgtEl>
                                        <p:attrNameLst>
                                          <p:attrName>fillcolor</p:attrName>
                                        </p:attrNameLst>
                                      </p:cBhvr>
                                      <p:to>
                                        <a:srgbClr val="FFD166"/>
                                      </p:to>
                                    </p:animClr>
                                    <p:set>
                                      <p:cBhvr>
                                        <p:cTn id="247" dur="750" fill="hold"/>
                                        <p:tgtEl>
                                          <p:spTgt spid="154"/>
                                        </p:tgtEl>
                                        <p:attrNameLst>
                                          <p:attrName>fill.type</p:attrName>
                                        </p:attrNameLst>
                                      </p:cBhvr>
                                      <p:to>
                                        <p:strVal val="solid"/>
                                      </p:to>
                                    </p:set>
                                    <p:set>
                                      <p:cBhvr>
                                        <p:cTn id="248" dur="750" fill="hold"/>
                                        <p:tgtEl>
                                          <p:spTgt spid="154"/>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173"/>
                                        </p:tgtEl>
                                        <p:attrNameLst>
                                          <p:attrName>style.visibility</p:attrName>
                                        </p:attrNameLst>
                                      </p:cBhvr>
                                      <p:to>
                                        <p:strVal val="visible"/>
                                      </p:to>
                                    </p:set>
                                  </p:childTnLst>
                                </p:cTn>
                              </p:par>
                              <p:par>
                                <p:cTn id="253" presetID="53" presetClass="entr" presetSubtype="16" fill="hold" grpId="0" nodeType="withEffect">
                                  <p:stCondLst>
                                    <p:cond delay="0"/>
                                  </p:stCondLst>
                                  <p:childTnLst>
                                    <p:set>
                                      <p:cBhvr>
                                        <p:cTn id="254" dur="1" fill="hold">
                                          <p:stCondLst>
                                            <p:cond delay="0"/>
                                          </p:stCondLst>
                                        </p:cTn>
                                        <p:tgtEl>
                                          <p:spTgt spid="193"/>
                                        </p:tgtEl>
                                        <p:attrNameLst>
                                          <p:attrName>style.visibility</p:attrName>
                                        </p:attrNameLst>
                                      </p:cBhvr>
                                      <p:to>
                                        <p:strVal val="visible"/>
                                      </p:to>
                                    </p:set>
                                    <p:anim calcmode="lin" valueType="num">
                                      <p:cBhvr>
                                        <p:cTn id="255" dur="500" fill="hold"/>
                                        <p:tgtEl>
                                          <p:spTgt spid="193"/>
                                        </p:tgtEl>
                                        <p:attrNameLst>
                                          <p:attrName>ppt_w</p:attrName>
                                        </p:attrNameLst>
                                      </p:cBhvr>
                                      <p:tavLst>
                                        <p:tav tm="0">
                                          <p:val>
                                            <p:fltVal val="0"/>
                                          </p:val>
                                        </p:tav>
                                        <p:tav tm="100000">
                                          <p:val>
                                            <p:strVal val="#ppt_w"/>
                                          </p:val>
                                        </p:tav>
                                      </p:tavLst>
                                    </p:anim>
                                    <p:anim calcmode="lin" valueType="num">
                                      <p:cBhvr>
                                        <p:cTn id="256" dur="500" fill="hold"/>
                                        <p:tgtEl>
                                          <p:spTgt spid="193"/>
                                        </p:tgtEl>
                                        <p:attrNameLst>
                                          <p:attrName>ppt_h</p:attrName>
                                        </p:attrNameLst>
                                      </p:cBhvr>
                                      <p:tavLst>
                                        <p:tav tm="0">
                                          <p:val>
                                            <p:fltVal val="0"/>
                                          </p:val>
                                        </p:tav>
                                        <p:tav tm="100000">
                                          <p:val>
                                            <p:strVal val="#ppt_h"/>
                                          </p:val>
                                        </p:tav>
                                      </p:tavLst>
                                    </p:anim>
                                    <p:animEffect transition="in" filter="fade">
                                      <p:cBhvr>
                                        <p:cTn id="257" dur="500"/>
                                        <p:tgtEl>
                                          <p:spTgt spid="193"/>
                                        </p:tgtEl>
                                      </p:cBhvr>
                                    </p:animEffect>
                                  </p:childTnLst>
                                </p:cTn>
                              </p:par>
                              <p:par>
                                <p:cTn id="258" presetID="53" presetClass="entr" presetSubtype="16" fill="hold" grpId="0" nodeType="withEffect">
                                  <p:stCondLst>
                                    <p:cond delay="0"/>
                                  </p:stCondLst>
                                  <p:childTnLst>
                                    <p:set>
                                      <p:cBhvr>
                                        <p:cTn id="259" dur="1" fill="hold">
                                          <p:stCondLst>
                                            <p:cond delay="0"/>
                                          </p:stCondLst>
                                        </p:cTn>
                                        <p:tgtEl>
                                          <p:spTgt spid="194"/>
                                        </p:tgtEl>
                                        <p:attrNameLst>
                                          <p:attrName>style.visibility</p:attrName>
                                        </p:attrNameLst>
                                      </p:cBhvr>
                                      <p:to>
                                        <p:strVal val="visible"/>
                                      </p:to>
                                    </p:set>
                                    <p:anim calcmode="lin" valueType="num">
                                      <p:cBhvr>
                                        <p:cTn id="260" dur="500" fill="hold"/>
                                        <p:tgtEl>
                                          <p:spTgt spid="194"/>
                                        </p:tgtEl>
                                        <p:attrNameLst>
                                          <p:attrName>ppt_w</p:attrName>
                                        </p:attrNameLst>
                                      </p:cBhvr>
                                      <p:tavLst>
                                        <p:tav tm="0">
                                          <p:val>
                                            <p:fltVal val="0"/>
                                          </p:val>
                                        </p:tav>
                                        <p:tav tm="100000">
                                          <p:val>
                                            <p:strVal val="#ppt_w"/>
                                          </p:val>
                                        </p:tav>
                                      </p:tavLst>
                                    </p:anim>
                                    <p:anim calcmode="lin" valueType="num">
                                      <p:cBhvr>
                                        <p:cTn id="261" dur="500" fill="hold"/>
                                        <p:tgtEl>
                                          <p:spTgt spid="194"/>
                                        </p:tgtEl>
                                        <p:attrNameLst>
                                          <p:attrName>ppt_h</p:attrName>
                                        </p:attrNameLst>
                                      </p:cBhvr>
                                      <p:tavLst>
                                        <p:tav tm="0">
                                          <p:val>
                                            <p:fltVal val="0"/>
                                          </p:val>
                                        </p:tav>
                                        <p:tav tm="100000">
                                          <p:val>
                                            <p:strVal val="#ppt_h"/>
                                          </p:val>
                                        </p:tav>
                                      </p:tavLst>
                                    </p:anim>
                                    <p:animEffect transition="in" filter="fade">
                                      <p:cBhvr>
                                        <p:cTn id="262" dur="500"/>
                                        <p:tgtEl>
                                          <p:spTgt spid="194"/>
                                        </p:tgtEl>
                                      </p:cBhvr>
                                    </p:animEffect>
                                  </p:childTnLst>
                                </p:cTn>
                              </p:par>
                            </p:childTnLst>
                          </p:cTn>
                        </p:par>
                        <p:par>
                          <p:cTn id="263" fill="hold">
                            <p:stCondLst>
                              <p:cond delay="500"/>
                            </p:stCondLst>
                            <p:childTnLst>
                              <p:par>
                                <p:cTn id="264" presetID="1" presetClass="entr" presetSubtype="0" fill="hold" grpId="0" nodeType="afterEffect">
                                  <p:stCondLst>
                                    <p:cond delay="0"/>
                                  </p:stCondLst>
                                  <p:childTnLst>
                                    <p:set>
                                      <p:cBhvr>
                                        <p:cTn id="265" dur="1" fill="hold">
                                          <p:stCondLst>
                                            <p:cond delay="0"/>
                                          </p:stCondLst>
                                        </p:cTn>
                                        <p:tgtEl>
                                          <p:spTgt spid="14"/>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ntr" presetSubtype="0" fill="hold" grpId="1" nodeType="clickEffect">
                                  <p:stCondLst>
                                    <p:cond delay="0"/>
                                  </p:stCondLst>
                                  <p:childTnLst>
                                    <p:set>
                                      <p:cBhvr>
                                        <p:cTn id="269" dur="1" fill="hold">
                                          <p:stCondLst>
                                            <p:cond delay="0"/>
                                          </p:stCondLst>
                                        </p:cTn>
                                        <p:tgtEl>
                                          <p:spTgt spid="16"/>
                                        </p:tgtEl>
                                        <p:attrNameLst>
                                          <p:attrName>style.visibility</p:attrName>
                                        </p:attrNameLst>
                                      </p:cBhvr>
                                      <p:to>
                                        <p:strVal val="visible"/>
                                      </p:to>
                                    </p:set>
                                  </p:childTnLst>
                                </p:cTn>
                              </p:par>
                            </p:childTnLst>
                          </p:cTn>
                        </p:par>
                        <p:par>
                          <p:cTn id="270" fill="hold">
                            <p:stCondLst>
                              <p:cond delay="0"/>
                            </p:stCondLst>
                            <p:childTnLst>
                              <p:par>
                                <p:cTn id="271" presetID="19" presetClass="emph" presetSubtype="0" fill="hold" grpId="0" nodeType="afterEffect">
                                  <p:stCondLst>
                                    <p:cond delay="0"/>
                                  </p:stCondLst>
                                  <p:childTnLst>
                                    <p:animClr clrSpc="rgb" dir="cw">
                                      <p:cBhvr override="childStyle">
                                        <p:cTn id="272" dur="500" fill="hold"/>
                                        <p:tgtEl>
                                          <p:spTgt spid="16"/>
                                        </p:tgtEl>
                                        <p:attrNameLst>
                                          <p:attrName>style.color</p:attrName>
                                        </p:attrNameLst>
                                      </p:cBhvr>
                                      <p:to>
                                        <a:srgbClr val="FFC8DD"/>
                                      </p:to>
                                    </p:animClr>
                                    <p:animClr clrSpc="rgb" dir="cw">
                                      <p:cBhvr>
                                        <p:cTn id="273" dur="500" fill="hold"/>
                                        <p:tgtEl>
                                          <p:spTgt spid="16"/>
                                        </p:tgtEl>
                                        <p:attrNameLst>
                                          <p:attrName>fillcolor</p:attrName>
                                        </p:attrNameLst>
                                      </p:cBhvr>
                                      <p:to>
                                        <a:srgbClr val="FFC8DD"/>
                                      </p:to>
                                    </p:animClr>
                                    <p:set>
                                      <p:cBhvr>
                                        <p:cTn id="274" dur="500" fill="hold"/>
                                        <p:tgtEl>
                                          <p:spTgt spid="16"/>
                                        </p:tgtEl>
                                        <p:attrNameLst>
                                          <p:attrName>fill.type</p:attrName>
                                        </p:attrNameLst>
                                      </p:cBhvr>
                                      <p:to>
                                        <p:strVal val="solid"/>
                                      </p:to>
                                    </p:set>
                                    <p:set>
                                      <p:cBhvr>
                                        <p:cTn id="275" dur="500" fill="hold"/>
                                        <p:tgtEl>
                                          <p:spTgt spid="16"/>
                                        </p:tgtEl>
                                        <p:attrNameLst>
                                          <p:attrName>fill.on</p:attrName>
                                        </p:attrNameLst>
                                      </p:cBhvr>
                                      <p:to>
                                        <p:strVal val="true"/>
                                      </p:to>
                                    </p:set>
                                  </p:childTnLst>
                                </p:cTn>
                              </p:par>
                            </p:childTnLst>
                          </p:cTn>
                        </p:par>
                        <p:par>
                          <p:cTn id="276" fill="hold">
                            <p:stCondLst>
                              <p:cond delay="500"/>
                            </p:stCondLst>
                            <p:childTnLst>
                              <p:par>
                                <p:cTn id="277" presetID="1" presetClass="entr" presetSubtype="0" fill="hold" nodeType="afterEffect">
                                  <p:stCondLst>
                                    <p:cond delay="0"/>
                                  </p:stCondLst>
                                  <p:childTnLst>
                                    <p:set>
                                      <p:cBhvr>
                                        <p:cTn id="278" dur="1" fill="hold">
                                          <p:stCondLst>
                                            <p:cond delay="0"/>
                                          </p:stCondLst>
                                        </p:cTn>
                                        <p:tgtEl>
                                          <p:spTgt spid="16">
                                            <p:txEl>
                                              <p:pRg st="0" end="0"/>
                                            </p:txEl>
                                          </p:spTgt>
                                        </p:tgtEl>
                                        <p:attrNameLst>
                                          <p:attrName>style.visibility</p:attrName>
                                        </p:attrNameLst>
                                      </p:cBhvr>
                                      <p:to>
                                        <p:strVal val="visible"/>
                                      </p:to>
                                    </p:set>
                                  </p:childTnLst>
                                </p:cTn>
                              </p:par>
                              <p:par>
                                <p:cTn id="279" presetID="3" presetClass="emph" presetSubtype="2" fill="hold" nodeType="withEffect">
                                  <p:stCondLst>
                                    <p:cond delay="0"/>
                                  </p:stCondLst>
                                  <p:childTnLst>
                                    <p:animClr clrSpc="rgb" dir="cw">
                                      <p:cBhvr override="childStyle">
                                        <p:cTn id="280" dur="2000" fill="hold"/>
                                        <p:tgtEl>
                                          <p:spTgt spid="16">
                                            <p:txEl>
                                              <p:pRg st="0" end="0"/>
                                            </p:txEl>
                                          </p:spTgt>
                                        </p:tgtEl>
                                        <p:attrNameLst>
                                          <p:attrName>style.color</p:attrName>
                                        </p:attrNameLst>
                                      </p:cBhvr>
                                      <p:to>
                                        <a:srgbClr val="06D6A0"/>
                                      </p:to>
                                    </p:animClr>
                                  </p:childTnLst>
                                </p:cTn>
                              </p:par>
                            </p:childTnLst>
                          </p:cTn>
                        </p:par>
                      </p:childTnLst>
                    </p:cTn>
                  </p:par>
                  <p:par>
                    <p:cTn id="281" fill="hold">
                      <p:stCondLst>
                        <p:cond delay="indefinite"/>
                      </p:stCondLst>
                      <p:childTnLst>
                        <p:par>
                          <p:cTn id="282" fill="hold">
                            <p:stCondLst>
                              <p:cond delay="0"/>
                            </p:stCondLst>
                            <p:childTnLst>
                              <p:par>
                                <p:cTn id="283" presetID="22" presetClass="entr" presetSubtype="4" fill="hold" nodeType="clickEffect">
                                  <p:stCondLst>
                                    <p:cond delay="0"/>
                                  </p:stCondLst>
                                  <p:childTnLst>
                                    <p:set>
                                      <p:cBhvr>
                                        <p:cTn id="284" dur="1" fill="hold">
                                          <p:stCondLst>
                                            <p:cond delay="0"/>
                                          </p:stCondLst>
                                        </p:cTn>
                                        <p:tgtEl>
                                          <p:spTgt spid="15"/>
                                        </p:tgtEl>
                                        <p:attrNameLst>
                                          <p:attrName>style.visibility</p:attrName>
                                        </p:attrNameLst>
                                      </p:cBhvr>
                                      <p:to>
                                        <p:strVal val="visible"/>
                                      </p:to>
                                    </p:set>
                                    <p:animEffect transition="in" filter="wipe(down)">
                                      <p:cBhvr>
                                        <p:cTn id="285" dur="2000"/>
                                        <p:tgtEl>
                                          <p:spTgt spid="15"/>
                                        </p:tgtEl>
                                      </p:cBhvr>
                                    </p:animEffect>
                                  </p:childTnLst>
                                </p:cTn>
                              </p:par>
                              <p:par>
                                <p:cTn id="286" presetID="7" presetClass="emph" presetSubtype="2" fill="hold" nodeType="withEffect">
                                  <p:stCondLst>
                                    <p:cond delay="0"/>
                                  </p:stCondLst>
                                  <p:childTnLst>
                                    <p:animClr clrSpc="rgb" dir="cw">
                                      <p:cBhvr>
                                        <p:cTn id="287" dur="2000" fill="hold"/>
                                        <p:tgtEl>
                                          <p:spTgt spid="15"/>
                                        </p:tgtEl>
                                        <p:attrNameLst>
                                          <p:attrName>stroke.color</p:attrName>
                                        </p:attrNameLst>
                                      </p:cBhvr>
                                      <p:to>
                                        <a:srgbClr val="FFC8DD"/>
                                      </p:to>
                                    </p:animClr>
                                    <p:set>
                                      <p:cBhvr>
                                        <p:cTn id="288" dur="2000" fill="hold"/>
                                        <p:tgtEl>
                                          <p:spTgt spid="15"/>
                                        </p:tgtEl>
                                        <p:attrNameLst>
                                          <p:attrName>stroke.on</p:attrName>
                                        </p:attrNameLst>
                                      </p:cBhvr>
                                      <p:to>
                                        <p:strVal val="true"/>
                                      </p:to>
                                    </p:set>
                                  </p:childTnLst>
                                </p:cTn>
                              </p:par>
                              <p:par>
                                <p:cTn id="289" presetID="1" presetClass="entr" presetSubtype="0" fill="hold" grpId="1" nodeType="withEffect">
                                  <p:stCondLst>
                                    <p:cond delay="0"/>
                                  </p:stCondLst>
                                  <p:childTnLst>
                                    <p:set>
                                      <p:cBhvr>
                                        <p:cTn id="290" dur="1" fill="hold">
                                          <p:stCondLst>
                                            <p:cond delay="0"/>
                                          </p:stCondLst>
                                        </p:cTn>
                                        <p:tgtEl>
                                          <p:spTgt spid="17">
                                            <p:txEl>
                                              <p:pRg st="0" end="0"/>
                                            </p:txEl>
                                          </p:spTgt>
                                        </p:tgtEl>
                                        <p:attrNameLst>
                                          <p:attrName>style.visibility</p:attrName>
                                        </p:attrNameLst>
                                      </p:cBhvr>
                                      <p:to>
                                        <p:strVal val="visible"/>
                                      </p:to>
                                    </p:set>
                                  </p:childTnLst>
                                </p:cTn>
                              </p:par>
                              <p:par>
                                <p:cTn id="291" presetID="3" presetClass="emph" presetSubtype="2" fill="hold" grpId="0" nodeType="withEffect">
                                  <p:stCondLst>
                                    <p:cond delay="0"/>
                                  </p:stCondLst>
                                  <p:childTnLst>
                                    <p:animClr clrSpc="rgb" dir="cw">
                                      <p:cBhvr override="childStyle">
                                        <p:cTn id="292" dur="2000" fill="hold"/>
                                        <p:tgtEl>
                                          <p:spTgt spid="17">
                                            <p:txEl>
                                              <p:pRg st="0" end="0"/>
                                            </p:txEl>
                                          </p:spTgt>
                                        </p:tgtEl>
                                        <p:attrNameLst>
                                          <p:attrName>style.color</p:attrName>
                                        </p:attrNameLst>
                                      </p:cBhvr>
                                      <p:to>
                                        <a:srgbClr val="073B4C"/>
                                      </p:to>
                                    </p:animClr>
                                  </p:childTnLst>
                                </p:cTn>
                              </p:par>
                            </p:childTnLst>
                          </p:cTn>
                        </p:par>
                      </p:childTnLst>
                    </p:cTn>
                  </p:par>
                  <p:par>
                    <p:cTn id="293" fill="hold">
                      <p:stCondLst>
                        <p:cond delay="indefinite"/>
                      </p:stCondLst>
                      <p:childTnLst>
                        <p:par>
                          <p:cTn id="294" fill="hold">
                            <p:stCondLst>
                              <p:cond delay="0"/>
                            </p:stCondLst>
                            <p:childTnLst>
                              <p:par>
                                <p:cTn id="295" presetID="22" presetClass="entr" presetSubtype="4" fill="hold" nodeType="clickEffect">
                                  <p:stCondLst>
                                    <p:cond delay="0"/>
                                  </p:stCondLst>
                                  <p:childTnLst>
                                    <p:set>
                                      <p:cBhvr>
                                        <p:cTn id="296" dur="1" fill="hold">
                                          <p:stCondLst>
                                            <p:cond delay="0"/>
                                          </p:stCondLst>
                                        </p:cTn>
                                        <p:tgtEl>
                                          <p:spTgt spid="24"/>
                                        </p:tgtEl>
                                        <p:attrNameLst>
                                          <p:attrName>style.visibility</p:attrName>
                                        </p:attrNameLst>
                                      </p:cBhvr>
                                      <p:to>
                                        <p:strVal val="visible"/>
                                      </p:to>
                                    </p:set>
                                    <p:animEffect transition="in" filter="wipe(down)">
                                      <p:cBhvr>
                                        <p:cTn id="297" dur="2000"/>
                                        <p:tgtEl>
                                          <p:spTgt spid="24"/>
                                        </p:tgtEl>
                                      </p:cBhvr>
                                    </p:animEffect>
                                  </p:childTnLst>
                                </p:cTn>
                              </p:par>
                              <p:par>
                                <p:cTn id="298" presetID="7" presetClass="emph" presetSubtype="2" fill="hold" nodeType="withEffect">
                                  <p:stCondLst>
                                    <p:cond delay="0"/>
                                  </p:stCondLst>
                                  <p:childTnLst>
                                    <p:animClr clrSpc="rgb" dir="cw">
                                      <p:cBhvr>
                                        <p:cTn id="299" dur="2000" fill="hold"/>
                                        <p:tgtEl>
                                          <p:spTgt spid="24"/>
                                        </p:tgtEl>
                                        <p:attrNameLst>
                                          <p:attrName>stroke.color</p:attrName>
                                        </p:attrNameLst>
                                      </p:cBhvr>
                                      <p:to>
                                        <a:srgbClr val="06D6A0"/>
                                      </p:to>
                                    </p:animClr>
                                    <p:set>
                                      <p:cBhvr>
                                        <p:cTn id="300" dur="2000" fill="hold"/>
                                        <p:tgtEl>
                                          <p:spTgt spid="24"/>
                                        </p:tgtEl>
                                        <p:attrNameLst>
                                          <p:attrName>stroke.on</p:attrName>
                                        </p:attrNameLst>
                                      </p:cBhvr>
                                      <p:to>
                                        <p:strVal val="true"/>
                                      </p:to>
                                    </p:set>
                                  </p:child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1" nodeType="clickEffect">
                                  <p:stCondLst>
                                    <p:cond delay="0"/>
                                  </p:stCondLst>
                                  <p:childTnLst>
                                    <p:set>
                                      <p:cBhvr>
                                        <p:cTn id="304" dur="1" fill="hold">
                                          <p:stCondLst>
                                            <p:cond delay="0"/>
                                          </p:stCondLst>
                                        </p:cTn>
                                        <p:tgtEl>
                                          <p:spTgt spid="18"/>
                                        </p:tgtEl>
                                        <p:attrNameLst>
                                          <p:attrName>style.visibility</p:attrName>
                                        </p:attrNameLst>
                                      </p:cBhvr>
                                      <p:to>
                                        <p:strVal val="visible"/>
                                      </p:to>
                                    </p:set>
                                  </p:childTnLst>
                                </p:cTn>
                              </p:par>
                            </p:childTnLst>
                          </p:cTn>
                        </p:par>
                        <p:par>
                          <p:cTn id="305" fill="hold">
                            <p:stCondLst>
                              <p:cond delay="0"/>
                            </p:stCondLst>
                            <p:childTnLst>
                              <p:par>
                                <p:cTn id="306" presetID="19" presetClass="emph" presetSubtype="0" fill="hold" grpId="0" nodeType="afterEffect">
                                  <p:stCondLst>
                                    <p:cond delay="0"/>
                                  </p:stCondLst>
                                  <p:childTnLst>
                                    <p:animClr clrSpc="rgb" dir="cw">
                                      <p:cBhvr override="childStyle">
                                        <p:cTn id="307" dur="500" fill="hold"/>
                                        <p:tgtEl>
                                          <p:spTgt spid="18"/>
                                        </p:tgtEl>
                                        <p:attrNameLst>
                                          <p:attrName>style.color</p:attrName>
                                        </p:attrNameLst>
                                      </p:cBhvr>
                                      <p:to>
                                        <a:srgbClr val="FFC8DD"/>
                                      </p:to>
                                    </p:animClr>
                                    <p:animClr clrSpc="rgb" dir="cw">
                                      <p:cBhvr>
                                        <p:cTn id="308" dur="500" fill="hold"/>
                                        <p:tgtEl>
                                          <p:spTgt spid="18"/>
                                        </p:tgtEl>
                                        <p:attrNameLst>
                                          <p:attrName>fillcolor</p:attrName>
                                        </p:attrNameLst>
                                      </p:cBhvr>
                                      <p:to>
                                        <a:srgbClr val="FFC8DD"/>
                                      </p:to>
                                    </p:animClr>
                                    <p:set>
                                      <p:cBhvr>
                                        <p:cTn id="309" dur="500" fill="hold"/>
                                        <p:tgtEl>
                                          <p:spTgt spid="18"/>
                                        </p:tgtEl>
                                        <p:attrNameLst>
                                          <p:attrName>fill.type</p:attrName>
                                        </p:attrNameLst>
                                      </p:cBhvr>
                                      <p:to>
                                        <p:strVal val="solid"/>
                                      </p:to>
                                    </p:set>
                                    <p:set>
                                      <p:cBhvr>
                                        <p:cTn id="310" dur="500" fill="hold"/>
                                        <p:tgtEl>
                                          <p:spTgt spid="18"/>
                                        </p:tgtEl>
                                        <p:attrNameLst>
                                          <p:attrName>fill.on</p:attrName>
                                        </p:attrNameLst>
                                      </p:cBhvr>
                                      <p:to>
                                        <p:strVal val="true"/>
                                      </p:to>
                                    </p:set>
                                  </p:childTnLst>
                                </p:cTn>
                              </p:par>
                            </p:childTnLst>
                          </p:cTn>
                        </p:par>
                        <p:par>
                          <p:cTn id="311" fill="hold">
                            <p:stCondLst>
                              <p:cond delay="500"/>
                            </p:stCondLst>
                            <p:childTnLst>
                              <p:par>
                                <p:cTn id="312" presetID="1" presetClass="entr" presetSubtype="0" fill="hold" nodeType="afterEffect">
                                  <p:stCondLst>
                                    <p:cond delay="0"/>
                                  </p:stCondLst>
                                  <p:childTnLst>
                                    <p:set>
                                      <p:cBhvr>
                                        <p:cTn id="313" dur="1" fill="hold">
                                          <p:stCondLst>
                                            <p:cond delay="0"/>
                                          </p:stCondLst>
                                        </p:cTn>
                                        <p:tgtEl>
                                          <p:spTgt spid="18">
                                            <p:txEl>
                                              <p:pRg st="0" end="0"/>
                                            </p:txEl>
                                          </p:spTgt>
                                        </p:tgtEl>
                                        <p:attrNameLst>
                                          <p:attrName>style.visibility</p:attrName>
                                        </p:attrNameLst>
                                      </p:cBhvr>
                                      <p:to>
                                        <p:strVal val="visible"/>
                                      </p:to>
                                    </p:set>
                                  </p:childTnLst>
                                </p:cTn>
                              </p:par>
                              <p:par>
                                <p:cTn id="314" presetID="3" presetClass="emph" presetSubtype="2" fill="hold" nodeType="withEffect">
                                  <p:stCondLst>
                                    <p:cond delay="0"/>
                                  </p:stCondLst>
                                  <p:childTnLst>
                                    <p:animClr clrSpc="rgb" dir="cw">
                                      <p:cBhvr override="childStyle">
                                        <p:cTn id="315" dur="2000" fill="hold"/>
                                        <p:tgtEl>
                                          <p:spTgt spid="18">
                                            <p:txEl>
                                              <p:pRg st="0" end="0"/>
                                            </p:txEl>
                                          </p:spTgt>
                                        </p:tgtEl>
                                        <p:attrNameLst>
                                          <p:attrName>style.color</p:attrName>
                                        </p:attrNameLst>
                                      </p:cBhvr>
                                      <p:to>
                                        <a:srgbClr val="06D6A0"/>
                                      </p:to>
                                    </p:animClr>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grpId="0" nodeType="clickEffect">
                                  <p:stCondLst>
                                    <p:cond delay="0"/>
                                  </p:stCondLst>
                                  <p:childTnLst>
                                    <p:set>
                                      <p:cBhvr>
                                        <p:cTn id="319" dur="1" fill="hold">
                                          <p:stCondLst>
                                            <p:cond delay="0"/>
                                          </p:stCondLst>
                                        </p:cTn>
                                        <p:tgtEl>
                                          <p:spTgt spid="29"/>
                                        </p:tgtEl>
                                        <p:attrNameLst>
                                          <p:attrName>style.visibility</p:attrName>
                                        </p:attrNameLst>
                                      </p:cBhvr>
                                      <p:to>
                                        <p:strVal val="visible"/>
                                      </p:to>
                                    </p:set>
                                  </p:childTnLst>
                                </p:cTn>
                              </p:par>
                            </p:childTnLst>
                          </p:cTn>
                        </p:par>
                        <p:par>
                          <p:cTn id="320" fill="hold">
                            <p:stCondLst>
                              <p:cond delay="0"/>
                            </p:stCondLst>
                            <p:childTnLst>
                              <p:par>
                                <p:cTn id="321" presetID="22" presetClass="entr" presetSubtype="2" fill="hold" nodeType="afterEffect">
                                  <p:stCondLst>
                                    <p:cond delay="0"/>
                                  </p:stCondLst>
                                  <p:childTnLst>
                                    <p:set>
                                      <p:cBhvr>
                                        <p:cTn id="322" dur="1" fill="hold">
                                          <p:stCondLst>
                                            <p:cond delay="0"/>
                                          </p:stCondLst>
                                        </p:cTn>
                                        <p:tgtEl>
                                          <p:spTgt spid="28"/>
                                        </p:tgtEl>
                                        <p:attrNameLst>
                                          <p:attrName>style.visibility</p:attrName>
                                        </p:attrNameLst>
                                      </p:cBhvr>
                                      <p:to>
                                        <p:strVal val="visible"/>
                                      </p:to>
                                    </p:set>
                                    <p:animEffect transition="in" filter="wipe(right)">
                                      <p:cBhvr>
                                        <p:cTn id="323" dur="2000"/>
                                        <p:tgtEl>
                                          <p:spTgt spid="28"/>
                                        </p:tgtEl>
                                      </p:cBhvr>
                                    </p:animEffect>
                                  </p:childTnLst>
                                </p:cTn>
                              </p:par>
                              <p:par>
                                <p:cTn id="324" presetID="7" presetClass="emph" presetSubtype="2" fill="hold" nodeType="withEffect">
                                  <p:stCondLst>
                                    <p:cond delay="0"/>
                                  </p:stCondLst>
                                  <p:childTnLst>
                                    <p:animClr clrSpc="rgb" dir="cw">
                                      <p:cBhvr>
                                        <p:cTn id="325" dur="2000" fill="hold"/>
                                        <p:tgtEl>
                                          <p:spTgt spid="28"/>
                                        </p:tgtEl>
                                        <p:attrNameLst>
                                          <p:attrName>stroke.color</p:attrName>
                                        </p:attrNameLst>
                                      </p:cBhvr>
                                      <p:to>
                                        <a:srgbClr val="BFBFBF"/>
                                      </p:to>
                                    </p:animClr>
                                    <p:set>
                                      <p:cBhvr>
                                        <p:cTn id="326" dur="2000" fill="hold"/>
                                        <p:tgtEl>
                                          <p:spTgt spid="28"/>
                                        </p:tgtEl>
                                        <p:attrNameLst>
                                          <p:attrName>stroke.on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4" fill="hold" nodeType="clickEffect">
                                  <p:stCondLst>
                                    <p:cond delay="0"/>
                                  </p:stCondLst>
                                  <p:childTnLst>
                                    <p:set>
                                      <p:cBhvr>
                                        <p:cTn id="330" dur="1" fill="hold">
                                          <p:stCondLst>
                                            <p:cond delay="0"/>
                                          </p:stCondLst>
                                        </p:cTn>
                                        <p:tgtEl>
                                          <p:spTgt spid="19"/>
                                        </p:tgtEl>
                                        <p:attrNameLst>
                                          <p:attrName>style.visibility</p:attrName>
                                        </p:attrNameLst>
                                      </p:cBhvr>
                                      <p:to>
                                        <p:strVal val="visible"/>
                                      </p:to>
                                    </p:set>
                                    <p:animEffect transition="in" filter="wipe(down)">
                                      <p:cBhvr>
                                        <p:cTn id="331" dur="2000"/>
                                        <p:tgtEl>
                                          <p:spTgt spid="19"/>
                                        </p:tgtEl>
                                      </p:cBhvr>
                                    </p:animEffect>
                                  </p:childTnLst>
                                </p:cTn>
                              </p:par>
                              <p:par>
                                <p:cTn id="332" presetID="7" presetClass="emph" presetSubtype="2" fill="hold" nodeType="withEffect">
                                  <p:stCondLst>
                                    <p:cond delay="0"/>
                                  </p:stCondLst>
                                  <p:childTnLst>
                                    <p:animClr clrSpc="rgb" dir="cw">
                                      <p:cBhvr>
                                        <p:cTn id="333" dur="2000" fill="hold"/>
                                        <p:tgtEl>
                                          <p:spTgt spid="19"/>
                                        </p:tgtEl>
                                        <p:attrNameLst>
                                          <p:attrName>stroke.color</p:attrName>
                                        </p:attrNameLst>
                                      </p:cBhvr>
                                      <p:to>
                                        <a:srgbClr val="FFC8DD"/>
                                      </p:to>
                                    </p:animClr>
                                    <p:set>
                                      <p:cBhvr>
                                        <p:cTn id="334" dur="2000" fill="hold"/>
                                        <p:tgtEl>
                                          <p:spTgt spid="19"/>
                                        </p:tgtEl>
                                        <p:attrNameLst>
                                          <p:attrName>stroke.on</p:attrName>
                                        </p:attrNameLst>
                                      </p:cBhvr>
                                      <p:to>
                                        <p:strVal val="true"/>
                                      </p:to>
                                    </p:set>
                                  </p:childTnLst>
                                </p:cTn>
                              </p:par>
                              <p:par>
                                <p:cTn id="335" presetID="1" presetClass="entr" presetSubtype="0" fill="hold" grpId="1" nodeType="withEffect">
                                  <p:stCondLst>
                                    <p:cond delay="0"/>
                                  </p:stCondLst>
                                  <p:childTnLst>
                                    <p:set>
                                      <p:cBhvr>
                                        <p:cTn id="336" dur="1" fill="hold">
                                          <p:stCondLst>
                                            <p:cond delay="0"/>
                                          </p:stCondLst>
                                        </p:cTn>
                                        <p:tgtEl>
                                          <p:spTgt spid="27">
                                            <p:txEl>
                                              <p:pRg st="0" end="0"/>
                                            </p:txEl>
                                          </p:spTgt>
                                        </p:tgtEl>
                                        <p:attrNameLst>
                                          <p:attrName>style.visibility</p:attrName>
                                        </p:attrNameLst>
                                      </p:cBhvr>
                                      <p:to>
                                        <p:strVal val="visible"/>
                                      </p:to>
                                    </p:set>
                                  </p:childTnLst>
                                </p:cTn>
                              </p:par>
                              <p:par>
                                <p:cTn id="337" presetID="3" presetClass="emph" presetSubtype="2" fill="hold" grpId="0" nodeType="withEffect">
                                  <p:stCondLst>
                                    <p:cond delay="0"/>
                                  </p:stCondLst>
                                  <p:childTnLst>
                                    <p:animClr clrSpc="rgb" dir="cw">
                                      <p:cBhvr override="childStyle">
                                        <p:cTn id="338" dur="2000" fill="hold"/>
                                        <p:tgtEl>
                                          <p:spTgt spid="27">
                                            <p:txEl>
                                              <p:pRg st="0" end="0"/>
                                            </p:txEl>
                                          </p:spTgt>
                                        </p:tgtEl>
                                        <p:attrNameLst>
                                          <p:attrName>style.color</p:attrName>
                                        </p:attrNameLst>
                                      </p:cBhvr>
                                      <p:to>
                                        <a:srgbClr val="073B4C"/>
                                      </p:to>
                                    </p:animClr>
                                  </p:child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1" nodeType="clickEffect">
                                  <p:stCondLst>
                                    <p:cond delay="0"/>
                                  </p:stCondLst>
                                  <p:childTnLst>
                                    <p:set>
                                      <p:cBhvr>
                                        <p:cTn id="342" dur="1" fill="hold">
                                          <p:stCondLst>
                                            <p:cond delay="0"/>
                                          </p:stCondLst>
                                        </p:cTn>
                                        <p:tgtEl>
                                          <p:spTgt spid="21"/>
                                        </p:tgtEl>
                                        <p:attrNameLst>
                                          <p:attrName>style.visibility</p:attrName>
                                        </p:attrNameLst>
                                      </p:cBhvr>
                                      <p:to>
                                        <p:strVal val="visible"/>
                                      </p:to>
                                    </p:set>
                                  </p:childTnLst>
                                </p:cTn>
                              </p:par>
                            </p:childTnLst>
                          </p:cTn>
                        </p:par>
                        <p:par>
                          <p:cTn id="343" fill="hold">
                            <p:stCondLst>
                              <p:cond delay="0"/>
                            </p:stCondLst>
                            <p:childTnLst>
                              <p:par>
                                <p:cTn id="344" presetID="19" presetClass="emph" presetSubtype="0" fill="hold" grpId="0" nodeType="afterEffect">
                                  <p:stCondLst>
                                    <p:cond delay="0"/>
                                  </p:stCondLst>
                                  <p:childTnLst>
                                    <p:animClr clrSpc="rgb" dir="cw">
                                      <p:cBhvr override="childStyle">
                                        <p:cTn id="345" dur="500" fill="hold"/>
                                        <p:tgtEl>
                                          <p:spTgt spid="21"/>
                                        </p:tgtEl>
                                        <p:attrNameLst>
                                          <p:attrName>style.color</p:attrName>
                                        </p:attrNameLst>
                                      </p:cBhvr>
                                      <p:to>
                                        <a:srgbClr val="FFC8DD"/>
                                      </p:to>
                                    </p:animClr>
                                    <p:animClr clrSpc="rgb" dir="cw">
                                      <p:cBhvr>
                                        <p:cTn id="346" dur="500" fill="hold"/>
                                        <p:tgtEl>
                                          <p:spTgt spid="21"/>
                                        </p:tgtEl>
                                        <p:attrNameLst>
                                          <p:attrName>fillcolor</p:attrName>
                                        </p:attrNameLst>
                                      </p:cBhvr>
                                      <p:to>
                                        <a:srgbClr val="FFC8DD"/>
                                      </p:to>
                                    </p:animClr>
                                    <p:set>
                                      <p:cBhvr>
                                        <p:cTn id="347" dur="500" fill="hold"/>
                                        <p:tgtEl>
                                          <p:spTgt spid="21"/>
                                        </p:tgtEl>
                                        <p:attrNameLst>
                                          <p:attrName>fill.type</p:attrName>
                                        </p:attrNameLst>
                                      </p:cBhvr>
                                      <p:to>
                                        <p:strVal val="solid"/>
                                      </p:to>
                                    </p:set>
                                    <p:set>
                                      <p:cBhvr>
                                        <p:cTn id="348" dur="500" fill="hold"/>
                                        <p:tgtEl>
                                          <p:spTgt spid="21"/>
                                        </p:tgtEl>
                                        <p:attrNameLst>
                                          <p:attrName>fill.on</p:attrName>
                                        </p:attrNameLst>
                                      </p:cBhvr>
                                      <p:to>
                                        <p:strVal val="true"/>
                                      </p:to>
                                    </p:set>
                                  </p:childTnLst>
                                </p:cTn>
                              </p:par>
                            </p:childTnLst>
                          </p:cTn>
                        </p:par>
                        <p:par>
                          <p:cTn id="349" fill="hold">
                            <p:stCondLst>
                              <p:cond delay="500"/>
                            </p:stCondLst>
                            <p:childTnLst>
                              <p:par>
                                <p:cTn id="350" presetID="1" presetClass="entr" presetSubtype="0" fill="hold" nodeType="afterEffect">
                                  <p:stCondLst>
                                    <p:cond delay="0"/>
                                  </p:stCondLst>
                                  <p:childTnLst>
                                    <p:set>
                                      <p:cBhvr>
                                        <p:cTn id="351" dur="1" fill="hold">
                                          <p:stCondLst>
                                            <p:cond delay="0"/>
                                          </p:stCondLst>
                                        </p:cTn>
                                        <p:tgtEl>
                                          <p:spTgt spid="21">
                                            <p:txEl>
                                              <p:pRg st="0" end="0"/>
                                            </p:txEl>
                                          </p:spTgt>
                                        </p:tgtEl>
                                        <p:attrNameLst>
                                          <p:attrName>style.visibility</p:attrName>
                                        </p:attrNameLst>
                                      </p:cBhvr>
                                      <p:to>
                                        <p:strVal val="visible"/>
                                      </p:to>
                                    </p:set>
                                  </p:childTnLst>
                                </p:cTn>
                              </p:par>
                              <p:par>
                                <p:cTn id="352" presetID="3" presetClass="emph" presetSubtype="2" fill="hold" nodeType="withEffect">
                                  <p:stCondLst>
                                    <p:cond delay="0"/>
                                  </p:stCondLst>
                                  <p:childTnLst>
                                    <p:animClr clrSpc="rgb" dir="cw">
                                      <p:cBhvr override="childStyle">
                                        <p:cTn id="353" dur="2000" fill="hold"/>
                                        <p:tgtEl>
                                          <p:spTgt spid="21">
                                            <p:txEl>
                                              <p:pRg st="0" end="0"/>
                                            </p:txEl>
                                          </p:spTgt>
                                        </p:tgtEl>
                                        <p:attrNameLst>
                                          <p:attrName>style.color</p:attrName>
                                        </p:attrNameLst>
                                      </p:cBhvr>
                                      <p:to>
                                        <a:srgbClr val="06D6A0"/>
                                      </p:to>
                                    </p:animClr>
                                  </p:childTnLst>
                                </p:cTn>
                              </p:par>
                            </p:childTnLst>
                          </p:cTn>
                        </p:par>
                      </p:childTnLst>
                    </p:cTn>
                  </p:par>
                  <p:par>
                    <p:cTn id="354" fill="hold">
                      <p:stCondLst>
                        <p:cond delay="indefinite"/>
                      </p:stCondLst>
                      <p:childTnLst>
                        <p:par>
                          <p:cTn id="355" fill="hold">
                            <p:stCondLst>
                              <p:cond delay="0"/>
                            </p:stCondLst>
                            <p:childTnLst>
                              <p:par>
                                <p:cTn id="356" presetID="22" presetClass="entr" presetSubtype="4" fill="hold" nodeType="clickEffect">
                                  <p:stCondLst>
                                    <p:cond delay="0"/>
                                  </p:stCondLst>
                                  <p:childTnLst>
                                    <p:set>
                                      <p:cBhvr>
                                        <p:cTn id="357" dur="1" fill="hold">
                                          <p:stCondLst>
                                            <p:cond delay="0"/>
                                          </p:stCondLst>
                                        </p:cTn>
                                        <p:tgtEl>
                                          <p:spTgt spid="20"/>
                                        </p:tgtEl>
                                        <p:attrNameLst>
                                          <p:attrName>style.visibility</p:attrName>
                                        </p:attrNameLst>
                                      </p:cBhvr>
                                      <p:to>
                                        <p:strVal val="visible"/>
                                      </p:to>
                                    </p:set>
                                    <p:animEffect transition="in" filter="wipe(down)">
                                      <p:cBhvr>
                                        <p:cTn id="358" dur="2000"/>
                                        <p:tgtEl>
                                          <p:spTgt spid="20"/>
                                        </p:tgtEl>
                                      </p:cBhvr>
                                    </p:animEffect>
                                  </p:childTnLst>
                                </p:cTn>
                              </p:par>
                              <p:par>
                                <p:cTn id="359" presetID="7" presetClass="emph" presetSubtype="2" fill="hold" nodeType="withEffect">
                                  <p:stCondLst>
                                    <p:cond delay="0"/>
                                  </p:stCondLst>
                                  <p:childTnLst>
                                    <p:animClr clrSpc="rgb" dir="cw">
                                      <p:cBhvr>
                                        <p:cTn id="360" dur="2000" fill="hold"/>
                                        <p:tgtEl>
                                          <p:spTgt spid="20"/>
                                        </p:tgtEl>
                                        <p:attrNameLst>
                                          <p:attrName>stroke.color</p:attrName>
                                        </p:attrNameLst>
                                      </p:cBhvr>
                                      <p:to>
                                        <a:srgbClr val="FFC8DD"/>
                                      </p:to>
                                    </p:animClr>
                                    <p:set>
                                      <p:cBhvr>
                                        <p:cTn id="361" dur="2000" fill="hold"/>
                                        <p:tgtEl>
                                          <p:spTgt spid="20"/>
                                        </p:tgtEl>
                                        <p:attrNameLst>
                                          <p:attrName>stroke.on</p:attrName>
                                        </p:attrNameLst>
                                      </p:cBhvr>
                                      <p:to>
                                        <p:strVal val="true"/>
                                      </p:to>
                                    </p:set>
                                  </p:childTnLst>
                                </p:cTn>
                              </p:par>
                              <p:par>
                                <p:cTn id="362" presetID="1" presetClass="entr" presetSubtype="0" fill="hold" grpId="1" nodeType="withEffect">
                                  <p:stCondLst>
                                    <p:cond delay="0"/>
                                  </p:stCondLst>
                                  <p:childTnLst>
                                    <p:set>
                                      <p:cBhvr>
                                        <p:cTn id="363" dur="1" fill="hold">
                                          <p:stCondLst>
                                            <p:cond delay="0"/>
                                          </p:stCondLst>
                                        </p:cTn>
                                        <p:tgtEl>
                                          <p:spTgt spid="22">
                                            <p:txEl>
                                              <p:pRg st="0" end="0"/>
                                            </p:txEl>
                                          </p:spTgt>
                                        </p:tgtEl>
                                        <p:attrNameLst>
                                          <p:attrName>style.visibility</p:attrName>
                                        </p:attrNameLst>
                                      </p:cBhvr>
                                      <p:to>
                                        <p:strVal val="visible"/>
                                      </p:to>
                                    </p:set>
                                  </p:childTnLst>
                                </p:cTn>
                              </p:par>
                              <p:par>
                                <p:cTn id="364" presetID="3" presetClass="emph" presetSubtype="2" fill="hold" grpId="0" nodeType="withEffect">
                                  <p:stCondLst>
                                    <p:cond delay="0"/>
                                  </p:stCondLst>
                                  <p:childTnLst>
                                    <p:animClr clrSpc="rgb" dir="cw">
                                      <p:cBhvr override="childStyle">
                                        <p:cTn id="365" dur="2000" fill="hold"/>
                                        <p:tgtEl>
                                          <p:spTgt spid="22">
                                            <p:txEl>
                                              <p:pRg st="0" end="0"/>
                                            </p:txEl>
                                          </p:spTgt>
                                        </p:tgtEl>
                                        <p:attrNameLst>
                                          <p:attrName>style.color</p:attrName>
                                        </p:attrNameLst>
                                      </p:cBhvr>
                                      <p:to>
                                        <a:srgbClr val="073B4C"/>
                                      </p:to>
                                    </p:animClr>
                                  </p:childTnLst>
                                </p:cTn>
                              </p:par>
                            </p:childTnLst>
                          </p:cTn>
                        </p:par>
                      </p:childTnLst>
                    </p:cTn>
                  </p:par>
                  <p:par>
                    <p:cTn id="366" fill="hold">
                      <p:stCondLst>
                        <p:cond delay="indefinite"/>
                      </p:stCondLst>
                      <p:childTnLst>
                        <p:par>
                          <p:cTn id="367" fill="hold">
                            <p:stCondLst>
                              <p:cond delay="0"/>
                            </p:stCondLst>
                            <p:childTnLst>
                              <p:par>
                                <p:cTn id="368" presetID="1" presetClass="entr" presetSubtype="0" fill="hold" grpId="1" nodeType="clickEffect">
                                  <p:stCondLst>
                                    <p:cond delay="0"/>
                                  </p:stCondLst>
                                  <p:childTnLst>
                                    <p:set>
                                      <p:cBhvr>
                                        <p:cTn id="369" dur="1" fill="hold">
                                          <p:stCondLst>
                                            <p:cond delay="0"/>
                                          </p:stCondLst>
                                        </p:cTn>
                                        <p:tgtEl>
                                          <p:spTgt spid="23"/>
                                        </p:tgtEl>
                                        <p:attrNameLst>
                                          <p:attrName>style.visibility</p:attrName>
                                        </p:attrNameLst>
                                      </p:cBhvr>
                                      <p:to>
                                        <p:strVal val="visible"/>
                                      </p:to>
                                    </p:set>
                                  </p:childTnLst>
                                </p:cTn>
                              </p:par>
                            </p:childTnLst>
                          </p:cTn>
                        </p:par>
                        <p:par>
                          <p:cTn id="370" fill="hold">
                            <p:stCondLst>
                              <p:cond delay="0"/>
                            </p:stCondLst>
                            <p:childTnLst>
                              <p:par>
                                <p:cTn id="371" presetID="19" presetClass="emph" presetSubtype="0" fill="hold" grpId="0" nodeType="afterEffect">
                                  <p:stCondLst>
                                    <p:cond delay="0"/>
                                  </p:stCondLst>
                                  <p:childTnLst>
                                    <p:animClr clrSpc="rgb" dir="cw">
                                      <p:cBhvr override="childStyle">
                                        <p:cTn id="372" dur="500" fill="hold"/>
                                        <p:tgtEl>
                                          <p:spTgt spid="23"/>
                                        </p:tgtEl>
                                        <p:attrNameLst>
                                          <p:attrName>style.color</p:attrName>
                                        </p:attrNameLst>
                                      </p:cBhvr>
                                      <p:to>
                                        <a:srgbClr val="FFC8DD"/>
                                      </p:to>
                                    </p:animClr>
                                    <p:animClr clrSpc="rgb" dir="cw">
                                      <p:cBhvr>
                                        <p:cTn id="373" dur="500" fill="hold"/>
                                        <p:tgtEl>
                                          <p:spTgt spid="23"/>
                                        </p:tgtEl>
                                        <p:attrNameLst>
                                          <p:attrName>fillcolor</p:attrName>
                                        </p:attrNameLst>
                                      </p:cBhvr>
                                      <p:to>
                                        <a:srgbClr val="FFC8DD"/>
                                      </p:to>
                                    </p:animClr>
                                    <p:set>
                                      <p:cBhvr>
                                        <p:cTn id="374" dur="500" fill="hold"/>
                                        <p:tgtEl>
                                          <p:spTgt spid="23"/>
                                        </p:tgtEl>
                                        <p:attrNameLst>
                                          <p:attrName>fill.type</p:attrName>
                                        </p:attrNameLst>
                                      </p:cBhvr>
                                      <p:to>
                                        <p:strVal val="solid"/>
                                      </p:to>
                                    </p:set>
                                    <p:set>
                                      <p:cBhvr>
                                        <p:cTn id="375" dur="500" fill="hold"/>
                                        <p:tgtEl>
                                          <p:spTgt spid="23"/>
                                        </p:tgtEl>
                                        <p:attrNameLst>
                                          <p:attrName>fill.on</p:attrName>
                                        </p:attrNameLst>
                                      </p:cBhvr>
                                      <p:to>
                                        <p:strVal val="true"/>
                                      </p:to>
                                    </p:set>
                                  </p:childTnLst>
                                </p:cTn>
                              </p:par>
                            </p:childTnLst>
                          </p:cTn>
                        </p:par>
                        <p:par>
                          <p:cTn id="376" fill="hold">
                            <p:stCondLst>
                              <p:cond delay="500"/>
                            </p:stCondLst>
                            <p:childTnLst>
                              <p:par>
                                <p:cTn id="377" presetID="1" presetClass="entr" presetSubtype="0" fill="hold" nodeType="afterEffect">
                                  <p:stCondLst>
                                    <p:cond delay="0"/>
                                  </p:stCondLst>
                                  <p:childTnLst>
                                    <p:set>
                                      <p:cBhvr>
                                        <p:cTn id="378" dur="1" fill="hold">
                                          <p:stCondLst>
                                            <p:cond delay="0"/>
                                          </p:stCondLst>
                                        </p:cTn>
                                        <p:tgtEl>
                                          <p:spTgt spid="23">
                                            <p:txEl>
                                              <p:pRg st="0" end="0"/>
                                            </p:txEl>
                                          </p:spTgt>
                                        </p:tgtEl>
                                        <p:attrNameLst>
                                          <p:attrName>style.visibility</p:attrName>
                                        </p:attrNameLst>
                                      </p:cBhvr>
                                      <p:to>
                                        <p:strVal val="visible"/>
                                      </p:to>
                                    </p:set>
                                  </p:childTnLst>
                                </p:cTn>
                              </p:par>
                              <p:par>
                                <p:cTn id="379" presetID="3" presetClass="emph" presetSubtype="2" fill="hold" nodeType="withEffect">
                                  <p:stCondLst>
                                    <p:cond delay="0"/>
                                  </p:stCondLst>
                                  <p:childTnLst>
                                    <p:animClr clrSpc="rgb" dir="cw">
                                      <p:cBhvr override="childStyle">
                                        <p:cTn id="380" dur="2000" fill="hold"/>
                                        <p:tgtEl>
                                          <p:spTgt spid="23">
                                            <p:txEl>
                                              <p:pRg st="0" end="0"/>
                                            </p:txEl>
                                          </p:spTgt>
                                        </p:tgtEl>
                                        <p:attrNameLst>
                                          <p:attrName>style.color</p:attrName>
                                        </p:attrNameLst>
                                      </p:cBhvr>
                                      <p:to>
                                        <a:srgbClr val="06D6A0"/>
                                      </p:to>
                                    </p:animClr>
                                  </p:childTnLst>
                                </p:cTn>
                              </p:par>
                            </p:childTnLst>
                          </p:cTn>
                        </p:par>
                        <p:par>
                          <p:cTn id="381" fill="hold">
                            <p:stCondLst>
                              <p:cond delay="2500"/>
                            </p:stCondLst>
                            <p:childTnLst>
                              <p:par>
                                <p:cTn id="382" presetID="1" presetClass="entr" presetSubtype="0" fill="hold" grpId="0" nodeType="afterEffect">
                                  <p:stCondLst>
                                    <p:cond delay="0"/>
                                  </p:stCondLst>
                                  <p:childTnLst>
                                    <p:set>
                                      <p:cBhvr>
                                        <p:cTn id="383" dur="1" fill="hold">
                                          <p:stCondLst>
                                            <p:cond delay="0"/>
                                          </p:stCondLst>
                                        </p:cTn>
                                        <p:tgtEl>
                                          <p:spTgt spid="25"/>
                                        </p:tgtEl>
                                        <p:attrNameLst>
                                          <p:attrName>style.visibility</p:attrName>
                                        </p:attrNameLst>
                                      </p:cBhvr>
                                      <p:to>
                                        <p:strVal val="visible"/>
                                      </p:to>
                                    </p:set>
                                  </p:childTnLst>
                                </p:cTn>
                              </p:par>
                            </p:childTnLst>
                          </p:cTn>
                        </p:par>
                        <p:par>
                          <p:cTn id="384" fill="hold">
                            <p:stCondLst>
                              <p:cond delay="2500"/>
                            </p:stCondLst>
                            <p:childTnLst>
                              <p:par>
                                <p:cTn id="385" presetID="22" presetClass="entr" presetSubtype="2" fill="hold" nodeType="afterEffect">
                                  <p:stCondLst>
                                    <p:cond delay="0"/>
                                  </p:stCondLst>
                                  <p:childTnLst>
                                    <p:set>
                                      <p:cBhvr>
                                        <p:cTn id="386" dur="1" fill="hold">
                                          <p:stCondLst>
                                            <p:cond delay="0"/>
                                          </p:stCondLst>
                                        </p:cTn>
                                        <p:tgtEl>
                                          <p:spTgt spid="26"/>
                                        </p:tgtEl>
                                        <p:attrNameLst>
                                          <p:attrName>style.visibility</p:attrName>
                                        </p:attrNameLst>
                                      </p:cBhvr>
                                      <p:to>
                                        <p:strVal val="visible"/>
                                      </p:to>
                                    </p:set>
                                    <p:animEffect transition="in" filter="wipe(right)">
                                      <p:cBhvr>
                                        <p:cTn id="387" dur="2000"/>
                                        <p:tgtEl>
                                          <p:spTgt spid="26"/>
                                        </p:tgtEl>
                                      </p:cBhvr>
                                    </p:animEffect>
                                  </p:childTnLst>
                                </p:cTn>
                              </p:par>
                              <p:par>
                                <p:cTn id="388" presetID="7" presetClass="emph" presetSubtype="2" fill="hold" nodeType="withEffect">
                                  <p:stCondLst>
                                    <p:cond delay="0"/>
                                  </p:stCondLst>
                                  <p:childTnLst>
                                    <p:animClr clrSpc="rgb" dir="cw">
                                      <p:cBhvr>
                                        <p:cTn id="389" dur="2000" fill="hold"/>
                                        <p:tgtEl>
                                          <p:spTgt spid="26"/>
                                        </p:tgtEl>
                                        <p:attrNameLst>
                                          <p:attrName>stroke.color</p:attrName>
                                        </p:attrNameLst>
                                      </p:cBhvr>
                                      <p:to>
                                        <a:srgbClr val="06D6A0"/>
                                      </p:to>
                                    </p:animClr>
                                    <p:set>
                                      <p:cBhvr>
                                        <p:cTn id="390" dur="2000" fill="hold"/>
                                        <p:tgtEl>
                                          <p:spTgt spid="26"/>
                                        </p:tgtEl>
                                        <p:attrNameLst>
                                          <p:attrName>stroke.on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22" presetClass="entr" presetSubtype="4" fill="hold" nodeType="clickEffect">
                                  <p:stCondLst>
                                    <p:cond delay="0"/>
                                  </p:stCondLst>
                                  <p:childTnLst>
                                    <p:set>
                                      <p:cBhvr>
                                        <p:cTn id="394" dur="1" fill="hold">
                                          <p:stCondLst>
                                            <p:cond delay="0"/>
                                          </p:stCondLst>
                                        </p:cTn>
                                        <p:tgtEl>
                                          <p:spTgt spid="30"/>
                                        </p:tgtEl>
                                        <p:attrNameLst>
                                          <p:attrName>style.visibility</p:attrName>
                                        </p:attrNameLst>
                                      </p:cBhvr>
                                      <p:to>
                                        <p:strVal val="visible"/>
                                      </p:to>
                                    </p:set>
                                    <p:animEffect transition="in" filter="wipe(down)">
                                      <p:cBhvr>
                                        <p:cTn id="395" dur="2000"/>
                                        <p:tgtEl>
                                          <p:spTgt spid="30"/>
                                        </p:tgtEl>
                                      </p:cBhvr>
                                    </p:animEffect>
                                  </p:childTnLst>
                                </p:cTn>
                              </p:par>
                              <p:par>
                                <p:cTn id="396" presetID="7" presetClass="emph" presetSubtype="2" fill="hold" nodeType="withEffect">
                                  <p:stCondLst>
                                    <p:cond delay="0"/>
                                  </p:stCondLst>
                                  <p:childTnLst>
                                    <p:animClr clrSpc="rgb" dir="cw">
                                      <p:cBhvr>
                                        <p:cTn id="397" dur="2000" fill="hold"/>
                                        <p:tgtEl>
                                          <p:spTgt spid="30"/>
                                        </p:tgtEl>
                                        <p:attrNameLst>
                                          <p:attrName>stroke.color</p:attrName>
                                        </p:attrNameLst>
                                      </p:cBhvr>
                                      <p:to>
                                        <a:srgbClr val="FFC8DD"/>
                                      </p:to>
                                    </p:animClr>
                                    <p:set>
                                      <p:cBhvr>
                                        <p:cTn id="398" dur="2000" fill="hold"/>
                                        <p:tgtEl>
                                          <p:spTgt spid="30"/>
                                        </p:tgtEl>
                                        <p:attrNameLst>
                                          <p:attrName>stroke.on</p:attrName>
                                        </p:attrNameLst>
                                      </p:cBhvr>
                                      <p:to>
                                        <p:strVal val="true"/>
                                      </p:to>
                                    </p:set>
                                  </p:childTnLst>
                                </p:cTn>
                              </p:par>
                              <p:par>
                                <p:cTn id="399" presetID="1" presetClass="entr" presetSubtype="0" fill="hold" grpId="1" nodeType="withEffect">
                                  <p:stCondLst>
                                    <p:cond delay="0"/>
                                  </p:stCondLst>
                                  <p:childTnLst>
                                    <p:set>
                                      <p:cBhvr>
                                        <p:cTn id="400" dur="1" fill="hold">
                                          <p:stCondLst>
                                            <p:cond delay="0"/>
                                          </p:stCondLst>
                                        </p:cTn>
                                        <p:tgtEl>
                                          <p:spTgt spid="31">
                                            <p:txEl>
                                              <p:pRg st="0" end="0"/>
                                            </p:txEl>
                                          </p:spTgt>
                                        </p:tgtEl>
                                        <p:attrNameLst>
                                          <p:attrName>style.visibility</p:attrName>
                                        </p:attrNameLst>
                                      </p:cBhvr>
                                      <p:to>
                                        <p:strVal val="visible"/>
                                      </p:to>
                                    </p:set>
                                  </p:childTnLst>
                                </p:cTn>
                              </p:par>
                              <p:par>
                                <p:cTn id="401" presetID="3" presetClass="emph" presetSubtype="2" fill="hold" grpId="0" nodeType="withEffect">
                                  <p:stCondLst>
                                    <p:cond delay="0"/>
                                  </p:stCondLst>
                                  <p:childTnLst>
                                    <p:animClr clrSpc="rgb" dir="cw">
                                      <p:cBhvr override="childStyle">
                                        <p:cTn id="402" dur="2000" fill="hold"/>
                                        <p:tgtEl>
                                          <p:spTgt spid="31">
                                            <p:txEl>
                                              <p:pRg st="0" end="0"/>
                                            </p:txEl>
                                          </p:spTgt>
                                        </p:tgtEl>
                                        <p:attrNameLst>
                                          <p:attrName>style.color</p:attrName>
                                        </p:attrNameLst>
                                      </p:cBhvr>
                                      <p:to>
                                        <a:srgbClr val="073B4C"/>
                                      </p:to>
                                    </p:animClr>
                                  </p:childTnLst>
                                </p:cTn>
                              </p:par>
                            </p:childTnLst>
                          </p:cTn>
                        </p:par>
                      </p:childTnLst>
                    </p:cTn>
                  </p:par>
                  <p:par>
                    <p:cTn id="403" fill="hold">
                      <p:stCondLst>
                        <p:cond delay="indefinite"/>
                      </p:stCondLst>
                      <p:childTnLst>
                        <p:par>
                          <p:cTn id="404" fill="hold">
                            <p:stCondLst>
                              <p:cond delay="0"/>
                            </p:stCondLst>
                            <p:childTnLst>
                              <p:par>
                                <p:cTn id="405" presetID="1" presetClass="entr" presetSubtype="0" fill="hold" grpId="1" nodeType="clickEffect">
                                  <p:stCondLst>
                                    <p:cond delay="0"/>
                                  </p:stCondLst>
                                  <p:childTnLst>
                                    <p:set>
                                      <p:cBhvr>
                                        <p:cTn id="406" dur="1" fill="hold">
                                          <p:stCondLst>
                                            <p:cond delay="0"/>
                                          </p:stCondLst>
                                        </p:cTn>
                                        <p:tgtEl>
                                          <p:spTgt spid="33"/>
                                        </p:tgtEl>
                                        <p:attrNameLst>
                                          <p:attrName>style.visibility</p:attrName>
                                        </p:attrNameLst>
                                      </p:cBhvr>
                                      <p:to>
                                        <p:strVal val="visible"/>
                                      </p:to>
                                    </p:set>
                                  </p:childTnLst>
                                </p:cTn>
                              </p:par>
                            </p:childTnLst>
                          </p:cTn>
                        </p:par>
                        <p:par>
                          <p:cTn id="407" fill="hold">
                            <p:stCondLst>
                              <p:cond delay="0"/>
                            </p:stCondLst>
                            <p:childTnLst>
                              <p:par>
                                <p:cTn id="408" presetID="19" presetClass="emph" presetSubtype="0" fill="hold" grpId="0" nodeType="afterEffect">
                                  <p:stCondLst>
                                    <p:cond delay="0"/>
                                  </p:stCondLst>
                                  <p:childTnLst>
                                    <p:animClr clrSpc="rgb" dir="cw">
                                      <p:cBhvr override="childStyle">
                                        <p:cTn id="409" dur="500" fill="hold"/>
                                        <p:tgtEl>
                                          <p:spTgt spid="33"/>
                                        </p:tgtEl>
                                        <p:attrNameLst>
                                          <p:attrName>style.color</p:attrName>
                                        </p:attrNameLst>
                                      </p:cBhvr>
                                      <p:to>
                                        <a:srgbClr val="FFC8DD"/>
                                      </p:to>
                                    </p:animClr>
                                    <p:animClr clrSpc="rgb" dir="cw">
                                      <p:cBhvr>
                                        <p:cTn id="410" dur="500" fill="hold"/>
                                        <p:tgtEl>
                                          <p:spTgt spid="33"/>
                                        </p:tgtEl>
                                        <p:attrNameLst>
                                          <p:attrName>fillcolor</p:attrName>
                                        </p:attrNameLst>
                                      </p:cBhvr>
                                      <p:to>
                                        <a:srgbClr val="FFC8DD"/>
                                      </p:to>
                                    </p:animClr>
                                    <p:set>
                                      <p:cBhvr>
                                        <p:cTn id="411" dur="500" fill="hold"/>
                                        <p:tgtEl>
                                          <p:spTgt spid="33"/>
                                        </p:tgtEl>
                                        <p:attrNameLst>
                                          <p:attrName>fill.type</p:attrName>
                                        </p:attrNameLst>
                                      </p:cBhvr>
                                      <p:to>
                                        <p:strVal val="solid"/>
                                      </p:to>
                                    </p:set>
                                    <p:set>
                                      <p:cBhvr>
                                        <p:cTn id="412" dur="500" fill="hold"/>
                                        <p:tgtEl>
                                          <p:spTgt spid="33"/>
                                        </p:tgtEl>
                                        <p:attrNameLst>
                                          <p:attrName>fill.on</p:attrName>
                                        </p:attrNameLst>
                                      </p:cBhvr>
                                      <p:to>
                                        <p:strVal val="true"/>
                                      </p:to>
                                    </p:set>
                                  </p:childTnLst>
                                </p:cTn>
                              </p:par>
                            </p:childTnLst>
                          </p:cTn>
                        </p:par>
                        <p:par>
                          <p:cTn id="413" fill="hold">
                            <p:stCondLst>
                              <p:cond delay="500"/>
                            </p:stCondLst>
                            <p:childTnLst>
                              <p:par>
                                <p:cTn id="414" presetID="1" presetClass="entr" presetSubtype="0" fill="hold" nodeType="afterEffect">
                                  <p:stCondLst>
                                    <p:cond delay="0"/>
                                  </p:stCondLst>
                                  <p:childTnLst>
                                    <p:set>
                                      <p:cBhvr>
                                        <p:cTn id="415" dur="1" fill="hold">
                                          <p:stCondLst>
                                            <p:cond delay="0"/>
                                          </p:stCondLst>
                                        </p:cTn>
                                        <p:tgtEl>
                                          <p:spTgt spid="33">
                                            <p:txEl>
                                              <p:pRg st="0" end="0"/>
                                            </p:txEl>
                                          </p:spTgt>
                                        </p:tgtEl>
                                        <p:attrNameLst>
                                          <p:attrName>style.visibility</p:attrName>
                                        </p:attrNameLst>
                                      </p:cBhvr>
                                      <p:to>
                                        <p:strVal val="visible"/>
                                      </p:to>
                                    </p:set>
                                  </p:childTnLst>
                                </p:cTn>
                              </p:par>
                              <p:par>
                                <p:cTn id="416" presetID="3" presetClass="emph" presetSubtype="2" fill="hold" nodeType="withEffect">
                                  <p:stCondLst>
                                    <p:cond delay="0"/>
                                  </p:stCondLst>
                                  <p:childTnLst>
                                    <p:animClr clrSpc="rgb" dir="cw">
                                      <p:cBhvr override="childStyle">
                                        <p:cTn id="417" dur="2000" fill="hold"/>
                                        <p:tgtEl>
                                          <p:spTgt spid="33">
                                            <p:txEl>
                                              <p:pRg st="0" end="0"/>
                                            </p:txEl>
                                          </p:spTgt>
                                        </p:tgtEl>
                                        <p:attrNameLst>
                                          <p:attrName>style.color</p:attrName>
                                        </p:attrNameLst>
                                      </p:cBhvr>
                                      <p:to>
                                        <a:srgbClr val="06D6A0"/>
                                      </p:to>
                                    </p:animClr>
                                  </p:childTnLst>
                                </p:cTn>
                              </p:par>
                            </p:childTnLst>
                          </p:cTn>
                        </p:par>
                      </p:childTnLst>
                    </p:cTn>
                  </p:par>
                  <p:par>
                    <p:cTn id="418" fill="hold">
                      <p:stCondLst>
                        <p:cond delay="indefinite"/>
                      </p:stCondLst>
                      <p:childTnLst>
                        <p:par>
                          <p:cTn id="419" fill="hold">
                            <p:stCondLst>
                              <p:cond delay="0"/>
                            </p:stCondLst>
                            <p:childTnLst>
                              <p:par>
                                <p:cTn id="420" presetID="22" presetClass="entr" presetSubtype="4" fill="hold" nodeType="clickEffect">
                                  <p:stCondLst>
                                    <p:cond delay="0"/>
                                  </p:stCondLst>
                                  <p:childTnLst>
                                    <p:set>
                                      <p:cBhvr>
                                        <p:cTn id="421" dur="1" fill="hold">
                                          <p:stCondLst>
                                            <p:cond delay="0"/>
                                          </p:stCondLst>
                                        </p:cTn>
                                        <p:tgtEl>
                                          <p:spTgt spid="32"/>
                                        </p:tgtEl>
                                        <p:attrNameLst>
                                          <p:attrName>style.visibility</p:attrName>
                                        </p:attrNameLst>
                                      </p:cBhvr>
                                      <p:to>
                                        <p:strVal val="visible"/>
                                      </p:to>
                                    </p:set>
                                    <p:animEffect transition="in" filter="wipe(down)">
                                      <p:cBhvr>
                                        <p:cTn id="422" dur="2000"/>
                                        <p:tgtEl>
                                          <p:spTgt spid="32"/>
                                        </p:tgtEl>
                                      </p:cBhvr>
                                    </p:animEffect>
                                  </p:childTnLst>
                                </p:cTn>
                              </p:par>
                              <p:par>
                                <p:cTn id="423" presetID="7" presetClass="emph" presetSubtype="2" fill="hold" nodeType="withEffect">
                                  <p:stCondLst>
                                    <p:cond delay="0"/>
                                  </p:stCondLst>
                                  <p:childTnLst>
                                    <p:animClr clrSpc="rgb" dir="cw">
                                      <p:cBhvr>
                                        <p:cTn id="424" dur="2000" fill="hold"/>
                                        <p:tgtEl>
                                          <p:spTgt spid="32"/>
                                        </p:tgtEl>
                                        <p:attrNameLst>
                                          <p:attrName>stroke.color</p:attrName>
                                        </p:attrNameLst>
                                      </p:cBhvr>
                                      <p:to>
                                        <a:srgbClr val="FFC8DD"/>
                                      </p:to>
                                    </p:animClr>
                                    <p:set>
                                      <p:cBhvr>
                                        <p:cTn id="425" dur="2000" fill="hold"/>
                                        <p:tgtEl>
                                          <p:spTgt spid="32"/>
                                        </p:tgtEl>
                                        <p:attrNameLst>
                                          <p:attrName>stroke.on</p:attrName>
                                        </p:attrNameLst>
                                      </p:cBhvr>
                                      <p:to>
                                        <p:strVal val="true"/>
                                      </p:to>
                                    </p:set>
                                  </p:childTnLst>
                                </p:cTn>
                              </p:par>
                              <p:par>
                                <p:cTn id="426" presetID="1" presetClass="entr" presetSubtype="0" fill="hold" grpId="1" nodeType="withEffect">
                                  <p:stCondLst>
                                    <p:cond delay="0"/>
                                  </p:stCondLst>
                                  <p:childTnLst>
                                    <p:set>
                                      <p:cBhvr>
                                        <p:cTn id="427" dur="1" fill="hold">
                                          <p:stCondLst>
                                            <p:cond delay="0"/>
                                          </p:stCondLst>
                                        </p:cTn>
                                        <p:tgtEl>
                                          <p:spTgt spid="34">
                                            <p:txEl>
                                              <p:pRg st="0" end="0"/>
                                            </p:txEl>
                                          </p:spTgt>
                                        </p:tgtEl>
                                        <p:attrNameLst>
                                          <p:attrName>style.visibility</p:attrName>
                                        </p:attrNameLst>
                                      </p:cBhvr>
                                      <p:to>
                                        <p:strVal val="visible"/>
                                      </p:to>
                                    </p:set>
                                  </p:childTnLst>
                                </p:cTn>
                              </p:par>
                              <p:par>
                                <p:cTn id="428" presetID="3" presetClass="emph" presetSubtype="2" fill="hold" grpId="0" nodeType="withEffect">
                                  <p:stCondLst>
                                    <p:cond delay="0"/>
                                  </p:stCondLst>
                                  <p:childTnLst>
                                    <p:animClr clrSpc="rgb" dir="cw">
                                      <p:cBhvr override="childStyle">
                                        <p:cTn id="429" dur="2000" fill="hold"/>
                                        <p:tgtEl>
                                          <p:spTgt spid="34">
                                            <p:txEl>
                                              <p:pRg st="0" end="0"/>
                                            </p:txEl>
                                          </p:spTgt>
                                        </p:tgtEl>
                                        <p:attrNameLst>
                                          <p:attrName>style.color</p:attrName>
                                        </p:attrNameLst>
                                      </p:cBhvr>
                                      <p:to>
                                        <a:srgbClr val="073B4C"/>
                                      </p:to>
                                    </p:animClr>
                                  </p:childTnLst>
                                </p:cTn>
                              </p:par>
                            </p:childTnLst>
                          </p:cTn>
                        </p:par>
                      </p:childTnLst>
                    </p:cTn>
                  </p:par>
                  <p:par>
                    <p:cTn id="430" fill="hold">
                      <p:stCondLst>
                        <p:cond delay="indefinite"/>
                      </p:stCondLst>
                      <p:childTnLst>
                        <p:par>
                          <p:cTn id="431" fill="hold">
                            <p:stCondLst>
                              <p:cond delay="0"/>
                            </p:stCondLst>
                            <p:childTnLst>
                              <p:par>
                                <p:cTn id="432" presetID="1" presetClass="entr" presetSubtype="0" fill="hold" grpId="1" nodeType="clickEffect">
                                  <p:stCondLst>
                                    <p:cond delay="0"/>
                                  </p:stCondLst>
                                  <p:childTnLst>
                                    <p:set>
                                      <p:cBhvr>
                                        <p:cTn id="433" dur="1" fill="hold">
                                          <p:stCondLst>
                                            <p:cond delay="0"/>
                                          </p:stCondLst>
                                        </p:cTn>
                                        <p:tgtEl>
                                          <p:spTgt spid="35"/>
                                        </p:tgtEl>
                                        <p:attrNameLst>
                                          <p:attrName>style.visibility</p:attrName>
                                        </p:attrNameLst>
                                      </p:cBhvr>
                                      <p:to>
                                        <p:strVal val="visible"/>
                                      </p:to>
                                    </p:set>
                                  </p:childTnLst>
                                </p:cTn>
                              </p:par>
                            </p:childTnLst>
                          </p:cTn>
                        </p:par>
                        <p:par>
                          <p:cTn id="434" fill="hold">
                            <p:stCondLst>
                              <p:cond delay="0"/>
                            </p:stCondLst>
                            <p:childTnLst>
                              <p:par>
                                <p:cTn id="435" presetID="19" presetClass="emph" presetSubtype="0" fill="hold" grpId="0" nodeType="afterEffect">
                                  <p:stCondLst>
                                    <p:cond delay="0"/>
                                  </p:stCondLst>
                                  <p:childTnLst>
                                    <p:animClr clrSpc="rgb" dir="cw">
                                      <p:cBhvr override="childStyle">
                                        <p:cTn id="436" dur="500" fill="hold"/>
                                        <p:tgtEl>
                                          <p:spTgt spid="35"/>
                                        </p:tgtEl>
                                        <p:attrNameLst>
                                          <p:attrName>style.color</p:attrName>
                                        </p:attrNameLst>
                                      </p:cBhvr>
                                      <p:to>
                                        <a:srgbClr val="FFC8DD"/>
                                      </p:to>
                                    </p:animClr>
                                    <p:animClr clrSpc="rgb" dir="cw">
                                      <p:cBhvr>
                                        <p:cTn id="437" dur="500" fill="hold"/>
                                        <p:tgtEl>
                                          <p:spTgt spid="35"/>
                                        </p:tgtEl>
                                        <p:attrNameLst>
                                          <p:attrName>fillcolor</p:attrName>
                                        </p:attrNameLst>
                                      </p:cBhvr>
                                      <p:to>
                                        <a:srgbClr val="FFC8DD"/>
                                      </p:to>
                                    </p:animClr>
                                    <p:set>
                                      <p:cBhvr>
                                        <p:cTn id="438" dur="500" fill="hold"/>
                                        <p:tgtEl>
                                          <p:spTgt spid="35"/>
                                        </p:tgtEl>
                                        <p:attrNameLst>
                                          <p:attrName>fill.type</p:attrName>
                                        </p:attrNameLst>
                                      </p:cBhvr>
                                      <p:to>
                                        <p:strVal val="solid"/>
                                      </p:to>
                                    </p:set>
                                    <p:set>
                                      <p:cBhvr>
                                        <p:cTn id="439" dur="500" fill="hold"/>
                                        <p:tgtEl>
                                          <p:spTgt spid="35"/>
                                        </p:tgtEl>
                                        <p:attrNameLst>
                                          <p:attrName>fill.on</p:attrName>
                                        </p:attrNameLst>
                                      </p:cBhvr>
                                      <p:to>
                                        <p:strVal val="true"/>
                                      </p:to>
                                    </p:set>
                                  </p:childTnLst>
                                </p:cTn>
                              </p:par>
                            </p:childTnLst>
                          </p:cTn>
                        </p:par>
                        <p:par>
                          <p:cTn id="440" fill="hold">
                            <p:stCondLst>
                              <p:cond delay="500"/>
                            </p:stCondLst>
                            <p:childTnLst>
                              <p:par>
                                <p:cTn id="441" presetID="1" presetClass="entr" presetSubtype="0" fill="hold" nodeType="afterEffect">
                                  <p:stCondLst>
                                    <p:cond delay="0"/>
                                  </p:stCondLst>
                                  <p:childTnLst>
                                    <p:set>
                                      <p:cBhvr>
                                        <p:cTn id="442" dur="1" fill="hold">
                                          <p:stCondLst>
                                            <p:cond delay="0"/>
                                          </p:stCondLst>
                                        </p:cTn>
                                        <p:tgtEl>
                                          <p:spTgt spid="35">
                                            <p:txEl>
                                              <p:pRg st="0" end="0"/>
                                            </p:txEl>
                                          </p:spTgt>
                                        </p:tgtEl>
                                        <p:attrNameLst>
                                          <p:attrName>style.visibility</p:attrName>
                                        </p:attrNameLst>
                                      </p:cBhvr>
                                      <p:to>
                                        <p:strVal val="visible"/>
                                      </p:to>
                                    </p:set>
                                  </p:childTnLst>
                                </p:cTn>
                              </p:par>
                              <p:par>
                                <p:cTn id="443" presetID="3" presetClass="emph" presetSubtype="2" fill="hold" nodeType="withEffect">
                                  <p:stCondLst>
                                    <p:cond delay="0"/>
                                  </p:stCondLst>
                                  <p:childTnLst>
                                    <p:animClr clrSpc="rgb" dir="cw">
                                      <p:cBhvr override="childStyle">
                                        <p:cTn id="444" dur="2000" fill="hold"/>
                                        <p:tgtEl>
                                          <p:spTgt spid="35">
                                            <p:txEl>
                                              <p:pRg st="0" end="0"/>
                                            </p:txEl>
                                          </p:spTgt>
                                        </p:tgtEl>
                                        <p:attrNameLst>
                                          <p:attrName>style.color</p:attrName>
                                        </p:attrNameLst>
                                      </p:cBhvr>
                                      <p:to>
                                        <a:srgbClr val="06D6A0"/>
                                      </p:to>
                                    </p:animClr>
                                  </p:childTnLst>
                                </p:cTn>
                              </p:par>
                            </p:childTnLst>
                          </p:cTn>
                        </p:par>
                      </p:childTnLst>
                    </p:cTn>
                  </p:par>
                  <p:par>
                    <p:cTn id="445" fill="hold">
                      <p:stCondLst>
                        <p:cond delay="indefinite"/>
                      </p:stCondLst>
                      <p:childTnLst>
                        <p:par>
                          <p:cTn id="446" fill="hold">
                            <p:stCondLst>
                              <p:cond delay="0"/>
                            </p:stCondLst>
                            <p:childTnLst>
                              <p:par>
                                <p:cTn id="447" presetID="0" presetClass="path" presetSubtype="0" accel="50000" decel="50000" fill="hold" grpId="1" nodeType="clickEffect">
                                  <p:stCondLst>
                                    <p:cond delay="0"/>
                                  </p:stCondLst>
                                  <p:childTnLst>
                                    <p:animMotion origin="layout" path="M 0.00195 -2.59259E-6 L 0.00195 0.00023 C 0.00156 -0.00416 0.00065 -0.0081 0.00065 -0.01227 C 0.00078 -0.02407 0.00221 -0.03958 0.00325 -0.05231 C 0.00299 -0.06528 0.00299 -0.07824 0.0026 -0.0912 C 0.00247 -0.09282 0.00208 -0.09421 0.00195 -0.0956 C 0.00169 -0.09791 0.00143 -0.1 0.0013 -0.10231 C 0.00104 -0.10671 0.00104 -0.11111 0.00065 -0.11574 C 0.00065 -0.1169 0.00026 -0.11782 4.16667E-6 -0.11898 C -0.00026 -0.1206 -0.00118 -0.12176 -0.00118 -0.12338 C -0.00157 -0.13565 -0.00118 -0.14791 -0.00118 -0.15995 L -0.00118 -0.15972 " pathEditMode="relative" rAng="0" ptsTypes="AAAAAAAAAAAA">
                                      <p:cBhvr>
                                        <p:cTn id="448" dur="2000" fill="hold"/>
                                        <p:tgtEl>
                                          <p:spTgt spid="14"/>
                                        </p:tgtEl>
                                        <p:attrNameLst>
                                          <p:attrName>ppt_x</p:attrName>
                                          <p:attrName>ppt_y</p:attrName>
                                        </p:attrNameLst>
                                      </p:cBhvr>
                                      <p:rCtr x="-104" y="-7986"/>
                                    </p:animMotion>
                                  </p:childTnLst>
                                </p:cTn>
                              </p:par>
                              <p:par>
                                <p:cTn id="449" presetID="0" presetClass="path" presetSubtype="0" accel="50000" decel="50000" fill="hold" nodeType="withEffect">
                                  <p:stCondLst>
                                    <p:cond delay="0"/>
                                  </p:stCondLst>
                                  <p:childTnLst>
                                    <p:animMotion origin="layout" path="M 0.00196 -2.59259E-6 L 0.00196 0.00023 C 0.00156 -0.00416 0.00065 -0.0081 0.00065 -0.01227 C 0.00078 -0.02407 0.00222 -0.03958 0.00326 -0.05231 C 0.003 -0.06528 0.003 -0.07824 0.00261 -0.0912 C 0.00248 -0.09282 0.00209 -0.09421 0.00196 -0.0956 C 0.00169 -0.09791 0.00143 -0.1 0.0013 -0.10231 C 0.00104 -0.10671 0.00104 -0.11111 0.00065 -0.11574 C 0.00065 -0.1169 0.00026 -0.11782 -1.875E-6 -0.11898 C -0.00026 -0.1206 -0.00117 -0.12176 -0.00117 -0.12338 C -0.00156 -0.13565 -0.00117 -0.14791 -0.00117 -0.15995 L -0.00117 -0.15972 " pathEditMode="relative" rAng="0" ptsTypes="AAAAAAAAAAAA">
                                      <p:cBhvr>
                                        <p:cTn id="450" dur="2000" fill="hold"/>
                                        <p:tgtEl>
                                          <p:spTgt spid="24"/>
                                        </p:tgtEl>
                                        <p:attrNameLst>
                                          <p:attrName>ppt_x</p:attrName>
                                          <p:attrName>ppt_y</p:attrName>
                                        </p:attrNameLst>
                                      </p:cBhvr>
                                      <p:rCtr x="-104" y="-7986"/>
                                    </p:animMotion>
                                  </p:childTnLst>
                                </p:cTn>
                              </p:par>
                            </p:childTnLst>
                          </p:cTn>
                        </p:par>
                      </p:childTnLst>
                    </p:cTn>
                  </p:par>
                  <p:par>
                    <p:cTn id="451" fill="hold">
                      <p:stCondLst>
                        <p:cond delay="indefinite"/>
                      </p:stCondLst>
                      <p:childTnLst>
                        <p:par>
                          <p:cTn id="452" fill="hold">
                            <p:stCondLst>
                              <p:cond delay="0"/>
                            </p:stCondLst>
                            <p:childTnLst>
                              <p:par>
                                <p:cTn id="453" presetID="22" presetClass="entr" presetSubtype="2" fill="hold" nodeType="clickEffect">
                                  <p:stCondLst>
                                    <p:cond delay="0"/>
                                  </p:stCondLst>
                                  <p:childTnLst>
                                    <p:set>
                                      <p:cBhvr>
                                        <p:cTn id="454" dur="1" fill="hold">
                                          <p:stCondLst>
                                            <p:cond delay="0"/>
                                          </p:stCondLst>
                                        </p:cTn>
                                        <p:tgtEl>
                                          <p:spTgt spid="36"/>
                                        </p:tgtEl>
                                        <p:attrNameLst>
                                          <p:attrName>style.visibility</p:attrName>
                                        </p:attrNameLst>
                                      </p:cBhvr>
                                      <p:to>
                                        <p:strVal val="visible"/>
                                      </p:to>
                                    </p:set>
                                    <p:animEffect transition="in" filter="wipe(right)">
                                      <p:cBhvr>
                                        <p:cTn id="455" dur="2000"/>
                                        <p:tgtEl>
                                          <p:spTgt spid="36"/>
                                        </p:tgtEl>
                                      </p:cBhvr>
                                    </p:animEffect>
                                  </p:childTnLst>
                                </p:cTn>
                              </p:par>
                            </p:childTnLst>
                          </p:cTn>
                        </p:par>
                        <p:par>
                          <p:cTn id="456" fill="hold">
                            <p:stCondLst>
                              <p:cond delay="2000"/>
                            </p:stCondLst>
                            <p:childTnLst>
                              <p:par>
                                <p:cTn id="457" presetID="1" presetClass="entr" presetSubtype="0" fill="hold" grpId="1" nodeType="afterEffect">
                                  <p:stCondLst>
                                    <p:cond delay="0"/>
                                  </p:stCondLst>
                                  <p:childTnLst>
                                    <p:set>
                                      <p:cBhvr>
                                        <p:cTn id="458" dur="1" fill="hold">
                                          <p:stCondLst>
                                            <p:cond delay="0"/>
                                          </p:stCondLst>
                                        </p:cTn>
                                        <p:tgtEl>
                                          <p:spTgt spid="194"/>
                                        </p:tgtEl>
                                        <p:attrNameLst>
                                          <p:attrName>style.visibility</p:attrName>
                                        </p:attrNameLst>
                                      </p:cBhvr>
                                      <p:to>
                                        <p:strVal val="visible"/>
                                      </p:to>
                                    </p:set>
                                  </p:childTnLst>
                                </p:cTn>
                              </p:par>
                              <p:par>
                                <p:cTn id="459" presetID="7" presetClass="emph" presetSubtype="2" fill="hold" nodeType="withEffect">
                                  <p:stCondLst>
                                    <p:cond delay="0"/>
                                  </p:stCondLst>
                                  <p:childTnLst>
                                    <p:animClr clrSpc="rgb" dir="cw">
                                      <p:cBhvr>
                                        <p:cTn id="460" dur="2000" fill="hold"/>
                                        <p:tgtEl>
                                          <p:spTgt spid="36"/>
                                        </p:tgtEl>
                                        <p:attrNameLst>
                                          <p:attrName>stroke.color</p:attrName>
                                        </p:attrNameLst>
                                      </p:cBhvr>
                                      <p:to>
                                        <a:srgbClr val="EF476F"/>
                                      </p:to>
                                    </p:animClr>
                                    <p:set>
                                      <p:cBhvr>
                                        <p:cTn id="461" dur="2000" fill="hold"/>
                                        <p:tgtEl>
                                          <p:spTgt spid="36"/>
                                        </p:tgtEl>
                                        <p:attrNameLst>
                                          <p:attrName>stroke.on</p:attrName>
                                        </p:attrNameLst>
                                      </p:cBhvr>
                                      <p:to>
                                        <p:strVal val="true"/>
                                      </p:to>
                                    </p:set>
                                  </p:childTnLst>
                                </p:cTn>
                              </p:par>
                              <p:par>
                                <p:cTn id="462" presetID="1" presetClass="entr" presetSubtype="0" fill="hold" grpId="0" nodeType="withEffect">
                                  <p:stCondLst>
                                    <p:cond delay="0"/>
                                  </p:stCondLst>
                                  <p:childTnLst>
                                    <p:set>
                                      <p:cBhvr>
                                        <p:cTn id="463" dur="1" fill="hold">
                                          <p:stCondLst>
                                            <p:cond delay="0"/>
                                          </p:stCondLst>
                                        </p:cTn>
                                        <p:tgtEl>
                                          <p:spTgt spid="43">
                                            <p:bg/>
                                          </p:spTgt>
                                        </p:tgtEl>
                                        <p:attrNameLst>
                                          <p:attrName>style.visibility</p:attrName>
                                        </p:attrNameLst>
                                      </p:cBhvr>
                                      <p:to>
                                        <p:strVal val="visible"/>
                                      </p:to>
                                    </p:set>
                                  </p:childTnLst>
                                </p:cTn>
                              </p:par>
                            </p:childTnLst>
                          </p:cTn>
                        </p:par>
                        <p:par>
                          <p:cTn id="464" fill="hold">
                            <p:stCondLst>
                              <p:cond delay="4000"/>
                            </p:stCondLst>
                            <p:childTnLst>
                              <p:par>
                                <p:cTn id="465" presetID="1" presetClass="entr" presetSubtype="0" fill="hold" grpId="0" nodeType="afterEffect">
                                  <p:stCondLst>
                                    <p:cond delay="0"/>
                                  </p:stCondLst>
                                  <p:childTnLst>
                                    <p:set>
                                      <p:cBhvr>
                                        <p:cTn id="466" dur="1" fill="hold">
                                          <p:stCondLst>
                                            <p:cond delay="0"/>
                                          </p:stCondLst>
                                        </p:cTn>
                                        <p:tgtEl>
                                          <p:spTgt spid="43">
                                            <p:txEl>
                                              <p:pRg st="0" end="0"/>
                                            </p:txEl>
                                          </p:spTgt>
                                        </p:tgtEl>
                                        <p:attrNameLst>
                                          <p:attrName>style.visibility</p:attrName>
                                        </p:attrNameLst>
                                      </p:cBhvr>
                                      <p:to>
                                        <p:strVal val="visible"/>
                                      </p:to>
                                    </p:set>
                                  </p:childTnLst>
                                </p:cTn>
                              </p:par>
                              <p:par>
                                <p:cTn id="467" presetID="27" presetClass="emph" presetSubtype="0" repeatCount="indefinite" fill="remove" nodeType="withEffect">
                                  <p:stCondLst>
                                    <p:cond delay="0"/>
                                  </p:stCondLst>
                                  <p:childTnLst>
                                    <p:animClr clrSpc="rgb" dir="cw">
                                      <p:cBhvr override="childStyle">
                                        <p:cTn id="468" dur="250" autoRev="1" fill="remove"/>
                                        <p:tgtEl>
                                          <p:spTgt spid="43">
                                            <p:txEl>
                                              <p:pRg st="0" end="0"/>
                                            </p:txEl>
                                          </p:spTgt>
                                        </p:tgtEl>
                                        <p:attrNameLst>
                                          <p:attrName>style.color</p:attrName>
                                        </p:attrNameLst>
                                      </p:cBhvr>
                                      <p:to>
                                        <a:schemeClr val="bg1"/>
                                      </p:to>
                                    </p:animClr>
                                    <p:animClr clrSpc="rgb" dir="cw">
                                      <p:cBhvr>
                                        <p:cTn id="469" dur="250" autoRev="1" fill="remove"/>
                                        <p:tgtEl>
                                          <p:spTgt spid="43">
                                            <p:txEl>
                                              <p:pRg st="0" end="0"/>
                                            </p:txEl>
                                          </p:spTgt>
                                        </p:tgtEl>
                                        <p:attrNameLst>
                                          <p:attrName>fillcolor</p:attrName>
                                        </p:attrNameLst>
                                      </p:cBhvr>
                                      <p:to>
                                        <a:schemeClr val="bg1"/>
                                      </p:to>
                                    </p:animClr>
                                    <p:set>
                                      <p:cBhvr>
                                        <p:cTn id="470" dur="250" autoRev="1" fill="remove"/>
                                        <p:tgtEl>
                                          <p:spTgt spid="43">
                                            <p:txEl>
                                              <p:pRg st="0" end="0"/>
                                            </p:txEl>
                                          </p:spTgt>
                                        </p:tgtEl>
                                        <p:attrNameLst>
                                          <p:attrName>fill.type</p:attrName>
                                        </p:attrNameLst>
                                      </p:cBhvr>
                                      <p:to>
                                        <p:strVal val="solid"/>
                                      </p:to>
                                    </p:set>
                                    <p:set>
                                      <p:cBhvr>
                                        <p:cTn id="471" dur="250" autoRev="1" fill="remove"/>
                                        <p:tgtEl>
                                          <p:spTgt spid="43">
                                            <p:txEl>
                                              <p:pRg st="0" end="0"/>
                                            </p:txEl>
                                          </p:spTgt>
                                        </p:tgtEl>
                                        <p:attrNameLst>
                                          <p:attrName>fill.on</p:attrName>
                                        </p:attrNameLst>
                                      </p:cBhvr>
                                      <p:to>
                                        <p:strVal val="true"/>
                                      </p:to>
                                    </p:set>
                                  </p:childTnLst>
                                </p:cTn>
                              </p:par>
                            </p:childTnLst>
                          </p:cTn>
                        </p:par>
                      </p:childTnLst>
                    </p:cTn>
                  </p:par>
                  <p:par>
                    <p:cTn id="472" fill="hold">
                      <p:stCondLst>
                        <p:cond delay="indefinite"/>
                      </p:stCondLst>
                      <p:childTnLst>
                        <p:par>
                          <p:cTn id="473" fill="hold">
                            <p:stCondLst>
                              <p:cond delay="0"/>
                            </p:stCondLst>
                            <p:childTnLst>
                              <p:par>
                                <p:cTn id="474" presetID="1" presetClass="entr" presetSubtype="0" fill="hold" grpId="1" nodeType="clickEffect">
                                  <p:stCondLst>
                                    <p:cond delay="0"/>
                                  </p:stCondLst>
                                  <p:childTnLst>
                                    <p:set>
                                      <p:cBhvr>
                                        <p:cTn id="475" dur="1" fill="hold">
                                          <p:stCondLst>
                                            <p:cond delay="0"/>
                                          </p:stCondLst>
                                        </p:cTn>
                                        <p:tgtEl>
                                          <p:spTgt spid="37"/>
                                        </p:tgtEl>
                                        <p:attrNameLst>
                                          <p:attrName>style.visibility</p:attrName>
                                        </p:attrNameLst>
                                      </p:cBhvr>
                                      <p:to>
                                        <p:strVal val="visible"/>
                                      </p:to>
                                    </p:set>
                                  </p:childTnLst>
                                </p:cTn>
                              </p:par>
                            </p:childTnLst>
                          </p:cTn>
                        </p:par>
                        <p:par>
                          <p:cTn id="476" fill="hold">
                            <p:stCondLst>
                              <p:cond delay="0"/>
                            </p:stCondLst>
                            <p:childTnLst>
                              <p:par>
                                <p:cTn id="477" presetID="19" presetClass="emph" presetSubtype="0" fill="hold" grpId="0" nodeType="afterEffect">
                                  <p:stCondLst>
                                    <p:cond delay="0"/>
                                  </p:stCondLst>
                                  <p:childTnLst>
                                    <p:animClr clrSpc="rgb" dir="cw">
                                      <p:cBhvr override="childStyle">
                                        <p:cTn id="478" dur="500" fill="hold"/>
                                        <p:tgtEl>
                                          <p:spTgt spid="37"/>
                                        </p:tgtEl>
                                        <p:attrNameLst>
                                          <p:attrName>style.color</p:attrName>
                                        </p:attrNameLst>
                                      </p:cBhvr>
                                      <p:to>
                                        <a:srgbClr val="FFC8DD"/>
                                      </p:to>
                                    </p:animClr>
                                    <p:animClr clrSpc="rgb" dir="cw">
                                      <p:cBhvr>
                                        <p:cTn id="479" dur="500" fill="hold"/>
                                        <p:tgtEl>
                                          <p:spTgt spid="37"/>
                                        </p:tgtEl>
                                        <p:attrNameLst>
                                          <p:attrName>fillcolor</p:attrName>
                                        </p:attrNameLst>
                                      </p:cBhvr>
                                      <p:to>
                                        <a:srgbClr val="FFC8DD"/>
                                      </p:to>
                                    </p:animClr>
                                    <p:set>
                                      <p:cBhvr>
                                        <p:cTn id="480" dur="500" fill="hold"/>
                                        <p:tgtEl>
                                          <p:spTgt spid="37"/>
                                        </p:tgtEl>
                                        <p:attrNameLst>
                                          <p:attrName>fill.type</p:attrName>
                                        </p:attrNameLst>
                                      </p:cBhvr>
                                      <p:to>
                                        <p:strVal val="solid"/>
                                      </p:to>
                                    </p:set>
                                    <p:set>
                                      <p:cBhvr>
                                        <p:cTn id="481" dur="500" fill="hold"/>
                                        <p:tgtEl>
                                          <p:spTgt spid="37"/>
                                        </p:tgtEl>
                                        <p:attrNameLst>
                                          <p:attrName>fill.on</p:attrName>
                                        </p:attrNameLst>
                                      </p:cBhvr>
                                      <p:to>
                                        <p:strVal val="true"/>
                                      </p:to>
                                    </p:set>
                                  </p:childTnLst>
                                </p:cTn>
                              </p:par>
                            </p:childTnLst>
                          </p:cTn>
                        </p:par>
                        <p:par>
                          <p:cTn id="482" fill="hold">
                            <p:stCondLst>
                              <p:cond delay="500"/>
                            </p:stCondLst>
                            <p:childTnLst>
                              <p:par>
                                <p:cTn id="483" presetID="1" presetClass="entr" presetSubtype="0" fill="hold" nodeType="afterEffect">
                                  <p:stCondLst>
                                    <p:cond delay="0"/>
                                  </p:stCondLst>
                                  <p:childTnLst>
                                    <p:set>
                                      <p:cBhvr>
                                        <p:cTn id="484" dur="1" fill="hold">
                                          <p:stCondLst>
                                            <p:cond delay="0"/>
                                          </p:stCondLst>
                                        </p:cTn>
                                        <p:tgtEl>
                                          <p:spTgt spid="37">
                                            <p:txEl>
                                              <p:pRg st="0" end="0"/>
                                            </p:txEl>
                                          </p:spTgt>
                                        </p:tgtEl>
                                        <p:attrNameLst>
                                          <p:attrName>style.visibility</p:attrName>
                                        </p:attrNameLst>
                                      </p:cBhvr>
                                      <p:to>
                                        <p:strVal val="visible"/>
                                      </p:to>
                                    </p:set>
                                  </p:childTnLst>
                                </p:cTn>
                              </p:par>
                              <p:par>
                                <p:cTn id="485" presetID="3" presetClass="emph" presetSubtype="2" fill="hold" nodeType="withEffect">
                                  <p:stCondLst>
                                    <p:cond delay="0"/>
                                  </p:stCondLst>
                                  <p:childTnLst>
                                    <p:animClr clrSpc="rgb" dir="cw">
                                      <p:cBhvr override="childStyle">
                                        <p:cTn id="486" dur="2000" fill="hold"/>
                                        <p:tgtEl>
                                          <p:spTgt spid="37">
                                            <p:txEl>
                                              <p:pRg st="0" end="0"/>
                                            </p:txEl>
                                          </p:spTgt>
                                        </p:tgtEl>
                                        <p:attrNameLst>
                                          <p:attrName>style.color</p:attrName>
                                        </p:attrNameLst>
                                      </p:cBhvr>
                                      <p:to>
                                        <a:srgbClr val="06D6A0"/>
                                      </p:to>
                                    </p:animClr>
                                  </p:childTnLst>
                                </p:cTn>
                              </p:par>
                            </p:childTnLst>
                          </p:cTn>
                        </p:par>
                      </p:childTnLst>
                    </p:cTn>
                  </p:par>
                  <p:par>
                    <p:cTn id="487" fill="hold">
                      <p:stCondLst>
                        <p:cond delay="indefinite"/>
                      </p:stCondLst>
                      <p:childTnLst>
                        <p:par>
                          <p:cTn id="488" fill="hold">
                            <p:stCondLst>
                              <p:cond delay="0"/>
                            </p:stCondLst>
                            <p:childTnLst>
                              <p:par>
                                <p:cTn id="489" presetID="22" presetClass="entr" presetSubtype="4" fill="hold" nodeType="clickEffect">
                                  <p:stCondLst>
                                    <p:cond delay="0"/>
                                  </p:stCondLst>
                                  <p:childTnLst>
                                    <p:set>
                                      <p:cBhvr>
                                        <p:cTn id="490" dur="1" fill="hold">
                                          <p:stCondLst>
                                            <p:cond delay="0"/>
                                          </p:stCondLst>
                                        </p:cTn>
                                        <p:tgtEl>
                                          <p:spTgt spid="42"/>
                                        </p:tgtEl>
                                        <p:attrNameLst>
                                          <p:attrName>style.visibility</p:attrName>
                                        </p:attrNameLst>
                                      </p:cBhvr>
                                      <p:to>
                                        <p:strVal val="visible"/>
                                      </p:to>
                                    </p:set>
                                    <p:animEffect transition="in" filter="wipe(down)">
                                      <p:cBhvr>
                                        <p:cTn id="491" dur="2000"/>
                                        <p:tgtEl>
                                          <p:spTgt spid="42"/>
                                        </p:tgtEl>
                                      </p:cBhvr>
                                    </p:animEffect>
                                  </p:childTnLst>
                                </p:cTn>
                              </p:par>
                              <p:par>
                                <p:cTn id="492" presetID="7" presetClass="emph" presetSubtype="2" fill="hold" nodeType="withEffect">
                                  <p:stCondLst>
                                    <p:cond delay="0"/>
                                  </p:stCondLst>
                                  <p:childTnLst>
                                    <p:animClr clrSpc="rgb" dir="cw">
                                      <p:cBhvr>
                                        <p:cTn id="493" dur="2000" fill="hold"/>
                                        <p:tgtEl>
                                          <p:spTgt spid="42"/>
                                        </p:tgtEl>
                                        <p:attrNameLst>
                                          <p:attrName>stroke.color</p:attrName>
                                        </p:attrNameLst>
                                      </p:cBhvr>
                                      <p:to>
                                        <a:srgbClr val="FFC8DD"/>
                                      </p:to>
                                    </p:animClr>
                                    <p:set>
                                      <p:cBhvr>
                                        <p:cTn id="494" dur="2000" fill="hold"/>
                                        <p:tgtEl>
                                          <p:spTgt spid="42"/>
                                        </p:tgtEl>
                                        <p:attrNameLst>
                                          <p:attrName>stroke.on</p:attrName>
                                        </p:attrNameLst>
                                      </p:cBhvr>
                                      <p:to>
                                        <p:strVal val="true"/>
                                      </p:to>
                                    </p:set>
                                  </p:childTnLst>
                                </p:cTn>
                              </p:par>
                            </p:childTnLst>
                          </p:cTn>
                        </p:par>
                      </p:childTnLst>
                    </p:cTn>
                  </p:par>
                  <p:par>
                    <p:cTn id="495" fill="hold">
                      <p:stCondLst>
                        <p:cond delay="indefinite"/>
                      </p:stCondLst>
                      <p:childTnLst>
                        <p:par>
                          <p:cTn id="496" fill="hold">
                            <p:stCondLst>
                              <p:cond delay="0"/>
                            </p:stCondLst>
                            <p:childTnLst>
                              <p:par>
                                <p:cTn id="497" presetID="0" presetClass="path" presetSubtype="0" accel="50000" decel="50000" fill="hold" grpId="2" nodeType="clickEffect">
                                  <p:stCondLst>
                                    <p:cond delay="0"/>
                                  </p:stCondLst>
                                  <p:childTnLst>
                                    <p:animMotion origin="layout" path="M -0.00118 -0.18055 L -0.00118 -0.18032 C -0.00092 -0.18449 -0.00092 -0.18819 -0.00052 -0.1919 C 0.00065 -0.20324 0.00039 -0.19838 0.00156 -0.20532 C 0.00182 -0.20694 0.00208 -0.20879 0.00234 -0.21041 C 0.00208 -0.22014 0.00195 -0.23009 0.00156 -0.24004 C 0.00143 -0.24236 -0.00013 -0.24699 -0.00052 -0.24861 C -0.00144 -0.25278 -0.00118 -0.25254 -0.00118 -0.25717 L -0.00118 -0.25694 " pathEditMode="relative" rAng="0" ptsTypes="AAAAAAAAA">
                                      <p:cBhvr>
                                        <p:cTn id="498" dur="2000" fill="hold"/>
                                        <p:tgtEl>
                                          <p:spTgt spid="14"/>
                                        </p:tgtEl>
                                        <p:attrNameLst>
                                          <p:attrName>ppt_x</p:attrName>
                                          <p:attrName>ppt_y</p:attrName>
                                        </p:attrNameLst>
                                      </p:cBhvr>
                                      <p:rCtr x="169" y="-3819"/>
                                    </p:animMotion>
                                  </p:childTnLst>
                                </p:cTn>
                              </p:par>
                              <p:par>
                                <p:cTn id="499" presetID="0" presetClass="path" presetSubtype="0" accel="50000" decel="50000" fill="hold" nodeType="withEffect">
                                  <p:stCondLst>
                                    <p:cond delay="0"/>
                                  </p:stCondLst>
                                  <p:childTnLst>
                                    <p:animMotion origin="layout" path="M -0.00117 -0.18055 L -0.00117 -0.18032 C -0.00091 -0.18449 -0.00091 -0.18819 -0.00052 -0.1919 C 0.00065 -0.20324 0.00039 -0.19838 0.00156 -0.20532 C 0.00182 -0.20694 0.00209 -0.20879 0.00235 -0.21041 C 0.00209 -0.22014 0.00196 -0.23009 0.00156 -0.24004 C 0.00143 -0.24236 -0.00013 -0.24699 -0.00052 -0.24861 C -0.00143 -0.25278 -0.00117 -0.25254 -0.00117 -0.25717 L -0.00117 -0.25694 " pathEditMode="relative" rAng="0" ptsTypes="AAAAAAAAA">
                                      <p:cBhvr>
                                        <p:cTn id="500" dur="2000" fill="hold"/>
                                        <p:tgtEl>
                                          <p:spTgt spid="24"/>
                                        </p:tgtEl>
                                        <p:attrNameLst>
                                          <p:attrName>ppt_x</p:attrName>
                                          <p:attrName>ppt_y</p:attrName>
                                        </p:attrNameLst>
                                      </p:cBhvr>
                                      <p:rCtr x="169" y="-3819"/>
                                    </p:animMotion>
                                  </p:childTnLst>
                                </p:cTn>
                              </p:par>
                            </p:childTnLst>
                          </p:cTn>
                        </p:par>
                      </p:childTnLst>
                    </p:cTn>
                  </p:par>
                  <p:par>
                    <p:cTn id="501" fill="hold">
                      <p:stCondLst>
                        <p:cond delay="indefinite"/>
                      </p:stCondLst>
                      <p:childTnLst>
                        <p:par>
                          <p:cTn id="502" fill="hold">
                            <p:stCondLst>
                              <p:cond delay="0"/>
                            </p:stCondLst>
                            <p:childTnLst>
                              <p:par>
                                <p:cTn id="503" presetID="22" presetClass="entr" presetSubtype="8" fill="hold" nodeType="clickEffect">
                                  <p:stCondLst>
                                    <p:cond delay="0"/>
                                  </p:stCondLst>
                                  <p:childTnLst>
                                    <p:set>
                                      <p:cBhvr>
                                        <p:cTn id="504" dur="1" fill="hold">
                                          <p:stCondLst>
                                            <p:cond delay="0"/>
                                          </p:stCondLst>
                                        </p:cTn>
                                        <p:tgtEl>
                                          <p:spTgt spid="11">
                                            <p:txEl>
                                              <p:pRg st="3" end="3"/>
                                            </p:txEl>
                                          </p:spTgt>
                                        </p:tgtEl>
                                        <p:attrNameLst>
                                          <p:attrName>style.visibility</p:attrName>
                                        </p:attrNameLst>
                                      </p:cBhvr>
                                      <p:to>
                                        <p:strVal val="visible"/>
                                      </p:to>
                                    </p:set>
                                    <p:animEffect transition="in" filter="wipe(left)">
                                      <p:cBhvr>
                                        <p:cTn id="505"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4" grpId="1" animBg="1"/>
      <p:bldP spid="4" grpId="0"/>
      <p:bldP spid="4" grpId="1"/>
      <p:bldP spid="11" grpId="0" uiExpand="1" build="p"/>
      <p:bldP spid="58" grpId="0" animBg="1"/>
      <p:bldP spid="59" grpId="0" animBg="1"/>
      <p:bldP spid="62" grpId="0" animBg="1"/>
      <p:bldP spid="62" grpId="1" animBg="1"/>
      <p:bldP spid="128" grpId="0" animBg="1"/>
      <p:bldP spid="128" grpId="1" animBg="1"/>
      <p:bldP spid="129" grpId="0" uiExpand="1" build="p"/>
      <p:bldP spid="129" grpId="1" build="p"/>
      <p:bldP spid="131" grpId="0" animBg="1"/>
      <p:bldP spid="131" grpId="1" animBg="1"/>
      <p:bldP spid="138" grpId="0" animBg="1"/>
      <p:bldP spid="138" grpId="1" animBg="1"/>
      <p:bldP spid="139" grpId="0" uiExpand="1" build="p"/>
      <p:bldP spid="139" grpId="1" build="p"/>
      <p:bldP spid="140" grpId="0" animBg="1"/>
      <p:bldP spid="140" grpId="1" animBg="1"/>
      <p:bldP spid="149" grpId="0" animBg="1"/>
      <p:bldP spid="151" grpId="0" uiExpand="1" build="p"/>
      <p:bldP spid="151" grpId="1" build="p"/>
      <p:bldP spid="153" grpId="0" animBg="1"/>
      <p:bldP spid="154" grpId="0" animBg="1"/>
      <p:bldP spid="154" grpId="1" animBg="1"/>
      <p:bldP spid="173" grpId="0" animBg="1"/>
      <p:bldP spid="6" grpId="0" uiExpand="1" build="p"/>
      <p:bldP spid="6" grpId="1" build="p"/>
      <p:bldP spid="10" grpId="0" animBg="1"/>
      <p:bldP spid="10" grpId="1" animBg="1"/>
      <p:bldP spid="12" grpId="0" uiExpand="1" build="p"/>
      <p:bldP spid="12" grpId="1" build="p"/>
      <p:bldP spid="13" grpId="0" animBg="1"/>
      <p:bldP spid="13" grpId="1" animBg="1"/>
      <p:bldP spid="14" grpId="0" animBg="1"/>
      <p:bldP spid="14" grpId="1" animBg="1"/>
      <p:bldP spid="14" grpId="2" animBg="1"/>
      <p:bldP spid="16" grpId="0" animBg="1"/>
      <p:bldP spid="16" grpId="1" animBg="1"/>
      <p:bldP spid="17" grpId="0" uiExpand="1" build="p"/>
      <p:bldP spid="17" grpId="1" build="p"/>
      <p:bldP spid="18" grpId="0" animBg="1"/>
      <p:bldP spid="18" grpId="1" animBg="1"/>
      <p:bldP spid="21" grpId="0" animBg="1"/>
      <p:bldP spid="21" grpId="1" animBg="1"/>
      <p:bldP spid="22" grpId="0" uiExpand="1" build="p"/>
      <p:bldP spid="22" grpId="1" build="p"/>
      <p:bldP spid="23" grpId="0" animBg="1"/>
      <p:bldP spid="23" grpId="1" animBg="1"/>
      <p:bldP spid="25" grpId="0" animBg="1"/>
      <p:bldP spid="27" grpId="0" uiExpand="1" build="p"/>
      <p:bldP spid="27" grpId="1" build="p"/>
      <p:bldP spid="29" grpId="0" animBg="1"/>
      <p:bldP spid="31" grpId="0" uiExpand="1" build="p"/>
      <p:bldP spid="31" grpId="1" build="p"/>
      <p:bldP spid="33" grpId="0" animBg="1"/>
      <p:bldP spid="33" grpId="1" animBg="1"/>
      <p:bldP spid="34" grpId="0" uiExpand="1" build="p"/>
      <p:bldP spid="34" grpId="1" build="p"/>
      <p:bldP spid="35" grpId="0" animBg="1"/>
      <p:bldP spid="35" grpId="1" animBg="1"/>
      <p:bldP spid="37" grpId="0" animBg="1"/>
      <p:bldP spid="37" grpId="1" animBg="1"/>
      <p:bldP spid="43" grpId="0"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93" name="Rectangle: Rounded Corners 192">
            <a:extLst>
              <a:ext uri="{FF2B5EF4-FFF2-40B4-BE49-F238E27FC236}">
                <a16:creationId xmlns:a16="http://schemas.microsoft.com/office/drawing/2014/main" id="{E61852F8-D4B3-0DDF-A053-BD1623F05280}"/>
              </a:ext>
            </a:extLst>
          </p:cNvPr>
          <p:cNvSpPr/>
          <p:nvPr/>
        </p:nvSpPr>
        <p:spPr>
          <a:xfrm>
            <a:off x="4978775" y="2948770"/>
            <a:ext cx="6990037" cy="30454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194" name="Rectangle 193">
            <a:extLst>
              <a:ext uri="{FF2B5EF4-FFF2-40B4-BE49-F238E27FC236}">
                <a16:creationId xmlns:a16="http://schemas.microsoft.com/office/drawing/2014/main" id="{007D446F-1A85-C827-05A6-BA9A19268125}"/>
              </a:ext>
            </a:extLst>
          </p:cNvPr>
          <p:cNvSpPr/>
          <p:nvPr/>
        </p:nvSpPr>
        <p:spPr>
          <a:xfrm>
            <a:off x="4981379" y="3257596"/>
            <a:ext cx="6990058" cy="3427160"/>
          </a:xfrm>
          <a:prstGeom prst="rect">
            <a:avLst/>
          </a:prstGeom>
          <a:solidFill>
            <a:srgbClr val="92D05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E4359AE-7386-E73A-3CCE-68B38C8843F7}"/>
              </a:ext>
            </a:extLst>
          </p:cNvPr>
          <p:cNvSpPr txBox="1"/>
          <p:nvPr/>
        </p:nvSpPr>
        <p:spPr>
          <a:xfrm>
            <a:off x="797539" y="1276474"/>
            <a:ext cx="4112485" cy="6463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b="1" dirty="0"/>
              <a:t>We are still working in local repository with Git…….</a:t>
            </a:r>
            <a:endParaRPr lang="en-IN" b="1" dirty="0"/>
          </a:p>
        </p:txBody>
      </p:sp>
      <p:pic>
        <p:nvPicPr>
          <p:cNvPr id="5" name="Picture 4">
            <a:extLst>
              <a:ext uri="{FF2B5EF4-FFF2-40B4-BE49-F238E27FC236}">
                <a16:creationId xmlns:a16="http://schemas.microsoft.com/office/drawing/2014/main" id="{93244D8D-9C10-7877-FF33-5E54119FC81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18228" y="1250484"/>
            <a:ext cx="560261" cy="560261"/>
          </a:xfrm>
          <a:prstGeom prst="rect">
            <a:avLst/>
          </a:prstGeom>
        </p:spPr>
      </p:pic>
      <p:sp>
        <p:nvSpPr>
          <p:cNvPr id="2" name="TextBox 1">
            <a:extLst>
              <a:ext uri="{FF2B5EF4-FFF2-40B4-BE49-F238E27FC236}">
                <a16:creationId xmlns:a16="http://schemas.microsoft.com/office/drawing/2014/main" id="{E5E79F0D-E8A1-CFBA-E999-C96C0DC4CA10}"/>
              </a:ext>
            </a:extLst>
          </p:cNvPr>
          <p:cNvSpPr txBox="1"/>
          <p:nvPr/>
        </p:nvSpPr>
        <p:spPr>
          <a:xfrm>
            <a:off x="145227" y="2101231"/>
            <a:ext cx="4112496" cy="412934"/>
          </a:xfrm>
          <a:prstGeom prst="rect">
            <a:avLst/>
          </a:prstGeom>
          <a:noFill/>
        </p:spPr>
        <p:txBody>
          <a:bodyPr wrap="square">
            <a:spAutoFit/>
          </a:bodyPr>
          <a:lstStyle/>
          <a:p>
            <a:pPr marL="457200" marR="457200">
              <a:lnSpc>
                <a:spcPct val="125000"/>
              </a:lnSpc>
              <a:spcBef>
                <a:spcPts val="800"/>
              </a:spcBef>
              <a:spcAft>
                <a:spcPts val="800"/>
              </a:spcAft>
            </a:pPr>
            <a:r>
              <a:rPr lang="en-US" b="1" dirty="0">
                <a:solidFill>
                  <a:srgbClr val="06D6A0"/>
                </a:solidFill>
                <a:latin typeface="Calibri" panose="020F0502020204030204" pitchFamily="34" charset="0"/>
                <a:cs typeface="Times New Roman" panose="02020603050405020304" pitchFamily="18" charset="0"/>
              </a:rPr>
              <a:t>Advanced</a:t>
            </a:r>
            <a:endParaRPr lang="en-US" b="1" dirty="0">
              <a:solidFill>
                <a:srgbClr val="06D6A0"/>
              </a:solidFill>
            </a:endParaRPr>
          </a:p>
        </p:txBody>
      </p:sp>
      <p:pic>
        <p:nvPicPr>
          <p:cNvPr id="7" name="Picture 6" descr="Shape&#10;&#10;Description automatically generated with low confidence">
            <a:extLst>
              <a:ext uri="{FF2B5EF4-FFF2-40B4-BE49-F238E27FC236}">
                <a16:creationId xmlns:a16="http://schemas.microsoft.com/office/drawing/2014/main" id="{ED77A001-D4DF-5344-FEC5-EFB1E8DA28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268164" y="2029661"/>
            <a:ext cx="397763" cy="397763"/>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8F038B81-D27A-085F-B230-660CC4A135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flipV="1">
            <a:off x="268164" y="2228542"/>
            <a:ext cx="397763" cy="397763"/>
          </a:xfrm>
          <a:prstGeom prst="rect">
            <a:avLst/>
          </a:prstGeom>
        </p:spPr>
      </p:pic>
      <p:sp>
        <p:nvSpPr>
          <p:cNvPr id="11" name="TextBox 10">
            <a:extLst>
              <a:ext uri="{FF2B5EF4-FFF2-40B4-BE49-F238E27FC236}">
                <a16:creationId xmlns:a16="http://schemas.microsoft.com/office/drawing/2014/main" id="{189FB4FD-31E1-4C04-2A7D-2A9DDC313B26}"/>
              </a:ext>
            </a:extLst>
          </p:cNvPr>
          <p:cNvSpPr txBox="1"/>
          <p:nvPr/>
        </p:nvSpPr>
        <p:spPr>
          <a:xfrm>
            <a:off x="221427" y="2667226"/>
            <a:ext cx="4573365" cy="2862322"/>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fontAlgn="base"/>
            <a:r>
              <a:rPr lang="en-US" dirty="0"/>
              <a:t>The concept of rolling back and replaying change sets carries even further with advanced features like </a:t>
            </a:r>
            <a:r>
              <a:rPr lang="en-US" b="1" dirty="0"/>
              <a:t>rebasing</a:t>
            </a:r>
            <a:r>
              <a:rPr lang="en-US" dirty="0"/>
              <a:t> and </a:t>
            </a:r>
            <a:r>
              <a:rPr lang="en-US" b="1" dirty="0"/>
              <a:t>cherry picking</a:t>
            </a:r>
            <a:r>
              <a:rPr lang="en-US" dirty="0"/>
              <a:t>.</a:t>
            </a:r>
            <a:endParaRPr lang="en-US" sz="1500" dirty="0">
              <a:solidFill>
                <a:srgbClr val="06D6A0"/>
              </a:solidFill>
            </a:endParaRPr>
          </a:p>
          <a:p>
            <a:pPr marL="342900" indent="-342900" fontAlgn="base">
              <a:buFont typeface="+mj-lt"/>
              <a:buAutoNum type="arabicPeriod"/>
            </a:pPr>
            <a:r>
              <a:rPr lang="en-US" sz="1600" b="1" dirty="0">
                <a:solidFill>
                  <a:srgbClr val="EF476F"/>
                </a:solidFill>
                <a:latin typeface="inherit"/>
                <a:ea typeface="Times New Roman" panose="02020603050405020304" pitchFamily="18" charset="0"/>
                <a:cs typeface="Arial" panose="020B0604020202020204" pitchFamily="34" charset="0"/>
              </a:rPr>
              <a:t>Rebasing</a:t>
            </a:r>
            <a:r>
              <a:rPr lang="en-US" sz="1600" dirty="0">
                <a:solidFill>
                  <a:srgbClr val="161616"/>
                </a:solidFill>
                <a:latin typeface="inherit"/>
                <a:ea typeface="Times New Roman" panose="02020603050405020304" pitchFamily="18" charset="0"/>
                <a:cs typeface="Arial" panose="020B0604020202020204" pitchFamily="34" charset="0"/>
              </a:rPr>
              <a:t>: </a:t>
            </a:r>
            <a:r>
              <a:rPr lang="en-US" dirty="0"/>
              <a:t>it moves the diversion point between the two branches up on one of the branches. What Git does is, it then replays the changes from one branch on top of the tip of the other branch, creating new commits for each of the original commits. </a:t>
            </a:r>
            <a:endParaRPr lang="en-US" sz="1600" dirty="0">
              <a:solidFill>
                <a:srgbClr val="161616"/>
              </a:solidFill>
              <a:latin typeface="inherit"/>
              <a:ea typeface="Times New Roman" panose="02020603050405020304" pitchFamily="18" charset="0"/>
              <a:cs typeface="Arial" panose="020B0604020202020204" pitchFamily="34" charset="0"/>
            </a:endParaRPr>
          </a:p>
        </p:txBody>
      </p:sp>
      <p:sp>
        <p:nvSpPr>
          <p:cNvPr id="58" name="Rectangle: Rounded Corners 57">
            <a:extLst>
              <a:ext uri="{FF2B5EF4-FFF2-40B4-BE49-F238E27FC236}">
                <a16:creationId xmlns:a16="http://schemas.microsoft.com/office/drawing/2014/main" id="{490ADEBE-48D3-1CEF-D7A1-BEB39BB80266}"/>
              </a:ext>
            </a:extLst>
          </p:cNvPr>
          <p:cNvSpPr/>
          <p:nvPr/>
        </p:nvSpPr>
        <p:spPr>
          <a:xfrm>
            <a:off x="4968290" y="173244"/>
            <a:ext cx="6990037" cy="304548"/>
          </a:xfrm>
          <a:prstGeom prst="roundRect">
            <a:avLst/>
          </a:prstGeom>
          <a:solidFill>
            <a:srgbClr val="06D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59" name="Rectangle 58">
            <a:extLst>
              <a:ext uri="{FF2B5EF4-FFF2-40B4-BE49-F238E27FC236}">
                <a16:creationId xmlns:a16="http://schemas.microsoft.com/office/drawing/2014/main" id="{F5D1EA2B-E8E6-2C48-4341-15D32A82F0D2}"/>
              </a:ext>
            </a:extLst>
          </p:cNvPr>
          <p:cNvSpPr/>
          <p:nvPr/>
        </p:nvSpPr>
        <p:spPr>
          <a:xfrm>
            <a:off x="4970894" y="482070"/>
            <a:ext cx="6990058" cy="2411987"/>
          </a:xfrm>
          <a:prstGeom prst="rect">
            <a:avLst/>
          </a:prstGeom>
          <a:solidFill>
            <a:srgbClr val="06D6A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282BB970-57AC-9C5D-BB57-212CAE130903}"/>
              </a:ext>
            </a:extLst>
          </p:cNvPr>
          <p:cNvSpPr/>
          <p:nvPr/>
        </p:nvSpPr>
        <p:spPr>
          <a:xfrm>
            <a:off x="5455458" y="1814601"/>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63" name="Straight Connector 62">
            <a:extLst>
              <a:ext uri="{FF2B5EF4-FFF2-40B4-BE49-F238E27FC236}">
                <a16:creationId xmlns:a16="http://schemas.microsoft.com/office/drawing/2014/main" id="{455B0BCF-B93A-F18C-E115-CF03821B25B1}"/>
              </a:ext>
            </a:extLst>
          </p:cNvPr>
          <p:cNvCxnSpPr>
            <a:cxnSpLocks/>
          </p:cNvCxnSpPr>
          <p:nvPr/>
        </p:nvCxnSpPr>
        <p:spPr>
          <a:xfrm rot="16200000">
            <a:off x="8116987" y="2232487"/>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3878ECC2-028E-F0FA-4E20-B24288A9DF55}"/>
              </a:ext>
            </a:extLst>
          </p:cNvPr>
          <p:cNvSpPr>
            <a:spLocks noChangeAspect="1"/>
          </p:cNvSpPr>
          <p:nvPr/>
        </p:nvSpPr>
        <p:spPr>
          <a:xfrm>
            <a:off x="8134940" y="2432824"/>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129" name="TextBox 128">
            <a:extLst>
              <a:ext uri="{FF2B5EF4-FFF2-40B4-BE49-F238E27FC236}">
                <a16:creationId xmlns:a16="http://schemas.microsoft.com/office/drawing/2014/main" id="{6CE17F73-6413-D9B5-EA92-EC27387E4F07}"/>
              </a:ext>
            </a:extLst>
          </p:cNvPr>
          <p:cNvSpPr txBox="1"/>
          <p:nvPr/>
        </p:nvSpPr>
        <p:spPr>
          <a:xfrm>
            <a:off x="7534378" y="2170747"/>
            <a:ext cx="693409"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[A -&gt;B]</a:t>
            </a:r>
            <a:endParaRPr lang="en-US" altLang="en-US" sz="1200" b="1" i="1" dirty="0">
              <a:latin typeface="Arial" panose="020B0604020202020204" pitchFamily="34" charset="0"/>
            </a:endParaRPr>
          </a:p>
        </p:txBody>
      </p:sp>
      <p:sp>
        <p:nvSpPr>
          <p:cNvPr id="131" name="Oval 130">
            <a:extLst>
              <a:ext uri="{FF2B5EF4-FFF2-40B4-BE49-F238E27FC236}">
                <a16:creationId xmlns:a16="http://schemas.microsoft.com/office/drawing/2014/main" id="{6AADE4F2-5B99-4211-ADAE-95FB46A3036E}"/>
              </a:ext>
            </a:extLst>
          </p:cNvPr>
          <p:cNvSpPr>
            <a:spLocks noChangeAspect="1"/>
          </p:cNvSpPr>
          <p:nvPr/>
        </p:nvSpPr>
        <p:spPr>
          <a:xfrm>
            <a:off x="8134940" y="188815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136" name="Straight Connector 135">
            <a:extLst>
              <a:ext uri="{FF2B5EF4-FFF2-40B4-BE49-F238E27FC236}">
                <a16:creationId xmlns:a16="http://schemas.microsoft.com/office/drawing/2014/main" id="{3AC9C2B0-CC75-9EA0-58AF-E5D844ECBD63}"/>
              </a:ext>
            </a:extLst>
          </p:cNvPr>
          <p:cNvCxnSpPr>
            <a:cxnSpLocks/>
            <a:endCxn id="138" idx="4"/>
          </p:cNvCxnSpPr>
          <p:nvPr/>
        </p:nvCxnSpPr>
        <p:spPr>
          <a:xfrm flipV="1">
            <a:off x="8278940" y="1528885"/>
            <a:ext cx="1235173" cy="320928"/>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EA6EADE-2FA3-81B6-E1BD-33068A495582}"/>
              </a:ext>
            </a:extLst>
          </p:cNvPr>
          <p:cNvCxnSpPr>
            <a:cxnSpLocks/>
          </p:cNvCxnSpPr>
          <p:nvPr/>
        </p:nvCxnSpPr>
        <p:spPr>
          <a:xfrm rot="16200000">
            <a:off x="9352160" y="1040548"/>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FC820256-0CCA-8736-F694-2677012DB23C}"/>
              </a:ext>
            </a:extLst>
          </p:cNvPr>
          <p:cNvSpPr>
            <a:spLocks noChangeAspect="1"/>
          </p:cNvSpPr>
          <p:nvPr/>
        </p:nvSpPr>
        <p:spPr>
          <a:xfrm>
            <a:off x="9370113" y="124088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D</a:t>
            </a:r>
            <a:endParaRPr lang="en-IN" b="1" dirty="0">
              <a:solidFill>
                <a:srgbClr val="06D6A0"/>
              </a:solidFill>
            </a:endParaRPr>
          </a:p>
        </p:txBody>
      </p:sp>
      <p:sp>
        <p:nvSpPr>
          <p:cNvPr id="139" name="TextBox 138">
            <a:extLst>
              <a:ext uri="{FF2B5EF4-FFF2-40B4-BE49-F238E27FC236}">
                <a16:creationId xmlns:a16="http://schemas.microsoft.com/office/drawing/2014/main" id="{3FEDEB7B-1195-C0F1-6884-78C7183871D5}"/>
              </a:ext>
            </a:extLst>
          </p:cNvPr>
          <p:cNvSpPr txBox="1"/>
          <p:nvPr/>
        </p:nvSpPr>
        <p:spPr>
          <a:xfrm>
            <a:off x="8568162" y="932328"/>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[D -&gt;G]</a:t>
            </a:r>
            <a:endParaRPr lang="en-US" altLang="en-US" sz="1200" b="1" i="1" dirty="0">
              <a:latin typeface="Arial" panose="020B0604020202020204" pitchFamily="34" charset="0"/>
            </a:endParaRPr>
          </a:p>
        </p:txBody>
      </p:sp>
      <p:sp>
        <p:nvSpPr>
          <p:cNvPr id="140" name="Oval 139">
            <a:extLst>
              <a:ext uri="{FF2B5EF4-FFF2-40B4-BE49-F238E27FC236}">
                <a16:creationId xmlns:a16="http://schemas.microsoft.com/office/drawing/2014/main" id="{94C515F5-FBBD-1379-E184-A3FA92BD2524}"/>
              </a:ext>
            </a:extLst>
          </p:cNvPr>
          <p:cNvSpPr>
            <a:spLocks noChangeAspect="1"/>
          </p:cNvSpPr>
          <p:nvPr/>
        </p:nvSpPr>
        <p:spPr>
          <a:xfrm>
            <a:off x="9370113" y="63116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G</a:t>
            </a:r>
            <a:endParaRPr lang="en-IN" b="1" dirty="0">
              <a:solidFill>
                <a:srgbClr val="06D6A0"/>
              </a:solidFill>
            </a:endParaRPr>
          </a:p>
        </p:txBody>
      </p:sp>
      <p:cxnSp>
        <p:nvCxnSpPr>
          <p:cNvPr id="148" name="Straight Connector 147">
            <a:extLst>
              <a:ext uri="{FF2B5EF4-FFF2-40B4-BE49-F238E27FC236}">
                <a16:creationId xmlns:a16="http://schemas.microsoft.com/office/drawing/2014/main" id="{5847C38F-CC5B-6D7F-FC80-859C6764D228}"/>
              </a:ext>
            </a:extLst>
          </p:cNvPr>
          <p:cNvCxnSpPr>
            <a:cxnSpLocks/>
          </p:cNvCxnSpPr>
          <p:nvPr/>
        </p:nvCxnSpPr>
        <p:spPr>
          <a:xfrm>
            <a:off x="6490576" y="2007753"/>
            <a:ext cx="1656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44ACB054-F9EB-6D76-61D4-189200BEF78F}"/>
              </a:ext>
            </a:extLst>
          </p:cNvPr>
          <p:cNvSpPr/>
          <p:nvPr/>
        </p:nvSpPr>
        <p:spPr>
          <a:xfrm>
            <a:off x="10531212" y="600661"/>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feature1</a:t>
            </a:r>
            <a:endParaRPr lang="en-IN" dirty="0">
              <a:solidFill>
                <a:srgbClr val="FF0000"/>
              </a:solidFill>
            </a:endParaRPr>
          </a:p>
        </p:txBody>
      </p:sp>
      <p:cxnSp>
        <p:nvCxnSpPr>
          <p:cNvPr id="150" name="Straight Connector 149">
            <a:extLst>
              <a:ext uri="{FF2B5EF4-FFF2-40B4-BE49-F238E27FC236}">
                <a16:creationId xmlns:a16="http://schemas.microsoft.com/office/drawing/2014/main" id="{525C99E9-56E1-B7A4-881D-3D9FDE9C0E6F}"/>
              </a:ext>
            </a:extLst>
          </p:cNvPr>
          <p:cNvCxnSpPr>
            <a:cxnSpLocks/>
          </p:cNvCxnSpPr>
          <p:nvPr/>
        </p:nvCxnSpPr>
        <p:spPr>
          <a:xfrm flipH="1">
            <a:off x="9660772" y="784186"/>
            <a:ext cx="86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FBB6FD79-86D3-1F44-71D3-D90FDCA05902}"/>
              </a:ext>
            </a:extLst>
          </p:cNvPr>
          <p:cNvSpPr txBox="1"/>
          <p:nvPr/>
        </p:nvSpPr>
        <p:spPr>
          <a:xfrm>
            <a:off x="8918743" y="1640927"/>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-&gt;D]</a:t>
            </a:r>
            <a:endParaRPr lang="en-US" altLang="en-US" sz="1200" b="1" i="1" dirty="0">
              <a:latin typeface="Arial" panose="020B0604020202020204" pitchFamily="34" charset="0"/>
            </a:endParaRPr>
          </a:p>
        </p:txBody>
      </p:sp>
      <p:cxnSp>
        <p:nvCxnSpPr>
          <p:cNvPr id="152" name="Straight Connector 151">
            <a:extLst>
              <a:ext uri="{FF2B5EF4-FFF2-40B4-BE49-F238E27FC236}">
                <a16:creationId xmlns:a16="http://schemas.microsoft.com/office/drawing/2014/main" id="{02EF342D-C840-9074-2262-52A204B94F46}"/>
              </a:ext>
            </a:extLst>
          </p:cNvPr>
          <p:cNvCxnSpPr>
            <a:cxnSpLocks/>
          </p:cNvCxnSpPr>
          <p:nvPr/>
        </p:nvCxnSpPr>
        <p:spPr>
          <a:xfrm flipH="1">
            <a:off x="8422940" y="2067688"/>
            <a:ext cx="1800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8BE59DBB-FE95-3563-368B-434BC4829928}"/>
              </a:ext>
            </a:extLst>
          </p:cNvPr>
          <p:cNvSpPr/>
          <p:nvPr/>
        </p:nvSpPr>
        <p:spPr>
          <a:xfrm>
            <a:off x="10206954" y="1867577"/>
            <a:ext cx="1423820" cy="386304"/>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commit_tag1</a:t>
            </a:r>
            <a:endParaRPr lang="en-IN" dirty="0">
              <a:solidFill>
                <a:srgbClr val="FF0000"/>
              </a:solidFill>
            </a:endParaRPr>
          </a:p>
        </p:txBody>
      </p:sp>
      <p:sp>
        <p:nvSpPr>
          <p:cNvPr id="154" name="Arrow: Right 153">
            <a:extLst>
              <a:ext uri="{FF2B5EF4-FFF2-40B4-BE49-F238E27FC236}">
                <a16:creationId xmlns:a16="http://schemas.microsoft.com/office/drawing/2014/main" id="{C29365FC-5891-D9D8-5A59-91902EF2988B}"/>
              </a:ext>
            </a:extLst>
          </p:cNvPr>
          <p:cNvSpPr/>
          <p:nvPr/>
        </p:nvSpPr>
        <p:spPr>
          <a:xfrm rot="5400000">
            <a:off x="8425922" y="2626173"/>
            <a:ext cx="900000" cy="386303"/>
          </a:xfrm>
          <a:prstGeom prst="rightArrow">
            <a:avLst>
              <a:gd name="adj1" fmla="val 50000"/>
              <a:gd name="adj2" fmla="val 89017"/>
            </a:avLst>
          </a:prstGeom>
          <a:solidFill>
            <a:srgbClr val="F0F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3" name="Rectangle 172">
            <a:extLst>
              <a:ext uri="{FF2B5EF4-FFF2-40B4-BE49-F238E27FC236}">
                <a16:creationId xmlns:a16="http://schemas.microsoft.com/office/drawing/2014/main" id="{12E75C7A-DFF8-8FAA-5612-B6F21D81C743}"/>
              </a:ext>
            </a:extLst>
          </p:cNvPr>
          <p:cNvSpPr/>
          <p:nvPr/>
        </p:nvSpPr>
        <p:spPr>
          <a:xfrm>
            <a:off x="8891336" y="2735826"/>
            <a:ext cx="2555212" cy="351560"/>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git checkout feature1</a:t>
            </a:r>
          </a:p>
          <a:p>
            <a:pPr algn="ctr"/>
            <a:r>
              <a:rPr lang="en-US" dirty="0">
                <a:solidFill>
                  <a:srgbClr val="FF0000"/>
                </a:solidFill>
              </a:rPr>
              <a:t>git rebase master</a:t>
            </a:r>
            <a:endParaRPr lang="en-IN" dirty="0">
              <a:solidFill>
                <a:srgbClr val="FF0000"/>
              </a:solidFill>
            </a:endParaRPr>
          </a:p>
        </p:txBody>
      </p:sp>
      <p:cxnSp>
        <p:nvCxnSpPr>
          <p:cNvPr id="3" name="Straight Connector 2">
            <a:extLst>
              <a:ext uri="{FF2B5EF4-FFF2-40B4-BE49-F238E27FC236}">
                <a16:creationId xmlns:a16="http://schemas.microsoft.com/office/drawing/2014/main" id="{EE48E96C-74E4-C2EF-BEB6-1415E0244698}"/>
              </a:ext>
            </a:extLst>
          </p:cNvPr>
          <p:cNvCxnSpPr>
            <a:cxnSpLocks/>
          </p:cNvCxnSpPr>
          <p:nvPr/>
        </p:nvCxnSpPr>
        <p:spPr>
          <a:xfrm rot="16200000">
            <a:off x="8108136" y="1685699"/>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3242959-7326-4824-31F2-987FC2674D89}"/>
              </a:ext>
            </a:extLst>
          </p:cNvPr>
          <p:cNvSpPr txBox="1"/>
          <p:nvPr/>
        </p:nvSpPr>
        <p:spPr>
          <a:xfrm>
            <a:off x="7525527" y="1623959"/>
            <a:ext cx="693409"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-&gt;C]</a:t>
            </a:r>
            <a:endParaRPr lang="en-US" altLang="en-US" sz="1200" b="1" i="1" dirty="0">
              <a:latin typeface="Arial" panose="020B0604020202020204" pitchFamily="34" charset="0"/>
            </a:endParaRPr>
          </a:p>
        </p:txBody>
      </p:sp>
      <p:cxnSp>
        <p:nvCxnSpPr>
          <p:cNvPr id="9" name="Straight Connector 8">
            <a:extLst>
              <a:ext uri="{FF2B5EF4-FFF2-40B4-BE49-F238E27FC236}">
                <a16:creationId xmlns:a16="http://schemas.microsoft.com/office/drawing/2014/main" id="{A015B74B-0615-526F-3777-ABB65B533FD5}"/>
              </a:ext>
            </a:extLst>
          </p:cNvPr>
          <p:cNvCxnSpPr>
            <a:cxnSpLocks/>
          </p:cNvCxnSpPr>
          <p:nvPr/>
        </p:nvCxnSpPr>
        <p:spPr>
          <a:xfrm rot="16200000">
            <a:off x="8102180" y="1141063"/>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830C293-D903-7E89-4AB4-5AFE81E5B768}"/>
              </a:ext>
            </a:extLst>
          </p:cNvPr>
          <p:cNvSpPr>
            <a:spLocks noChangeAspect="1"/>
          </p:cNvSpPr>
          <p:nvPr/>
        </p:nvSpPr>
        <p:spPr>
          <a:xfrm>
            <a:off x="8120133" y="134140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sp>
        <p:nvSpPr>
          <p:cNvPr id="12" name="TextBox 11">
            <a:extLst>
              <a:ext uri="{FF2B5EF4-FFF2-40B4-BE49-F238E27FC236}">
                <a16:creationId xmlns:a16="http://schemas.microsoft.com/office/drawing/2014/main" id="{76F7FD72-F67F-99C8-2092-2593CD5B9897}"/>
              </a:ext>
            </a:extLst>
          </p:cNvPr>
          <p:cNvSpPr txBox="1"/>
          <p:nvPr/>
        </p:nvSpPr>
        <p:spPr>
          <a:xfrm>
            <a:off x="7280082" y="1032843"/>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[C -&gt;E]</a:t>
            </a:r>
            <a:endParaRPr lang="en-US" altLang="en-US" sz="1200" b="1" i="1" dirty="0">
              <a:latin typeface="Arial" panose="020B0604020202020204" pitchFamily="34" charset="0"/>
            </a:endParaRPr>
          </a:p>
        </p:txBody>
      </p:sp>
      <p:sp>
        <p:nvSpPr>
          <p:cNvPr id="13" name="Oval 12">
            <a:extLst>
              <a:ext uri="{FF2B5EF4-FFF2-40B4-BE49-F238E27FC236}">
                <a16:creationId xmlns:a16="http://schemas.microsoft.com/office/drawing/2014/main" id="{CB20B5B9-30B9-B45E-0E8C-32DD98C02543}"/>
              </a:ext>
            </a:extLst>
          </p:cNvPr>
          <p:cNvSpPr>
            <a:spLocks noChangeAspect="1"/>
          </p:cNvSpPr>
          <p:nvPr/>
        </p:nvSpPr>
        <p:spPr>
          <a:xfrm>
            <a:off x="8120133" y="73167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E</a:t>
            </a:r>
            <a:endParaRPr lang="en-IN" b="1" dirty="0">
              <a:solidFill>
                <a:srgbClr val="06D6A0"/>
              </a:solidFill>
            </a:endParaRPr>
          </a:p>
        </p:txBody>
      </p:sp>
      <p:sp>
        <p:nvSpPr>
          <p:cNvPr id="14" name="Rectangle 13">
            <a:extLst>
              <a:ext uri="{FF2B5EF4-FFF2-40B4-BE49-F238E27FC236}">
                <a16:creationId xmlns:a16="http://schemas.microsoft.com/office/drawing/2014/main" id="{F28EA0FD-1FE3-A823-0181-7D235A7DC5B0}"/>
              </a:ext>
            </a:extLst>
          </p:cNvPr>
          <p:cNvSpPr/>
          <p:nvPr/>
        </p:nvSpPr>
        <p:spPr>
          <a:xfrm>
            <a:off x="5467094" y="5662076"/>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15" name="Straight Connector 14">
            <a:extLst>
              <a:ext uri="{FF2B5EF4-FFF2-40B4-BE49-F238E27FC236}">
                <a16:creationId xmlns:a16="http://schemas.microsoft.com/office/drawing/2014/main" id="{06A98FB9-5967-CC07-F598-BF0AFF253ECA}"/>
              </a:ext>
            </a:extLst>
          </p:cNvPr>
          <p:cNvCxnSpPr>
            <a:cxnSpLocks/>
          </p:cNvCxnSpPr>
          <p:nvPr/>
        </p:nvCxnSpPr>
        <p:spPr>
          <a:xfrm rot="16200000">
            <a:off x="8128623" y="6079962"/>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052D16E-084C-3A78-F719-588D02EDF4B0}"/>
              </a:ext>
            </a:extLst>
          </p:cNvPr>
          <p:cNvSpPr>
            <a:spLocks noChangeAspect="1"/>
          </p:cNvSpPr>
          <p:nvPr/>
        </p:nvSpPr>
        <p:spPr>
          <a:xfrm>
            <a:off x="8146576" y="6280299"/>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17" name="TextBox 16">
            <a:extLst>
              <a:ext uri="{FF2B5EF4-FFF2-40B4-BE49-F238E27FC236}">
                <a16:creationId xmlns:a16="http://schemas.microsoft.com/office/drawing/2014/main" id="{42F39A98-F10E-2C51-AAB2-03C19C1006E8}"/>
              </a:ext>
            </a:extLst>
          </p:cNvPr>
          <p:cNvSpPr txBox="1"/>
          <p:nvPr/>
        </p:nvSpPr>
        <p:spPr>
          <a:xfrm>
            <a:off x="7546014" y="6018222"/>
            <a:ext cx="693409"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[A -&gt;B]</a:t>
            </a:r>
            <a:endParaRPr lang="en-US" altLang="en-US" sz="1200" b="1" i="1" dirty="0">
              <a:latin typeface="Arial" panose="020B0604020202020204" pitchFamily="34" charset="0"/>
            </a:endParaRPr>
          </a:p>
        </p:txBody>
      </p:sp>
      <p:sp>
        <p:nvSpPr>
          <p:cNvPr id="18" name="Oval 17">
            <a:extLst>
              <a:ext uri="{FF2B5EF4-FFF2-40B4-BE49-F238E27FC236}">
                <a16:creationId xmlns:a16="http://schemas.microsoft.com/office/drawing/2014/main" id="{C7F6C990-2BF9-AF5E-BEC5-72C8096FBC12}"/>
              </a:ext>
            </a:extLst>
          </p:cNvPr>
          <p:cNvSpPr>
            <a:spLocks noChangeAspect="1"/>
          </p:cNvSpPr>
          <p:nvPr/>
        </p:nvSpPr>
        <p:spPr>
          <a:xfrm>
            <a:off x="8146576" y="573562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19" name="Straight Connector 18">
            <a:extLst>
              <a:ext uri="{FF2B5EF4-FFF2-40B4-BE49-F238E27FC236}">
                <a16:creationId xmlns:a16="http://schemas.microsoft.com/office/drawing/2014/main" id="{EACCAD93-8B39-FD9F-064E-B16A99CA9102}"/>
              </a:ext>
            </a:extLst>
          </p:cNvPr>
          <p:cNvCxnSpPr>
            <a:cxnSpLocks/>
          </p:cNvCxnSpPr>
          <p:nvPr/>
        </p:nvCxnSpPr>
        <p:spPr>
          <a:xfrm flipV="1">
            <a:off x="8289533" y="5300160"/>
            <a:ext cx="1261616" cy="389041"/>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6B8BB5-0AB2-1248-F425-96DDECB815AF}"/>
              </a:ext>
            </a:extLst>
          </p:cNvPr>
          <p:cNvCxnSpPr>
            <a:cxnSpLocks/>
          </p:cNvCxnSpPr>
          <p:nvPr/>
        </p:nvCxnSpPr>
        <p:spPr>
          <a:xfrm rot="16200000">
            <a:off x="9363796" y="4811823"/>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A469FA42-642B-B627-7C8B-417265511152}"/>
              </a:ext>
            </a:extLst>
          </p:cNvPr>
          <p:cNvSpPr>
            <a:spLocks noChangeAspect="1"/>
          </p:cNvSpPr>
          <p:nvPr/>
        </p:nvSpPr>
        <p:spPr>
          <a:xfrm>
            <a:off x="9381749" y="501216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D</a:t>
            </a:r>
            <a:endParaRPr lang="en-IN" b="1" dirty="0">
              <a:solidFill>
                <a:srgbClr val="06D6A0"/>
              </a:solidFill>
            </a:endParaRPr>
          </a:p>
        </p:txBody>
      </p:sp>
      <p:sp>
        <p:nvSpPr>
          <p:cNvPr id="22" name="TextBox 21">
            <a:extLst>
              <a:ext uri="{FF2B5EF4-FFF2-40B4-BE49-F238E27FC236}">
                <a16:creationId xmlns:a16="http://schemas.microsoft.com/office/drawing/2014/main" id="{045CEEA1-5721-74BD-5E38-943A37EC1B13}"/>
              </a:ext>
            </a:extLst>
          </p:cNvPr>
          <p:cNvSpPr txBox="1"/>
          <p:nvPr/>
        </p:nvSpPr>
        <p:spPr>
          <a:xfrm>
            <a:off x="8579798" y="4703603"/>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[D -&gt;G]</a:t>
            </a:r>
            <a:endParaRPr lang="en-US" altLang="en-US" sz="1200" b="1" i="1" dirty="0">
              <a:latin typeface="Arial" panose="020B0604020202020204" pitchFamily="34" charset="0"/>
            </a:endParaRPr>
          </a:p>
        </p:txBody>
      </p:sp>
      <p:sp>
        <p:nvSpPr>
          <p:cNvPr id="23" name="Oval 22">
            <a:extLst>
              <a:ext uri="{FF2B5EF4-FFF2-40B4-BE49-F238E27FC236}">
                <a16:creationId xmlns:a16="http://schemas.microsoft.com/office/drawing/2014/main" id="{1CE84A09-0345-AB91-DC93-1D8286FB7225}"/>
              </a:ext>
            </a:extLst>
          </p:cNvPr>
          <p:cNvSpPr>
            <a:spLocks noChangeAspect="1"/>
          </p:cNvSpPr>
          <p:nvPr/>
        </p:nvSpPr>
        <p:spPr>
          <a:xfrm>
            <a:off x="9381749" y="440243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G</a:t>
            </a:r>
            <a:endParaRPr lang="en-IN" b="1" dirty="0">
              <a:solidFill>
                <a:srgbClr val="06D6A0"/>
              </a:solidFill>
            </a:endParaRPr>
          </a:p>
        </p:txBody>
      </p:sp>
      <p:sp>
        <p:nvSpPr>
          <p:cNvPr id="25" name="Rectangle 24">
            <a:extLst>
              <a:ext uri="{FF2B5EF4-FFF2-40B4-BE49-F238E27FC236}">
                <a16:creationId xmlns:a16="http://schemas.microsoft.com/office/drawing/2014/main" id="{49F8F383-5CEE-5427-F309-1E869DD41452}"/>
              </a:ext>
            </a:extLst>
          </p:cNvPr>
          <p:cNvSpPr/>
          <p:nvPr/>
        </p:nvSpPr>
        <p:spPr>
          <a:xfrm>
            <a:off x="10542848" y="4371936"/>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feature1</a:t>
            </a:r>
            <a:endParaRPr lang="en-IN" dirty="0">
              <a:solidFill>
                <a:srgbClr val="FF0000"/>
              </a:solidFill>
            </a:endParaRPr>
          </a:p>
        </p:txBody>
      </p:sp>
      <p:cxnSp>
        <p:nvCxnSpPr>
          <p:cNvPr id="26" name="Straight Connector 25">
            <a:extLst>
              <a:ext uri="{FF2B5EF4-FFF2-40B4-BE49-F238E27FC236}">
                <a16:creationId xmlns:a16="http://schemas.microsoft.com/office/drawing/2014/main" id="{7C404A56-48CC-E272-A829-9793915EC6D2}"/>
              </a:ext>
            </a:extLst>
          </p:cNvPr>
          <p:cNvCxnSpPr>
            <a:cxnSpLocks/>
          </p:cNvCxnSpPr>
          <p:nvPr/>
        </p:nvCxnSpPr>
        <p:spPr>
          <a:xfrm flipH="1">
            <a:off x="9672408" y="4555461"/>
            <a:ext cx="86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357394C-B653-1CD9-F8BB-5E3F32A9C7F9}"/>
              </a:ext>
            </a:extLst>
          </p:cNvPr>
          <p:cNvSpPr txBox="1"/>
          <p:nvPr/>
        </p:nvSpPr>
        <p:spPr>
          <a:xfrm>
            <a:off x="8930379" y="5412202"/>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-&gt;D]</a:t>
            </a:r>
            <a:endParaRPr lang="en-US" altLang="en-US" sz="1200" b="1" i="1" dirty="0">
              <a:latin typeface="Arial" panose="020B0604020202020204" pitchFamily="34" charset="0"/>
            </a:endParaRPr>
          </a:p>
        </p:txBody>
      </p:sp>
      <p:cxnSp>
        <p:nvCxnSpPr>
          <p:cNvPr id="28" name="Straight Connector 27">
            <a:extLst>
              <a:ext uri="{FF2B5EF4-FFF2-40B4-BE49-F238E27FC236}">
                <a16:creationId xmlns:a16="http://schemas.microsoft.com/office/drawing/2014/main" id="{68B61981-FB8A-1929-C73F-025A59A70C86}"/>
              </a:ext>
            </a:extLst>
          </p:cNvPr>
          <p:cNvCxnSpPr>
            <a:cxnSpLocks/>
          </p:cNvCxnSpPr>
          <p:nvPr/>
        </p:nvCxnSpPr>
        <p:spPr>
          <a:xfrm flipH="1">
            <a:off x="8434576" y="5838963"/>
            <a:ext cx="1800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C832B31-EDF6-A658-5845-5440489267EA}"/>
              </a:ext>
            </a:extLst>
          </p:cNvPr>
          <p:cNvSpPr/>
          <p:nvPr/>
        </p:nvSpPr>
        <p:spPr>
          <a:xfrm>
            <a:off x="10218590" y="5638852"/>
            <a:ext cx="1423820" cy="386304"/>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commit_tag1</a:t>
            </a:r>
            <a:endParaRPr lang="en-IN" dirty="0">
              <a:solidFill>
                <a:srgbClr val="FF0000"/>
              </a:solidFill>
            </a:endParaRPr>
          </a:p>
        </p:txBody>
      </p:sp>
      <p:cxnSp>
        <p:nvCxnSpPr>
          <p:cNvPr id="30" name="Straight Connector 29">
            <a:extLst>
              <a:ext uri="{FF2B5EF4-FFF2-40B4-BE49-F238E27FC236}">
                <a16:creationId xmlns:a16="http://schemas.microsoft.com/office/drawing/2014/main" id="{DF163763-0149-EAC1-CD9F-E8160CF03CCD}"/>
              </a:ext>
            </a:extLst>
          </p:cNvPr>
          <p:cNvCxnSpPr>
            <a:cxnSpLocks/>
          </p:cNvCxnSpPr>
          <p:nvPr/>
        </p:nvCxnSpPr>
        <p:spPr>
          <a:xfrm rot="16200000">
            <a:off x="8119772" y="5533174"/>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766C7E-C427-A1D9-C907-CECBE763CB60}"/>
              </a:ext>
            </a:extLst>
          </p:cNvPr>
          <p:cNvSpPr txBox="1"/>
          <p:nvPr/>
        </p:nvSpPr>
        <p:spPr>
          <a:xfrm>
            <a:off x="7537163" y="5471434"/>
            <a:ext cx="693409"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-&gt;C]</a:t>
            </a:r>
            <a:endParaRPr lang="en-US" altLang="en-US" sz="1200" b="1" i="1" dirty="0">
              <a:latin typeface="Arial" panose="020B0604020202020204" pitchFamily="34" charset="0"/>
            </a:endParaRPr>
          </a:p>
        </p:txBody>
      </p:sp>
      <p:cxnSp>
        <p:nvCxnSpPr>
          <p:cNvPr id="32" name="Straight Connector 31">
            <a:extLst>
              <a:ext uri="{FF2B5EF4-FFF2-40B4-BE49-F238E27FC236}">
                <a16:creationId xmlns:a16="http://schemas.microsoft.com/office/drawing/2014/main" id="{0D20905A-F0C7-03A1-97B8-FFC074E1AE56}"/>
              </a:ext>
            </a:extLst>
          </p:cNvPr>
          <p:cNvCxnSpPr>
            <a:cxnSpLocks/>
          </p:cNvCxnSpPr>
          <p:nvPr/>
        </p:nvCxnSpPr>
        <p:spPr>
          <a:xfrm rot="16200000">
            <a:off x="8113816" y="4988538"/>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BBDD190-ADFA-C8E0-4BEC-D3FAFA2DC2DF}"/>
              </a:ext>
            </a:extLst>
          </p:cNvPr>
          <p:cNvSpPr>
            <a:spLocks noChangeAspect="1"/>
          </p:cNvSpPr>
          <p:nvPr/>
        </p:nvSpPr>
        <p:spPr>
          <a:xfrm>
            <a:off x="8131769" y="518887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sp>
        <p:nvSpPr>
          <p:cNvPr id="34" name="TextBox 33">
            <a:extLst>
              <a:ext uri="{FF2B5EF4-FFF2-40B4-BE49-F238E27FC236}">
                <a16:creationId xmlns:a16="http://schemas.microsoft.com/office/drawing/2014/main" id="{B08F4F60-595C-7F9F-EA95-E9C4845BF81E}"/>
              </a:ext>
            </a:extLst>
          </p:cNvPr>
          <p:cNvSpPr txBox="1"/>
          <p:nvPr/>
        </p:nvSpPr>
        <p:spPr>
          <a:xfrm>
            <a:off x="7291718" y="4880318"/>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[C -&gt;E]</a:t>
            </a:r>
            <a:endParaRPr lang="en-US" altLang="en-US" sz="1200" b="1" i="1" dirty="0">
              <a:latin typeface="Arial" panose="020B0604020202020204" pitchFamily="34" charset="0"/>
            </a:endParaRPr>
          </a:p>
        </p:txBody>
      </p:sp>
      <p:sp>
        <p:nvSpPr>
          <p:cNvPr id="35" name="Oval 34">
            <a:extLst>
              <a:ext uri="{FF2B5EF4-FFF2-40B4-BE49-F238E27FC236}">
                <a16:creationId xmlns:a16="http://schemas.microsoft.com/office/drawing/2014/main" id="{F1900859-FB22-6D8D-4E41-DFDC250EBC15}"/>
              </a:ext>
            </a:extLst>
          </p:cNvPr>
          <p:cNvSpPr>
            <a:spLocks noChangeAspect="1"/>
          </p:cNvSpPr>
          <p:nvPr/>
        </p:nvSpPr>
        <p:spPr>
          <a:xfrm>
            <a:off x="8131769" y="459820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E</a:t>
            </a:r>
            <a:endParaRPr lang="en-IN" b="1" dirty="0">
              <a:solidFill>
                <a:srgbClr val="06D6A0"/>
              </a:solidFill>
            </a:endParaRPr>
          </a:p>
        </p:txBody>
      </p:sp>
      <p:cxnSp>
        <p:nvCxnSpPr>
          <p:cNvPr id="24" name="Straight Connector 23">
            <a:extLst>
              <a:ext uri="{FF2B5EF4-FFF2-40B4-BE49-F238E27FC236}">
                <a16:creationId xmlns:a16="http://schemas.microsoft.com/office/drawing/2014/main" id="{DAB6E615-AC9B-681B-5EB5-269579315824}"/>
              </a:ext>
            </a:extLst>
          </p:cNvPr>
          <p:cNvCxnSpPr>
            <a:cxnSpLocks/>
          </p:cNvCxnSpPr>
          <p:nvPr/>
        </p:nvCxnSpPr>
        <p:spPr>
          <a:xfrm>
            <a:off x="6502212" y="5855228"/>
            <a:ext cx="1656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5" name="Callout: Line 44">
            <a:extLst>
              <a:ext uri="{FF2B5EF4-FFF2-40B4-BE49-F238E27FC236}">
                <a16:creationId xmlns:a16="http://schemas.microsoft.com/office/drawing/2014/main" id="{3C286683-F0A6-840A-349C-CE4AAFCFB1EA}"/>
              </a:ext>
            </a:extLst>
          </p:cNvPr>
          <p:cNvSpPr/>
          <p:nvPr/>
        </p:nvSpPr>
        <p:spPr>
          <a:xfrm flipH="1">
            <a:off x="5497286" y="3488305"/>
            <a:ext cx="2035769" cy="519268"/>
          </a:xfrm>
          <a:prstGeom prst="borderCallout1">
            <a:avLst>
              <a:gd name="adj1" fmla="val 18750"/>
              <a:gd name="adj2" fmla="val -8333"/>
              <a:gd name="adj3" fmla="val 185873"/>
              <a:gd name="adj4" fmla="val -59182"/>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Rebasing the diversion point from commit B to Commit E</a:t>
            </a:r>
            <a:endParaRPr lang="en-IN" sz="1200" dirty="0">
              <a:solidFill>
                <a:schemeClr val="tx1">
                  <a:lumMod val="50000"/>
                  <a:lumOff val="50000"/>
                </a:schemeClr>
              </a:solidFill>
            </a:endParaRPr>
          </a:p>
        </p:txBody>
      </p:sp>
    </p:spTree>
    <p:extLst>
      <p:ext uri="{BB962C8B-B14F-4D97-AF65-F5344CB8AC3E}">
        <p14:creationId xmlns:p14="http://schemas.microsoft.com/office/powerpoint/2010/main" val="1338545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3" presetClass="emph" presetSubtype="2" fill="hold" grpId="0" nodeType="withEffect">
                                  <p:stCondLst>
                                    <p:cond delay="0"/>
                                  </p:stCondLst>
                                  <p:childTnLst>
                                    <p:animClr clrSpc="rgb" dir="cw">
                                      <p:cBhvr override="childStyle">
                                        <p:cTn id="11" dur="2000" fill="hold"/>
                                        <p:tgtEl>
                                          <p:spTgt spid="4"/>
                                        </p:tgtEl>
                                        <p:attrNameLst>
                                          <p:attrName>style.color</p:attrName>
                                        </p:attrNameLst>
                                      </p:cBhvr>
                                      <p:to>
                                        <a:srgbClr val="EF476F"/>
                                      </p:to>
                                    </p:animClr>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left)">
                                      <p:cBhvr>
                                        <p:cTn id="37" dur="500"/>
                                        <p:tgtEl>
                                          <p:spTgt spid="11">
                                            <p:txEl>
                                              <p:pRg st="1" end="1"/>
                                            </p:txEl>
                                          </p:spTgt>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p:cTn id="40" dur="500" fill="hold"/>
                                        <p:tgtEl>
                                          <p:spTgt spid="58"/>
                                        </p:tgtEl>
                                        <p:attrNameLst>
                                          <p:attrName>ppt_w</p:attrName>
                                        </p:attrNameLst>
                                      </p:cBhvr>
                                      <p:tavLst>
                                        <p:tav tm="0">
                                          <p:val>
                                            <p:fltVal val="0"/>
                                          </p:val>
                                        </p:tav>
                                        <p:tav tm="100000">
                                          <p:val>
                                            <p:strVal val="#ppt_w"/>
                                          </p:val>
                                        </p:tav>
                                      </p:tavLst>
                                    </p:anim>
                                    <p:anim calcmode="lin" valueType="num">
                                      <p:cBhvr>
                                        <p:cTn id="41" dur="500" fill="hold"/>
                                        <p:tgtEl>
                                          <p:spTgt spid="58"/>
                                        </p:tgtEl>
                                        <p:attrNameLst>
                                          <p:attrName>ppt_h</p:attrName>
                                        </p:attrNameLst>
                                      </p:cBhvr>
                                      <p:tavLst>
                                        <p:tav tm="0">
                                          <p:val>
                                            <p:fltVal val="0"/>
                                          </p:val>
                                        </p:tav>
                                        <p:tav tm="100000">
                                          <p:val>
                                            <p:strVal val="#ppt_h"/>
                                          </p:val>
                                        </p:tav>
                                      </p:tavLst>
                                    </p:anim>
                                    <p:animEffect transition="in" filter="fade">
                                      <p:cBhvr>
                                        <p:cTn id="42" dur="500"/>
                                        <p:tgtEl>
                                          <p:spTgt spid="5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anim calcmode="lin" valueType="num">
                                      <p:cBhvr>
                                        <p:cTn id="45" dur="500" fill="hold"/>
                                        <p:tgtEl>
                                          <p:spTgt spid="59"/>
                                        </p:tgtEl>
                                        <p:attrNameLst>
                                          <p:attrName>ppt_w</p:attrName>
                                        </p:attrNameLst>
                                      </p:cBhvr>
                                      <p:tavLst>
                                        <p:tav tm="0">
                                          <p:val>
                                            <p:fltVal val="0"/>
                                          </p:val>
                                        </p:tav>
                                        <p:tav tm="100000">
                                          <p:val>
                                            <p:strVal val="#ppt_w"/>
                                          </p:val>
                                        </p:tav>
                                      </p:tavLst>
                                    </p:anim>
                                    <p:anim calcmode="lin" valueType="num">
                                      <p:cBhvr>
                                        <p:cTn id="46" dur="500" fill="hold"/>
                                        <p:tgtEl>
                                          <p:spTgt spid="59"/>
                                        </p:tgtEl>
                                        <p:attrNameLst>
                                          <p:attrName>ppt_h</p:attrName>
                                        </p:attrNameLst>
                                      </p:cBhvr>
                                      <p:tavLst>
                                        <p:tav tm="0">
                                          <p:val>
                                            <p:fltVal val="0"/>
                                          </p:val>
                                        </p:tav>
                                        <p:tav tm="100000">
                                          <p:val>
                                            <p:strVal val="#ppt_h"/>
                                          </p:val>
                                        </p:tav>
                                      </p:tavLst>
                                    </p:anim>
                                    <p:animEffect transition="in" filter="fade">
                                      <p:cBhvr>
                                        <p:cTn id="47" dur="500"/>
                                        <p:tgtEl>
                                          <p:spTgt spid="59"/>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childTnLst>
                          </p:cTn>
                        </p:par>
                        <p:par>
                          <p:cTn id="55" fill="hold">
                            <p:stCondLst>
                              <p:cond delay="0"/>
                            </p:stCondLst>
                            <p:childTnLst>
                              <p:par>
                                <p:cTn id="56" presetID="19" presetClass="emph" presetSubtype="0" fill="hold" grpId="0" nodeType="afterEffect">
                                  <p:stCondLst>
                                    <p:cond delay="0"/>
                                  </p:stCondLst>
                                  <p:childTnLst>
                                    <p:animClr clrSpc="rgb" dir="cw">
                                      <p:cBhvr override="childStyle">
                                        <p:cTn id="57" dur="500" fill="hold"/>
                                        <p:tgtEl>
                                          <p:spTgt spid="128"/>
                                        </p:tgtEl>
                                        <p:attrNameLst>
                                          <p:attrName>style.color</p:attrName>
                                        </p:attrNameLst>
                                      </p:cBhvr>
                                      <p:to>
                                        <a:srgbClr val="FFC8DD"/>
                                      </p:to>
                                    </p:animClr>
                                    <p:animClr clrSpc="rgb" dir="cw">
                                      <p:cBhvr>
                                        <p:cTn id="58" dur="500" fill="hold"/>
                                        <p:tgtEl>
                                          <p:spTgt spid="128"/>
                                        </p:tgtEl>
                                        <p:attrNameLst>
                                          <p:attrName>fillcolor</p:attrName>
                                        </p:attrNameLst>
                                      </p:cBhvr>
                                      <p:to>
                                        <a:srgbClr val="FFC8DD"/>
                                      </p:to>
                                    </p:animClr>
                                    <p:set>
                                      <p:cBhvr>
                                        <p:cTn id="59" dur="500" fill="hold"/>
                                        <p:tgtEl>
                                          <p:spTgt spid="128"/>
                                        </p:tgtEl>
                                        <p:attrNameLst>
                                          <p:attrName>fill.type</p:attrName>
                                        </p:attrNameLst>
                                      </p:cBhvr>
                                      <p:to>
                                        <p:strVal val="solid"/>
                                      </p:to>
                                    </p:set>
                                    <p:set>
                                      <p:cBhvr>
                                        <p:cTn id="60" dur="500" fill="hold"/>
                                        <p:tgtEl>
                                          <p:spTgt spid="128"/>
                                        </p:tgtEl>
                                        <p:attrNameLst>
                                          <p:attrName>fill.on</p:attrName>
                                        </p:attrNameLst>
                                      </p:cBhvr>
                                      <p:to>
                                        <p:strVal val="true"/>
                                      </p:to>
                                    </p:se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0"/>
                                          </p:stCondLst>
                                        </p:cTn>
                                        <p:tgtEl>
                                          <p:spTgt spid="128">
                                            <p:txEl>
                                              <p:pRg st="0" end="0"/>
                                            </p:txEl>
                                          </p:spTgt>
                                        </p:tgtEl>
                                        <p:attrNameLst>
                                          <p:attrName>style.visibility</p:attrName>
                                        </p:attrNameLst>
                                      </p:cBhvr>
                                      <p:to>
                                        <p:strVal val="visible"/>
                                      </p:to>
                                    </p:set>
                                  </p:childTnLst>
                                </p:cTn>
                              </p:par>
                              <p:par>
                                <p:cTn id="64" presetID="3" presetClass="emph" presetSubtype="2" fill="hold" nodeType="withEffect">
                                  <p:stCondLst>
                                    <p:cond delay="0"/>
                                  </p:stCondLst>
                                  <p:childTnLst>
                                    <p:animClr clrSpc="rgb" dir="cw">
                                      <p:cBhvr override="childStyle">
                                        <p:cTn id="65" dur="2000" fill="hold"/>
                                        <p:tgtEl>
                                          <p:spTgt spid="128">
                                            <p:txEl>
                                              <p:pRg st="0" end="0"/>
                                            </p:txEl>
                                          </p:spTgt>
                                        </p:tgtEl>
                                        <p:attrNameLst>
                                          <p:attrName>style.color</p:attrName>
                                        </p:attrNameLst>
                                      </p:cBhvr>
                                      <p:to>
                                        <a:srgbClr val="06D6A0"/>
                                      </p:to>
                                    </p:animClr>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wipe(down)">
                                      <p:cBhvr>
                                        <p:cTn id="70" dur="2000"/>
                                        <p:tgtEl>
                                          <p:spTgt spid="63"/>
                                        </p:tgtEl>
                                      </p:cBhvr>
                                    </p:animEffect>
                                  </p:childTnLst>
                                </p:cTn>
                              </p:par>
                              <p:par>
                                <p:cTn id="71" presetID="7" presetClass="emph" presetSubtype="2" fill="hold" nodeType="withEffect">
                                  <p:stCondLst>
                                    <p:cond delay="0"/>
                                  </p:stCondLst>
                                  <p:childTnLst>
                                    <p:animClr clrSpc="rgb" dir="cw">
                                      <p:cBhvr>
                                        <p:cTn id="72" dur="2000" fill="hold"/>
                                        <p:tgtEl>
                                          <p:spTgt spid="63"/>
                                        </p:tgtEl>
                                        <p:attrNameLst>
                                          <p:attrName>stroke.color</p:attrName>
                                        </p:attrNameLst>
                                      </p:cBhvr>
                                      <p:to>
                                        <a:srgbClr val="FFC8DD"/>
                                      </p:to>
                                    </p:animClr>
                                    <p:set>
                                      <p:cBhvr>
                                        <p:cTn id="73" dur="2000" fill="hold"/>
                                        <p:tgtEl>
                                          <p:spTgt spid="63"/>
                                        </p:tgtEl>
                                        <p:attrNameLst>
                                          <p:attrName>stroke.on</p:attrName>
                                        </p:attrNameLst>
                                      </p:cBhvr>
                                      <p:to>
                                        <p:strVal val="true"/>
                                      </p:to>
                                    </p:set>
                                  </p:childTnLst>
                                </p:cTn>
                              </p:par>
                              <p:par>
                                <p:cTn id="74" presetID="1" presetClass="entr" presetSubtype="0" fill="hold" grpId="1" nodeType="withEffect">
                                  <p:stCondLst>
                                    <p:cond delay="0"/>
                                  </p:stCondLst>
                                  <p:childTnLst>
                                    <p:set>
                                      <p:cBhvr>
                                        <p:cTn id="75" dur="1" fill="hold">
                                          <p:stCondLst>
                                            <p:cond delay="0"/>
                                          </p:stCondLst>
                                        </p:cTn>
                                        <p:tgtEl>
                                          <p:spTgt spid="129">
                                            <p:txEl>
                                              <p:pRg st="0" end="0"/>
                                            </p:txEl>
                                          </p:spTgt>
                                        </p:tgtEl>
                                        <p:attrNameLst>
                                          <p:attrName>style.visibility</p:attrName>
                                        </p:attrNameLst>
                                      </p:cBhvr>
                                      <p:to>
                                        <p:strVal val="visible"/>
                                      </p:to>
                                    </p:set>
                                  </p:childTnLst>
                                </p:cTn>
                              </p:par>
                              <p:par>
                                <p:cTn id="76" presetID="3" presetClass="emph" presetSubtype="2" fill="hold" grpId="0" nodeType="withEffect">
                                  <p:stCondLst>
                                    <p:cond delay="0"/>
                                  </p:stCondLst>
                                  <p:childTnLst>
                                    <p:animClr clrSpc="rgb" dir="cw">
                                      <p:cBhvr override="childStyle">
                                        <p:cTn id="77" dur="2000" fill="hold"/>
                                        <p:tgtEl>
                                          <p:spTgt spid="129">
                                            <p:txEl>
                                              <p:pRg st="0" end="0"/>
                                            </p:txEl>
                                          </p:spTgt>
                                        </p:tgtEl>
                                        <p:attrNameLst>
                                          <p:attrName>style.color</p:attrName>
                                        </p:attrNameLst>
                                      </p:cBhvr>
                                      <p:to>
                                        <a:srgbClr val="073B4C"/>
                                      </p:to>
                                    </p:animClr>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48"/>
                                        </p:tgtEl>
                                        <p:attrNameLst>
                                          <p:attrName>style.visibility</p:attrName>
                                        </p:attrNameLst>
                                      </p:cBhvr>
                                      <p:to>
                                        <p:strVal val="visible"/>
                                      </p:to>
                                    </p:set>
                                    <p:animEffect transition="in" filter="wipe(down)">
                                      <p:cBhvr>
                                        <p:cTn id="82" dur="2000"/>
                                        <p:tgtEl>
                                          <p:spTgt spid="148"/>
                                        </p:tgtEl>
                                      </p:cBhvr>
                                    </p:animEffect>
                                  </p:childTnLst>
                                </p:cTn>
                              </p:par>
                              <p:par>
                                <p:cTn id="83" presetID="7" presetClass="emph" presetSubtype="2" fill="hold" nodeType="withEffect">
                                  <p:stCondLst>
                                    <p:cond delay="0"/>
                                  </p:stCondLst>
                                  <p:childTnLst>
                                    <p:animClr clrSpc="rgb" dir="cw">
                                      <p:cBhvr>
                                        <p:cTn id="84" dur="2000" fill="hold"/>
                                        <p:tgtEl>
                                          <p:spTgt spid="148"/>
                                        </p:tgtEl>
                                        <p:attrNameLst>
                                          <p:attrName>stroke.color</p:attrName>
                                        </p:attrNameLst>
                                      </p:cBhvr>
                                      <p:to>
                                        <a:srgbClr val="06D6A0"/>
                                      </p:to>
                                    </p:animClr>
                                    <p:set>
                                      <p:cBhvr>
                                        <p:cTn id="85" dur="2000" fill="hold"/>
                                        <p:tgtEl>
                                          <p:spTgt spid="148"/>
                                        </p:tgtEl>
                                        <p:attrNameLst>
                                          <p:attrName>stroke.on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1" nodeType="clickEffect">
                                  <p:stCondLst>
                                    <p:cond delay="0"/>
                                  </p:stCondLst>
                                  <p:childTnLst>
                                    <p:set>
                                      <p:cBhvr>
                                        <p:cTn id="89" dur="1" fill="hold">
                                          <p:stCondLst>
                                            <p:cond delay="0"/>
                                          </p:stCondLst>
                                        </p:cTn>
                                        <p:tgtEl>
                                          <p:spTgt spid="131"/>
                                        </p:tgtEl>
                                        <p:attrNameLst>
                                          <p:attrName>style.visibility</p:attrName>
                                        </p:attrNameLst>
                                      </p:cBhvr>
                                      <p:to>
                                        <p:strVal val="visible"/>
                                      </p:to>
                                    </p:set>
                                  </p:childTnLst>
                                </p:cTn>
                              </p:par>
                            </p:childTnLst>
                          </p:cTn>
                        </p:par>
                        <p:par>
                          <p:cTn id="90" fill="hold">
                            <p:stCondLst>
                              <p:cond delay="0"/>
                            </p:stCondLst>
                            <p:childTnLst>
                              <p:par>
                                <p:cTn id="91" presetID="19" presetClass="emph" presetSubtype="0" fill="hold" grpId="0" nodeType="afterEffect">
                                  <p:stCondLst>
                                    <p:cond delay="0"/>
                                  </p:stCondLst>
                                  <p:childTnLst>
                                    <p:animClr clrSpc="rgb" dir="cw">
                                      <p:cBhvr override="childStyle">
                                        <p:cTn id="92" dur="500" fill="hold"/>
                                        <p:tgtEl>
                                          <p:spTgt spid="131"/>
                                        </p:tgtEl>
                                        <p:attrNameLst>
                                          <p:attrName>style.color</p:attrName>
                                        </p:attrNameLst>
                                      </p:cBhvr>
                                      <p:to>
                                        <a:srgbClr val="FFC8DD"/>
                                      </p:to>
                                    </p:animClr>
                                    <p:animClr clrSpc="rgb" dir="cw">
                                      <p:cBhvr>
                                        <p:cTn id="93" dur="500" fill="hold"/>
                                        <p:tgtEl>
                                          <p:spTgt spid="131"/>
                                        </p:tgtEl>
                                        <p:attrNameLst>
                                          <p:attrName>fillcolor</p:attrName>
                                        </p:attrNameLst>
                                      </p:cBhvr>
                                      <p:to>
                                        <a:srgbClr val="FFC8DD"/>
                                      </p:to>
                                    </p:animClr>
                                    <p:set>
                                      <p:cBhvr>
                                        <p:cTn id="94" dur="500" fill="hold"/>
                                        <p:tgtEl>
                                          <p:spTgt spid="131"/>
                                        </p:tgtEl>
                                        <p:attrNameLst>
                                          <p:attrName>fill.type</p:attrName>
                                        </p:attrNameLst>
                                      </p:cBhvr>
                                      <p:to>
                                        <p:strVal val="solid"/>
                                      </p:to>
                                    </p:set>
                                    <p:set>
                                      <p:cBhvr>
                                        <p:cTn id="95" dur="500" fill="hold"/>
                                        <p:tgtEl>
                                          <p:spTgt spid="131"/>
                                        </p:tgtEl>
                                        <p:attrNameLst>
                                          <p:attrName>fill.on</p:attrName>
                                        </p:attrNameLst>
                                      </p:cBhvr>
                                      <p:to>
                                        <p:strVal val="true"/>
                                      </p:to>
                                    </p:set>
                                  </p:childTnLst>
                                </p:cTn>
                              </p:par>
                            </p:childTnLst>
                          </p:cTn>
                        </p:par>
                        <p:par>
                          <p:cTn id="96" fill="hold">
                            <p:stCondLst>
                              <p:cond delay="500"/>
                            </p:stCondLst>
                            <p:childTnLst>
                              <p:par>
                                <p:cTn id="97" presetID="1" presetClass="entr" presetSubtype="0" fill="hold" nodeType="afterEffect">
                                  <p:stCondLst>
                                    <p:cond delay="0"/>
                                  </p:stCondLst>
                                  <p:childTnLst>
                                    <p:set>
                                      <p:cBhvr>
                                        <p:cTn id="98" dur="1" fill="hold">
                                          <p:stCondLst>
                                            <p:cond delay="0"/>
                                          </p:stCondLst>
                                        </p:cTn>
                                        <p:tgtEl>
                                          <p:spTgt spid="131">
                                            <p:txEl>
                                              <p:pRg st="0" end="0"/>
                                            </p:txEl>
                                          </p:spTgt>
                                        </p:tgtEl>
                                        <p:attrNameLst>
                                          <p:attrName>style.visibility</p:attrName>
                                        </p:attrNameLst>
                                      </p:cBhvr>
                                      <p:to>
                                        <p:strVal val="visible"/>
                                      </p:to>
                                    </p:set>
                                  </p:childTnLst>
                                </p:cTn>
                              </p:par>
                              <p:par>
                                <p:cTn id="99" presetID="3" presetClass="emph" presetSubtype="2" fill="hold" nodeType="withEffect">
                                  <p:stCondLst>
                                    <p:cond delay="0"/>
                                  </p:stCondLst>
                                  <p:childTnLst>
                                    <p:animClr clrSpc="rgb" dir="cw">
                                      <p:cBhvr override="childStyle">
                                        <p:cTn id="100" dur="2000" fill="hold"/>
                                        <p:tgtEl>
                                          <p:spTgt spid="131">
                                            <p:txEl>
                                              <p:pRg st="0" end="0"/>
                                            </p:txEl>
                                          </p:spTgt>
                                        </p:tgtEl>
                                        <p:attrNameLst>
                                          <p:attrName>style.color</p:attrName>
                                        </p:attrNameLst>
                                      </p:cBhvr>
                                      <p:to>
                                        <a:srgbClr val="06D6A0"/>
                                      </p:to>
                                    </p:animClr>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53"/>
                                        </p:tgtEl>
                                        <p:attrNameLst>
                                          <p:attrName>style.visibility</p:attrName>
                                        </p:attrNameLst>
                                      </p:cBhvr>
                                      <p:to>
                                        <p:strVal val="visible"/>
                                      </p:to>
                                    </p:set>
                                  </p:childTnLst>
                                </p:cTn>
                              </p:par>
                            </p:childTnLst>
                          </p:cTn>
                        </p:par>
                        <p:par>
                          <p:cTn id="105" fill="hold">
                            <p:stCondLst>
                              <p:cond delay="0"/>
                            </p:stCondLst>
                            <p:childTnLst>
                              <p:par>
                                <p:cTn id="106" presetID="22" presetClass="entr" presetSubtype="2" fill="hold" nodeType="afterEffect">
                                  <p:stCondLst>
                                    <p:cond delay="0"/>
                                  </p:stCondLst>
                                  <p:childTnLst>
                                    <p:set>
                                      <p:cBhvr>
                                        <p:cTn id="107" dur="1" fill="hold">
                                          <p:stCondLst>
                                            <p:cond delay="0"/>
                                          </p:stCondLst>
                                        </p:cTn>
                                        <p:tgtEl>
                                          <p:spTgt spid="152"/>
                                        </p:tgtEl>
                                        <p:attrNameLst>
                                          <p:attrName>style.visibility</p:attrName>
                                        </p:attrNameLst>
                                      </p:cBhvr>
                                      <p:to>
                                        <p:strVal val="visible"/>
                                      </p:to>
                                    </p:set>
                                    <p:animEffect transition="in" filter="wipe(right)">
                                      <p:cBhvr>
                                        <p:cTn id="108" dur="2000"/>
                                        <p:tgtEl>
                                          <p:spTgt spid="152"/>
                                        </p:tgtEl>
                                      </p:cBhvr>
                                    </p:animEffect>
                                  </p:childTnLst>
                                </p:cTn>
                              </p:par>
                              <p:par>
                                <p:cTn id="109" presetID="7" presetClass="emph" presetSubtype="2" fill="hold" nodeType="withEffect">
                                  <p:stCondLst>
                                    <p:cond delay="0"/>
                                  </p:stCondLst>
                                  <p:childTnLst>
                                    <p:animClr clrSpc="rgb" dir="cw">
                                      <p:cBhvr>
                                        <p:cTn id="110" dur="2000" fill="hold"/>
                                        <p:tgtEl>
                                          <p:spTgt spid="152"/>
                                        </p:tgtEl>
                                        <p:attrNameLst>
                                          <p:attrName>stroke.color</p:attrName>
                                        </p:attrNameLst>
                                      </p:cBhvr>
                                      <p:to>
                                        <a:srgbClr val="BFBFBF"/>
                                      </p:to>
                                    </p:animClr>
                                    <p:set>
                                      <p:cBhvr>
                                        <p:cTn id="111" dur="2000" fill="hold"/>
                                        <p:tgtEl>
                                          <p:spTgt spid="152"/>
                                        </p:tgtEl>
                                        <p:attrNameLst>
                                          <p:attrName>stroke.on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136"/>
                                        </p:tgtEl>
                                        <p:attrNameLst>
                                          <p:attrName>style.visibility</p:attrName>
                                        </p:attrNameLst>
                                      </p:cBhvr>
                                      <p:to>
                                        <p:strVal val="visible"/>
                                      </p:to>
                                    </p:set>
                                    <p:animEffect transition="in" filter="wipe(down)">
                                      <p:cBhvr>
                                        <p:cTn id="116" dur="2000"/>
                                        <p:tgtEl>
                                          <p:spTgt spid="136"/>
                                        </p:tgtEl>
                                      </p:cBhvr>
                                    </p:animEffect>
                                  </p:childTnLst>
                                </p:cTn>
                              </p:par>
                              <p:par>
                                <p:cTn id="117" presetID="7" presetClass="emph" presetSubtype="2" fill="hold" nodeType="withEffect">
                                  <p:stCondLst>
                                    <p:cond delay="0"/>
                                  </p:stCondLst>
                                  <p:childTnLst>
                                    <p:animClr clrSpc="rgb" dir="cw">
                                      <p:cBhvr>
                                        <p:cTn id="118" dur="2000" fill="hold"/>
                                        <p:tgtEl>
                                          <p:spTgt spid="136"/>
                                        </p:tgtEl>
                                        <p:attrNameLst>
                                          <p:attrName>stroke.color</p:attrName>
                                        </p:attrNameLst>
                                      </p:cBhvr>
                                      <p:to>
                                        <a:srgbClr val="FFC8DD"/>
                                      </p:to>
                                    </p:animClr>
                                    <p:set>
                                      <p:cBhvr>
                                        <p:cTn id="119" dur="2000" fill="hold"/>
                                        <p:tgtEl>
                                          <p:spTgt spid="136"/>
                                        </p:tgtEl>
                                        <p:attrNameLst>
                                          <p:attrName>stroke.on</p:attrName>
                                        </p:attrNameLst>
                                      </p:cBhvr>
                                      <p:to>
                                        <p:strVal val="true"/>
                                      </p:to>
                                    </p:set>
                                  </p:childTnLst>
                                </p:cTn>
                              </p:par>
                              <p:par>
                                <p:cTn id="120" presetID="1" presetClass="entr" presetSubtype="0" fill="hold" grpId="1" nodeType="withEffect">
                                  <p:stCondLst>
                                    <p:cond delay="0"/>
                                  </p:stCondLst>
                                  <p:childTnLst>
                                    <p:set>
                                      <p:cBhvr>
                                        <p:cTn id="121" dur="1" fill="hold">
                                          <p:stCondLst>
                                            <p:cond delay="0"/>
                                          </p:stCondLst>
                                        </p:cTn>
                                        <p:tgtEl>
                                          <p:spTgt spid="151">
                                            <p:txEl>
                                              <p:pRg st="0" end="0"/>
                                            </p:txEl>
                                          </p:spTgt>
                                        </p:tgtEl>
                                        <p:attrNameLst>
                                          <p:attrName>style.visibility</p:attrName>
                                        </p:attrNameLst>
                                      </p:cBhvr>
                                      <p:to>
                                        <p:strVal val="visible"/>
                                      </p:to>
                                    </p:set>
                                  </p:childTnLst>
                                </p:cTn>
                              </p:par>
                              <p:par>
                                <p:cTn id="122" presetID="3" presetClass="emph" presetSubtype="2" fill="hold" grpId="0" nodeType="withEffect">
                                  <p:stCondLst>
                                    <p:cond delay="0"/>
                                  </p:stCondLst>
                                  <p:childTnLst>
                                    <p:animClr clrSpc="rgb" dir="cw">
                                      <p:cBhvr override="childStyle">
                                        <p:cTn id="123" dur="2000" fill="hold"/>
                                        <p:tgtEl>
                                          <p:spTgt spid="151">
                                            <p:txEl>
                                              <p:pRg st="0" end="0"/>
                                            </p:txEl>
                                          </p:spTgt>
                                        </p:tgtEl>
                                        <p:attrNameLst>
                                          <p:attrName>style.color</p:attrName>
                                        </p:attrNameLst>
                                      </p:cBhvr>
                                      <p:to>
                                        <a:srgbClr val="073B4C"/>
                                      </p:to>
                                    </p:animClr>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1" nodeType="clickEffect">
                                  <p:stCondLst>
                                    <p:cond delay="0"/>
                                  </p:stCondLst>
                                  <p:childTnLst>
                                    <p:set>
                                      <p:cBhvr>
                                        <p:cTn id="127" dur="1" fill="hold">
                                          <p:stCondLst>
                                            <p:cond delay="0"/>
                                          </p:stCondLst>
                                        </p:cTn>
                                        <p:tgtEl>
                                          <p:spTgt spid="138"/>
                                        </p:tgtEl>
                                        <p:attrNameLst>
                                          <p:attrName>style.visibility</p:attrName>
                                        </p:attrNameLst>
                                      </p:cBhvr>
                                      <p:to>
                                        <p:strVal val="visible"/>
                                      </p:to>
                                    </p:set>
                                  </p:childTnLst>
                                </p:cTn>
                              </p:par>
                            </p:childTnLst>
                          </p:cTn>
                        </p:par>
                        <p:par>
                          <p:cTn id="128" fill="hold">
                            <p:stCondLst>
                              <p:cond delay="0"/>
                            </p:stCondLst>
                            <p:childTnLst>
                              <p:par>
                                <p:cTn id="129" presetID="19" presetClass="emph" presetSubtype="0" fill="hold" grpId="0" nodeType="afterEffect">
                                  <p:stCondLst>
                                    <p:cond delay="0"/>
                                  </p:stCondLst>
                                  <p:childTnLst>
                                    <p:animClr clrSpc="rgb" dir="cw">
                                      <p:cBhvr override="childStyle">
                                        <p:cTn id="130" dur="500" fill="hold"/>
                                        <p:tgtEl>
                                          <p:spTgt spid="138"/>
                                        </p:tgtEl>
                                        <p:attrNameLst>
                                          <p:attrName>style.color</p:attrName>
                                        </p:attrNameLst>
                                      </p:cBhvr>
                                      <p:to>
                                        <a:srgbClr val="FFC8DD"/>
                                      </p:to>
                                    </p:animClr>
                                    <p:animClr clrSpc="rgb" dir="cw">
                                      <p:cBhvr>
                                        <p:cTn id="131" dur="500" fill="hold"/>
                                        <p:tgtEl>
                                          <p:spTgt spid="138"/>
                                        </p:tgtEl>
                                        <p:attrNameLst>
                                          <p:attrName>fillcolor</p:attrName>
                                        </p:attrNameLst>
                                      </p:cBhvr>
                                      <p:to>
                                        <a:srgbClr val="FFC8DD"/>
                                      </p:to>
                                    </p:animClr>
                                    <p:set>
                                      <p:cBhvr>
                                        <p:cTn id="132" dur="500" fill="hold"/>
                                        <p:tgtEl>
                                          <p:spTgt spid="138"/>
                                        </p:tgtEl>
                                        <p:attrNameLst>
                                          <p:attrName>fill.type</p:attrName>
                                        </p:attrNameLst>
                                      </p:cBhvr>
                                      <p:to>
                                        <p:strVal val="solid"/>
                                      </p:to>
                                    </p:set>
                                    <p:set>
                                      <p:cBhvr>
                                        <p:cTn id="133" dur="500" fill="hold"/>
                                        <p:tgtEl>
                                          <p:spTgt spid="138"/>
                                        </p:tgtEl>
                                        <p:attrNameLst>
                                          <p:attrName>fill.on</p:attrName>
                                        </p:attrNameLst>
                                      </p:cBhvr>
                                      <p:to>
                                        <p:strVal val="true"/>
                                      </p:to>
                                    </p:set>
                                  </p:childTnLst>
                                </p:cTn>
                              </p:par>
                            </p:childTnLst>
                          </p:cTn>
                        </p:par>
                        <p:par>
                          <p:cTn id="134" fill="hold">
                            <p:stCondLst>
                              <p:cond delay="500"/>
                            </p:stCondLst>
                            <p:childTnLst>
                              <p:par>
                                <p:cTn id="135" presetID="1" presetClass="entr" presetSubtype="0" fill="hold" nodeType="afterEffect">
                                  <p:stCondLst>
                                    <p:cond delay="0"/>
                                  </p:stCondLst>
                                  <p:childTnLst>
                                    <p:set>
                                      <p:cBhvr>
                                        <p:cTn id="136" dur="1" fill="hold">
                                          <p:stCondLst>
                                            <p:cond delay="0"/>
                                          </p:stCondLst>
                                        </p:cTn>
                                        <p:tgtEl>
                                          <p:spTgt spid="138">
                                            <p:txEl>
                                              <p:pRg st="0" end="0"/>
                                            </p:txEl>
                                          </p:spTgt>
                                        </p:tgtEl>
                                        <p:attrNameLst>
                                          <p:attrName>style.visibility</p:attrName>
                                        </p:attrNameLst>
                                      </p:cBhvr>
                                      <p:to>
                                        <p:strVal val="visible"/>
                                      </p:to>
                                    </p:set>
                                  </p:childTnLst>
                                </p:cTn>
                              </p:par>
                              <p:par>
                                <p:cTn id="137" presetID="3" presetClass="emph" presetSubtype="2" fill="hold" nodeType="withEffect">
                                  <p:stCondLst>
                                    <p:cond delay="0"/>
                                  </p:stCondLst>
                                  <p:childTnLst>
                                    <p:animClr clrSpc="rgb" dir="cw">
                                      <p:cBhvr override="childStyle">
                                        <p:cTn id="138" dur="2000" fill="hold"/>
                                        <p:tgtEl>
                                          <p:spTgt spid="138">
                                            <p:txEl>
                                              <p:pRg st="0" end="0"/>
                                            </p:txEl>
                                          </p:spTgt>
                                        </p:tgtEl>
                                        <p:attrNameLst>
                                          <p:attrName>style.color</p:attrName>
                                        </p:attrNameLst>
                                      </p:cBhvr>
                                      <p:to>
                                        <a:srgbClr val="06D6A0"/>
                                      </p:to>
                                    </p:animClr>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nodeType="clickEffect">
                                  <p:stCondLst>
                                    <p:cond delay="0"/>
                                  </p:stCondLst>
                                  <p:childTnLst>
                                    <p:set>
                                      <p:cBhvr>
                                        <p:cTn id="142" dur="1" fill="hold">
                                          <p:stCondLst>
                                            <p:cond delay="0"/>
                                          </p:stCondLst>
                                        </p:cTn>
                                        <p:tgtEl>
                                          <p:spTgt spid="137"/>
                                        </p:tgtEl>
                                        <p:attrNameLst>
                                          <p:attrName>style.visibility</p:attrName>
                                        </p:attrNameLst>
                                      </p:cBhvr>
                                      <p:to>
                                        <p:strVal val="visible"/>
                                      </p:to>
                                    </p:set>
                                    <p:animEffect transition="in" filter="wipe(down)">
                                      <p:cBhvr>
                                        <p:cTn id="143" dur="2000"/>
                                        <p:tgtEl>
                                          <p:spTgt spid="137"/>
                                        </p:tgtEl>
                                      </p:cBhvr>
                                    </p:animEffect>
                                  </p:childTnLst>
                                </p:cTn>
                              </p:par>
                              <p:par>
                                <p:cTn id="144" presetID="7" presetClass="emph" presetSubtype="2" fill="hold" nodeType="withEffect">
                                  <p:stCondLst>
                                    <p:cond delay="0"/>
                                  </p:stCondLst>
                                  <p:childTnLst>
                                    <p:animClr clrSpc="rgb" dir="cw">
                                      <p:cBhvr>
                                        <p:cTn id="145" dur="2000" fill="hold"/>
                                        <p:tgtEl>
                                          <p:spTgt spid="137"/>
                                        </p:tgtEl>
                                        <p:attrNameLst>
                                          <p:attrName>stroke.color</p:attrName>
                                        </p:attrNameLst>
                                      </p:cBhvr>
                                      <p:to>
                                        <a:srgbClr val="FFC8DD"/>
                                      </p:to>
                                    </p:animClr>
                                    <p:set>
                                      <p:cBhvr>
                                        <p:cTn id="146" dur="2000" fill="hold"/>
                                        <p:tgtEl>
                                          <p:spTgt spid="137"/>
                                        </p:tgtEl>
                                        <p:attrNameLst>
                                          <p:attrName>stroke.on</p:attrName>
                                        </p:attrNameLst>
                                      </p:cBhvr>
                                      <p:to>
                                        <p:strVal val="true"/>
                                      </p:to>
                                    </p:set>
                                  </p:childTnLst>
                                </p:cTn>
                              </p:par>
                              <p:par>
                                <p:cTn id="147" presetID="1" presetClass="entr" presetSubtype="0" fill="hold" grpId="1" nodeType="withEffect">
                                  <p:stCondLst>
                                    <p:cond delay="0"/>
                                  </p:stCondLst>
                                  <p:childTnLst>
                                    <p:set>
                                      <p:cBhvr>
                                        <p:cTn id="148" dur="1" fill="hold">
                                          <p:stCondLst>
                                            <p:cond delay="0"/>
                                          </p:stCondLst>
                                        </p:cTn>
                                        <p:tgtEl>
                                          <p:spTgt spid="139">
                                            <p:txEl>
                                              <p:pRg st="0" end="0"/>
                                            </p:txEl>
                                          </p:spTgt>
                                        </p:tgtEl>
                                        <p:attrNameLst>
                                          <p:attrName>style.visibility</p:attrName>
                                        </p:attrNameLst>
                                      </p:cBhvr>
                                      <p:to>
                                        <p:strVal val="visible"/>
                                      </p:to>
                                    </p:set>
                                  </p:childTnLst>
                                </p:cTn>
                              </p:par>
                              <p:par>
                                <p:cTn id="149" presetID="3" presetClass="emph" presetSubtype="2" fill="hold" grpId="0" nodeType="withEffect">
                                  <p:stCondLst>
                                    <p:cond delay="0"/>
                                  </p:stCondLst>
                                  <p:childTnLst>
                                    <p:animClr clrSpc="rgb" dir="cw">
                                      <p:cBhvr override="childStyle">
                                        <p:cTn id="150" dur="2000" fill="hold"/>
                                        <p:tgtEl>
                                          <p:spTgt spid="139">
                                            <p:txEl>
                                              <p:pRg st="0" end="0"/>
                                            </p:txEl>
                                          </p:spTgt>
                                        </p:tgtEl>
                                        <p:attrNameLst>
                                          <p:attrName>style.color</p:attrName>
                                        </p:attrNameLst>
                                      </p:cBhvr>
                                      <p:to>
                                        <a:srgbClr val="073B4C"/>
                                      </p:to>
                                    </p:animClr>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1" nodeType="clickEffect">
                                  <p:stCondLst>
                                    <p:cond delay="0"/>
                                  </p:stCondLst>
                                  <p:childTnLst>
                                    <p:set>
                                      <p:cBhvr>
                                        <p:cTn id="154" dur="1" fill="hold">
                                          <p:stCondLst>
                                            <p:cond delay="0"/>
                                          </p:stCondLst>
                                        </p:cTn>
                                        <p:tgtEl>
                                          <p:spTgt spid="140"/>
                                        </p:tgtEl>
                                        <p:attrNameLst>
                                          <p:attrName>style.visibility</p:attrName>
                                        </p:attrNameLst>
                                      </p:cBhvr>
                                      <p:to>
                                        <p:strVal val="visible"/>
                                      </p:to>
                                    </p:set>
                                  </p:childTnLst>
                                </p:cTn>
                              </p:par>
                            </p:childTnLst>
                          </p:cTn>
                        </p:par>
                        <p:par>
                          <p:cTn id="155" fill="hold">
                            <p:stCondLst>
                              <p:cond delay="0"/>
                            </p:stCondLst>
                            <p:childTnLst>
                              <p:par>
                                <p:cTn id="156" presetID="19" presetClass="emph" presetSubtype="0" fill="hold" grpId="0" nodeType="afterEffect">
                                  <p:stCondLst>
                                    <p:cond delay="0"/>
                                  </p:stCondLst>
                                  <p:childTnLst>
                                    <p:animClr clrSpc="rgb" dir="cw">
                                      <p:cBhvr override="childStyle">
                                        <p:cTn id="157" dur="500" fill="hold"/>
                                        <p:tgtEl>
                                          <p:spTgt spid="140"/>
                                        </p:tgtEl>
                                        <p:attrNameLst>
                                          <p:attrName>style.color</p:attrName>
                                        </p:attrNameLst>
                                      </p:cBhvr>
                                      <p:to>
                                        <a:srgbClr val="FFC8DD"/>
                                      </p:to>
                                    </p:animClr>
                                    <p:animClr clrSpc="rgb" dir="cw">
                                      <p:cBhvr>
                                        <p:cTn id="158" dur="500" fill="hold"/>
                                        <p:tgtEl>
                                          <p:spTgt spid="140"/>
                                        </p:tgtEl>
                                        <p:attrNameLst>
                                          <p:attrName>fillcolor</p:attrName>
                                        </p:attrNameLst>
                                      </p:cBhvr>
                                      <p:to>
                                        <a:srgbClr val="FFC8DD"/>
                                      </p:to>
                                    </p:animClr>
                                    <p:set>
                                      <p:cBhvr>
                                        <p:cTn id="159" dur="500" fill="hold"/>
                                        <p:tgtEl>
                                          <p:spTgt spid="140"/>
                                        </p:tgtEl>
                                        <p:attrNameLst>
                                          <p:attrName>fill.type</p:attrName>
                                        </p:attrNameLst>
                                      </p:cBhvr>
                                      <p:to>
                                        <p:strVal val="solid"/>
                                      </p:to>
                                    </p:set>
                                    <p:set>
                                      <p:cBhvr>
                                        <p:cTn id="160" dur="500" fill="hold"/>
                                        <p:tgtEl>
                                          <p:spTgt spid="140"/>
                                        </p:tgtEl>
                                        <p:attrNameLst>
                                          <p:attrName>fill.on</p:attrName>
                                        </p:attrNameLst>
                                      </p:cBhvr>
                                      <p:to>
                                        <p:strVal val="true"/>
                                      </p:to>
                                    </p:set>
                                  </p:childTnLst>
                                </p:cTn>
                              </p:par>
                            </p:childTnLst>
                          </p:cTn>
                        </p:par>
                        <p:par>
                          <p:cTn id="161" fill="hold">
                            <p:stCondLst>
                              <p:cond delay="500"/>
                            </p:stCondLst>
                            <p:childTnLst>
                              <p:par>
                                <p:cTn id="162" presetID="1" presetClass="entr" presetSubtype="0" fill="hold" nodeType="afterEffect">
                                  <p:stCondLst>
                                    <p:cond delay="0"/>
                                  </p:stCondLst>
                                  <p:childTnLst>
                                    <p:set>
                                      <p:cBhvr>
                                        <p:cTn id="163" dur="1" fill="hold">
                                          <p:stCondLst>
                                            <p:cond delay="0"/>
                                          </p:stCondLst>
                                        </p:cTn>
                                        <p:tgtEl>
                                          <p:spTgt spid="140">
                                            <p:txEl>
                                              <p:pRg st="0" end="0"/>
                                            </p:txEl>
                                          </p:spTgt>
                                        </p:tgtEl>
                                        <p:attrNameLst>
                                          <p:attrName>style.visibility</p:attrName>
                                        </p:attrNameLst>
                                      </p:cBhvr>
                                      <p:to>
                                        <p:strVal val="visible"/>
                                      </p:to>
                                    </p:set>
                                  </p:childTnLst>
                                </p:cTn>
                              </p:par>
                              <p:par>
                                <p:cTn id="164" presetID="3" presetClass="emph" presetSubtype="2" fill="hold" nodeType="withEffect">
                                  <p:stCondLst>
                                    <p:cond delay="0"/>
                                  </p:stCondLst>
                                  <p:childTnLst>
                                    <p:animClr clrSpc="rgb" dir="cw">
                                      <p:cBhvr override="childStyle">
                                        <p:cTn id="165" dur="2000" fill="hold"/>
                                        <p:tgtEl>
                                          <p:spTgt spid="140">
                                            <p:txEl>
                                              <p:pRg st="0" end="0"/>
                                            </p:txEl>
                                          </p:spTgt>
                                        </p:tgtEl>
                                        <p:attrNameLst>
                                          <p:attrName>style.color</p:attrName>
                                        </p:attrNameLst>
                                      </p:cBhvr>
                                      <p:to>
                                        <a:srgbClr val="06D6A0"/>
                                      </p:to>
                                    </p:animClr>
                                  </p:childTnLst>
                                </p:cTn>
                              </p:par>
                            </p:childTnLst>
                          </p:cTn>
                        </p:par>
                        <p:par>
                          <p:cTn id="166" fill="hold">
                            <p:stCondLst>
                              <p:cond delay="2500"/>
                            </p:stCondLst>
                            <p:childTnLst>
                              <p:par>
                                <p:cTn id="167" presetID="1" presetClass="entr" presetSubtype="0" fill="hold" grpId="0" nodeType="afterEffect">
                                  <p:stCondLst>
                                    <p:cond delay="0"/>
                                  </p:stCondLst>
                                  <p:childTnLst>
                                    <p:set>
                                      <p:cBhvr>
                                        <p:cTn id="168" dur="1" fill="hold">
                                          <p:stCondLst>
                                            <p:cond delay="0"/>
                                          </p:stCondLst>
                                        </p:cTn>
                                        <p:tgtEl>
                                          <p:spTgt spid="149"/>
                                        </p:tgtEl>
                                        <p:attrNameLst>
                                          <p:attrName>style.visibility</p:attrName>
                                        </p:attrNameLst>
                                      </p:cBhvr>
                                      <p:to>
                                        <p:strVal val="visible"/>
                                      </p:to>
                                    </p:set>
                                  </p:childTnLst>
                                </p:cTn>
                              </p:par>
                            </p:childTnLst>
                          </p:cTn>
                        </p:par>
                        <p:par>
                          <p:cTn id="169" fill="hold">
                            <p:stCondLst>
                              <p:cond delay="2500"/>
                            </p:stCondLst>
                            <p:childTnLst>
                              <p:par>
                                <p:cTn id="170" presetID="22" presetClass="entr" presetSubtype="2" fill="hold" nodeType="afterEffect">
                                  <p:stCondLst>
                                    <p:cond delay="0"/>
                                  </p:stCondLst>
                                  <p:childTnLst>
                                    <p:set>
                                      <p:cBhvr>
                                        <p:cTn id="171" dur="1" fill="hold">
                                          <p:stCondLst>
                                            <p:cond delay="0"/>
                                          </p:stCondLst>
                                        </p:cTn>
                                        <p:tgtEl>
                                          <p:spTgt spid="150"/>
                                        </p:tgtEl>
                                        <p:attrNameLst>
                                          <p:attrName>style.visibility</p:attrName>
                                        </p:attrNameLst>
                                      </p:cBhvr>
                                      <p:to>
                                        <p:strVal val="visible"/>
                                      </p:to>
                                    </p:set>
                                    <p:animEffect transition="in" filter="wipe(right)">
                                      <p:cBhvr>
                                        <p:cTn id="172" dur="2000"/>
                                        <p:tgtEl>
                                          <p:spTgt spid="150"/>
                                        </p:tgtEl>
                                      </p:cBhvr>
                                    </p:animEffect>
                                  </p:childTnLst>
                                </p:cTn>
                              </p:par>
                              <p:par>
                                <p:cTn id="173" presetID="7" presetClass="emph" presetSubtype="2" fill="hold" nodeType="withEffect">
                                  <p:stCondLst>
                                    <p:cond delay="0"/>
                                  </p:stCondLst>
                                  <p:childTnLst>
                                    <p:animClr clrSpc="rgb" dir="cw">
                                      <p:cBhvr>
                                        <p:cTn id="174" dur="2000" fill="hold"/>
                                        <p:tgtEl>
                                          <p:spTgt spid="150"/>
                                        </p:tgtEl>
                                        <p:attrNameLst>
                                          <p:attrName>stroke.color</p:attrName>
                                        </p:attrNameLst>
                                      </p:cBhvr>
                                      <p:to>
                                        <a:srgbClr val="06D6A0"/>
                                      </p:to>
                                    </p:animClr>
                                    <p:set>
                                      <p:cBhvr>
                                        <p:cTn id="175" dur="2000" fill="hold"/>
                                        <p:tgtEl>
                                          <p:spTgt spid="150"/>
                                        </p:tgtEl>
                                        <p:attrNameLst>
                                          <p:attrName>stroke.on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wipe(down)">
                                      <p:cBhvr>
                                        <p:cTn id="180" dur="2000"/>
                                        <p:tgtEl>
                                          <p:spTgt spid="3"/>
                                        </p:tgtEl>
                                      </p:cBhvr>
                                    </p:animEffect>
                                  </p:childTnLst>
                                </p:cTn>
                              </p:par>
                              <p:par>
                                <p:cTn id="181" presetID="7" presetClass="emph" presetSubtype="2" fill="hold" nodeType="withEffect">
                                  <p:stCondLst>
                                    <p:cond delay="0"/>
                                  </p:stCondLst>
                                  <p:childTnLst>
                                    <p:animClr clrSpc="rgb" dir="cw">
                                      <p:cBhvr>
                                        <p:cTn id="182" dur="2000" fill="hold"/>
                                        <p:tgtEl>
                                          <p:spTgt spid="3"/>
                                        </p:tgtEl>
                                        <p:attrNameLst>
                                          <p:attrName>stroke.color</p:attrName>
                                        </p:attrNameLst>
                                      </p:cBhvr>
                                      <p:to>
                                        <a:srgbClr val="FFC8DD"/>
                                      </p:to>
                                    </p:animClr>
                                    <p:set>
                                      <p:cBhvr>
                                        <p:cTn id="183" dur="2000" fill="hold"/>
                                        <p:tgtEl>
                                          <p:spTgt spid="3"/>
                                        </p:tgtEl>
                                        <p:attrNameLst>
                                          <p:attrName>stroke.on</p:attrName>
                                        </p:attrNameLst>
                                      </p:cBhvr>
                                      <p:to>
                                        <p:strVal val="true"/>
                                      </p:to>
                                    </p:set>
                                  </p:childTnLst>
                                </p:cTn>
                              </p:par>
                              <p:par>
                                <p:cTn id="184" presetID="1" presetClass="entr" presetSubtype="0" fill="hold" grpId="1" nodeType="withEffect">
                                  <p:stCondLst>
                                    <p:cond delay="0"/>
                                  </p:stCondLst>
                                  <p:childTnLst>
                                    <p:set>
                                      <p:cBhvr>
                                        <p:cTn id="185" dur="1" fill="hold">
                                          <p:stCondLst>
                                            <p:cond delay="0"/>
                                          </p:stCondLst>
                                        </p:cTn>
                                        <p:tgtEl>
                                          <p:spTgt spid="6">
                                            <p:txEl>
                                              <p:pRg st="0" end="0"/>
                                            </p:txEl>
                                          </p:spTgt>
                                        </p:tgtEl>
                                        <p:attrNameLst>
                                          <p:attrName>style.visibility</p:attrName>
                                        </p:attrNameLst>
                                      </p:cBhvr>
                                      <p:to>
                                        <p:strVal val="visible"/>
                                      </p:to>
                                    </p:set>
                                  </p:childTnLst>
                                </p:cTn>
                              </p:par>
                              <p:par>
                                <p:cTn id="186" presetID="3" presetClass="emph" presetSubtype="2" fill="hold" grpId="0" nodeType="withEffect">
                                  <p:stCondLst>
                                    <p:cond delay="0"/>
                                  </p:stCondLst>
                                  <p:childTnLst>
                                    <p:animClr clrSpc="rgb" dir="cw">
                                      <p:cBhvr override="childStyle">
                                        <p:cTn id="187" dur="2000" fill="hold"/>
                                        <p:tgtEl>
                                          <p:spTgt spid="6">
                                            <p:txEl>
                                              <p:pRg st="0" end="0"/>
                                            </p:txEl>
                                          </p:spTgt>
                                        </p:tgtEl>
                                        <p:attrNameLst>
                                          <p:attrName>style.color</p:attrName>
                                        </p:attrNameLst>
                                      </p:cBhvr>
                                      <p:to>
                                        <a:srgbClr val="073B4C"/>
                                      </p:to>
                                    </p:animClr>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1" nodeType="clickEffect">
                                  <p:stCondLst>
                                    <p:cond delay="0"/>
                                  </p:stCondLst>
                                  <p:childTnLst>
                                    <p:set>
                                      <p:cBhvr>
                                        <p:cTn id="191" dur="1" fill="hold">
                                          <p:stCondLst>
                                            <p:cond delay="0"/>
                                          </p:stCondLst>
                                        </p:cTn>
                                        <p:tgtEl>
                                          <p:spTgt spid="10"/>
                                        </p:tgtEl>
                                        <p:attrNameLst>
                                          <p:attrName>style.visibility</p:attrName>
                                        </p:attrNameLst>
                                      </p:cBhvr>
                                      <p:to>
                                        <p:strVal val="visible"/>
                                      </p:to>
                                    </p:set>
                                  </p:childTnLst>
                                </p:cTn>
                              </p:par>
                            </p:childTnLst>
                          </p:cTn>
                        </p:par>
                        <p:par>
                          <p:cTn id="192" fill="hold">
                            <p:stCondLst>
                              <p:cond delay="0"/>
                            </p:stCondLst>
                            <p:childTnLst>
                              <p:par>
                                <p:cTn id="193" presetID="19" presetClass="emph" presetSubtype="0" fill="hold" grpId="0" nodeType="afterEffect">
                                  <p:stCondLst>
                                    <p:cond delay="0"/>
                                  </p:stCondLst>
                                  <p:childTnLst>
                                    <p:animClr clrSpc="rgb" dir="cw">
                                      <p:cBhvr override="childStyle">
                                        <p:cTn id="194" dur="500" fill="hold"/>
                                        <p:tgtEl>
                                          <p:spTgt spid="10"/>
                                        </p:tgtEl>
                                        <p:attrNameLst>
                                          <p:attrName>style.color</p:attrName>
                                        </p:attrNameLst>
                                      </p:cBhvr>
                                      <p:to>
                                        <a:srgbClr val="FFC8DD"/>
                                      </p:to>
                                    </p:animClr>
                                    <p:animClr clrSpc="rgb" dir="cw">
                                      <p:cBhvr>
                                        <p:cTn id="195" dur="500" fill="hold"/>
                                        <p:tgtEl>
                                          <p:spTgt spid="10"/>
                                        </p:tgtEl>
                                        <p:attrNameLst>
                                          <p:attrName>fillcolor</p:attrName>
                                        </p:attrNameLst>
                                      </p:cBhvr>
                                      <p:to>
                                        <a:srgbClr val="FFC8DD"/>
                                      </p:to>
                                    </p:animClr>
                                    <p:set>
                                      <p:cBhvr>
                                        <p:cTn id="196" dur="500" fill="hold"/>
                                        <p:tgtEl>
                                          <p:spTgt spid="10"/>
                                        </p:tgtEl>
                                        <p:attrNameLst>
                                          <p:attrName>fill.type</p:attrName>
                                        </p:attrNameLst>
                                      </p:cBhvr>
                                      <p:to>
                                        <p:strVal val="solid"/>
                                      </p:to>
                                    </p:set>
                                    <p:set>
                                      <p:cBhvr>
                                        <p:cTn id="197" dur="500" fill="hold"/>
                                        <p:tgtEl>
                                          <p:spTgt spid="10"/>
                                        </p:tgtEl>
                                        <p:attrNameLst>
                                          <p:attrName>fill.on</p:attrName>
                                        </p:attrNameLst>
                                      </p:cBhvr>
                                      <p:to>
                                        <p:strVal val="true"/>
                                      </p:to>
                                    </p:set>
                                  </p:childTnLst>
                                </p:cTn>
                              </p:par>
                            </p:childTnLst>
                          </p:cTn>
                        </p:par>
                        <p:par>
                          <p:cTn id="198" fill="hold">
                            <p:stCondLst>
                              <p:cond delay="500"/>
                            </p:stCondLst>
                            <p:childTnLst>
                              <p:par>
                                <p:cTn id="199" presetID="1" presetClass="entr" presetSubtype="0" fill="hold" nodeType="afterEffect">
                                  <p:stCondLst>
                                    <p:cond delay="0"/>
                                  </p:stCondLst>
                                  <p:childTnLst>
                                    <p:set>
                                      <p:cBhvr>
                                        <p:cTn id="200" dur="1" fill="hold">
                                          <p:stCondLst>
                                            <p:cond delay="0"/>
                                          </p:stCondLst>
                                        </p:cTn>
                                        <p:tgtEl>
                                          <p:spTgt spid="10">
                                            <p:txEl>
                                              <p:pRg st="0" end="0"/>
                                            </p:txEl>
                                          </p:spTgt>
                                        </p:tgtEl>
                                        <p:attrNameLst>
                                          <p:attrName>style.visibility</p:attrName>
                                        </p:attrNameLst>
                                      </p:cBhvr>
                                      <p:to>
                                        <p:strVal val="visible"/>
                                      </p:to>
                                    </p:set>
                                  </p:childTnLst>
                                </p:cTn>
                              </p:par>
                              <p:par>
                                <p:cTn id="201" presetID="3" presetClass="emph" presetSubtype="2" fill="hold" nodeType="withEffect">
                                  <p:stCondLst>
                                    <p:cond delay="0"/>
                                  </p:stCondLst>
                                  <p:childTnLst>
                                    <p:animClr clrSpc="rgb" dir="cw">
                                      <p:cBhvr override="childStyle">
                                        <p:cTn id="202" dur="2000" fill="hold"/>
                                        <p:tgtEl>
                                          <p:spTgt spid="10">
                                            <p:txEl>
                                              <p:pRg st="0" end="0"/>
                                            </p:txEl>
                                          </p:spTgt>
                                        </p:tgtEl>
                                        <p:attrNameLst>
                                          <p:attrName>style.color</p:attrName>
                                        </p:attrNameLst>
                                      </p:cBhvr>
                                      <p:to>
                                        <a:srgbClr val="06D6A0"/>
                                      </p:to>
                                    </p:animClr>
                                  </p:childTnLst>
                                </p:cTn>
                              </p:par>
                            </p:childTnLst>
                          </p:cTn>
                        </p:par>
                      </p:childTnLst>
                    </p:cTn>
                  </p:par>
                  <p:par>
                    <p:cTn id="203" fill="hold">
                      <p:stCondLst>
                        <p:cond delay="indefinite"/>
                      </p:stCondLst>
                      <p:childTnLst>
                        <p:par>
                          <p:cTn id="204" fill="hold">
                            <p:stCondLst>
                              <p:cond delay="0"/>
                            </p:stCondLst>
                            <p:childTnLst>
                              <p:par>
                                <p:cTn id="205" presetID="22" presetClass="entr" presetSubtype="4" fill="hold" nodeType="clickEffect">
                                  <p:stCondLst>
                                    <p:cond delay="0"/>
                                  </p:stCondLst>
                                  <p:childTnLst>
                                    <p:set>
                                      <p:cBhvr>
                                        <p:cTn id="206" dur="1" fill="hold">
                                          <p:stCondLst>
                                            <p:cond delay="0"/>
                                          </p:stCondLst>
                                        </p:cTn>
                                        <p:tgtEl>
                                          <p:spTgt spid="9"/>
                                        </p:tgtEl>
                                        <p:attrNameLst>
                                          <p:attrName>style.visibility</p:attrName>
                                        </p:attrNameLst>
                                      </p:cBhvr>
                                      <p:to>
                                        <p:strVal val="visible"/>
                                      </p:to>
                                    </p:set>
                                    <p:animEffect transition="in" filter="wipe(down)">
                                      <p:cBhvr>
                                        <p:cTn id="207" dur="2000"/>
                                        <p:tgtEl>
                                          <p:spTgt spid="9"/>
                                        </p:tgtEl>
                                      </p:cBhvr>
                                    </p:animEffect>
                                  </p:childTnLst>
                                </p:cTn>
                              </p:par>
                              <p:par>
                                <p:cTn id="208" presetID="7" presetClass="emph" presetSubtype="2" fill="hold" nodeType="withEffect">
                                  <p:stCondLst>
                                    <p:cond delay="0"/>
                                  </p:stCondLst>
                                  <p:childTnLst>
                                    <p:animClr clrSpc="rgb" dir="cw">
                                      <p:cBhvr>
                                        <p:cTn id="209" dur="2000" fill="hold"/>
                                        <p:tgtEl>
                                          <p:spTgt spid="9"/>
                                        </p:tgtEl>
                                        <p:attrNameLst>
                                          <p:attrName>stroke.color</p:attrName>
                                        </p:attrNameLst>
                                      </p:cBhvr>
                                      <p:to>
                                        <a:srgbClr val="FFC8DD"/>
                                      </p:to>
                                    </p:animClr>
                                    <p:set>
                                      <p:cBhvr>
                                        <p:cTn id="210" dur="2000" fill="hold"/>
                                        <p:tgtEl>
                                          <p:spTgt spid="9"/>
                                        </p:tgtEl>
                                        <p:attrNameLst>
                                          <p:attrName>stroke.on</p:attrName>
                                        </p:attrNameLst>
                                      </p:cBhvr>
                                      <p:to>
                                        <p:strVal val="true"/>
                                      </p:to>
                                    </p:set>
                                  </p:childTnLst>
                                </p:cTn>
                              </p:par>
                              <p:par>
                                <p:cTn id="211" presetID="1" presetClass="entr" presetSubtype="0" fill="hold" grpId="1" nodeType="withEffect">
                                  <p:stCondLst>
                                    <p:cond delay="0"/>
                                  </p:stCondLst>
                                  <p:childTnLst>
                                    <p:set>
                                      <p:cBhvr>
                                        <p:cTn id="212" dur="1" fill="hold">
                                          <p:stCondLst>
                                            <p:cond delay="0"/>
                                          </p:stCondLst>
                                        </p:cTn>
                                        <p:tgtEl>
                                          <p:spTgt spid="12">
                                            <p:txEl>
                                              <p:pRg st="0" end="0"/>
                                            </p:txEl>
                                          </p:spTgt>
                                        </p:tgtEl>
                                        <p:attrNameLst>
                                          <p:attrName>style.visibility</p:attrName>
                                        </p:attrNameLst>
                                      </p:cBhvr>
                                      <p:to>
                                        <p:strVal val="visible"/>
                                      </p:to>
                                    </p:set>
                                  </p:childTnLst>
                                </p:cTn>
                              </p:par>
                              <p:par>
                                <p:cTn id="213" presetID="3" presetClass="emph" presetSubtype="2" fill="hold" grpId="0" nodeType="withEffect">
                                  <p:stCondLst>
                                    <p:cond delay="0"/>
                                  </p:stCondLst>
                                  <p:childTnLst>
                                    <p:animClr clrSpc="rgb" dir="cw">
                                      <p:cBhvr override="childStyle">
                                        <p:cTn id="214" dur="2000" fill="hold"/>
                                        <p:tgtEl>
                                          <p:spTgt spid="12">
                                            <p:txEl>
                                              <p:pRg st="0" end="0"/>
                                            </p:txEl>
                                          </p:spTgt>
                                        </p:tgtEl>
                                        <p:attrNameLst>
                                          <p:attrName>style.color</p:attrName>
                                        </p:attrNameLst>
                                      </p:cBhvr>
                                      <p:to>
                                        <a:srgbClr val="073B4C"/>
                                      </p:to>
                                    </p:animClr>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1" nodeType="clickEffect">
                                  <p:stCondLst>
                                    <p:cond delay="0"/>
                                  </p:stCondLst>
                                  <p:childTnLst>
                                    <p:set>
                                      <p:cBhvr>
                                        <p:cTn id="218" dur="1" fill="hold">
                                          <p:stCondLst>
                                            <p:cond delay="0"/>
                                          </p:stCondLst>
                                        </p:cTn>
                                        <p:tgtEl>
                                          <p:spTgt spid="13"/>
                                        </p:tgtEl>
                                        <p:attrNameLst>
                                          <p:attrName>style.visibility</p:attrName>
                                        </p:attrNameLst>
                                      </p:cBhvr>
                                      <p:to>
                                        <p:strVal val="visible"/>
                                      </p:to>
                                    </p:set>
                                  </p:childTnLst>
                                </p:cTn>
                              </p:par>
                            </p:childTnLst>
                          </p:cTn>
                        </p:par>
                        <p:par>
                          <p:cTn id="219" fill="hold">
                            <p:stCondLst>
                              <p:cond delay="0"/>
                            </p:stCondLst>
                            <p:childTnLst>
                              <p:par>
                                <p:cTn id="220" presetID="19" presetClass="emph" presetSubtype="0" fill="hold" grpId="0" nodeType="afterEffect">
                                  <p:stCondLst>
                                    <p:cond delay="0"/>
                                  </p:stCondLst>
                                  <p:childTnLst>
                                    <p:animClr clrSpc="rgb" dir="cw">
                                      <p:cBhvr override="childStyle">
                                        <p:cTn id="221" dur="500" fill="hold"/>
                                        <p:tgtEl>
                                          <p:spTgt spid="13"/>
                                        </p:tgtEl>
                                        <p:attrNameLst>
                                          <p:attrName>style.color</p:attrName>
                                        </p:attrNameLst>
                                      </p:cBhvr>
                                      <p:to>
                                        <a:srgbClr val="FFC8DD"/>
                                      </p:to>
                                    </p:animClr>
                                    <p:animClr clrSpc="rgb" dir="cw">
                                      <p:cBhvr>
                                        <p:cTn id="222" dur="500" fill="hold"/>
                                        <p:tgtEl>
                                          <p:spTgt spid="13"/>
                                        </p:tgtEl>
                                        <p:attrNameLst>
                                          <p:attrName>fillcolor</p:attrName>
                                        </p:attrNameLst>
                                      </p:cBhvr>
                                      <p:to>
                                        <a:srgbClr val="FFC8DD"/>
                                      </p:to>
                                    </p:animClr>
                                    <p:set>
                                      <p:cBhvr>
                                        <p:cTn id="223" dur="500" fill="hold"/>
                                        <p:tgtEl>
                                          <p:spTgt spid="13"/>
                                        </p:tgtEl>
                                        <p:attrNameLst>
                                          <p:attrName>fill.type</p:attrName>
                                        </p:attrNameLst>
                                      </p:cBhvr>
                                      <p:to>
                                        <p:strVal val="solid"/>
                                      </p:to>
                                    </p:set>
                                    <p:set>
                                      <p:cBhvr>
                                        <p:cTn id="224" dur="500" fill="hold"/>
                                        <p:tgtEl>
                                          <p:spTgt spid="13"/>
                                        </p:tgtEl>
                                        <p:attrNameLst>
                                          <p:attrName>fill.on</p:attrName>
                                        </p:attrNameLst>
                                      </p:cBhvr>
                                      <p:to>
                                        <p:strVal val="true"/>
                                      </p:to>
                                    </p:set>
                                  </p:childTnLst>
                                </p:cTn>
                              </p:par>
                            </p:childTnLst>
                          </p:cTn>
                        </p:par>
                        <p:par>
                          <p:cTn id="225" fill="hold">
                            <p:stCondLst>
                              <p:cond delay="500"/>
                            </p:stCondLst>
                            <p:childTnLst>
                              <p:par>
                                <p:cTn id="226" presetID="1" presetClass="entr" presetSubtype="0" fill="hold" nodeType="afterEffect">
                                  <p:stCondLst>
                                    <p:cond delay="0"/>
                                  </p:stCondLst>
                                  <p:childTnLst>
                                    <p:set>
                                      <p:cBhvr>
                                        <p:cTn id="227" dur="1" fill="hold">
                                          <p:stCondLst>
                                            <p:cond delay="0"/>
                                          </p:stCondLst>
                                        </p:cTn>
                                        <p:tgtEl>
                                          <p:spTgt spid="13">
                                            <p:txEl>
                                              <p:pRg st="0" end="0"/>
                                            </p:txEl>
                                          </p:spTgt>
                                        </p:tgtEl>
                                        <p:attrNameLst>
                                          <p:attrName>style.visibility</p:attrName>
                                        </p:attrNameLst>
                                      </p:cBhvr>
                                      <p:to>
                                        <p:strVal val="visible"/>
                                      </p:to>
                                    </p:set>
                                  </p:childTnLst>
                                </p:cTn>
                              </p:par>
                              <p:par>
                                <p:cTn id="228" presetID="3" presetClass="emph" presetSubtype="2" fill="hold" nodeType="withEffect">
                                  <p:stCondLst>
                                    <p:cond delay="0"/>
                                  </p:stCondLst>
                                  <p:childTnLst>
                                    <p:animClr clrSpc="rgb" dir="cw">
                                      <p:cBhvr override="childStyle">
                                        <p:cTn id="229" dur="2000" fill="hold"/>
                                        <p:tgtEl>
                                          <p:spTgt spid="13">
                                            <p:txEl>
                                              <p:pRg st="0" end="0"/>
                                            </p:txEl>
                                          </p:spTgt>
                                        </p:tgtEl>
                                        <p:attrNameLst>
                                          <p:attrName>style.color</p:attrName>
                                        </p:attrNameLst>
                                      </p:cBhvr>
                                      <p:to>
                                        <a:srgbClr val="06D6A0"/>
                                      </p:to>
                                    </p:animClr>
                                  </p:childTnLst>
                                </p:cTn>
                              </p:par>
                            </p:childTnLst>
                          </p:cTn>
                        </p:par>
                      </p:childTnLst>
                    </p:cTn>
                  </p:par>
                  <p:par>
                    <p:cTn id="230" fill="hold">
                      <p:stCondLst>
                        <p:cond delay="indefinite"/>
                      </p:stCondLst>
                      <p:childTnLst>
                        <p:par>
                          <p:cTn id="231" fill="hold">
                            <p:stCondLst>
                              <p:cond delay="0"/>
                            </p:stCondLst>
                            <p:childTnLst>
                              <p:par>
                                <p:cTn id="232" presetID="0" presetClass="path" presetSubtype="0" accel="50000" decel="50000" fill="hold" grpId="1" nodeType="clickEffect">
                                  <p:stCondLst>
                                    <p:cond delay="0"/>
                                  </p:stCondLst>
                                  <p:childTnLst>
                                    <p:animMotion origin="layout" path="M 0.00196 -2.59259E-6 L 0.00196 0.00023 C 0.00157 -0.00416 0.00066 -0.0081 0.00066 -0.01227 C 0.00079 -0.02407 0.00222 -0.03958 0.00326 -0.05231 C 0.003 -0.06528 0.003 -0.07824 0.00261 -0.0912 C 0.00248 -0.09282 0.00209 -0.09421 0.00196 -0.0956 C 0.0017 -0.09791 0.00144 -0.1 0.00131 -0.10231 C 0.00105 -0.10671 0.00105 -0.11111 0.00066 -0.11574 C 0.00066 -0.1169 0.00026 -0.11782 -4.375E-6 -0.11898 C -0.00026 -0.1206 -0.00117 -0.12176 -0.00117 -0.12338 C -0.00156 -0.13565 -0.00117 -0.14791 -0.00117 -0.15995 L -0.00117 -0.15972 " pathEditMode="relative" rAng="0" ptsTypes="AAAAAAAAAAAA">
                                      <p:cBhvr>
                                        <p:cTn id="233" dur="2000" fill="hold"/>
                                        <p:tgtEl>
                                          <p:spTgt spid="62"/>
                                        </p:tgtEl>
                                        <p:attrNameLst>
                                          <p:attrName>ppt_x</p:attrName>
                                          <p:attrName>ppt_y</p:attrName>
                                        </p:attrNameLst>
                                      </p:cBhvr>
                                      <p:rCtr x="-104" y="-7986"/>
                                    </p:animMotion>
                                  </p:childTnLst>
                                </p:cTn>
                              </p:par>
                              <p:par>
                                <p:cTn id="234" presetID="0" presetClass="path" presetSubtype="0" accel="50000" decel="50000" fill="hold" nodeType="withEffect">
                                  <p:stCondLst>
                                    <p:cond delay="0"/>
                                  </p:stCondLst>
                                  <p:childTnLst>
                                    <p:animMotion origin="layout" path="M 0.00195 -4.07407E-6 L 0.00195 0.00024 C 0.00156 -0.00416 0.00065 -0.0081 0.00065 -0.01226 C 0.00078 -0.02407 0.00221 -0.03958 0.00326 -0.05231 C 0.003 -0.06527 0.003 -0.07824 0.0026 -0.0912 C 0.00247 -0.09282 0.00208 -0.09421 0.00195 -0.0956 C 0.00169 -0.09791 0.00143 -0.1 0.0013 -0.10231 C 0.00104 -0.10671 0.00104 -0.11111 0.00065 -0.11574 C 0.00065 -0.11689 0.00026 -0.11782 -4.16667E-7 -0.11898 C -0.00026 -0.1206 -0.00117 -0.12176 -0.00117 -0.12338 C -0.00156 -0.13564 -0.00117 -0.14791 -0.00117 -0.15995 L -0.00117 -0.15972 " pathEditMode="relative" rAng="0" ptsTypes="AAAAAAAAAAAA">
                                      <p:cBhvr>
                                        <p:cTn id="235" dur="2000" fill="hold"/>
                                        <p:tgtEl>
                                          <p:spTgt spid="148"/>
                                        </p:tgtEl>
                                        <p:attrNameLst>
                                          <p:attrName>ppt_x</p:attrName>
                                          <p:attrName>ppt_y</p:attrName>
                                        </p:attrNameLst>
                                      </p:cBhvr>
                                      <p:rCtr x="-104" y="-7986"/>
                                    </p:animMotion>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154"/>
                                        </p:tgtEl>
                                        <p:attrNameLst>
                                          <p:attrName>style.visibility</p:attrName>
                                        </p:attrNameLst>
                                      </p:cBhvr>
                                      <p:to>
                                        <p:strVal val="visible"/>
                                      </p:to>
                                    </p:set>
                                    <p:animEffect transition="in" filter="wipe(left)">
                                      <p:cBhvr>
                                        <p:cTn id="240" dur="750"/>
                                        <p:tgtEl>
                                          <p:spTgt spid="154"/>
                                        </p:tgtEl>
                                      </p:cBhvr>
                                    </p:animEffect>
                                  </p:childTnLst>
                                </p:cTn>
                              </p:par>
                              <p:par>
                                <p:cTn id="241" presetID="19" presetClass="emph" presetSubtype="0" fill="hold" grpId="1" nodeType="withEffect">
                                  <p:stCondLst>
                                    <p:cond delay="0"/>
                                  </p:stCondLst>
                                  <p:childTnLst>
                                    <p:animClr clrSpc="rgb" dir="cw">
                                      <p:cBhvr override="childStyle">
                                        <p:cTn id="242" dur="750" fill="hold"/>
                                        <p:tgtEl>
                                          <p:spTgt spid="154"/>
                                        </p:tgtEl>
                                        <p:attrNameLst>
                                          <p:attrName>style.color</p:attrName>
                                        </p:attrNameLst>
                                      </p:cBhvr>
                                      <p:to>
                                        <a:srgbClr val="FFD166"/>
                                      </p:to>
                                    </p:animClr>
                                    <p:animClr clrSpc="rgb" dir="cw">
                                      <p:cBhvr>
                                        <p:cTn id="243" dur="750" fill="hold"/>
                                        <p:tgtEl>
                                          <p:spTgt spid="154"/>
                                        </p:tgtEl>
                                        <p:attrNameLst>
                                          <p:attrName>fillcolor</p:attrName>
                                        </p:attrNameLst>
                                      </p:cBhvr>
                                      <p:to>
                                        <a:srgbClr val="FFD166"/>
                                      </p:to>
                                    </p:animClr>
                                    <p:set>
                                      <p:cBhvr>
                                        <p:cTn id="244" dur="750" fill="hold"/>
                                        <p:tgtEl>
                                          <p:spTgt spid="154"/>
                                        </p:tgtEl>
                                        <p:attrNameLst>
                                          <p:attrName>fill.type</p:attrName>
                                        </p:attrNameLst>
                                      </p:cBhvr>
                                      <p:to>
                                        <p:strVal val="solid"/>
                                      </p:to>
                                    </p:set>
                                    <p:set>
                                      <p:cBhvr>
                                        <p:cTn id="245" dur="750" fill="hold"/>
                                        <p:tgtEl>
                                          <p:spTgt spid="154"/>
                                        </p:tgtEl>
                                        <p:attrNameLst>
                                          <p:attrName>fill.on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grpId="0" nodeType="clickEffect">
                                  <p:stCondLst>
                                    <p:cond delay="0"/>
                                  </p:stCondLst>
                                  <p:childTnLst>
                                    <p:set>
                                      <p:cBhvr>
                                        <p:cTn id="249" dur="1" fill="hold">
                                          <p:stCondLst>
                                            <p:cond delay="0"/>
                                          </p:stCondLst>
                                        </p:cTn>
                                        <p:tgtEl>
                                          <p:spTgt spid="173"/>
                                        </p:tgtEl>
                                        <p:attrNameLst>
                                          <p:attrName>style.visibility</p:attrName>
                                        </p:attrNameLst>
                                      </p:cBhvr>
                                      <p:to>
                                        <p:strVal val="visible"/>
                                      </p:to>
                                    </p:set>
                                  </p:childTnLst>
                                </p:cTn>
                              </p:par>
                              <p:par>
                                <p:cTn id="250" presetID="53" presetClass="entr" presetSubtype="16" fill="hold" grpId="0" nodeType="withEffect">
                                  <p:stCondLst>
                                    <p:cond delay="0"/>
                                  </p:stCondLst>
                                  <p:childTnLst>
                                    <p:set>
                                      <p:cBhvr>
                                        <p:cTn id="251" dur="1" fill="hold">
                                          <p:stCondLst>
                                            <p:cond delay="0"/>
                                          </p:stCondLst>
                                        </p:cTn>
                                        <p:tgtEl>
                                          <p:spTgt spid="193"/>
                                        </p:tgtEl>
                                        <p:attrNameLst>
                                          <p:attrName>style.visibility</p:attrName>
                                        </p:attrNameLst>
                                      </p:cBhvr>
                                      <p:to>
                                        <p:strVal val="visible"/>
                                      </p:to>
                                    </p:set>
                                    <p:anim calcmode="lin" valueType="num">
                                      <p:cBhvr>
                                        <p:cTn id="252" dur="500" fill="hold"/>
                                        <p:tgtEl>
                                          <p:spTgt spid="193"/>
                                        </p:tgtEl>
                                        <p:attrNameLst>
                                          <p:attrName>ppt_w</p:attrName>
                                        </p:attrNameLst>
                                      </p:cBhvr>
                                      <p:tavLst>
                                        <p:tav tm="0">
                                          <p:val>
                                            <p:fltVal val="0"/>
                                          </p:val>
                                        </p:tav>
                                        <p:tav tm="100000">
                                          <p:val>
                                            <p:strVal val="#ppt_w"/>
                                          </p:val>
                                        </p:tav>
                                      </p:tavLst>
                                    </p:anim>
                                    <p:anim calcmode="lin" valueType="num">
                                      <p:cBhvr>
                                        <p:cTn id="253" dur="500" fill="hold"/>
                                        <p:tgtEl>
                                          <p:spTgt spid="193"/>
                                        </p:tgtEl>
                                        <p:attrNameLst>
                                          <p:attrName>ppt_h</p:attrName>
                                        </p:attrNameLst>
                                      </p:cBhvr>
                                      <p:tavLst>
                                        <p:tav tm="0">
                                          <p:val>
                                            <p:fltVal val="0"/>
                                          </p:val>
                                        </p:tav>
                                        <p:tav tm="100000">
                                          <p:val>
                                            <p:strVal val="#ppt_h"/>
                                          </p:val>
                                        </p:tav>
                                      </p:tavLst>
                                    </p:anim>
                                    <p:animEffect transition="in" filter="fade">
                                      <p:cBhvr>
                                        <p:cTn id="254" dur="500"/>
                                        <p:tgtEl>
                                          <p:spTgt spid="193"/>
                                        </p:tgtEl>
                                      </p:cBhvr>
                                    </p:animEffect>
                                  </p:childTnLst>
                                </p:cTn>
                              </p:par>
                              <p:par>
                                <p:cTn id="255" presetID="53" presetClass="entr" presetSubtype="16" fill="hold" grpId="0" nodeType="withEffect">
                                  <p:stCondLst>
                                    <p:cond delay="0"/>
                                  </p:stCondLst>
                                  <p:childTnLst>
                                    <p:set>
                                      <p:cBhvr>
                                        <p:cTn id="256" dur="1" fill="hold">
                                          <p:stCondLst>
                                            <p:cond delay="0"/>
                                          </p:stCondLst>
                                        </p:cTn>
                                        <p:tgtEl>
                                          <p:spTgt spid="194"/>
                                        </p:tgtEl>
                                        <p:attrNameLst>
                                          <p:attrName>style.visibility</p:attrName>
                                        </p:attrNameLst>
                                      </p:cBhvr>
                                      <p:to>
                                        <p:strVal val="visible"/>
                                      </p:to>
                                    </p:set>
                                    <p:anim calcmode="lin" valueType="num">
                                      <p:cBhvr>
                                        <p:cTn id="257" dur="500" fill="hold"/>
                                        <p:tgtEl>
                                          <p:spTgt spid="194"/>
                                        </p:tgtEl>
                                        <p:attrNameLst>
                                          <p:attrName>ppt_w</p:attrName>
                                        </p:attrNameLst>
                                      </p:cBhvr>
                                      <p:tavLst>
                                        <p:tav tm="0">
                                          <p:val>
                                            <p:fltVal val="0"/>
                                          </p:val>
                                        </p:tav>
                                        <p:tav tm="100000">
                                          <p:val>
                                            <p:strVal val="#ppt_w"/>
                                          </p:val>
                                        </p:tav>
                                      </p:tavLst>
                                    </p:anim>
                                    <p:anim calcmode="lin" valueType="num">
                                      <p:cBhvr>
                                        <p:cTn id="258" dur="500" fill="hold"/>
                                        <p:tgtEl>
                                          <p:spTgt spid="194"/>
                                        </p:tgtEl>
                                        <p:attrNameLst>
                                          <p:attrName>ppt_h</p:attrName>
                                        </p:attrNameLst>
                                      </p:cBhvr>
                                      <p:tavLst>
                                        <p:tav tm="0">
                                          <p:val>
                                            <p:fltVal val="0"/>
                                          </p:val>
                                        </p:tav>
                                        <p:tav tm="100000">
                                          <p:val>
                                            <p:strVal val="#ppt_h"/>
                                          </p:val>
                                        </p:tav>
                                      </p:tavLst>
                                    </p:anim>
                                    <p:animEffect transition="in" filter="fade">
                                      <p:cBhvr>
                                        <p:cTn id="259" dur="500"/>
                                        <p:tgtEl>
                                          <p:spTgt spid="194"/>
                                        </p:tgtEl>
                                      </p:cBhvr>
                                    </p:animEffect>
                                  </p:childTnLst>
                                </p:cTn>
                              </p:par>
                            </p:childTnLst>
                          </p:cTn>
                        </p:par>
                        <p:par>
                          <p:cTn id="260" fill="hold">
                            <p:stCondLst>
                              <p:cond delay="500"/>
                            </p:stCondLst>
                            <p:childTnLst>
                              <p:par>
                                <p:cTn id="261" presetID="1" presetClass="entr" presetSubtype="0" fill="hold" grpId="0" nodeType="afterEffect">
                                  <p:stCondLst>
                                    <p:cond delay="0"/>
                                  </p:stCondLst>
                                  <p:childTnLst>
                                    <p:set>
                                      <p:cBhvr>
                                        <p:cTn id="262" dur="1" fill="hold">
                                          <p:stCondLst>
                                            <p:cond delay="0"/>
                                          </p:stCondLst>
                                        </p:cTn>
                                        <p:tgtEl>
                                          <p:spTgt spid="14"/>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1" nodeType="clickEffect">
                                  <p:stCondLst>
                                    <p:cond delay="0"/>
                                  </p:stCondLst>
                                  <p:childTnLst>
                                    <p:set>
                                      <p:cBhvr>
                                        <p:cTn id="266" dur="1" fill="hold">
                                          <p:stCondLst>
                                            <p:cond delay="0"/>
                                          </p:stCondLst>
                                        </p:cTn>
                                        <p:tgtEl>
                                          <p:spTgt spid="16"/>
                                        </p:tgtEl>
                                        <p:attrNameLst>
                                          <p:attrName>style.visibility</p:attrName>
                                        </p:attrNameLst>
                                      </p:cBhvr>
                                      <p:to>
                                        <p:strVal val="visible"/>
                                      </p:to>
                                    </p:set>
                                  </p:childTnLst>
                                </p:cTn>
                              </p:par>
                            </p:childTnLst>
                          </p:cTn>
                        </p:par>
                        <p:par>
                          <p:cTn id="267" fill="hold">
                            <p:stCondLst>
                              <p:cond delay="0"/>
                            </p:stCondLst>
                            <p:childTnLst>
                              <p:par>
                                <p:cTn id="268" presetID="19" presetClass="emph" presetSubtype="0" fill="hold" grpId="0" nodeType="afterEffect">
                                  <p:stCondLst>
                                    <p:cond delay="0"/>
                                  </p:stCondLst>
                                  <p:childTnLst>
                                    <p:animClr clrSpc="rgb" dir="cw">
                                      <p:cBhvr override="childStyle">
                                        <p:cTn id="269" dur="500" fill="hold"/>
                                        <p:tgtEl>
                                          <p:spTgt spid="16"/>
                                        </p:tgtEl>
                                        <p:attrNameLst>
                                          <p:attrName>style.color</p:attrName>
                                        </p:attrNameLst>
                                      </p:cBhvr>
                                      <p:to>
                                        <a:srgbClr val="FFC8DD"/>
                                      </p:to>
                                    </p:animClr>
                                    <p:animClr clrSpc="rgb" dir="cw">
                                      <p:cBhvr>
                                        <p:cTn id="270" dur="500" fill="hold"/>
                                        <p:tgtEl>
                                          <p:spTgt spid="16"/>
                                        </p:tgtEl>
                                        <p:attrNameLst>
                                          <p:attrName>fillcolor</p:attrName>
                                        </p:attrNameLst>
                                      </p:cBhvr>
                                      <p:to>
                                        <a:srgbClr val="FFC8DD"/>
                                      </p:to>
                                    </p:animClr>
                                    <p:set>
                                      <p:cBhvr>
                                        <p:cTn id="271" dur="500" fill="hold"/>
                                        <p:tgtEl>
                                          <p:spTgt spid="16"/>
                                        </p:tgtEl>
                                        <p:attrNameLst>
                                          <p:attrName>fill.type</p:attrName>
                                        </p:attrNameLst>
                                      </p:cBhvr>
                                      <p:to>
                                        <p:strVal val="solid"/>
                                      </p:to>
                                    </p:set>
                                    <p:set>
                                      <p:cBhvr>
                                        <p:cTn id="272" dur="500" fill="hold"/>
                                        <p:tgtEl>
                                          <p:spTgt spid="16"/>
                                        </p:tgtEl>
                                        <p:attrNameLst>
                                          <p:attrName>fill.on</p:attrName>
                                        </p:attrNameLst>
                                      </p:cBhvr>
                                      <p:to>
                                        <p:strVal val="true"/>
                                      </p:to>
                                    </p:set>
                                  </p:childTnLst>
                                </p:cTn>
                              </p:par>
                            </p:childTnLst>
                          </p:cTn>
                        </p:par>
                        <p:par>
                          <p:cTn id="273" fill="hold">
                            <p:stCondLst>
                              <p:cond delay="500"/>
                            </p:stCondLst>
                            <p:childTnLst>
                              <p:par>
                                <p:cTn id="274" presetID="1" presetClass="entr" presetSubtype="0" fill="hold" nodeType="afterEffect">
                                  <p:stCondLst>
                                    <p:cond delay="0"/>
                                  </p:stCondLst>
                                  <p:childTnLst>
                                    <p:set>
                                      <p:cBhvr>
                                        <p:cTn id="275" dur="1" fill="hold">
                                          <p:stCondLst>
                                            <p:cond delay="0"/>
                                          </p:stCondLst>
                                        </p:cTn>
                                        <p:tgtEl>
                                          <p:spTgt spid="16">
                                            <p:txEl>
                                              <p:pRg st="0" end="0"/>
                                            </p:txEl>
                                          </p:spTgt>
                                        </p:tgtEl>
                                        <p:attrNameLst>
                                          <p:attrName>style.visibility</p:attrName>
                                        </p:attrNameLst>
                                      </p:cBhvr>
                                      <p:to>
                                        <p:strVal val="visible"/>
                                      </p:to>
                                    </p:set>
                                  </p:childTnLst>
                                </p:cTn>
                              </p:par>
                              <p:par>
                                <p:cTn id="276" presetID="3" presetClass="emph" presetSubtype="2" fill="hold" nodeType="withEffect">
                                  <p:stCondLst>
                                    <p:cond delay="0"/>
                                  </p:stCondLst>
                                  <p:childTnLst>
                                    <p:animClr clrSpc="rgb" dir="cw">
                                      <p:cBhvr override="childStyle">
                                        <p:cTn id="277" dur="2000" fill="hold"/>
                                        <p:tgtEl>
                                          <p:spTgt spid="16">
                                            <p:txEl>
                                              <p:pRg st="0" end="0"/>
                                            </p:txEl>
                                          </p:spTgt>
                                        </p:tgtEl>
                                        <p:attrNameLst>
                                          <p:attrName>style.color</p:attrName>
                                        </p:attrNameLst>
                                      </p:cBhvr>
                                      <p:to>
                                        <a:srgbClr val="06D6A0"/>
                                      </p:to>
                                    </p:animClr>
                                  </p:childTnLst>
                                </p:cTn>
                              </p:par>
                            </p:childTnLst>
                          </p:cTn>
                        </p:par>
                      </p:childTnLst>
                    </p:cTn>
                  </p:par>
                  <p:par>
                    <p:cTn id="278" fill="hold">
                      <p:stCondLst>
                        <p:cond delay="indefinite"/>
                      </p:stCondLst>
                      <p:childTnLst>
                        <p:par>
                          <p:cTn id="279" fill="hold">
                            <p:stCondLst>
                              <p:cond delay="0"/>
                            </p:stCondLst>
                            <p:childTnLst>
                              <p:par>
                                <p:cTn id="280" presetID="22" presetClass="entr" presetSubtype="4" fill="hold" nodeType="clickEffect">
                                  <p:stCondLst>
                                    <p:cond delay="0"/>
                                  </p:stCondLst>
                                  <p:childTnLst>
                                    <p:set>
                                      <p:cBhvr>
                                        <p:cTn id="281" dur="1" fill="hold">
                                          <p:stCondLst>
                                            <p:cond delay="0"/>
                                          </p:stCondLst>
                                        </p:cTn>
                                        <p:tgtEl>
                                          <p:spTgt spid="15"/>
                                        </p:tgtEl>
                                        <p:attrNameLst>
                                          <p:attrName>style.visibility</p:attrName>
                                        </p:attrNameLst>
                                      </p:cBhvr>
                                      <p:to>
                                        <p:strVal val="visible"/>
                                      </p:to>
                                    </p:set>
                                    <p:animEffect transition="in" filter="wipe(down)">
                                      <p:cBhvr>
                                        <p:cTn id="282" dur="2000"/>
                                        <p:tgtEl>
                                          <p:spTgt spid="15"/>
                                        </p:tgtEl>
                                      </p:cBhvr>
                                    </p:animEffect>
                                  </p:childTnLst>
                                </p:cTn>
                              </p:par>
                              <p:par>
                                <p:cTn id="283" presetID="7" presetClass="emph" presetSubtype="2" fill="hold" nodeType="withEffect">
                                  <p:stCondLst>
                                    <p:cond delay="0"/>
                                  </p:stCondLst>
                                  <p:childTnLst>
                                    <p:animClr clrSpc="rgb" dir="cw">
                                      <p:cBhvr>
                                        <p:cTn id="284" dur="2000" fill="hold"/>
                                        <p:tgtEl>
                                          <p:spTgt spid="15"/>
                                        </p:tgtEl>
                                        <p:attrNameLst>
                                          <p:attrName>stroke.color</p:attrName>
                                        </p:attrNameLst>
                                      </p:cBhvr>
                                      <p:to>
                                        <a:srgbClr val="FFC8DD"/>
                                      </p:to>
                                    </p:animClr>
                                    <p:set>
                                      <p:cBhvr>
                                        <p:cTn id="285" dur="2000" fill="hold"/>
                                        <p:tgtEl>
                                          <p:spTgt spid="15"/>
                                        </p:tgtEl>
                                        <p:attrNameLst>
                                          <p:attrName>stroke.on</p:attrName>
                                        </p:attrNameLst>
                                      </p:cBhvr>
                                      <p:to>
                                        <p:strVal val="true"/>
                                      </p:to>
                                    </p:set>
                                  </p:childTnLst>
                                </p:cTn>
                              </p:par>
                              <p:par>
                                <p:cTn id="286" presetID="1" presetClass="entr" presetSubtype="0" fill="hold" grpId="1" nodeType="withEffect">
                                  <p:stCondLst>
                                    <p:cond delay="0"/>
                                  </p:stCondLst>
                                  <p:childTnLst>
                                    <p:set>
                                      <p:cBhvr>
                                        <p:cTn id="287" dur="1" fill="hold">
                                          <p:stCondLst>
                                            <p:cond delay="0"/>
                                          </p:stCondLst>
                                        </p:cTn>
                                        <p:tgtEl>
                                          <p:spTgt spid="17">
                                            <p:txEl>
                                              <p:pRg st="0" end="0"/>
                                            </p:txEl>
                                          </p:spTgt>
                                        </p:tgtEl>
                                        <p:attrNameLst>
                                          <p:attrName>style.visibility</p:attrName>
                                        </p:attrNameLst>
                                      </p:cBhvr>
                                      <p:to>
                                        <p:strVal val="visible"/>
                                      </p:to>
                                    </p:set>
                                  </p:childTnLst>
                                </p:cTn>
                              </p:par>
                              <p:par>
                                <p:cTn id="288" presetID="3" presetClass="emph" presetSubtype="2" fill="hold" grpId="0" nodeType="withEffect">
                                  <p:stCondLst>
                                    <p:cond delay="0"/>
                                  </p:stCondLst>
                                  <p:childTnLst>
                                    <p:animClr clrSpc="rgb" dir="cw">
                                      <p:cBhvr override="childStyle">
                                        <p:cTn id="289" dur="2000" fill="hold"/>
                                        <p:tgtEl>
                                          <p:spTgt spid="17">
                                            <p:txEl>
                                              <p:pRg st="0" end="0"/>
                                            </p:txEl>
                                          </p:spTgt>
                                        </p:tgtEl>
                                        <p:attrNameLst>
                                          <p:attrName>style.color</p:attrName>
                                        </p:attrNameLst>
                                      </p:cBhvr>
                                      <p:to>
                                        <a:srgbClr val="073B4C"/>
                                      </p:to>
                                    </p:animClr>
                                  </p:childTnLst>
                                </p:cTn>
                              </p:par>
                            </p:childTnLst>
                          </p:cTn>
                        </p:par>
                      </p:childTnLst>
                    </p:cTn>
                  </p:par>
                  <p:par>
                    <p:cTn id="290" fill="hold">
                      <p:stCondLst>
                        <p:cond delay="indefinite"/>
                      </p:stCondLst>
                      <p:childTnLst>
                        <p:par>
                          <p:cTn id="291" fill="hold">
                            <p:stCondLst>
                              <p:cond delay="0"/>
                            </p:stCondLst>
                            <p:childTnLst>
                              <p:par>
                                <p:cTn id="292" presetID="22" presetClass="entr" presetSubtype="4" fill="hold" nodeType="clickEffect">
                                  <p:stCondLst>
                                    <p:cond delay="0"/>
                                  </p:stCondLst>
                                  <p:childTnLst>
                                    <p:set>
                                      <p:cBhvr>
                                        <p:cTn id="293" dur="1" fill="hold">
                                          <p:stCondLst>
                                            <p:cond delay="0"/>
                                          </p:stCondLst>
                                        </p:cTn>
                                        <p:tgtEl>
                                          <p:spTgt spid="24"/>
                                        </p:tgtEl>
                                        <p:attrNameLst>
                                          <p:attrName>style.visibility</p:attrName>
                                        </p:attrNameLst>
                                      </p:cBhvr>
                                      <p:to>
                                        <p:strVal val="visible"/>
                                      </p:to>
                                    </p:set>
                                    <p:animEffect transition="in" filter="wipe(down)">
                                      <p:cBhvr>
                                        <p:cTn id="294" dur="2000"/>
                                        <p:tgtEl>
                                          <p:spTgt spid="24"/>
                                        </p:tgtEl>
                                      </p:cBhvr>
                                    </p:animEffect>
                                  </p:childTnLst>
                                </p:cTn>
                              </p:par>
                              <p:par>
                                <p:cTn id="295" presetID="7" presetClass="emph" presetSubtype="2" fill="hold" nodeType="withEffect">
                                  <p:stCondLst>
                                    <p:cond delay="0"/>
                                  </p:stCondLst>
                                  <p:childTnLst>
                                    <p:animClr clrSpc="rgb" dir="cw">
                                      <p:cBhvr>
                                        <p:cTn id="296" dur="2000" fill="hold"/>
                                        <p:tgtEl>
                                          <p:spTgt spid="24"/>
                                        </p:tgtEl>
                                        <p:attrNameLst>
                                          <p:attrName>stroke.color</p:attrName>
                                        </p:attrNameLst>
                                      </p:cBhvr>
                                      <p:to>
                                        <a:srgbClr val="06D6A0"/>
                                      </p:to>
                                    </p:animClr>
                                    <p:set>
                                      <p:cBhvr>
                                        <p:cTn id="297" dur="2000" fill="hold"/>
                                        <p:tgtEl>
                                          <p:spTgt spid="24"/>
                                        </p:tgtEl>
                                        <p:attrNameLst>
                                          <p:attrName>stroke.on</p:attrName>
                                        </p:attrNameLst>
                                      </p:cBhvr>
                                      <p:to>
                                        <p:strVal val="true"/>
                                      </p:to>
                                    </p:set>
                                  </p:childTnLst>
                                </p:cTn>
                              </p:par>
                            </p:childTnLst>
                          </p:cTn>
                        </p:par>
                      </p:childTnLst>
                    </p:cTn>
                  </p:par>
                  <p:par>
                    <p:cTn id="298" fill="hold">
                      <p:stCondLst>
                        <p:cond delay="indefinite"/>
                      </p:stCondLst>
                      <p:childTnLst>
                        <p:par>
                          <p:cTn id="299" fill="hold">
                            <p:stCondLst>
                              <p:cond delay="0"/>
                            </p:stCondLst>
                            <p:childTnLst>
                              <p:par>
                                <p:cTn id="300" presetID="1" presetClass="entr" presetSubtype="0" fill="hold" grpId="1" nodeType="clickEffect">
                                  <p:stCondLst>
                                    <p:cond delay="0"/>
                                  </p:stCondLst>
                                  <p:childTnLst>
                                    <p:set>
                                      <p:cBhvr>
                                        <p:cTn id="301" dur="1" fill="hold">
                                          <p:stCondLst>
                                            <p:cond delay="0"/>
                                          </p:stCondLst>
                                        </p:cTn>
                                        <p:tgtEl>
                                          <p:spTgt spid="18"/>
                                        </p:tgtEl>
                                        <p:attrNameLst>
                                          <p:attrName>style.visibility</p:attrName>
                                        </p:attrNameLst>
                                      </p:cBhvr>
                                      <p:to>
                                        <p:strVal val="visible"/>
                                      </p:to>
                                    </p:set>
                                  </p:childTnLst>
                                </p:cTn>
                              </p:par>
                            </p:childTnLst>
                          </p:cTn>
                        </p:par>
                        <p:par>
                          <p:cTn id="302" fill="hold">
                            <p:stCondLst>
                              <p:cond delay="0"/>
                            </p:stCondLst>
                            <p:childTnLst>
                              <p:par>
                                <p:cTn id="303" presetID="19" presetClass="emph" presetSubtype="0" fill="hold" grpId="0" nodeType="afterEffect">
                                  <p:stCondLst>
                                    <p:cond delay="0"/>
                                  </p:stCondLst>
                                  <p:childTnLst>
                                    <p:animClr clrSpc="rgb" dir="cw">
                                      <p:cBhvr override="childStyle">
                                        <p:cTn id="304" dur="500" fill="hold"/>
                                        <p:tgtEl>
                                          <p:spTgt spid="18"/>
                                        </p:tgtEl>
                                        <p:attrNameLst>
                                          <p:attrName>style.color</p:attrName>
                                        </p:attrNameLst>
                                      </p:cBhvr>
                                      <p:to>
                                        <a:srgbClr val="FFC8DD"/>
                                      </p:to>
                                    </p:animClr>
                                    <p:animClr clrSpc="rgb" dir="cw">
                                      <p:cBhvr>
                                        <p:cTn id="305" dur="500" fill="hold"/>
                                        <p:tgtEl>
                                          <p:spTgt spid="18"/>
                                        </p:tgtEl>
                                        <p:attrNameLst>
                                          <p:attrName>fillcolor</p:attrName>
                                        </p:attrNameLst>
                                      </p:cBhvr>
                                      <p:to>
                                        <a:srgbClr val="FFC8DD"/>
                                      </p:to>
                                    </p:animClr>
                                    <p:set>
                                      <p:cBhvr>
                                        <p:cTn id="306" dur="500" fill="hold"/>
                                        <p:tgtEl>
                                          <p:spTgt spid="18"/>
                                        </p:tgtEl>
                                        <p:attrNameLst>
                                          <p:attrName>fill.type</p:attrName>
                                        </p:attrNameLst>
                                      </p:cBhvr>
                                      <p:to>
                                        <p:strVal val="solid"/>
                                      </p:to>
                                    </p:set>
                                    <p:set>
                                      <p:cBhvr>
                                        <p:cTn id="307" dur="500" fill="hold"/>
                                        <p:tgtEl>
                                          <p:spTgt spid="18"/>
                                        </p:tgtEl>
                                        <p:attrNameLst>
                                          <p:attrName>fill.on</p:attrName>
                                        </p:attrNameLst>
                                      </p:cBhvr>
                                      <p:to>
                                        <p:strVal val="true"/>
                                      </p:to>
                                    </p:set>
                                  </p:childTnLst>
                                </p:cTn>
                              </p:par>
                            </p:childTnLst>
                          </p:cTn>
                        </p:par>
                        <p:par>
                          <p:cTn id="308" fill="hold">
                            <p:stCondLst>
                              <p:cond delay="500"/>
                            </p:stCondLst>
                            <p:childTnLst>
                              <p:par>
                                <p:cTn id="309" presetID="1" presetClass="entr" presetSubtype="0" fill="hold" nodeType="afterEffect">
                                  <p:stCondLst>
                                    <p:cond delay="0"/>
                                  </p:stCondLst>
                                  <p:childTnLst>
                                    <p:set>
                                      <p:cBhvr>
                                        <p:cTn id="310" dur="1" fill="hold">
                                          <p:stCondLst>
                                            <p:cond delay="0"/>
                                          </p:stCondLst>
                                        </p:cTn>
                                        <p:tgtEl>
                                          <p:spTgt spid="18">
                                            <p:txEl>
                                              <p:pRg st="0" end="0"/>
                                            </p:txEl>
                                          </p:spTgt>
                                        </p:tgtEl>
                                        <p:attrNameLst>
                                          <p:attrName>style.visibility</p:attrName>
                                        </p:attrNameLst>
                                      </p:cBhvr>
                                      <p:to>
                                        <p:strVal val="visible"/>
                                      </p:to>
                                    </p:set>
                                  </p:childTnLst>
                                </p:cTn>
                              </p:par>
                              <p:par>
                                <p:cTn id="311" presetID="3" presetClass="emph" presetSubtype="2" fill="hold" nodeType="withEffect">
                                  <p:stCondLst>
                                    <p:cond delay="0"/>
                                  </p:stCondLst>
                                  <p:childTnLst>
                                    <p:animClr clrSpc="rgb" dir="cw">
                                      <p:cBhvr override="childStyle">
                                        <p:cTn id="312" dur="2000" fill="hold"/>
                                        <p:tgtEl>
                                          <p:spTgt spid="18">
                                            <p:txEl>
                                              <p:pRg st="0" end="0"/>
                                            </p:txEl>
                                          </p:spTgt>
                                        </p:tgtEl>
                                        <p:attrNameLst>
                                          <p:attrName>style.color</p:attrName>
                                        </p:attrNameLst>
                                      </p:cBhvr>
                                      <p:to>
                                        <a:srgbClr val="06D6A0"/>
                                      </p:to>
                                    </p:animClr>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grpId="0" nodeType="clickEffect">
                                  <p:stCondLst>
                                    <p:cond delay="0"/>
                                  </p:stCondLst>
                                  <p:childTnLst>
                                    <p:set>
                                      <p:cBhvr>
                                        <p:cTn id="316" dur="1" fill="hold">
                                          <p:stCondLst>
                                            <p:cond delay="0"/>
                                          </p:stCondLst>
                                        </p:cTn>
                                        <p:tgtEl>
                                          <p:spTgt spid="29"/>
                                        </p:tgtEl>
                                        <p:attrNameLst>
                                          <p:attrName>style.visibility</p:attrName>
                                        </p:attrNameLst>
                                      </p:cBhvr>
                                      <p:to>
                                        <p:strVal val="visible"/>
                                      </p:to>
                                    </p:set>
                                  </p:childTnLst>
                                </p:cTn>
                              </p:par>
                            </p:childTnLst>
                          </p:cTn>
                        </p:par>
                        <p:par>
                          <p:cTn id="317" fill="hold">
                            <p:stCondLst>
                              <p:cond delay="0"/>
                            </p:stCondLst>
                            <p:childTnLst>
                              <p:par>
                                <p:cTn id="318" presetID="22" presetClass="entr" presetSubtype="2" fill="hold" nodeType="afterEffect">
                                  <p:stCondLst>
                                    <p:cond delay="0"/>
                                  </p:stCondLst>
                                  <p:childTnLst>
                                    <p:set>
                                      <p:cBhvr>
                                        <p:cTn id="319" dur="1" fill="hold">
                                          <p:stCondLst>
                                            <p:cond delay="0"/>
                                          </p:stCondLst>
                                        </p:cTn>
                                        <p:tgtEl>
                                          <p:spTgt spid="28"/>
                                        </p:tgtEl>
                                        <p:attrNameLst>
                                          <p:attrName>style.visibility</p:attrName>
                                        </p:attrNameLst>
                                      </p:cBhvr>
                                      <p:to>
                                        <p:strVal val="visible"/>
                                      </p:to>
                                    </p:set>
                                    <p:animEffect transition="in" filter="wipe(right)">
                                      <p:cBhvr>
                                        <p:cTn id="320" dur="2000"/>
                                        <p:tgtEl>
                                          <p:spTgt spid="28"/>
                                        </p:tgtEl>
                                      </p:cBhvr>
                                    </p:animEffect>
                                  </p:childTnLst>
                                </p:cTn>
                              </p:par>
                              <p:par>
                                <p:cTn id="321" presetID="7" presetClass="emph" presetSubtype="2" fill="hold" nodeType="withEffect">
                                  <p:stCondLst>
                                    <p:cond delay="0"/>
                                  </p:stCondLst>
                                  <p:childTnLst>
                                    <p:animClr clrSpc="rgb" dir="cw">
                                      <p:cBhvr>
                                        <p:cTn id="322" dur="2000" fill="hold"/>
                                        <p:tgtEl>
                                          <p:spTgt spid="28"/>
                                        </p:tgtEl>
                                        <p:attrNameLst>
                                          <p:attrName>stroke.color</p:attrName>
                                        </p:attrNameLst>
                                      </p:cBhvr>
                                      <p:to>
                                        <a:srgbClr val="BFBFBF"/>
                                      </p:to>
                                    </p:animClr>
                                    <p:set>
                                      <p:cBhvr>
                                        <p:cTn id="323" dur="2000" fill="hold"/>
                                        <p:tgtEl>
                                          <p:spTgt spid="28"/>
                                        </p:tgtEl>
                                        <p:attrNameLst>
                                          <p:attrName>stroke.on</p:attrName>
                                        </p:attrNameLst>
                                      </p:cBhvr>
                                      <p:to>
                                        <p:strVal val="true"/>
                                      </p:to>
                                    </p:set>
                                  </p:childTnLst>
                                </p:cTn>
                              </p:par>
                            </p:childTnLst>
                          </p:cTn>
                        </p:par>
                      </p:childTnLst>
                    </p:cTn>
                  </p:par>
                  <p:par>
                    <p:cTn id="324" fill="hold">
                      <p:stCondLst>
                        <p:cond delay="indefinite"/>
                      </p:stCondLst>
                      <p:childTnLst>
                        <p:par>
                          <p:cTn id="325" fill="hold">
                            <p:stCondLst>
                              <p:cond delay="0"/>
                            </p:stCondLst>
                            <p:childTnLst>
                              <p:par>
                                <p:cTn id="326" presetID="22" presetClass="entr" presetSubtype="4" fill="hold" nodeType="clickEffect">
                                  <p:stCondLst>
                                    <p:cond delay="0"/>
                                  </p:stCondLst>
                                  <p:childTnLst>
                                    <p:set>
                                      <p:cBhvr>
                                        <p:cTn id="327" dur="1" fill="hold">
                                          <p:stCondLst>
                                            <p:cond delay="0"/>
                                          </p:stCondLst>
                                        </p:cTn>
                                        <p:tgtEl>
                                          <p:spTgt spid="19"/>
                                        </p:tgtEl>
                                        <p:attrNameLst>
                                          <p:attrName>style.visibility</p:attrName>
                                        </p:attrNameLst>
                                      </p:cBhvr>
                                      <p:to>
                                        <p:strVal val="visible"/>
                                      </p:to>
                                    </p:set>
                                    <p:animEffect transition="in" filter="wipe(down)">
                                      <p:cBhvr>
                                        <p:cTn id="328" dur="2000"/>
                                        <p:tgtEl>
                                          <p:spTgt spid="19"/>
                                        </p:tgtEl>
                                      </p:cBhvr>
                                    </p:animEffect>
                                  </p:childTnLst>
                                </p:cTn>
                              </p:par>
                              <p:par>
                                <p:cTn id="329" presetID="7" presetClass="emph" presetSubtype="2" fill="hold" nodeType="withEffect">
                                  <p:stCondLst>
                                    <p:cond delay="0"/>
                                  </p:stCondLst>
                                  <p:childTnLst>
                                    <p:animClr clrSpc="rgb" dir="cw">
                                      <p:cBhvr>
                                        <p:cTn id="330" dur="2000" fill="hold"/>
                                        <p:tgtEl>
                                          <p:spTgt spid="19"/>
                                        </p:tgtEl>
                                        <p:attrNameLst>
                                          <p:attrName>stroke.color</p:attrName>
                                        </p:attrNameLst>
                                      </p:cBhvr>
                                      <p:to>
                                        <a:srgbClr val="FFC8DD"/>
                                      </p:to>
                                    </p:animClr>
                                    <p:set>
                                      <p:cBhvr>
                                        <p:cTn id="331" dur="2000" fill="hold"/>
                                        <p:tgtEl>
                                          <p:spTgt spid="19"/>
                                        </p:tgtEl>
                                        <p:attrNameLst>
                                          <p:attrName>stroke.on</p:attrName>
                                        </p:attrNameLst>
                                      </p:cBhvr>
                                      <p:to>
                                        <p:strVal val="true"/>
                                      </p:to>
                                    </p:set>
                                  </p:childTnLst>
                                </p:cTn>
                              </p:par>
                              <p:par>
                                <p:cTn id="332" presetID="1" presetClass="entr" presetSubtype="0" fill="hold" grpId="1" nodeType="withEffect">
                                  <p:stCondLst>
                                    <p:cond delay="0"/>
                                  </p:stCondLst>
                                  <p:childTnLst>
                                    <p:set>
                                      <p:cBhvr>
                                        <p:cTn id="333" dur="1" fill="hold">
                                          <p:stCondLst>
                                            <p:cond delay="0"/>
                                          </p:stCondLst>
                                        </p:cTn>
                                        <p:tgtEl>
                                          <p:spTgt spid="27">
                                            <p:txEl>
                                              <p:pRg st="0" end="0"/>
                                            </p:txEl>
                                          </p:spTgt>
                                        </p:tgtEl>
                                        <p:attrNameLst>
                                          <p:attrName>style.visibility</p:attrName>
                                        </p:attrNameLst>
                                      </p:cBhvr>
                                      <p:to>
                                        <p:strVal val="visible"/>
                                      </p:to>
                                    </p:set>
                                  </p:childTnLst>
                                </p:cTn>
                              </p:par>
                              <p:par>
                                <p:cTn id="334" presetID="3" presetClass="emph" presetSubtype="2" fill="hold" grpId="0" nodeType="withEffect">
                                  <p:stCondLst>
                                    <p:cond delay="0"/>
                                  </p:stCondLst>
                                  <p:childTnLst>
                                    <p:animClr clrSpc="rgb" dir="cw">
                                      <p:cBhvr override="childStyle">
                                        <p:cTn id="335" dur="2000" fill="hold"/>
                                        <p:tgtEl>
                                          <p:spTgt spid="27">
                                            <p:txEl>
                                              <p:pRg st="0" end="0"/>
                                            </p:txEl>
                                          </p:spTgt>
                                        </p:tgtEl>
                                        <p:attrNameLst>
                                          <p:attrName>style.color</p:attrName>
                                        </p:attrNameLst>
                                      </p:cBhvr>
                                      <p:to>
                                        <a:srgbClr val="073B4C"/>
                                      </p:to>
                                    </p:animClr>
                                  </p:childTnLst>
                                </p:cTn>
                              </p:par>
                            </p:childTnLst>
                          </p:cTn>
                        </p:par>
                      </p:childTnLst>
                    </p:cTn>
                  </p:par>
                  <p:par>
                    <p:cTn id="336" fill="hold">
                      <p:stCondLst>
                        <p:cond delay="indefinite"/>
                      </p:stCondLst>
                      <p:childTnLst>
                        <p:par>
                          <p:cTn id="337" fill="hold">
                            <p:stCondLst>
                              <p:cond delay="0"/>
                            </p:stCondLst>
                            <p:childTnLst>
                              <p:par>
                                <p:cTn id="338" presetID="1" presetClass="entr" presetSubtype="0" fill="hold" grpId="1" nodeType="clickEffect">
                                  <p:stCondLst>
                                    <p:cond delay="0"/>
                                  </p:stCondLst>
                                  <p:childTnLst>
                                    <p:set>
                                      <p:cBhvr>
                                        <p:cTn id="339" dur="1" fill="hold">
                                          <p:stCondLst>
                                            <p:cond delay="0"/>
                                          </p:stCondLst>
                                        </p:cTn>
                                        <p:tgtEl>
                                          <p:spTgt spid="21"/>
                                        </p:tgtEl>
                                        <p:attrNameLst>
                                          <p:attrName>style.visibility</p:attrName>
                                        </p:attrNameLst>
                                      </p:cBhvr>
                                      <p:to>
                                        <p:strVal val="visible"/>
                                      </p:to>
                                    </p:set>
                                  </p:childTnLst>
                                </p:cTn>
                              </p:par>
                            </p:childTnLst>
                          </p:cTn>
                        </p:par>
                        <p:par>
                          <p:cTn id="340" fill="hold">
                            <p:stCondLst>
                              <p:cond delay="0"/>
                            </p:stCondLst>
                            <p:childTnLst>
                              <p:par>
                                <p:cTn id="341" presetID="19" presetClass="emph" presetSubtype="0" fill="hold" grpId="0" nodeType="afterEffect">
                                  <p:stCondLst>
                                    <p:cond delay="0"/>
                                  </p:stCondLst>
                                  <p:childTnLst>
                                    <p:animClr clrSpc="rgb" dir="cw">
                                      <p:cBhvr override="childStyle">
                                        <p:cTn id="342" dur="500" fill="hold"/>
                                        <p:tgtEl>
                                          <p:spTgt spid="21"/>
                                        </p:tgtEl>
                                        <p:attrNameLst>
                                          <p:attrName>style.color</p:attrName>
                                        </p:attrNameLst>
                                      </p:cBhvr>
                                      <p:to>
                                        <a:srgbClr val="FFC8DD"/>
                                      </p:to>
                                    </p:animClr>
                                    <p:animClr clrSpc="rgb" dir="cw">
                                      <p:cBhvr>
                                        <p:cTn id="343" dur="500" fill="hold"/>
                                        <p:tgtEl>
                                          <p:spTgt spid="21"/>
                                        </p:tgtEl>
                                        <p:attrNameLst>
                                          <p:attrName>fillcolor</p:attrName>
                                        </p:attrNameLst>
                                      </p:cBhvr>
                                      <p:to>
                                        <a:srgbClr val="FFC8DD"/>
                                      </p:to>
                                    </p:animClr>
                                    <p:set>
                                      <p:cBhvr>
                                        <p:cTn id="344" dur="500" fill="hold"/>
                                        <p:tgtEl>
                                          <p:spTgt spid="21"/>
                                        </p:tgtEl>
                                        <p:attrNameLst>
                                          <p:attrName>fill.type</p:attrName>
                                        </p:attrNameLst>
                                      </p:cBhvr>
                                      <p:to>
                                        <p:strVal val="solid"/>
                                      </p:to>
                                    </p:set>
                                    <p:set>
                                      <p:cBhvr>
                                        <p:cTn id="345" dur="500" fill="hold"/>
                                        <p:tgtEl>
                                          <p:spTgt spid="21"/>
                                        </p:tgtEl>
                                        <p:attrNameLst>
                                          <p:attrName>fill.on</p:attrName>
                                        </p:attrNameLst>
                                      </p:cBhvr>
                                      <p:to>
                                        <p:strVal val="true"/>
                                      </p:to>
                                    </p:set>
                                  </p:childTnLst>
                                </p:cTn>
                              </p:par>
                            </p:childTnLst>
                          </p:cTn>
                        </p:par>
                        <p:par>
                          <p:cTn id="346" fill="hold">
                            <p:stCondLst>
                              <p:cond delay="500"/>
                            </p:stCondLst>
                            <p:childTnLst>
                              <p:par>
                                <p:cTn id="347" presetID="1" presetClass="entr" presetSubtype="0" fill="hold" nodeType="afterEffect">
                                  <p:stCondLst>
                                    <p:cond delay="0"/>
                                  </p:stCondLst>
                                  <p:childTnLst>
                                    <p:set>
                                      <p:cBhvr>
                                        <p:cTn id="348" dur="1" fill="hold">
                                          <p:stCondLst>
                                            <p:cond delay="0"/>
                                          </p:stCondLst>
                                        </p:cTn>
                                        <p:tgtEl>
                                          <p:spTgt spid="21">
                                            <p:txEl>
                                              <p:pRg st="0" end="0"/>
                                            </p:txEl>
                                          </p:spTgt>
                                        </p:tgtEl>
                                        <p:attrNameLst>
                                          <p:attrName>style.visibility</p:attrName>
                                        </p:attrNameLst>
                                      </p:cBhvr>
                                      <p:to>
                                        <p:strVal val="visible"/>
                                      </p:to>
                                    </p:set>
                                  </p:childTnLst>
                                </p:cTn>
                              </p:par>
                              <p:par>
                                <p:cTn id="349" presetID="3" presetClass="emph" presetSubtype="2" fill="hold" nodeType="withEffect">
                                  <p:stCondLst>
                                    <p:cond delay="0"/>
                                  </p:stCondLst>
                                  <p:childTnLst>
                                    <p:animClr clrSpc="rgb" dir="cw">
                                      <p:cBhvr override="childStyle">
                                        <p:cTn id="350" dur="2000" fill="hold"/>
                                        <p:tgtEl>
                                          <p:spTgt spid="21">
                                            <p:txEl>
                                              <p:pRg st="0" end="0"/>
                                            </p:txEl>
                                          </p:spTgt>
                                        </p:tgtEl>
                                        <p:attrNameLst>
                                          <p:attrName>style.color</p:attrName>
                                        </p:attrNameLst>
                                      </p:cBhvr>
                                      <p:to>
                                        <a:srgbClr val="06D6A0"/>
                                      </p:to>
                                    </p:animClr>
                                  </p:childTnLst>
                                </p:cTn>
                              </p:par>
                            </p:childTnLst>
                          </p:cTn>
                        </p:par>
                      </p:childTnLst>
                    </p:cTn>
                  </p:par>
                  <p:par>
                    <p:cTn id="351" fill="hold">
                      <p:stCondLst>
                        <p:cond delay="indefinite"/>
                      </p:stCondLst>
                      <p:childTnLst>
                        <p:par>
                          <p:cTn id="352" fill="hold">
                            <p:stCondLst>
                              <p:cond delay="0"/>
                            </p:stCondLst>
                            <p:childTnLst>
                              <p:par>
                                <p:cTn id="353" presetID="22" presetClass="entr" presetSubtype="4" fill="hold" nodeType="clickEffect">
                                  <p:stCondLst>
                                    <p:cond delay="0"/>
                                  </p:stCondLst>
                                  <p:childTnLst>
                                    <p:set>
                                      <p:cBhvr>
                                        <p:cTn id="354" dur="1" fill="hold">
                                          <p:stCondLst>
                                            <p:cond delay="0"/>
                                          </p:stCondLst>
                                        </p:cTn>
                                        <p:tgtEl>
                                          <p:spTgt spid="20"/>
                                        </p:tgtEl>
                                        <p:attrNameLst>
                                          <p:attrName>style.visibility</p:attrName>
                                        </p:attrNameLst>
                                      </p:cBhvr>
                                      <p:to>
                                        <p:strVal val="visible"/>
                                      </p:to>
                                    </p:set>
                                    <p:animEffect transition="in" filter="wipe(down)">
                                      <p:cBhvr>
                                        <p:cTn id="355" dur="2000"/>
                                        <p:tgtEl>
                                          <p:spTgt spid="20"/>
                                        </p:tgtEl>
                                      </p:cBhvr>
                                    </p:animEffect>
                                  </p:childTnLst>
                                </p:cTn>
                              </p:par>
                              <p:par>
                                <p:cTn id="356" presetID="7" presetClass="emph" presetSubtype="2" fill="hold" nodeType="withEffect">
                                  <p:stCondLst>
                                    <p:cond delay="0"/>
                                  </p:stCondLst>
                                  <p:childTnLst>
                                    <p:animClr clrSpc="rgb" dir="cw">
                                      <p:cBhvr>
                                        <p:cTn id="357" dur="2000" fill="hold"/>
                                        <p:tgtEl>
                                          <p:spTgt spid="20"/>
                                        </p:tgtEl>
                                        <p:attrNameLst>
                                          <p:attrName>stroke.color</p:attrName>
                                        </p:attrNameLst>
                                      </p:cBhvr>
                                      <p:to>
                                        <a:srgbClr val="FFC8DD"/>
                                      </p:to>
                                    </p:animClr>
                                    <p:set>
                                      <p:cBhvr>
                                        <p:cTn id="358" dur="2000" fill="hold"/>
                                        <p:tgtEl>
                                          <p:spTgt spid="20"/>
                                        </p:tgtEl>
                                        <p:attrNameLst>
                                          <p:attrName>stroke.on</p:attrName>
                                        </p:attrNameLst>
                                      </p:cBhvr>
                                      <p:to>
                                        <p:strVal val="true"/>
                                      </p:to>
                                    </p:set>
                                  </p:childTnLst>
                                </p:cTn>
                              </p:par>
                              <p:par>
                                <p:cTn id="359" presetID="1" presetClass="entr" presetSubtype="0" fill="hold" grpId="1" nodeType="withEffect">
                                  <p:stCondLst>
                                    <p:cond delay="0"/>
                                  </p:stCondLst>
                                  <p:childTnLst>
                                    <p:set>
                                      <p:cBhvr>
                                        <p:cTn id="360" dur="1" fill="hold">
                                          <p:stCondLst>
                                            <p:cond delay="0"/>
                                          </p:stCondLst>
                                        </p:cTn>
                                        <p:tgtEl>
                                          <p:spTgt spid="22">
                                            <p:txEl>
                                              <p:pRg st="0" end="0"/>
                                            </p:txEl>
                                          </p:spTgt>
                                        </p:tgtEl>
                                        <p:attrNameLst>
                                          <p:attrName>style.visibility</p:attrName>
                                        </p:attrNameLst>
                                      </p:cBhvr>
                                      <p:to>
                                        <p:strVal val="visible"/>
                                      </p:to>
                                    </p:set>
                                  </p:childTnLst>
                                </p:cTn>
                              </p:par>
                              <p:par>
                                <p:cTn id="361" presetID="3" presetClass="emph" presetSubtype="2" fill="hold" grpId="0" nodeType="withEffect">
                                  <p:stCondLst>
                                    <p:cond delay="0"/>
                                  </p:stCondLst>
                                  <p:childTnLst>
                                    <p:animClr clrSpc="rgb" dir="cw">
                                      <p:cBhvr override="childStyle">
                                        <p:cTn id="362" dur="2000" fill="hold"/>
                                        <p:tgtEl>
                                          <p:spTgt spid="22">
                                            <p:txEl>
                                              <p:pRg st="0" end="0"/>
                                            </p:txEl>
                                          </p:spTgt>
                                        </p:tgtEl>
                                        <p:attrNameLst>
                                          <p:attrName>style.color</p:attrName>
                                        </p:attrNameLst>
                                      </p:cBhvr>
                                      <p:to>
                                        <a:srgbClr val="073B4C"/>
                                      </p:to>
                                    </p:animClr>
                                  </p:childTnLst>
                                </p:cTn>
                              </p:par>
                            </p:childTnLst>
                          </p:cTn>
                        </p:par>
                      </p:childTnLst>
                    </p:cTn>
                  </p:par>
                  <p:par>
                    <p:cTn id="363" fill="hold">
                      <p:stCondLst>
                        <p:cond delay="indefinite"/>
                      </p:stCondLst>
                      <p:childTnLst>
                        <p:par>
                          <p:cTn id="364" fill="hold">
                            <p:stCondLst>
                              <p:cond delay="0"/>
                            </p:stCondLst>
                            <p:childTnLst>
                              <p:par>
                                <p:cTn id="365" presetID="1" presetClass="entr" presetSubtype="0" fill="hold" grpId="1" nodeType="clickEffect">
                                  <p:stCondLst>
                                    <p:cond delay="0"/>
                                  </p:stCondLst>
                                  <p:childTnLst>
                                    <p:set>
                                      <p:cBhvr>
                                        <p:cTn id="366" dur="1" fill="hold">
                                          <p:stCondLst>
                                            <p:cond delay="0"/>
                                          </p:stCondLst>
                                        </p:cTn>
                                        <p:tgtEl>
                                          <p:spTgt spid="23"/>
                                        </p:tgtEl>
                                        <p:attrNameLst>
                                          <p:attrName>style.visibility</p:attrName>
                                        </p:attrNameLst>
                                      </p:cBhvr>
                                      <p:to>
                                        <p:strVal val="visible"/>
                                      </p:to>
                                    </p:set>
                                  </p:childTnLst>
                                </p:cTn>
                              </p:par>
                            </p:childTnLst>
                          </p:cTn>
                        </p:par>
                        <p:par>
                          <p:cTn id="367" fill="hold">
                            <p:stCondLst>
                              <p:cond delay="0"/>
                            </p:stCondLst>
                            <p:childTnLst>
                              <p:par>
                                <p:cTn id="368" presetID="19" presetClass="emph" presetSubtype="0" fill="hold" grpId="0" nodeType="afterEffect">
                                  <p:stCondLst>
                                    <p:cond delay="0"/>
                                  </p:stCondLst>
                                  <p:childTnLst>
                                    <p:animClr clrSpc="rgb" dir="cw">
                                      <p:cBhvr override="childStyle">
                                        <p:cTn id="369" dur="500" fill="hold"/>
                                        <p:tgtEl>
                                          <p:spTgt spid="23"/>
                                        </p:tgtEl>
                                        <p:attrNameLst>
                                          <p:attrName>style.color</p:attrName>
                                        </p:attrNameLst>
                                      </p:cBhvr>
                                      <p:to>
                                        <a:srgbClr val="FFC8DD"/>
                                      </p:to>
                                    </p:animClr>
                                    <p:animClr clrSpc="rgb" dir="cw">
                                      <p:cBhvr>
                                        <p:cTn id="370" dur="500" fill="hold"/>
                                        <p:tgtEl>
                                          <p:spTgt spid="23"/>
                                        </p:tgtEl>
                                        <p:attrNameLst>
                                          <p:attrName>fillcolor</p:attrName>
                                        </p:attrNameLst>
                                      </p:cBhvr>
                                      <p:to>
                                        <a:srgbClr val="FFC8DD"/>
                                      </p:to>
                                    </p:animClr>
                                    <p:set>
                                      <p:cBhvr>
                                        <p:cTn id="371" dur="500" fill="hold"/>
                                        <p:tgtEl>
                                          <p:spTgt spid="23"/>
                                        </p:tgtEl>
                                        <p:attrNameLst>
                                          <p:attrName>fill.type</p:attrName>
                                        </p:attrNameLst>
                                      </p:cBhvr>
                                      <p:to>
                                        <p:strVal val="solid"/>
                                      </p:to>
                                    </p:set>
                                    <p:set>
                                      <p:cBhvr>
                                        <p:cTn id="372" dur="500" fill="hold"/>
                                        <p:tgtEl>
                                          <p:spTgt spid="23"/>
                                        </p:tgtEl>
                                        <p:attrNameLst>
                                          <p:attrName>fill.on</p:attrName>
                                        </p:attrNameLst>
                                      </p:cBhvr>
                                      <p:to>
                                        <p:strVal val="true"/>
                                      </p:to>
                                    </p:set>
                                  </p:childTnLst>
                                </p:cTn>
                              </p:par>
                            </p:childTnLst>
                          </p:cTn>
                        </p:par>
                        <p:par>
                          <p:cTn id="373" fill="hold">
                            <p:stCondLst>
                              <p:cond delay="500"/>
                            </p:stCondLst>
                            <p:childTnLst>
                              <p:par>
                                <p:cTn id="374" presetID="1" presetClass="entr" presetSubtype="0" fill="hold" nodeType="afterEffect">
                                  <p:stCondLst>
                                    <p:cond delay="0"/>
                                  </p:stCondLst>
                                  <p:childTnLst>
                                    <p:set>
                                      <p:cBhvr>
                                        <p:cTn id="375" dur="1" fill="hold">
                                          <p:stCondLst>
                                            <p:cond delay="0"/>
                                          </p:stCondLst>
                                        </p:cTn>
                                        <p:tgtEl>
                                          <p:spTgt spid="23">
                                            <p:txEl>
                                              <p:pRg st="0" end="0"/>
                                            </p:txEl>
                                          </p:spTgt>
                                        </p:tgtEl>
                                        <p:attrNameLst>
                                          <p:attrName>style.visibility</p:attrName>
                                        </p:attrNameLst>
                                      </p:cBhvr>
                                      <p:to>
                                        <p:strVal val="visible"/>
                                      </p:to>
                                    </p:set>
                                  </p:childTnLst>
                                </p:cTn>
                              </p:par>
                              <p:par>
                                <p:cTn id="376" presetID="3" presetClass="emph" presetSubtype="2" fill="hold" nodeType="withEffect">
                                  <p:stCondLst>
                                    <p:cond delay="0"/>
                                  </p:stCondLst>
                                  <p:childTnLst>
                                    <p:animClr clrSpc="rgb" dir="cw">
                                      <p:cBhvr override="childStyle">
                                        <p:cTn id="377" dur="2000" fill="hold"/>
                                        <p:tgtEl>
                                          <p:spTgt spid="23">
                                            <p:txEl>
                                              <p:pRg st="0" end="0"/>
                                            </p:txEl>
                                          </p:spTgt>
                                        </p:tgtEl>
                                        <p:attrNameLst>
                                          <p:attrName>style.color</p:attrName>
                                        </p:attrNameLst>
                                      </p:cBhvr>
                                      <p:to>
                                        <a:srgbClr val="06D6A0"/>
                                      </p:to>
                                    </p:animClr>
                                  </p:childTnLst>
                                </p:cTn>
                              </p:par>
                            </p:childTnLst>
                          </p:cTn>
                        </p:par>
                        <p:par>
                          <p:cTn id="378" fill="hold">
                            <p:stCondLst>
                              <p:cond delay="2500"/>
                            </p:stCondLst>
                            <p:childTnLst>
                              <p:par>
                                <p:cTn id="379" presetID="1" presetClass="entr" presetSubtype="0" fill="hold" grpId="0" nodeType="afterEffect">
                                  <p:stCondLst>
                                    <p:cond delay="0"/>
                                  </p:stCondLst>
                                  <p:childTnLst>
                                    <p:set>
                                      <p:cBhvr>
                                        <p:cTn id="380" dur="1" fill="hold">
                                          <p:stCondLst>
                                            <p:cond delay="0"/>
                                          </p:stCondLst>
                                        </p:cTn>
                                        <p:tgtEl>
                                          <p:spTgt spid="25"/>
                                        </p:tgtEl>
                                        <p:attrNameLst>
                                          <p:attrName>style.visibility</p:attrName>
                                        </p:attrNameLst>
                                      </p:cBhvr>
                                      <p:to>
                                        <p:strVal val="visible"/>
                                      </p:to>
                                    </p:set>
                                  </p:childTnLst>
                                </p:cTn>
                              </p:par>
                            </p:childTnLst>
                          </p:cTn>
                        </p:par>
                        <p:par>
                          <p:cTn id="381" fill="hold">
                            <p:stCondLst>
                              <p:cond delay="2500"/>
                            </p:stCondLst>
                            <p:childTnLst>
                              <p:par>
                                <p:cTn id="382" presetID="22" presetClass="entr" presetSubtype="2" fill="hold" nodeType="afterEffect">
                                  <p:stCondLst>
                                    <p:cond delay="0"/>
                                  </p:stCondLst>
                                  <p:childTnLst>
                                    <p:set>
                                      <p:cBhvr>
                                        <p:cTn id="383" dur="1" fill="hold">
                                          <p:stCondLst>
                                            <p:cond delay="0"/>
                                          </p:stCondLst>
                                        </p:cTn>
                                        <p:tgtEl>
                                          <p:spTgt spid="26"/>
                                        </p:tgtEl>
                                        <p:attrNameLst>
                                          <p:attrName>style.visibility</p:attrName>
                                        </p:attrNameLst>
                                      </p:cBhvr>
                                      <p:to>
                                        <p:strVal val="visible"/>
                                      </p:to>
                                    </p:set>
                                    <p:animEffect transition="in" filter="wipe(right)">
                                      <p:cBhvr>
                                        <p:cTn id="384" dur="2000"/>
                                        <p:tgtEl>
                                          <p:spTgt spid="26"/>
                                        </p:tgtEl>
                                      </p:cBhvr>
                                    </p:animEffect>
                                  </p:childTnLst>
                                </p:cTn>
                              </p:par>
                              <p:par>
                                <p:cTn id="385" presetID="7" presetClass="emph" presetSubtype="2" fill="hold" nodeType="withEffect">
                                  <p:stCondLst>
                                    <p:cond delay="0"/>
                                  </p:stCondLst>
                                  <p:childTnLst>
                                    <p:animClr clrSpc="rgb" dir="cw">
                                      <p:cBhvr>
                                        <p:cTn id="386" dur="2000" fill="hold"/>
                                        <p:tgtEl>
                                          <p:spTgt spid="26"/>
                                        </p:tgtEl>
                                        <p:attrNameLst>
                                          <p:attrName>stroke.color</p:attrName>
                                        </p:attrNameLst>
                                      </p:cBhvr>
                                      <p:to>
                                        <a:srgbClr val="06D6A0"/>
                                      </p:to>
                                    </p:animClr>
                                    <p:set>
                                      <p:cBhvr>
                                        <p:cTn id="387" dur="2000" fill="hold"/>
                                        <p:tgtEl>
                                          <p:spTgt spid="26"/>
                                        </p:tgtEl>
                                        <p:attrNameLst>
                                          <p:attrName>stroke.on</p:attrName>
                                        </p:attrNameLst>
                                      </p:cBhvr>
                                      <p:to>
                                        <p:strVal val="true"/>
                                      </p:to>
                                    </p:set>
                                  </p:childTnLst>
                                </p:cTn>
                              </p:par>
                            </p:childTnLst>
                          </p:cTn>
                        </p:par>
                      </p:childTnLst>
                    </p:cTn>
                  </p:par>
                  <p:par>
                    <p:cTn id="388" fill="hold">
                      <p:stCondLst>
                        <p:cond delay="indefinite"/>
                      </p:stCondLst>
                      <p:childTnLst>
                        <p:par>
                          <p:cTn id="389" fill="hold">
                            <p:stCondLst>
                              <p:cond delay="0"/>
                            </p:stCondLst>
                            <p:childTnLst>
                              <p:par>
                                <p:cTn id="390" presetID="22" presetClass="entr" presetSubtype="4" fill="hold" nodeType="clickEffect">
                                  <p:stCondLst>
                                    <p:cond delay="0"/>
                                  </p:stCondLst>
                                  <p:childTnLst>
                                    <p:set>
                                      <p:cBhvr>
                                        <p:cTn id="391" dur="1" fill="hold">
                                          <p:stCondLst>
                                            <p:cond delay="0"/>
                                          </p:stCondLst>
                                        </p:cTn>
                                        <p:tgtEl>
                                          <p:spTgt spid="30"/>
                                        </p:tgtEl>
                                        <p:attrNameLst>
                                          <p:attrName>style.visibility</p:attrName>
                                        </p:attrNameLst>
                                      </p:cBhvr>
                                      <p:to>
                                        <p:strVal val="visible"/>
                                      </p:to>
                                    </p:set>
                                    <p:animEffect transition="in" filter="wipe(down)">
                                      <p:cBhvr>
                                        <p:cTn id="392" dur="2000"/>
                                        <p:tgtEl>
                                          <p:spTgt spid="30"/>
                                        </p:tgtEl>
                                      </p:cBhvr>
                                    </p:animEffect>
                                  </p:childTnLst>
                                </p:cTn>
                              </p:par>
                              <p:par>
                                <p:cTn id="393" presetID="7" presetClass="emph" presetSubtype="2" fill="hold" nodeType="withEffect">
                                  <p:stCondLst>
                                    <p:cond delay="0"/>
                                  </p:stCondLst>
                                  <p:childTnLst>
                                    <p:animClr clrSpc="rgb" dir="cw">
                                      <p:cBhvr>
                                        <p:cTn id="394" dur="2000" fill="hold"/>
                                        <p:tgtEl>
                                          <p:spTgt spid="30"/>
                                        </p:tgtEl>
                                        <p:attrNameLst>
                                          <p:attrName>stroke.color</p:attrName>
                                        </p:attrNameLst>
                                      </p:cBhvr>
                                      <p:to>
                                        <a:srgbClr val="FFC8DD"/>
                                      </p:to>
                                    </p:animClr>
                                    <p:set>
                                      <p:cBhvr>
                                        <p:cTn id="395" dur="2000" fill="hold"/>
                                        <p:tgtEl>
                                          <p:spTgt spid="30"/>
                                        </p:tgtEl>
                                        <p:attrNameLst>
                                          <p:attrName>stroke.on</p:attrName>
                                        </p:attrNameLst>
                                      </p:cBhvr>
                                      <p:to>
                                        <p:strVal val="true"/>
                                      </p:to>
                                    </p:set>
                                  </p:childTnLst>
                                </p:cTn>
                              </p:par>
                              <p:par>
                                <p:cTn id="396" presetID="1" presetClass="entr" presetSubtype="0" fill="hold" grpId="1" nodeType="withEffect">
                                  <p:stCondLst>
                                    <p:cond delay="0"/>
                                  </p:stCondLst>
                                  <p:childTnLst>
                                    <p:set>
                                      <p:cBhvr>
                                        <p:cTn id="397" dur="1" fill="hold">
                                          <p:stCondLst>
                                            <p:cond delay="0"/>
                                          </p:stCondLst>
                                        </p:cTn>
                                        <p:tgtEl>
                                          <p:spTgt spid="31">
                                            <p:txEl>
                                              <p:pRg st="0" end="0"/>
                                            </p:txEl>
                                          </p:spTgt>
                                        </p:tgtEl>
                                        <p:attrNameLst>
                                          <p:attrName>style.visibility</p:attrName>
                                        </p:attrNameLst>
                                      </p:cBhvr>
                                      <p:to>
                                        <p:strVal val="visible"/>
                                      </p:to>
                                    </p:set>
                                  </p:childTnLst>
                                </p:cTn>
                              </p:par>
                              <p:par>
                                <p:cTn id="398" presetID="3" presetClass="emph" presetSubtype="2" fill="hold" grpId="0" nodeType="withEffect">
                                  <p:stCondLst>
                                    <p:cond delay="0"/>
                                  </p:stCondLst>
                                  <p:childTnLst>
                                    <p:animClr clrSpc="rgb" dir="cw">
                                      <p:cBhvr override="childStyle">
                                        <p:cTn id="399" dur="2000" fill="hold"/>
                                        <p:tgtEl>
                                          <p:spTgt spid="31">
                                            <p:txEl>
                                              <p:pRg st="0" end="0"/>
                                            </p:txEl>
                                          </p:spTgt>
                                        </p:tgtEl>
                                        <p:attrNameLst>
                                          <p:attrName>style.color</p:attrName>
                                        </p:attrNameLst>
                                      </p:cBhvr>
                                      <p:to>
                                        <a:srgbClr val="073B4C"/>
                                      </p:to>
                                    </p:animClr>
                                  </p:childTnLst>
                                </p:cTn>
                              </p:par>
                            </p:childTnLst>
                          </p:cTn>
                        </p:par>
                      </p:childTnLst>
                    </p:cTn>
                  </p:par>
                  <p:par>
                    <p:cTn id="400" fill="hold">
                      <p:stCondLst>
                        <p:cond delay="indefinite"/>
                      </p:stCondLst>
                      <p:childTnLst>
                        <p:par>
                          <p:cTn id="401" fill="hold">
                            <p:stCondLst>
                              <p:cond delay="0"/>
                            </p:stCondLst>
                            <p:childTnLst>
                              <p:par>
                                <p:cTn id="402" presetID="1" presetClass="entr" presetSubtype="0" fill="hold" grpId="1" nodeType="clickEffect">
                                  <p:stCondLst>
                                    <p:cond delay="0"/>
                                  </p:stCondLst>
                                  <p:childTnLst>
                                    <p:set>
                                      <p:cBhvr>
                                        <p:cTn id="403" dur="1" fill="hold">
                                          <p:stCondLst>
                                            <p:cond delay="0"/>
                                          </p:stCondLst>
                                        </p:cTn>
                                        <p:tgtEl>
                                          <p:spTgt spid="33"/>
                                        </p:tgtEl>
                                        <p:attrNameLst>
                                          <p:attrName>style.visibility</p:attrName>
                                        </p:attrNameLst>
                                      </p:cBhvr>
                                      <p:to>
                                        <p:strVal val="visible"/>
                                      </p:to>
                                    </p:set>
                                  </p:childTnLst>
                                </p:cTn>
                              </p:par>
                            </p:childTnLst>
                          </p:cTn>
                        </p:par>
                        <p:par>
                          <p:cTn id="404" fill="hold">
                            <p:stCondLst>
                              <p:cond delay="0"/>
                            </p:stCondLst>
                            <p:childTnLst>
                              <p:par>
                                <p:cTn id="405" presetID="19" presetClass="emph" presetSubtype="0" fill="hold" grpId="0" nodeType="afterEffect">
                                  <p:stCondLst>
                                    <p:cond delay="0"/>
                                  </p:stCondLst>
                                  <p:childTnLst>
                                    <p:animClr clrSpc="rgb" dir="cw">
                                      <p:cBhvr override="childStyle">
                                        <p:cTn id="406" dur="500" fill="hold"/>
                                        <p:tgtEl>
                                          <p:spTgt spid="33"/>
                                        </p:tgtEl>
                                        <p:attrNameLst>
                                          <p:attrName>style.color</p:attrName>
                                        </p:attrNameLst>
                                      </p:cBhvr>
                                      <p:to>
                                        <a:srgbClr val="FFC8DD"/>
                                      </p:to>
                                    </p:animClr>
                                    <p:animClr clrSpc="rgb" dir="cw">
                                      <p:cBhvr>
                                        <p:cTn id="407" dur="500" fill="hold"/>
                                        <p:tgtEl>
                                          <p:spTgt spid="33"/>
                                        </p:tgtEl>
                                        <p:attrNameLst>
                                          <p:attrName>fillcolor</p:attrName>
                                        </p:attrNameLst>
                                      </p:cBhvr>
                                      <p:to>
                                        <a:srgbClr val="FFC8DD"/>
                                      </p:to>
                                    </p:animClr>
                                    <p:set>
                                      <p:cBhvr>
                                        <p:cTn id="408" dur="500" fill="hold"/>
                                        <p:tgtEl>
                                          <p:spTgt spid="33"/>
                                        </p:tgtEl>
                                        <p:attrNameLst>
                                          <p:attrName>fill.type</p:attrName>
                                        </p:attrNameLst>
                                      </p:cBhvr>
                                      <p:to>
                                        <p:strVal val="solid"/>
                                      </p:to>
                                    </p:set>
                                    <p:set>
                                      <p:cBhvr>
                                        <p:cTn id="409" dur="500" fill="hold"/>
                                        <p:tgtEl>
                                          <p:spTgt spid="33"/>
                                        </p:tgtEl>
                                        <p:attrNameLst>
                                          <p:attrName>fill.on</p:attrName>
                                        </p:attrNameLst>
                                      </p:cBhvr>
                                      <p:to>
                                        <p:strVal val="true"/>
                                      </p:to>
                                    </p:set>
                                  </p:childTnLst>
                                </p:cTn>
                              </p:par>
                            </p:childTnLst>
                          </p:cTn>
                        </p:par>
                        <p:par>
                          <p:cTn id="410" fill="hold">
                            <p:stCondLst>
                              <p:cond delay="500"/>
                            </p:stCondLst>
                            <p:childTnLst>
                              <p:par>
                                <p:cTn id="411" presetID="1" presetClass="entr" presetSubtype="0" fill="hold" nodeType="afterEffect">
                                  <p:stCondLst>
                                    <p:cond delay="0"/>
                                  </p:stCondLst>
                                  <p:childTnLst>
                                    <p:set>
                                      <p:cBhvr>
                                        <p:cTn id="412" dur="1" fill="hold">
                                          <p:stCondLst>
                                            <p:cond delay="0"/>
                                          </p:stCondLst>
                                        </p:cTn>
                                        <p:tgtEl>
                                          <p:spTgt spid="33">
                                            <p:txEl>
                                              <p:pRg st="0" end="0"/>
                                            </p:txEl>
                                          </p:spTgt>
                                        </p:tgtEl>
                                        <p:attrNameLst>
                                          <p:attrName>style.visibility</p:attrName>
                                        </p:attrNameLst>
                                      </p:cBhvr>
                                      <p:to>
                                        <p:strVal val="visible"/>
                                      </p:to>
                                    </p:set>
                                  </p:childTnLst>
                                </p:cTn>
                              </p:par>
                              <p:par>
                                <p:cTn id="413" presetID="3" presetClass="emph" presetSubtype="2" fill="hold" nodeType="withEffect">
                                  <p:stCondLst>
                                    <p:cond delay="0"/>
                                  </p:stCondLst>
                                  <p:childTnLst>
                                    <p:animClr clrSpc="rgb" dir="cw">
                                      <p:cBhvr override="childStyle">
                                        <p:cTn id="414" dur="2000" fill="hold"/>
                                        <p:tgtEl>
                                          <p:spTgt spid="33">
                                            <p:txEl>
                                              <p:pRg st="0" end="0"/>
                                            </p:txEl>
                                          </p:spTgt>
                                        </p:tgtEl>
                                        <p:attrNameLst>
                                          <p:attrName>style.color</p:attrName>
                                        </p:attrNameLst>
                                      </p:cBhvr>
                                      <p:to>
                                        <a:srgbClr val="06D6A0"/>
                                      </p:to>
                                    </p:animClr>
                                  </p:childTnLst>
                                </p:cTn>
                              </p:par>
                            </p:childTnLst>
                          </p:cTn>
                        </p:par>
                      </p:childTnLst>
                    </p:cTn>
                  </p:par>
                  <p:par>
                    <p:cTn id="415" fill="hold">
                      <p:stCondLst>
                        <p:cond delay="indefinite"/>
                      </p:stCondLst>
                      <p:childTnLst>
                        <p:par>
                          <p:cTn id="416" fill="hold">
                            <p:stCondLst>
                              <p:cond delay="0"/>
                            </p:stCondLst>
                            <p:childTnLst>
                              <p:par>
                                <p:cTn id="417" presetID="22" presetClass="entr" presetSubtype="4" fill="hold" nodeType="clickEffect">
                                  <p:stCondLst>
                                    <p:cond delay="0"/>
                                  </p:stCondLst>
                                  <p:childTnLst>
                                    <p:set>
                                      <p:cBhvr>
                                        <p:cTn id="418" dur="1" fill="hold">
                                          <p:stCondLst>
                                            <p:cond delay="0"/>
                                          </p:stCondLst>
                                        </p:cTn>
                                        <p:tgtEl>
                                          <p:spTgt spid="32"/>
                                        </p:tgtEl>
                                        <p:attrNameLst>
                                          <p:attrName>style.visibility</p:attrName>
                                        </p:attrNameLst>
                                      </p:cBhvr>
                                      <p:to>
                                        <p:strVal val="visible"/>
                                      </p:to>
                                    </p:set>
                                    <p:animEffect transition="in" filter="wipe(down)">
                                      <p:cBhvr>
                                        <p:cTn id="419" dur="2000"/>
                                        <p:tgtEl>
                                          <p:spTgt spid="32"/>
                                        </p:tgtEl>
                                      </p:cBhvr>
                                    </p:animEffect>
                                  </p:childTnLst>
                                </p:cTn>
                              </p:par>
                              <p:par>
                                <p:cTn id="420" presetID="7" presetClass="emph" presetSubtype="2" fill="hold" nodeType="withEffect">
                                  <p:stCondLst>
                                    <p:cond delay="0"/>
                                  </p:stCondLst>
                                  <p:childTnLst>
                                    <p:animClr clrSpc="rgb" dir="cw">
                                      <p:cBhvr>
                                        <p:cTn id="421" dur="2000" fill="hold"/>
                                        <p:tgtEl>
                                          <p:spTgt spid="32"/>
                                        </p:tgtEl>
                                        <p:attrNameLst>
                                          <p:attrName>stroke.color</p:attrName>
                                        </p:attrNameLst>
                                      </p:cBhvr>
                                      <p:to>
                                        <a:srgbClr val="FFC8DD"/>
                                      </p:to>
                                    </p:animClr>
                                    <p:set>
                                      <p:cBhvr>
                                        <p:cTn id="422" dur="2000" fill="hold"/>
                                        <p:tgtEl>
                                          <p:spTgt spid="32"/>
                                        </p:tgtEl>
                                        <p:attrNameLst>
                                          <p:attrName>stroke.on</p:attrName>
                                        </p:attrNameLst>
                                      </p:cBhvr>
                                      <p:to>
                                        <p:strVal val="true"/>
                                      </p:to>
                                    </p:set>
                                  </p:childTnLst>
                                </p:cTn>
                              </p:par>
                              <p:par>
                                <p:cTn id="423" presetID="1" presetClass="entr" presetSubtype="0" fill="hold" grpId="1" nodeType="withEffect">
                                  <p:stCondLst>
                                    <p:cond delay="0"/>
                                  </p:stCondLst>
                                  <p:childTnLst>
                                    <p:set>
                                      <p:cBhvr>
                                        <p:cTn id="424" dur="1" fill="hold">
                                          <p:stCondLst>
                                            <p:cond delay="0"/>
                                          </p:stCondLst>
                                        </p:cTn>
                                        <p:tgtEl>
                                          <p:spTgt spid="34">
                                            <p:txEl>
                                              <p:pRg st="0" end="0"/>
                                            </p:txEl>
                                          </p:spTgt>
                                        </p:tgtEl>
                                        <p:attrNameLst>
                                          <p:attrName>style.visibility</p:attrName>
                                        </p:attrNameLst>
                                      </p:cBhvr>
                                      <p:to>
                                        <p:strVal val="visible"/>
                                      </p:to>
                                    </p:set>
                                  </p:childTnLst>
                                </p:cTn>
                              </p:par>
                              <p:par>
                                <p:cTn id="425" presetID="3" presetClass="emph" presetSubtype="2" fill="hold" grpId="0" nodeType="withEffect">
                                  <p:stCondLst>
                                    <p:cond delay="0"/>
                                  </p:stCondLst>
                                  <p:childTnLst>
                                    <p:animClr clrSpc="rgb" dir="cw">
                                      <p:cBhvr override="childStyle">
                                        <p:cTn id="426" dur="2000" fill="hold"/>
                                        <p:tgtEl>
                                          <p:spTgt spid="34">
                                            <p:txEl>
                                              <p:pRg st="0" end="0"/>
                                            </p:txEl>
                                          </p:spTgt>
                                        </p:tgtEl>
                                        <p:attrNameLst>
                                          <p:attrName>style.color</p:attrName>
                                        </p:attrNameLst>
                                      </p:cBhvr>
                                      <p:to>
                                        <a:srgbClr val="073B4C"/>
                                      </p:to>
                                    </p:animClr>
                                  </p:childTnLst>
                                </p:cTn>
                              </p:par>
                            </p:childTnLst>
                          </p:cTn>
                        </p:par>
                      </p:childTnLst>
                    </p:cTn>
                  </p:par>
                  <p:par>
                    <p:cTn id="427" fill="hold">
                      <p:stCondLst>
                        <p:cond delay="indefinite"/>
                      </p:stCondLst>
                      <p:childTnLst>
                        <p:par>
                          <p:cTn id="428" fill="hold">
                            <p:stCondLst>
                              <p:cond delay="0"/>
                            </p:stCondLst>
                            <p:childTnLst>
                              <p:par>
                                <p:cTn id="429" presetID="1" presetClass="entr" presetSubtype="0" fill="hold" grpId="1" nodeType="clickEffect">
                                  <p:stCondLst>
                                    <p:cond delay="0"/>
                                  </p:stCondLst>
                                  <p:childTnLst>
                                    <p:set>
                                      <p:cBhvr>
                                        <p:cTn id="430" dur="1" fill="hold">
                                          <p:stCondLst>
                                            <p:cond delay="0"/>
                                          </p:stCondLst>
                                        </p:cTn>
                                        <p:tgtEl>
                                          <p:spTgt spid="35"/>
                                        </p:tgtEl>
                                        <p:attrNameLst>
                                          <p:attrName>style.visibility</p:attrName>
                                        </p:attrNameLst>
                                      </p:cBhvr>
                                      <p:to>
                                        <p:strVal val="visible"/>
                                      </p:to>
                                    </p:set>
                                  </p:childTnLst>
                                </p:cTn>
                              </p:par>
                            </p:childTnLst>
                          </p:cTn>
                        </p:par>
                        <p:par>
                          <p:cTn id="431" fill="hold">
                            <p:stCondLst>
                              <p:cond delay="0"/>
                            </p:stCondLst>
                            <p:childTnLst>
                              <p:par>
                                <p:cTn id="432" presetID="19" presetClass="emph" presetSubtype="0" fill="hold" grpId="0" nodeType="afterEffect">
                                  <p:stCondLst>
                                    <p:cond delay="0"/>
                                  </p:stCondLst>
                                  <p:childTnLst>
                                    <p:animClr clrSpc="rgb" dir="cw">
                                      <p:cBhvr override="childStyle">
                                        <p:cTn id="433" dur="500" fill="hold"/>
                                        <p:tgtEl>
                                          <p:spTgt spid="35"/>
                                        </p:tgtEl>
                                        <p:attrNameLst>
                                          <p:attrName>style.color</p:attrName>
                                        </p:attrNameLst>
                                      </p:cBhvr>
                                      <p:to>
                                        <a:srgbClr val="FFC8DD"/>
                                      </p:to>
                                    </p:animClr>
                                    <p:animClr clrSpc="rgb" dir="cw">
                                      <p:cBhvr>
                                        <p:cTn id="434" dur="500" fill="hold"/>
                                        <p:tgtEl>
                                          <p:spTgt spid="35"/>
                                        </p:tgtEl>
                                        <p:attrNameLst>
                                          <p:attrName>fillcolor</p:attrName>
                                        </p:attrNameLst>
                                      </p:cBhvr>
                                      <p:to>
                                        <a:srgbClr val="FFC8DD"/>
                                      </p:to>
                                    </p:animClr>
                                    <p:set>
                                      <p:cBhvr>
                                        <p:cTn id="435" dur="500" fill="hold"/>
                                        <p:tgtEl>
                                          <p:spTgt spid="35"/>
                                        </p:tgtEl>
                                        <p:attrNameLst>
                                          <p:attrName>fill.type</p:attrName>
                                        </p:attrNameLst>
                                      </p:cBhvr>
                                      <p:to>
                                        <p:strVal val="solid"/>
                                      </p:to>
                                    </p:set>
                                    <p:set>
                                      <p:cBhvr>
                                        <p:cTn id="436" dur="500" fill="hold"/>
                                        <p:tgtEl>
                                          <p:spTgt spid="35"/>
                                        </p:tgtEl>
                                        <p:attrNameLst>
                                          <p:attrName>fill.on</p:attrName>
                                        </p:attrNameLst>
                                      </p:cBhvr>
                                      <p:to>
                                        <p:strVal val="true"/>
                                      </p:to>
                                    </p:set>
                                  </p:childTnLst>
                                </p:cTn>
                              </p:par>
                            </p:childTnLst>
                          </p:cTn>
                        </p:par>
                        <p:par>
                          <p:cTn id="437" fill="hold">
                            <p:stCondLst>
                              <p:cond delay="500"/>
                            </p:stCondLst>
                            <p:childTnLst>
                              <p:par>
                                <p:cTn id="438" presetID="1" presetClass="entr" presetSubtype="0" fill="hold" nodeType="afterEffect">
                                  <p:stCondLst>
                                    <p:cond delay="0"/>
                                  </p:stCondLst>
                                  <p:childTnLst>
                                    <p:set>
                                      <p:cBhvr>
                                        <p:cTn id="439" dur="1" fill="hold">
                                          <p:stCondLst>
                                            <p:cond delay="0"/>
                                          </p:stCondLst>
                                        </p:cTn>
                                        <p:tgtEl>
                                          <p:spTgt spid="35">
                                            <p:txEl>
                                              <p:pRg st="0" end="0"/>
                                            </p:txEl>
                                          </p:spTgt>
                                        </p:tgtEl>
                                        <p:attrNameLst>
                                          <p:attrName>style.visibility</p:attrName>
                                        </p:attrNameLst>
                                      </p:cBhvr>
                                      <p:to>
                                        <p:strVal val="visible"/>
                                      </p:to>
                                    </p:set>
                                  </p:childTnLst>
                                </p:cTn>
                              </p:par>
                              <p:par>
                                <p:cTn id="440" presetID="3" presetClass="emph" presetSubtype="2" fill="hold" nodeType="withEffect">
                                  <p:stCondLst>
                                    <p:cond delay="0"/>
                                  </p:stCondLst>
                                  <p:childTnLst>
                                    <p:animClr clrSpc="rgb" dir="cw">
                                      <p:cBhvr override="childStyle">
                                        <p:cTn id="441" dur="2000" fill="hold"/>
                                        <p:tgtEl>
                                          <p:spTgt spid="35">
                                            <p:txEl>
                                              <p:pRg st="0" end="0"/>
                                            </p:txEl>
                                          </p:spTgt>
                                        </p:tgtEl>
                                        <p:attrNameLst>
                                          <p:attrName>style.color</p:attrName>
                                        </p:attrNameLst>
                                      </p:cBhvr>
                                      <p:to>
                                        <a:srgbClr val="06D6A0"/>
                                      </p:to>
                                    </p:animClr>
                                  </p:childTnLst>
                                </p:cTn>
                              </p:par>
                            </p:childTnLst>
                          </p:cTn>
                        </p:par>
                      </p:childTnLst>
                    </p:cTn>
                  </p:par>
                  <p:par>
                    <p:cTn id="442" fill="hold">
                      <p:stCondLst>
                        <p:cond delay="indefinite"/>
                      </p:stCondLst>
                      <p:childTnLst>
                        <p:par>
                          <p:cTn id="443" fill="hold">
                            <p:stCondLst>
                              <p:cond delay="0"/>
                            </p:stCondLst>
                            <p:childTnLst>
                              <p:par>
                                <p:cTn id="444" presetID="0" presetClass="path" presetSubtype="0" accel="50000" decel="50000" fill="hold" grpId="1" nodeType="clickEffect">
                                  <p:stCondLst>
                                    <p:cond delay="0"/>
                                  </p:stCondLst>
                                  <p:childTnLst>
                                    <p:animMotion origin="layout" path="M 0.00195 -3.7037E-6 L 0.00195 0.00024 C 0.00156 -0.00416 0.00065 -0.0081 0.00065 -0.01226 C 0.00078 -0.02407 0.00221 -0.03958 0.00325 -0.05231 C 0.00299 -0.06527 0.00299 -0.07824 0.0026 -0.0912 C 0.00247 -0.09282 0.00208 -0.09421 0.00195 -0.0956 C 0.00169 -0.09791 0.00143 -0.1 0.0013 -0.10231 C 0.00104 -0.10671 0.00104 -0.11111 0.00065 -0.11574 C 0.00065 -0.11689 0.00026 -0.11782 4.16667E-6 -0.11898 C -0.00026 -0.1206 -0.00118 -0.12176 -0.00118 -0.12338 C -0.00157 -0.13564 -0.00118 -0.14791 -0.00118 -0.15995 L -0.00118 -0.15972 " pathEditMode="relative" rAng="0" ptsTypes="AAAAAAAAAAAA">
                                      <p:cBhvr>
                                        <p:cTn id="445" dur="2000" fill="hold"/>
                                        <p:tgtEl>
                                          <p:spTgt spid="14"/>
                                        </p:tgtEl>
                                        <p:attrNameLst>
                                          <p:attrName>ppt_x</p:attrName>
                                          <p:attrName>ppt_y</p:attrName>
                                        </p:attrNameLst>
                                      </p:cBhvr>
                                      <p:rCtr x="-104" y="-7986"/>
                                    </p:animMotion>
                                  </p:childTnLst>
                                </p:cTn>
                              </p:par>
                              <p:par>
                                <p:cTn id="446" presetID="0" presetClass="path" presetSubtype="0" accel="50000" decel="50000" fill="hold" nodeType="withEffect">
                                  <p:stCondLst>
                                    <p:cond delay="0"/>
                                  </p:stCondLst>
                                  <p:childTnLst>
                                    <p:animMotion origin="layout" path="M 0.00196 -3.7037E-6 L 0.00196 0.00024 C 0.00156 -0.00416 0.00065 -0.0081 0.00065 -0.01226 C 0.00078 -0.02407 0.00222 -0.03958 0.00326 -0.05231 C 0.003 -0.06527 0.003 -0.07824 0.00261 -0.0912 C 0.00248 -0.09282 0.00209 -0.09421 0.00196 -0.0956 C 0.00169 -0.09791 0.00143 -0.1 0.0013 -0.10231 C 0.00104 -0.10671 0.00104 -0.11111 0.00065 -0.11574 C 0.00065 -0.11689 0.00026 -0.11782 -1.875E-6 -0.11898 C -0.00026 -0.1206 -0.00117 -0.12176 -0.00117 -0.12338 C -0.00156 -0.13564 -0.00117 -0.14791 -0.00117 -0.15995 L -0.00117 -0.15972 " pathEditMode="relative" rAng="0" ptsTypes="AAAAAAAAAAAA">
                                      <p:cBhvr>
                                        <p:cTn id="447" dur="2000" fill="hold"/>
                                        <p:tgtEl>
                                          <p:spTgt spid="24"/>
                                        </p:tgtEl>
                                        <p:attrNameLst>
                                          <p:attrName>ppt_x</p:attrName>
                                          <p:attrName>ppt_y</p:attrName>
                                        </p:attrNameLst>
                                      </p:cBhvr>
                                      <p:rCtr x="-104" y="-7986"/>
                                    </p:animMotion>
                                  </p:childTnLst>
                                </p:cTn>
                              </p:par>
                            </p:childTnLst>
                          </p:cTn>
                        </p:par>
                        <p:par>
                          <p:cTn id="448" fill="hold">
                            <p:stCondLst>
                              <p:cond delay="2000"/>
                            </p:stCondLst>
                            <p:childTnLst>
                              <p:par>
                                <p:cTn id="449" presetID="1" presetClass="entr" presetSubtype="0" fill="hold" grpId="1" nodeType="afterEffect">
                                  <p:stCondLst>
                                    <p:cond delay="0"/>
                                  </p:stCondLst>
                                  <p:childTnLst>
                                    <p:set>
                                      <p:cBhvr>
                                        <p:cTn id="450" dur="1" fill="hold">
                                          <p:stCondLst>
                                            <p:cond delay="0"/>
                                          </p:stCondLst>
                                        </p:cTn>
                                        <p:tgtEl>
                                          <p:spTgt spid="194"/>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presetID="0" presetClass="path" presetSubtype="0" accel="50000" decel="50000" fill="hold" nodeType="clickEffect">
                                  <p:stCondLst>
                                    <p:cond delay="0"/>
                                  </p:stCondLst>
                                  <p:childTnLst>
                                    <p:animMotion origin="layout" path="M 0.00482 0.00208 L 0.00482 0.00254 C 0.00391 -0.00255 0.00287 -0.00718 0.00234 -0.01158 C 0.00169 -0.01574 0.00104 -0.02431 0.00104 -0.02408 C 0.00104 -0.03102 0.00104 -0.0375 0.00143 -0.04422 C 0.00169 -0.04769 0.00234 -0.04977 0.00287 -0.05278 C 0.00287 -0.0544 0.00339 -0.06412 0.00339 -0.06459 C 0.00313 -0.06922 0.003 -0.07338 0.00287 -0.07732 C 0.00274 -0.07986 0.00234 -0.08218 0.00234 -0.08449 C 0.00208 -0.09144 0.00234 -0.09815 0.00247 -0.10486 C 0.00234 -0.11852 0.00195 -0.12639 0.00287 -0.13912 C 0.00287 -0.14097 0.00339 -0.1419 0.00365 -0.14329 C 0.00326 -0.14422 0.00287 -0.14491 0.00247 -0.14607 C 0.00221 -0.14769 0.00208 -0.14954 0.00195 -0.15093 C 0.00156 -0.15486 0.00182 -0.15371 0.00143 -0.15787 C 0.00104 -0.16158 0.00117 -0.15996 0.00117 -0.16158 L 0.00117 -0.16135 " pathEditMode="relative" rAng="0" ptsTypes="AAAAAAAAAAAAAAAAA">
                                      <p:cBhvr>
                                        <p:cTn id="454" dur="2000" fill="hold"/>
                                        <p:tgtEl>
                                          <p:spTgt spid="19"/>
                                        </p:tgtEl>
                                        <p:attrNameLst>
                                          <p:attrName>ppt_x</p:attrName>
                                          <p:attrName>ppt_y</p:attrName>
                                        </p:attrNameLst>
                                      </p:cBhvr>
                                      <p:rCtr x="-195" y="-8171"/>
                                    </p:animMotion>
                                  </p:childTnLst>
                                </p:cTn>
                              </p:par>
                              <p:par>
                                <p:cTn id="455" presetID="0" presetClass="path" presetSubtype="0" accel="50000" decel="50000" fill="hold" grpId="2" nodeType="withEffect">
                                  <p:stCondLst>
                                    <p:cond delay="0"/>
                                  </p:stCondLst>
                                  <p:childTnLst>
                                    <p:animMotion origin="layout" path="M -6.25E-7 2.22222E-6 L -6.25E-7 0.00023 C -0.00104 -0.0044 -0.00234 -0.00857 -0.00312 -0.01273 C -0.00391 -0.01667 -0.00482 -0.02454 -0.00482 -0.02431 C -0.00469 -0.03079 -0.00482 -0.03681 -0.00417 -0.04283 C -0.00391 -0.04607 -0.00299 -0.04815 -0.00247 -0.05093 C -0.00234 -0.05232 -0.00182 -0.06134 -0.00182 -0.06181 C -0.00208 -0.06597 -0.00221 -0.06991 -0.00247 -0.07361 C -0.0026 -0.07593 -0.00312 -0.07801 -0.00312 -0.08009 C -0.00338 -0.08658 -0.00299 -0.09283 -0.00286 -0.09908 C -0.00312 -0.11158 -0.00365 -0.11898 -0.00247 -0.13079 C -0.00234 -0.13241 -0.00182 -0.13334 -0.00143 -0.13449 C -0.00195 -0.13542 -0.00247 -0.13611 -0.00286 -0.13727 C -0.00325 -0.13866 -0.00338 -0.14028 -0.00351 -0.14167 C -0.00404 -0.14537 -0.00378 -0.14422 -0.00417 -0.14815 C -0.00469 -0.15162 -0.00456 -0.15 -0.00456 -0.15162 L -0.00456 -0.15162 " pathEditMode="relative" rAng="0" ptsTypes="AAAAAAAAAAAAAAAAA">
                                      <p:cBhvr>
                                        <p:cTn id="456" dur="2000" fill="hold"/>
                                        <p:tgtEl>
                                          <p:spTgt spid="27">
                                            <p:txEl>
                                              <p:pRg st="0" end="0"/>
                                            </p:txEl>
                                          </p:spTgt>
                                        </p:tgtEl>
                                        <p:attrNameLst>
                                          <p:attrName>ppt_x</p:attrName>
                                          <p:attrName>ppt_y</p:attrName>
                                        </p:attrNameLst>
                                      </p:cBhvr>
                                      <p:rCtr x="-247" y="-7569"/>
                                    </p:animMotion>
                                  </p:childTnLst>
                                </p:cTn>
                              </p:par>
                              <p:par>
                                <p:cTn id="457" presetID="0" presetClass="path" presetSubtype="0" accel="50000" decel="50000" fill="hold" grpId="2" nodeType="withEffect">
                                  <p:stCondLst>
                                    <p:cond delay="0"/>
                                  </p:stCondLst>
                                  <p:childTnLst>
                                    <p:animMotion origin="layout" path="M -8.33333E-7 -1.85185E-6 L -8.33333E-7 0.00023 C -0.00104 -0.0044 -0.00234 -0.00856 -0.00312 -0.01273 C -0.00391 -0.01666 -0.00482 -0.02454 -0.00482 -0.0243 C -0.00469 -0.03079 -0.00482 -0.0368 -0.00417 -0.04282 C -0.00391 -0.04606 -0.00299 -0.04815 -0.00247 -0.05092 C -0.00234 -0.05231 -0.00182 -0.06134 -0.00182 -0.0618 C -0.00208 -0.06597 -0.00221 -0.06991 -0.00247 -0.07361 C -0.0026 -0.07592 -0.00312 -0.07801 -0.00312 -0.08009 C -0.00338 -0.08657 -0.00299 -0.09282 -0.00286 -0.09907 C -0.00312 -0.11157 -0.00364 -0.11898 -0.00247 -0.13079 C -0.00234 -0.13241 -0.00182 -0.13333 -0.00143 -0.13449 C -0.00195 -0.13541 -0.00247 -0.13611 -0.00286 -0.13727 C -0.00325 -0.13866 -0.00338 -0.14028 -0.00351 -0.14166 C -0.00404 -0.14537 -0.00378 -0.14421 -0.00417 -0.14815 C -0.00469 -0.15162 -0.00456 -0.15 -0.00456 -0.15162 L -0.00456 -0.15162 " pathEditMode="relative" rAng="0" ptsTypes="AAAAAAAAAAAAAAAAA">
                                      <p:cBhvr>
                                        <p:cTn id="458" dur="2000" fill="hold"/>
                                        <p:tgtEl>
                                          <p:spTgt spid="21">
                                            <p:bg/>
                                          </p:spTgt>
                                        </p:tgtEl>
                                        <p:attrNameLst>
                                          <p:attrName>ppt_x</p:attrName>
                                          <p:attrName>ppt_y</p:attrName>
                                        </p:attrNameLst>
                                      </p:cBhvr>
                                      <p:rCtr x="-247" y="-7569"/>
                                    </p:animMotion>
                                  </p:childTnLst>
                                </p:cTn>
                              </p:par>
                              <p:par>
                                <p:cTn id="459" presetID="0" presetClass="path" presetSubtype="0" accel="50000" decel="50000" fill="hold" grpId="2" nodeType="withEffect">
                                  <p:stCondLst>
                                    <p:cond delay="0"/>
                                  </p:stCondLst>
                                  <p:childTnLst>
                                    <p:animMotion origin="layout" path="M 1.04167E-6 -1.85185E-6 L 1.04167E-6 0.00023 C -0.00104 -0.0044 -0.00234 -0.00856 -0.00313 -0.01273 C -0.00391 -0.01666 -0.00482 -0.02454 -0.00482 -0.0243 C -0.00469 -0.03079 -0.00482 -0.0368 -0.00417 -0.04282 C -0.00391 -0.04606 -0.003 -0.04815 -0.00247 -0.05092 C -0.00234 -0.05231 -0.00182 -0.06134 -0.00182 -0.0618 C -0.00208 -0.06597 -0.00221 -0.06991 -0.00247 -0.07361 C -0.00261 -0.07592 -0.00313 -0.07801 -0.00313 -0.08009 C -0.00339 -0.08657 -0.003 -0.09282 -0.00287 -0.09907 C -0.00313 -0.11157 -0.00365 -0.11898 -0.00247 -0.13079 C -0.00234 -0.13241 -0.00182 -0.13333 -0.00143 -0.13449 C -0.00195 -0.13541 -0.00247 -0.13611 -0.00287 -0.13727 C -0.00326 -0.13866 -0.00339 -0.14028 -0.00352 -0.14166 C -0.00404 -0.14537 -0.00378 -0.14421 -0.00417 -0.14815 C -0.00469 -0.15162 -0.00456 -0.15 -0.00456 -0.15162 L -0.00456 -0.15162 " pathEditMode="relative" rAng="0" ptsTypes="AAAAAAAAAAAAAAAAA">
                                      <p:cBhvr>
                                        <p:cTn id="460" dur="2000" fill="hold"/>
                                        <p:tgtEl>
                                          <p:spTgt spid="21">
                                            <p:txEl>
                                              <p:pRg st="0" end="0"/>
                                            </p:txEl>
                                          </p:spTgt>
                                        </p:tgtEl>
                                        <p:attrNameLst>
                                          <p:attrName>ppt_x</p:attrName>
                                          <p:attrName>ppt_y</p:attrName>
                                        </p:attrNameLst>
                                      </p:cBhvr>
                                      <p:rCtr x="-247" y="-7569"/>
                                    </p:animMotion>
                                  </p:childTnLst>
                                </p:cTn>
                              </p:par>
                              <p:par>
                                <p:cTn id="461" presetID="0" presetClass="path" presetSubtype="0" accel="50000" decel="50000" fill="hold" nodeType="withEffect">
                                  <p:stCondLst>
                                    <p:cond delay="0"/>
                                  </p:stCondLst>
                                  <p:childTnLst>
                                    <p:animMotion origin="layout" path="M -8.33333E-7 -3.7037E-7 L -8.33333E-7 0.00023 C -0.00104 -0.0044 -0.00234 -0.00856 -0.00312 -0.01273 C -0.00391 -0.01667 -0.00482 -0.02454 -0.00482 -0.02431 C -0.00469 -0.03079 -0.00482 -0.03681 -0.00417 -0.04282 C -0.00391 -0.04606 -0.00299 -0.04815 -0.00247 -0.05093 C -0.00234 -0.05231 -0.00182 -0.06134 -0.00182 -0.06181 C -0.00208 -0.06597 -0.00221 -0.06991 -0.00247 -0.07361 C -0.0026 -0.07593 -0.00312 -0.07801 -0.00312 -0.08009 C -0.00338 -0.08657 -0.00299 -0.09282 -0.00286 -0.09907 C -0.00312 -0.11157 -0.00364 -0.11898 -0.00247 -0.13079 C -0.00234 -0.13241 -0.00182 -0.13333 -0.00143 -0.13449 C -0.00195 -0.13542 -0.00247 -0.13611 -0.00286 -0.13727 C -0.00325 -0.13866 -0.00338 -0.14028 -0.00351 -0.14167 C -0.00404 -0.14537 -0.00378 -0.14421 -0.00417 -0.14815 C -0.00469 -0.15162 -0.00456 -0.15 -0.00456 -0.15162 L -0.00456 -0.15162 " pathEditMode="relative" rAng="0" ptsTypes="AAAAAAAAAAAAAAAAA">
                                      <p:cBhvr>
                                        <p:cTn id="462" dur="2000" fill="hold"/>
                                        <p:tgtEl>
                                          <p:spTgt spid="20"/>
                                        </p:tgtEl>
                                        <p:attrNameLst>
                                          <p:attrName>ppt_x</p:attrName>
                                          <p:attrName>ppt_y</p:attrName>
                                        </p:attrNameLst>
                                      </p:cBhvr>
                                      <p:rCtr x="-247" y="-7569"/>
                                    </p:animMotion>
                                  </p:childTnLst>
                                </p:cTn>
                              </p:par>
                              <p:par>
                                <p:cTn id="463" presetID="0" presetClass="path" presetSubtype="0" accel="50000" decel="50000" fill="hold" grpId="2" nodeType="withEffect">
                                  <p:stCondLst>
                                    <p:cond delay="0"/>
                                  </p:stCondLst>
                                  <p:childTnLst>
                                    <p:animMotion origin="layout" path="M 5E-6 2.96296E-6 L 5E-6 0.00023 C -0.00104 -0.0044 -0.00234 -0.00857 -0.00312 -0.01273 C -0.0039 -0.01667 -0.00481 -0.02454 -0.00481 -0.02431 C -0.00468 -0.03079 -0.00481 -0.03681 -0.00416 -0.04283 C -0.0039 -0.04607 -0.00299 -0.04815 -0.00247 -0.05093 C -0.00234 -0.05232 -0.00182 -0.06135 -0.00182 -0.06181 C -0.00208 -0.06598 -0.00221 -0.06991 -0.00247 -0.07361 C -0.0026 -0.07593 -0.00312 -0.07801 -0.00312 -0.0801 C -0.00338 -0.08658 -0.00299 -0.09283 -0.00286 -0.09908 C -0.00312 -0.11158 -0.00364 -0.11898 -0.00247 -0.13079 C -0.00234 -0.13241 -0.00182 -0.13334 -0.00143 -0.13449 C -0.00195 -0.13542 -0.00247 -0.13611 -0.00286 -0.13727 C -0.00325 -0.13866 -0.00338 -0.14028 -0.00351 -0.14167 C -0.00403 -0.14537 -0.00377 -0.14422 -0.00416 -0.14815 C -0.00468 -0.15162 -0.00455 -0.15 -0.00455 -0.15162 L -0.00455 -0.15162 " pathEditMode="relative" rAng="0" ptsTypes="AAAAAAAAAAAAAAAAA">
                                      <p:cBhvr>
                                        <p:cTn id="464" dur="2000" fill="hold"/>
                                        <p:tgtEl>
                                          <p:spTgt spid="22">
                                            <p:txEl>
                                              <p:pRg st="0" end="0"/>
                                            </p:txEl>
                                          </p:spTgt>
                                        </p:tgtEl>
                                        <p:attrNameLst>
                                          <p:attrName>ppt_x</p:attrName>
                                          <p:attrName>ppt_y</p:attrName>
                                        </p:attrNameLst>
                                      </p:cBhvr>
                                      <p:rCtr x="-247" y="-7569"/>
                                    </p:animMotion>
                                  </p:childTnLst>
                                </p:cTn>
                              </p:par>
                              <p:par>
                                <p:cTn id="465" presetID="0" presetClass="path" presetSubtype="0" accel="50000" decel="50000" fill="hold" grpId="2" nodeType="withEffect">
                                  <p:stCondLst>
                                    <p:cond delay="0"/>
                                  </p:stCondLst>
                                  <p:childTnLst>
                                    <p:animMotion origin="layout" path="M -8.33333E-7 -2.96296E-6 L -8.33333E-7 0.00023 C -0.00104 -0.0044 -0.00234 -0.00856 -0.00312 -0.01273 C -0.00391 -0.01666 -0.00482 -0.02453 -0.00482 -0.0243 C -0.00469 -0.03078 -0.00482 -0.0368 -0.00417 -0.04282 C -0.00391 -0.04606 -0.00299 -0.04815 -0.00247 -0.05092 C -0.00234 -0.05231 -0.00182 -0.06134 -0.00182 -0.0618 C -0.00208 -0.06597 -0.00221 -0.0699 -0.00247 -0.07361 C -0.0026 -0.07592 -0.00312 -0.07801 -0.00312 -0.08009 C -0.00338 -0.08657 -0.00299 -0.09282 -0.00286 -0.09907 C -0.00312 -0.11157 -0.00364 -0.11898 -0.00247 -0.13078 C -0.00234 -0.1324 -0.00182 -0.13333 -0.00143 -0.13449 C -0.00195 -0.13541 -0.00247 -0.13611 -0.00286 -0.13727 C -0.00325 -0.13865 -0.00338 -0.14027 -0.00351 -0.14166 C -0.00404 -0.14537 -0.00378 -0.14421 -0.00417 -0.14815 C -0.00469 -0.15162 -0.00456 -0.15 -0.00456 -0.15162 L -0.00456 -0.15162 " pathEditMode="relative" rAng="0" ptsTypes="AAAAAAAAAAAAAAAAA">
                                      <p:cBhvr>
                                        <p:cTn id="466" dur="2000" fill="hold"/>
                                        <p:tgtEl>
                                          <p:spTgt spid="23">
                                            <p:bg/>
                                          </p:spTgt>
                                        </p:tgtEl>
                                        <p:attrNameLst>
                                          <p:attrName>ppt_x</p:attrName>
                                          <p:attrName>ppt_y</p:attrName>
                                        </p:attrNameLst>
                                      </p:cBhvr>
                                      <p:rCtr x="-247" y="-7569"/>
                                    </p:animMotion>
                                  </p:childTnLst>
                                </p:cTn>
                              </p:par>
                              <p:par>
                                <p:cTn id="467" presetID="0" presetClass="path" presetSubtype="0" accel="50000" decel="50000" fill="hold" grpId="2" nodeType="withEffect">
                                  <p:stCondLst>
                                    <p:cond delay="0"/>
                                  </p:stCondLst>
                                  <p:childTnLst>
                                    <p:animMotion origin="layout" path="M 1.25E-6 -2.96296E-6 L 1.25E-6 0.00023 C -0.00104 -0.0044 -0.00234 -0.00856 -0.00313 -0.01273 C -0.00391 -0.01666 -0.00482 -0.02453 -0.00482 -0.0243 C -0.00469 -0.03078 -0.00482 -0.0368 -0.00417 -0.04282 C -0.00391 -0.04606 -0.003 -0.04815 -0.00248 -0.05092 C -0.00234 -0.05231 -0.00182 -0.06134 -0.00182 -0.0618 C -0.00208 -0.06597 -0.00221 -0.0699 -0.00248 -0.07361 C -0.00261 -0.07592 -0.00313 -0.07801 -0.00313 -0.08009 C -0.00339 -0.08657 -0.003 -0.09282 -0.00287 -0.09907 C -0.00313 -0.11157 -0.00365 -0.11898 -0.00248 -0.13078 C -0.00234 -0.1324 -0.00182 -0.13333 -0.00143 -0.13449 C -0.00195 -0.13541 -0.00248 -0.13611 -0.00287 -0.13727 C -0.00326 -0.13865 -0.00339 -0.14027 -0.00352 -0.14166 C -0.00404 -0.14537 -0.00378 -0.14421 -0.00417 -0.14815 C -0.00469 -0.15162 -0.00456 -0.15 -0.00456 -0.15162 L -0.00456 -0.15162 " pathEditMode="relative" rAng="0" ptsTypes="AAAAAAAAAAAAAAAAA">
                                      <p:cBhvr>
                                        <p:cTn id="468" dur="2000" fill="hold"/>
                                        <p:tgtEl>
                                          <p:spTgt spid="23">
                                            <p:txEl>
                                              <p:pRg st="0" end="0"/>
                                            </p:txEl>
                                          </p:spTgt>
                                        </p:tgtEl>
                                        <p:attrNameLst>
                                          <p:attrName>ppt_x</p:attrName>
                                          <p:attrName>ppt_y</p:attrName>
                                        </p:attrNameLst>
                                      </p:cBhvr>
                                      <p:rCtr x="-247" y="-7569"/>
                                    </p:animMotion>
                                  </p:childTnLst>
                                </p:cTn>
                              </p:par>
                              <p:par>
                                <p:cTn id="469" presetID="0" presetClass="path" presetSubtype="0" accel="50000" decel="50000" fill="hold" grpId="1" nodeType="withEffect">
                                  <p:stCondLst>
                                    <p:cond delay="0"/>
                                  </p:stCondLst>
                                  <p:childTnLst>
                                    <p:animMotion origin="layout" path="M -2.91667E-6 7.40741E-7 L -2.91667E-6 0.00023 C -0.00104 -0.0044 -0.00234 -0.00857 -0.00312 -0.01273 C -0.0039 -0.01667 -0.00481 -0.02454 -0.00481 -0.02431 C -0.00468 -0.03079 -0.00481 -0.03681 -0.00416 -0.04282 C -0.0039 -0.04607 -0.00299 -0.04815 -0.00247 -0.05093 C -0.00234 -0.05232 -0.00182 -0.06134 -0.00182 -0.06181 C -0.00208 -0.06597 -0.00221 -0.06991 -0.00247 -0.07361 C -0.0026 -0.07593 -0.00312 -0.07801 -0.00312 -0.08009 C -0.00338 -0.08657 -0.00299 -0.09282 -0.00286 -0.09907 C -0.00312 -0.11157 -0.00364 -0.11898 -0.00247 -0.13079 C -0.00234 -0.13241 -0.00182 -0.13333 -0.00143 -0.13449 C -0.00195 -0.13542 -0.00247 -0.13611 -0.00286 -0.13727 C -0.00325 -0.13866 -0.00338 -0.14028 -0.00351 -0.14167 C -0.00403 -0.14537 -0.00377 -0.14421 -0.00416 -0.14815 C -0.00468 -0.15162 -0.00455 -0.15 -0.00455 -0.15162 L -0.00455 -0.15162 " pathEditMode="relative" rAng="0" ptsTypes="AAAAAAAAAAAAAAAAA">
                                      <p:cBhvr>
                                        <p:cTn id="470" dur="2000" fill="hold"/>
                                        <p:tgtEl>
                                          <p:spTgt spid="25"/>
                                        </p:tgtEl>
                                        <p:attrNameLst>
                                          <p:attrName>ppt_x</p:attrName>
                                          <p:attrName>ppt_y</p:attrName>
                                        </p:attrNameLst>
                                      </p:cBhvr>
                                      <p:rCtr x="-247" y="-7569"/>
                                    </p:animMotion>
                                  </p:childTnLst>
                                </p:cTn>
                              </p:par>
                              <p:par>
                                <p:cTn id="471" presetID="0" presetClass="path" presetSubtype="0" accel="50000" decel="50000" fill="hold" nodeType="withEffect">
                                  <p:stCondLst>
                                    <p:cond delay="0"/>
                                  </p:stCondLst>
                                  <p:childTnLst>
                                    <p:animMotion origin="layout" path="M 3.125E-6 -1.85185E-6 L 3.125E-6 0.00023 C -0.00104 -0.0044 -0.00235 -0.00856 -0.00313 -0.01273 C -0.00391 -0.01666 -0.00482 -0.02454 -0.00482 -0.0243 C -0.00469 -0.03079 -0.00482 -0.0368 -0.00417 -0.04282 C -0.00391 -0.04606 -0.003 -0.04815 -0.00248 -0.05092 C -0.00235 -0.05231 -0.00183 -0.06134 -0.00183 -0.0618 C -0.00209 -0.06597 -0.00222 -0.06991 -0.00248 -0.07361 C -0.00261 -0.07592 -0.00313 -0.07801 -0.00313 -0.08009 C -0.00339 -0.08657 -0.003 -0.09282 -0.00287 -0.09907 C -0.00313 -0.11157 -0.00365 -0.11898 -0.00248 -0.13079 C -0.00235 -0.13241 -0.00183 -0.13333 -0.00144 -0.13449 C -0.00196 -0.13541 -0.00248 -0.13611 -0.00287 -0.13727 C -0.00326 -0.13866 -0.00339 -0.14028 -0.00352 -0.14166 C -0.00404 -0.14537 -0.00378 -0.14421 -0.00417 -0.14815 C -0.00469 -0.15162 -0.00456 -0.15 -0.00456 -0.15162 L -0.00456 -0.15162 " pathEditMode="relative" rAng="0" ptsTypes="AAAAAAAAAAAAAAAAA">
                                      <p:cBhvr>
                                        <p:cTn id="472" dur="2000" fill="hold"/>
                                        <p:tgtEl>
                                          <p:spTgt spid="26"/>
                                        </p:tgtEl>
                                        <p:attrNameLst>
                                          <p:attrName>ppt_x</p:attrName>
                                          <p:attrName>ppt_y</p:attrName>
                                        </p:attrNameLst>
                                      </p:cBhvr>
                                      <p:rCtr x="-247" y="-7569"/>
                                    </p:animMotion>
                                  </p:childTnLst>
                                </p:cTn>
                              </p:par>
                              <p:par>
                                <p:cTn id="473" presetID="1" presetClass="entr" presetSubtype="0" fill="hold" grpId="0" nodeType="withEffect">
                                  <p:stCondLst>
                                    <p:cond delay="0"/>
                                  </p:stCondLst>
                                  <p:childTnLst>
                                    <p:set>
                                      <p:cBhvr>
                                        <p:cTn id="474" dur="1" fill="hold">
                                          <p:stCondLst>
                                            <p:cond delay="0"/>
                                          </p:stCondLst>
                                        </p:cTn>
                                        <p:tgtEl>
                                          <p:spTgt spid="45">
                                            <p:bg/>
                                          </p:spTgt>
                                        </p:tgtEl>
                                        <p:attrNameLst>
                                          <p:attrName>style.visibility</p:attrName>
                                        </p:attrNameLst>
                                      </p:cBhvr>
                                      <p:to>
                                        <p:strVal val="visible"/>
                                      </p:to>
                                    </p:set>
                                  </p:childTnLst>
                                </p:cTn>
                              </p:par>
                              <p:par>
                                <p:cTn id="475" presetID="1" presetClass="entr" presetSubtype="0" fill="hold" grpId="0" nodeType="withEffect">
                                  <p:stCondLst>
                                    <p:cond delay="0"/>
                                  </p:stCondLst>
                                  <p:childTnLst>
                                    <p:set>
                                      <p:cBhvr>
                                        <p:cTn id="476" dur="1" fill="hold">
                                          <p:stCondLst>
                                            <p:cond delay="0"/>
                                          </p:stCondLst>
                                        </p:cTn>
                                        <p:tgtEl>
                                          <p:spTgt spid="45">
                                            <p:txEl>
                                              <p:pRg st="0" end="0"/>
                                            </p:txEl>
                                          </p:spTgt>
                                        </p:tgtEl>
                                        <p:attrNameLst>
                                          <p:attrName>style.visibility</p:attrName>
                                        </p:attrNameLst>
                                      </p:cBhvr>
                                      <p:to>
                                        <p:strVal val="visible"/>
                                      </p:to>
                                    </p:set>
                                  </p:childTnLst>
                                </p:cTn>
                              </p:par>
                              <p:par>
                                <p:cTn id="477" presetID="27" presetClass="emph" presetSubtype="0" repeatCount="indefinite" fill="remove" nodeType="withEffect">
                                  <p:stCondLst>
                                    <p:cond delay="0"/>
                                  </p:stCondLst>
                                  <p:childTnLst>
                                    <p:animClr clrSpc="rgb" dir="cw">
                                      <p:cBhvr override="childStyle">
                                        <p:cTn id="478" dur="250" autoRev="1" fill="remove"/>
                                        <p:tgtEl>
                                          <p:spTgt spid="45">
                                            <p:txEl>
                                              <p:pRg st="0" end="0"/>
                                            </p:txEl>
                                          </p:spTgt>
                                        </p:tgtEl>
                                        <p:attrNameLst>
                                          <p:attrName>style.color</p:attrName>
                                        </p:attrNameLst>
                                      </p:cBhvr>
                                      <p:to>
                                        <a:schemeClr val="bg1"/>
                                      </p:to>
                                    </p:animClr>
                                    <p:animClr clrSpc="rgb" dir="cw">
                                      <p:cBhvr>
                                        <p:cTn id="479" dur="250" autoRev="1" fill="remove"/>
                                        <p:tgtEl>
                                          <p:spTgt spid="45">
                                            <p:txEl>
                                              <p:pRg st="0" end="0"/>
                                            </p:txEl>
                                          </p:spTgt>
                                        </p:tgtEl>
                                        <p:attrNameLst>
                                          <p:attrName>fillcolor</p:attrName>
                                        </p:attrNameLst>
                                      </p:cBhvr>
                                      <p:to>
                                        <a:schemeClr val="bg1"/>
                                      </p:to>
                                    </p:animClr>
                                    <p:set>
                                      <p:cBhvr>
                                        <p:cTn id="480" dur="250" autoRev="1" fill="remove"/>
                                        <p:tgtEl>
                                          <p:spTgt spid="45">
                                            <p:txEl>
                                              <p:pRg st="0" end="0"/>
                                            </p:txEl>
                                          </p:spTgt>
                                        </p:tgtEl>
                                        <p:attrNameLst>
                                          <p:attrName>fill.type</p:attrName>
                                        </p:attrNameLst>
                                      </p:cBhvr>
                                      <p:to>
                                        <p:strVal val="solid"/>
                                      </p:to>
                                    </p:set>
                                    <p:set>
                                      <p:cBhvr>
                                        <p:cTn id="481" dur="250" autoRev="1" fill="remove"/>
                                        <p:tgtEl>
                                          <p:spTgt spid="4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4" grpId="1" animBg="1"/>
      <p:bldP spid="4" grpId="0"/>
      <p:bldP spid="4" grpId="1"/>
      <p:bldP spid="11" grpId="0" uiExpand="1" build="p"/>
      <p:bldP spid="58" grpId="0" animBg="1"/>
      <p:bldP spid="59" grpId="0" animBg="1"/>
      <p:bldP spid="62" grpId="0" animBg="1"/>
      <p:bldP spid="62" grpId="1" animBg="1"/>
      <p:bldP spid="128" grpId="0" animBg="1"/>
      <p:bldP spid="128" grpId="1" animBg="1"/>
      <p:bldP spid="129" grpId="0" uiExpand="1" build="p"/>
      <p:bldP spid="129" grpId="1" build="p"/>
      <p:bldP spid="131" grpId="0" animBg="1"/>
      <p:bldP spid="131" grpId="1" animBg="1"/>
      <p:bldP spid="138" grpId="0" animBg="1"/>
      <p:bldP spid="138" grpId="1" animBg="1"/>
      <p:bldP spid="139" grpId="0" uiExpand="1" build="p"/>
      <p:bldP spid="139" grpId="1" build="p"/>
      <p:bldP spid="140" grpId="0" animBg="1"/>
      <p:bldP spid="140" grpId="1" animBg="1"/>
      <p:bldP spid="149" grpId="0" animBg="1"/>
      <p:bldP spid="151" grpId="0" uiExpand="1" build="p"/>
      <p:bldP spid="151" grpId="1" build="p"/>
      <p:bldP spid="153" grpId="0" animBg="1"/>
      <p:bldP spid="154" grpId="0" animBg="1"/>
      <p:bldP spid="154" grpId="1" animBg="1"/>
      <p:bldP spid="173" grpId="0" animBg="1"/>
      <p:bldP spid="6" grpId="0" uiExpand="1" build="p"/>
      <p:bldP spid="6" grpId="1" build="p"/>
      <p:bldP spid="10" grpId="0" animBg="1"/>
      <p:bldP spid="10" grpId="1" animBg="1"/>
      <p:bldP spid="12" grpId="0" uiExpand="1" build="p"/>
      <p:bldP spid="12" grpId="1" build="p"/>
      <p:bldP spid="13" grpId="0" animBg="1"/>
      <p:bldP spid="13" grpId="1" animBg="1"/>
      <p:bldP spid="14" grpId="0" animBg="1"/>
      <p:bldP spid="14" grpId="1" animBg="1"/>
      <p:bldP spid="16" grpId="0" animBg="1"/>
      <p:bldP spid="16" grpId="1" animBg="1"/>
      <p:bldP spid="17" grpId="0" uiExpand="1" build="p"/>
      <p:bldP spid="17" grpId="1" build="p"/>
      <p:bldP spid="18" grpId="0" animBg="1"/>
      <p:bldP spid="18" grpId="1" animBg="1"/>
      <p:bldP spid="21" grpId="0" animBg="1"/>
      <p:bldP spid="21" grpId="1" animBg="1"/>
      <p:bldP spid="21" grpId="2" build="allAtOnce" animBg="1"/>
      <p:bldP spid="22" grpId="0" uiExpand="1" build="p"/>
      <p:bldP spid="22" grpId="1" build="p"/>
      <p:bldP spid="22" grpId="2" build="allAtOnce"/>
      <p:bldP spid="23" grpId="0" animBg="1"/>
      <p:bldP spid="23" grpId="1" animBg="1"/>
      <p:bldP spid="23" grpId="2" build="allAtOnce" animBg="1"/>
      <p:bldP spid="25" grpId="0" animBg="1"/>
      <p:bldP spid="25" grpId="1" animBg="1"/>
      <p:bldP spid="27" grpId="0" uiExpand="1" build="p"/>
      <p:bldP spid="27" grpId="1" build="p"/>
      <p:bldP spid="27" grpId="2" build="allAtOnce"/>
      <p:bldP spid="29" grpId="0" animBg="1"/>
      <p:bldP spid="31" grpId="0" uiExpand="1" build="p"/>
      <p:bldP spid="31" grpId="1" build="p"/>
      <p:bldP spid="33" grpId="0" animBg="1"/>
      <p:bldP spid="33" grpId="1" animBg="1"/>
      <p:bldP spid="34" grpId="0" uiExpand="1" build="p"/>
      <p:bldP spid="34" grpId="1" build="p"/>
      <p:bldP spid="35" grpId="0" animBg="1"/>
      <p:bldP spid="35" grpId="1" animBg="1"/>
      <p:bldP spid="45" grpId="0" uiExpan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93" name="Rectangle: Rounded Corners 192">
            <a:extLst>
              <a:ext uri="{FF2B5EF4-FFF2-40B4-BE49-F238E27FC236}">
                <a16:creationId xmlns:a16="http://schemas.microsoft.com/office/drawing/2014/main" id="{E61852F8-D4B3-0DDF-A053-BD1623F05280}"/>
              </a:ext>
            </a:extLst>
          </p:cNvPr>
          <p:cNvSpPr/>
          <p:nvPr/>
        </p:nvSpPr>
        <p:spPr>
          <a:xfrm>
            <a:off x="4978775" y="2948770"/>
            <a:ext cx="6990037" cy="30454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194" name="Rectangle 193">
            <a:extLst>
              <a:ext uri="{FF2B5EF4-FFF2-40B4-BE49-F238E27FC236}">
                <a16:creationId xmlns:a16="http://schemas.microsoft.com/office/drawing/2014/main" id="{007D446F-1A85-C827-05A6-BA9A19268125}"/>
              </a:ext>
            </a:extLst>
          </p:cNvPr>
          <p:cNvSpPr/>
          <p:nvPr/>
        </p:nvSpPr>
        <p:spPr>
          <a:xfrm>
            <a:off x="4981379" y="3257596"/>
            <a:ext cx="6990058" cy="3427160"/>
          </a:xfrm>
          <a:prstGeom prst="rect">
            <a:avLst/>
          </a:prstGeom>
          <a:solidFill>
            <a:srgbClr val="92D05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E4359AE-7386-E73A-3CCE-68B38C8843F7}"/>
              </a:ext>
            </a:extLst>
          </p:cNvPr>
          <p:cNvSpPr txBox="1"/>
          <p:nvPr/>
        </p:nvSpPr>
        <p:spPr>
          <a:xfrm>
            <a:off x="835930" y="476825"/>
            <a:ext cx="4112485" cy="6463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b="1" dirty="0"/>
              <a:t>We are still working in local repository with Git…….</a:t>
            </a:r>
            <a:endParaRPr lang="en-IN" b="1" dirty="0"/>
          </a:p>
        </p:txBody>
      </p:sp>
      <p:pic>
        <p:nvPicPr>
          <p:cNvPr id="5" name="Picture 4">
            <a:extLst>
              <a:ext uri="{FF2B5EF4-FFF2-40B4-BE49-F238E27FC236}">
                <a16:creationId xmlns:a16="http://schemas.microsoft.com/office/drawing/2014/main" id="{93244D8D-9C10-7877-FF33-5E54119FC81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56619" y="450835"/>
            <a:ext cx="560261" cy="560261"/>
          </a:xfrm>
          <a:prstGeom prst="rect">
            <a:avLst/>
          </a:prstGeom>
        </p:spPr>
      </p:pic>
      <p:sp>
        <p:nvSpPr>
          <p:cNvPr id="2" name="TextBox 1">
            <a:extLst>
              <a:ext uri="{FF2B5EF4-FFF2-40B4-BE49-F238E27FC236}">
                <a16:creationId xmlns:a16="http://schemas.microsoft.com/office/drawing/2014/main" id="{E5E79F0D-E8A1-CFBA-E999-C96C0DC4CA10}"/>
              </a:ext>
            </a:extLst>
          </p:cNvPr>
          <p:cNvSpPr txBox="1"/>
          <p:nvPr/>
        </p:nvSpPr>
        <p:spPr>
          <a:xfrm>
            <a:off x="183618" y="1301582"/>
            <a:ext cx="4112496" cy="412934"/>
          </a:xfrm>
          <a:prstGeom prst="rect">
            <a:avLst/>
          </a:prstGeom>
          <a:noFill/>
        </p:spPr>
        <p:txBody>
          <a:bodyPr wrap="square">
            <a:spAutoFit/>
          </a:bodyPr>
          <a:lstStyle/>
          <a:p>
            <a:pPr marL="457200" marR="457200">
              <a:lnSpc>
                <a:spcPct val="125000"/>
              </a:lnSpc>
              <a:spcBef>
                <a:spcPts val="800"/>
              </a:spcBef>
              <a:spcAft>
                <a:spcPts val="800"/>
              </a:spcAft>
            </a:pPr>
            <a:r>
              <a:rPr lang="en-US" b="1" dirty="0">
                <a:solidFill>
                  <a:srgbClr val="06D6A0"/>
                </a:solidFill>
                <a:latin typeface="Calibri" panose="020F0502020204030204" pitchFamily="34" charset="0"/>
                <a:cs typeface="Times New Roman" panose="02020603050405020304" pitchFamily="18" charset="0"/>
              </a:rPr>
              <a:t>Advanced</a:t>
            </a:r>
            <a:endParaRPr lang="en-US" b="1" dirty="0">
              <a:solidFill>
                <a:srgbClr val="06D6A0"/>
              </a:solidFill>
            </a:endParaRPr>
          </a:p>
        </p:txBody>
      </p:sp>
      <p:pic>
        <p:nvPicPr>
          <p:cNvPr id="7" name="Picture 6" descr="Shape&#10;&#10;Description automatically generated with low confidence">
            <a:extLst>
              <a:ext uri="{FF2B5EF4-FFF2-40B4-BE49-F238E27FC236}">
                <a16:creationId xmlns:a16="http://schemas.microsoft.com/office/drawing/2014/main" id="{ED77A001-D4DF-5344-FEC5-EFB1E8DA28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306555" y="1230012"/>
            <a:ext cx="397763" cy="397763"/>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8F038B81-D27A-085F-B230-660CC4A135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flipV="1">
            <a:off x="306555" y="1428893"/>
            <a:ext cx="397763" cy="397763"/>
          </a:xfrm>
          <a:prstGeom prst="rect">
            <a:avLst/>
          </a:prstGeom>
        </p:spPr>
      </p:pic>
      <p:sp>
        <p:nvSpPr>
          <p:cNvPr id="11" name="TextBox 10">
            <a:extLst>
              <a:ext uri="{FF2B5EF4-FFF2-40B4-BE49-F238E27FC236}">
                <a16:creationId xmlns:a16="http://schemas.microsoft.com/office/drawing/2014/main" id="{189FB4FD-31E1-4C04-2A7D-2A9DDC313B26}"/>
              </a:ext>
            </a:extLst>
          </p:cNvPr>
          <p:cNvSpPr txBox="1"/>
          <p:nvPr/>
        </p:nvSpPr>
        <p:spPr>
          <a:xfrm>
            <a:off x="259818" y="1867577"/>
            <a:ext cx="4573365" cy="458587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fontAlgn="base"/>
            <a:r>
              <a:rPr lang="en-US" dirty="0"/>
              <a:t>The concept of rolling back and replaying change sets carries even further with advanced features like </a:t>
            </a:r>
            <a:r>
              <a:rPr lang="en-US" b="1" dirty="0"/>
              <a:t>rebasing</a:t>
            </a:r>
            <a:r>
              <a:rPr lang="en-US" dirty="0"/>
              <a:t> and </a:t>
            </a:r>
            <a:r>
              <a:rPr lang="en-US" b="1" dirty="0"/>
              <a:t>cherry picking</a:t>
            </a:r>
            <a:r>
              <a:rPr lang="en-US" dirty="0"/>
              <a:t>.</a:t>
            </a:r>
            <a:endParaRPr lang="en-US" sz="1500" dirty="0">
              <a:solidFill>
                <a:srgbClr val="06D6A0"/>
              </a:solidFill>
            </a:endParaRPr>
          </a:p>
          <a:p>
            <a:pPr marL="342900" indent="-342900" fontAlgn="base">
              <a:buFont typeface="+mj-lt"/>
              <a:buAutoNum type="arabicPeriod"/>
            </a:pPr>
            <a:r>
              <a:rPr lang="en-US" sz="1600" b="1" dirty="0">
                <a:solidFill>
                  <a:srgbClr val="073B4C"/>
                </a:solidFill>
                <a:latin typeface="inherit"/>
                <a:ea typeface="Times New Roman" panose="02020603050405020304" pitchFamily="18" charset="0"/>
                <a:cs typeface="Arial" panose="020B0604020202020204" pitchFamily="34" charset="0"/>
              </a:rPr>
              <a:t>Rebasing</a:t>
            </a:r>
            <a:r>
              <a:rPr lang="en-US" sz="1600" dirty="0">
                <a:solidFill>
                  <a:srgbClr val="073B4C"/>
                </a:solidFill>
                <a:latin typeface="inherit"/>
                <a:ea typeface="Times New Roman" panose="02020603050405020304" pitchFamily="18" charset="0"/>
                <a:cs typeface="Arial" panose="020B0604020202020204" pitchFamily="34" charset="0"/>
              </a:rPr>
              <a:t>: </a:t>
            </a:r>
            <a:endParaRPr lang="en-US" dirty="0">
              <a:solidFill>
                <a:srgbClr val="073B4C"/>
              </a:solidFill>
            </a:endParaRPr>
          </a:p>
          <a:p>
            <a:pPr marL="342900" indent="-342900" fontAlgn="base">
              <a:buFont typeface="+mj-lt"/>
              <a:buAutoNum type="arabicPeriod"/>
            </a:pPr>
            <a:r>
              <a:rPr lang="en-US" b="1" dirty="0">
                <a:solidFill>
                  <a:srgbClr val="EC466E"/>
                </a:solidFill>
              </a:rPr>
              <a:t>Cherry picking: </a:t>
            </a:r>
            <a:r>
              <a:rPr lang="en-US" dirty="0"/>
              <a:t>Imagine you are now working on a </a:t>
            </a:r>
            <a:r>
              <a:rPr lang="en-US" dirty="0" err="1"/>
              <a:t>feature,and</a:t>
            </a:r>
            <a:r>
              <a:rPr lang="en-US" dirty="0"/>
              <a:t> have developed some change that should be put into your master development immediately. This could be a bug fix, or a cool feature but you don't want to merge or rebase the branches yet. Git allows to copy a change set from one branch to another by using the cherry pick feature.</a:t>
            </a:r>
          </a:p>
          <a:p>
            <a:pPr fontAlgn="base"/>
            <a:r>
              <a:rPr lang="en-US" sz="1200" b="1" i="1" dirty="0"/>
              <a:t>git rebase -- rebases your current branch onto the tip of the given other branch.</a:t>
            </a:r>
            <a:endParaRPr lang="en-IN" sz="1200" b="1" i="1" dirty="0"/>
          </a:p>
          <a:p>
            <a:pPr fontAlgn="base"/>
            <a:r>
              <a:rPr lang="en-US" sz="1200" b="1" i="1" dirty="0"/>
              <a:t>git rebase -</a:t>
            </a:r>
            <a:r>
              <a:rPr lang="en-US" sz="1200" b="1" i="1" dirty="0" err="1"/>
              <a:t>i</a:t>
            </a:r>
            <a:r>
              <a:rPr lang="en-US" sz="1200" b="1" i="1" dirty="0"/>
              <a:t> -- interactively rebases.</a:t>
            </a:r>
            <a:endParaRPr lang="en-IN" sz="1200" b="1" i="1" dirty="0"/>
          </a:p>
          <a:p>
            <a:pPr fontAlgn="base"/>
            <a:r>
              <a:rPr lang="en-US" sz="1200" b="1" i="1" dirty="0"/>
              <a:t>git cherry-pick -- aborts a cherry-pick that resulted in conflicts.</a:t>
            </a:r>
            <a:endParaRPr lang="en-IN" sz="1200" b="1" i="1" dirty="0"/>
          </a:p>
          <a:p>
            <a:pPr fontAlgn="base"/>
            <a:r>
              <a:rPr lang="en-US" sz="1200" b="1" i="1" dirty="0"/>
              <a:t>git revert -- reverts a patch.</a:t>
            </a:r>
            <a:endParaRPr lang="en-IN" sz="1200" b="1" i="1" dirty="0"/>
          </a:p>
        </p:txBody>
      </p:sp>
      <p:sp>
        <p:nvSpPr>
          <p:cNvPr id="58" name="Rectangle: Rounded Corners 57">
            <a:extLst>
              <a:ext uri="{FF2B5EF4-FFF2-40B4-BE49-F238E27FC236}">
                <a16:creationId xmlns:a16="http://schemas.microsoft.com/office/drawing/2014/main" id="{490ADEBE-48D3-1CEF-D7A1-BEB39BB80266}"/>
              </a:ext>
            </a:extLst>
          </p:cNvPr>
          <p:cNvSpPr/>
          <p:nvPr/>
        </p:nvSpPr>
        <p:spPr>
          <a:xfrm>
            <a:off x="4968290" y="173244"/>
            <a:ext cx="6990037" cy="304548"/>
          </a:xfrm>
          <a:prstGeom prst="roundRect">
            <a:avLst/>
          </a:prstGeom>
          <a:solidFill>
            <a:srgbClr val="06D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59" name="Rectangle 58">
            <a:extLst>
              <a:ext uri="{FF2B5EF4-FFF2-40B4-BE49-F238E27FC236}">
                <a16:creationId xmlns:a16="http://schemas.microsoft.com/office/drawing/2014/main" id="{F5D1EA2B-E8E6-2C48-4341-15D32A82F0D2}"/>
              </a:ext>
            </a:extLst>
          </p:cNvPr>
          <p:cNvSpPr/>
          <p:nvPr/>
        </p:nvSpPr>
        <p:spPr>
          <a:xfrm>
            <a:off x="4970894" y="482070"/>
            <a:ext cx="6990058" cy="2411987"/>
          </a:xfrm>
          <a:prstGeom prst="rect">
            <a:avLst/>
          </a:prstGeom>
          <a:solidFill>
            <a:srgbClr val="06D6A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282BB970-57AC-9C5D-BB57-212CAE130903}"/>
              </a:ext>
            </a:extLst>
          </p:cNvPr>
          <p:cNvSpPr/>
          <p:nvPr/>
        </p:nvSpPr>
        <p:spPr>
          <a:xfrm>
            <a:off x="5455458" y="1814601"/>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63" name="Straight Connector 62">
            <a:extLst>
              <a:ext uri="{FF2B5EF4-FFF2-40B4-BE49-F238E27FC236}">
                <a16:creationId xmlns:a16="http://schemas.microsoft.com/office/drawing/2014/main" id="{455B0BCF-B93A-F18C-E115-CF03821B25B1}"/>
              </a:ext>
            </a:extLst>
          </p:cNvPr>
          <p:cNvCxnSpPr>
            <a:cxnSpLocks/>
          </p:cNvCxnSpPr>
          <p:nvPr/>
        </p:nvCxnSpPr>
        <p:spPr>
          <a:xfrm rot="16200000">
            <a:off x="8116987" y="2232487"/>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3878ECC2-028E-F0FA-4E20-B24288A9DF55}"/>
              </a:ext>
            </a:extLst>
          </p:cNvPr>
          <p:cNvSpPr>
            <a:spLocks noChangeAspect="1"/>
          </p:cNvSpPr>
          <p:nvPr/>
        </p:nvSpPr>
        <p:spPr>
          <a:xfrm>
            <a:off x="8134940" y="2432824"/>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129" name="TextBox 128">
            <a:extLst>
              <a:ext uri="{FF2B5EF4-FFF2-40B4-BE49-F238E27FC236}">
                <a16:creationId xmlns:a16="http://schemas.microsoft.com/office/drawing/2014/main" id="{6CE17F73-6413-D9B5-EA92-EC27387E4F07}"/>
              </a:ext>
            </a:extLst>
          </p:cNvPr>
          <p:cNvSpPr txBox="1"/>
          <p:nvPr/>
        </p:nvSpPr>
        <p:spPr>
          <a:xfrm>
            <a:off x="7534378" y="2170747"/>
            <a:ext cx="693409"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[A -&gt;B]</a:t>
            </a:r>
            <a:endParaRPr lang="en-US" altLang="en-US" sz="1200" b="1" i="1" dirty="0">
              <a:latin typeface="Arial" panose="020B0604020202020204" pitchFamily="34" charset="0"/>
            </a:endParaRPr>
          </a:p>
        </p:txBody>
      </p:sp>
      <p:sp>
        <p:nvSpPr>
          <p:cNvPr id="131" name="Oval 130">
            <a:extLst>
              <a:ext uri="{FF2B5EF4-FFF2-40B4-BE49-F238E27FC236}">
                <a16:creationId xmlns:a16="http://schemas.microsoft.com/office/drawing/2014/main" id="{6AADE4F2-5B99-4211-ADAE-95FB46A3036E}"/>
              </a:ext>
            </a:extLst>
          </p:cNvPr>
          <p:cNvSpPr>
            <a:spLocks noChangeAspect="1"/>
          </p:cNvSpPr>
          <p:nvPr/>
        </p:nvSpPr>
        <p:spPr>
          <a:xfrm>
            <a:off x="8134940" y="188815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136" name="Straight Connector 135">
            <a:extLst>
              <a:ext uri="{FF2B5EF4-FFF2-40B4-BE49-F238E27FC236}">
                <a16:creationId xmlns:a16="http://schemas.microsoft.com/office/drawing/2014/main" id="{3AC9C2B0-CC75-9EA0-58AF-E5D844ECBD63}"/>
              </a:ext>
            </a:extLst>
          </p:cNvPr>
          <p:cNvCxnSpPr>
            <a:cxnSpLocks/>
            <a:endCxn id="138" idx="4"/>
          </p:cNvCxnSpPr>
          <p:nvPr/>
        </p:nvCxnSpPr>
        <p:spPr>
          <a:xfrm flipV="1">
            <a:off x="8278940" y="1528885"/>
            <a:ext cx="1235173" cy="320928"/>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EA6EADE-2FA3-81B6-E1BD-33068A495582}"/>
              </a:ext>
            </a:extLst>
          </p:cNvPr>
          <p:cNvCxnSpPr>
            <a:cxnSpLocks/>
          </p:cNvCxnSpPr>
          <p:nvPr/>
        </p:nvCxnSpPr>
        <p:spPr>
          <a:xfrm rot="16200000">
            <a:off x="9352160" y="1040548"/>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FC820256-0CCA-8736-F694-2677012DB23C}"/>
              </a:ext>
            </a:extLst>
          </p:cNvPr>
          <p:cNvSpPr>
            <a:spLocks noChangeAspect="1"/>
          </p:cNvSpPr>
          <p:nvPr/>
        </p:nvSpPr>
        <p:spPr>
          <a:xfrm>
            <a:off x="9370113" y="124088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D</a:t>
            </a:r>
            <a:endParaRPr lang="en-IN" b="1" dirty="0">
              <a:solidFill>
                <a:srgbClr val="06D6A0"/>
              </a:solidFill>
            </a:endParaRPr>
          </a:p>
        </p:txBody>
      </p:sp>
      <p:sp>
        <p:nvSpPr>
          <p:cNvPr id="139" name="TextBox 138">
            <a:extLst>
              <a:ext uri="{FF2B5EF4-FFF2-40B4-BE49-F238E27FC236}">
                <a16:creationId xmlns:a16="http://schemas.microsoft.com/office/drawing/2014/main" id="{3FEDEB7B-1195-C0F1-6884-78C7183871D5}"/>
              </a:ext>
            </a:extLst>
          </p:cNvPr>
          <p:cNvSpPr txBox="1"/>
          <p:nvPr/>
        </p:nvSpPr>
        <p:spPr>
          <a:xfrm>
            <a:off x="8568162" y="932328"/>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[D -&gt;G]</a:t>
            </a:r>
            <a:endParaRPr lang="en-US" altLang="en-US" sz="1200" b="1" i="1" dirty="0">
              <a:latin typeface="Arial" panose="020B0604020202020204" pitchFamily="34" charset="0"/>
            </a:endParaRPr>
          </a:p>
        </p:txBody>
      </p:sp>
      <p:sp>
        <p:nvSpPr>
          <p:cNvPr id="140" name="Oval 139">
            <a:extLst>
              <a:ext uri="{FF2B5EF4-FFF2-40B4-BE49-F238E27FC236}">
                <a16:creationId xmlns:a16="http://schemas.microsoft.com/office/drawing/2014/main" id="{94C515F5-FBBD-1379-E184-A3FA92BD2524}"/>
              </a:ext>
            </a:extLst>
          </p:cNvPr>
          <p:cNvSpPr>
            <a:spLocks noChangeAspect="1"/>
          </p:cNvSpPr>
          <p:nvPr/>
        </p:nvSpPr>
        <p:spPr>
          <a:xfrm>
            <a:off x="9370113" y="63116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G</a:t>
            </a:r>
            <a:endParaRPr lang="en-IN" b="1" dirty="0">
              <a:solidFill>
                <a:srgbClr val="06D6A0"/>
              </a:solidFill>
            </a:endParaRPr>
          </a:p>
        </p:txBody>
      </p:sp>
      <p:cxnSp>
        <p:nvCxnSpPr>
          <p:cNvPr id="148" name="Straight Connector 147">
            <a:extLst>
              <a:ext uri="{FF2B5EF4-FFF2-40B4-BE49-F238E27FC236}">
                <a16:creationId xmlns:a16="http://schemas.microsoft.com/office/drawing/2014/main" id="{5847C38F-CC5B-6D7F-FC80-859C6764D228}"/>
              </a:ext>
            </a:extLst>
          </p:cNvPr>
          <p:cNvCxnSpPr>
            <a:cxnSpLocks/>
          </p:cNvCxnSpPr>
          <p:nvPr/>
        </p:nvCxnSpPr>
        <p:spPr>
          <a:xfrm>
            <a:off x="6490576" y="2007753"/>
            <a:ext cx="1656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44ACB054-F9EB-6D76-61D4-189200BEF78F}"/>
              </a:ext>
            </a:extLst>
          </p:cNvPr>
          <p:cNvSpPr/>
          <p:nvPr/>
        </p:nvSpPr>
        <p:spPr>
          <a:xfrm>
            <a:off x="10531212" y="600661"/>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feature1</a:t>
            </a:r>
            <a:endParaRPr lang="en-IN" dirty="0">
              <a:solidFill>
                <a:srgbClr val="FF0000"/>
              </a:solidFill>
            </a:endParaRPr>
          </a:p>
        </p:txBody>
      </p:sp>
      <p:cxnSp>
        <p:nvCxnSpPr>
          <p:cNvPr id="150" name="Straight Connector 149">
            <a:extLst>
              <a:ext uri="{FF2B5EF4-FFF2-40B4-BE49-F238E27FC236}">
                <a16:creationId xmlns:a16="http://schemas.microsoft.com/office/drawing/2014/main" id="{525C99E9-56E1-B7A4-881D-3D9FDE9C0E6F}"/>
              </a:ext>
            </a:extLst>
          </p:cNvPr>
          <p:cNvCxnSpPr>
            <a:cxnSpLocks/>
          </p:cNvCxnSpPr>
          <p:nvPr/>
        </p:nvCxnSpPr>
        <p:spPr>
          <a:xfrm flipH="1">
            <a:off x="9660772" y="784186"/>
            <a:ext cx="86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FBB6FD79-86D3-1F44-71D3-D90FDCA05902}"/>
              </a:ext>
            </a:extLst>
          </p:cNvPr>
          <p:cNvSpPr txBox="1"/>
          <p:nvPr/>
        </p:nvSpPr>
        <p:spPr>
          <a:xfrm>
            <a:off x="8918743" y="1640927"/>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-&gt;D]</a:t>
            </a:r>
            <a:endParaRPr lang="en-US" altLang="en-US" sz="1200" b="1" i="1" dirty="0">
              <a:latin typeface="Arial" panose="020B0604020202020204" pitchFamily="34" charset="0"/>
            </a:endParaRPr>
          </a:p>
        </p:txBody>
      </p:sp>
      <p:cxnSp>
        <p:nvCxnSpPr>
          <p:cNvPr id="152" name="Straight Connector 151">
            <a:extLst>
              <a:ext uri="{FF2B5EF4-FFF2-40B4-BE49-F238E27FC236}">
                <a16:creationId xmlns:a16="http://schemas.microsoft.com/office/drawing/2014/main" id="{02EF342D-C840-9074-2262-52A204B94F46}"/>
              </a:ext>
            </a:extLst>
          </p:cNvPr>
          <p:cNvCxnSpPr>
            <a:cxnSpLocks/>
          </p:cNvCxnSpPr>
          <p:nvPr/>
        </p:nvCxnSpPr>
        <p:spPr>
          <a:xfrm flipH="1">
            <a:off x="8422940" y="2067688"/>
            <a:ext cx="1800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8BE59DBB-FE95-3563-368B-434BC4829928}"/>
              </a:ext>
            </a:extLst>
          </p:cNvPr>
          <p:cNvSpPr/>
          <p:nvPr/>
        </p:nvSpPr>
        <p:spPr>
          <a:xfrm>
            <a:off x="10206954" y="1867577"/>
            <a:ext cx="1423820" cy="386304"/>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commit_tag1</a:t>
            </a:r>
            <a:endParaRPr lang="en-IN" dirty="0">
              <a:solidFill>
                <a:srgbClr val="FF0000"/>
              </a:solidFill>
            </a:endParaRPr>
          </a:p>
        </p:txBody>
      </p:sp>
      <p:sp>
        <p:nvSpPr>
          <p:cNvPr id="154" name="Arrow: Right 153">
            <a:extLst>
              <a:ext uri="{FF2B5EF4-FFF2-40B4-BE49-F238E27FC236}">
                <a16:creationId xmlns:a16="http://schemas.microsoft.com/office/drawing/2014/main" id="{C29365FC-5891-D9D8-5A59-91902EF2988B}"/>
              </a:ext>
            </a:extLst>
          </p:cNvPr>
          <p:cNvSpPr/>
          <p:nvPr/>
        </p:nvSpPr>
        <p:spPr>
          <a:xfrm rot="5400000">
            <a:off x="8425922" y="2626173"/>
            <a:ext cx="900000" cy="386303"/>
          </a:xfrm>
          <a:prstGeom prst="rightArrow">
            <a:avLst>
              <a:gd name="adj1" fmla="val 50000"/>
              <a:gd name="adj2" fmla="val 89017"/>
            </a:avLst>
          </a:prstGeom>
          <a:solidFill>
            <a:srgbClr val="F0F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3" name="Rectangle 172">
            <a:extLst>
              <a:ext uri="{FF2B5EF4-FFF2-40B4-BE49-F238E27FC236}">
                <a16:creationId xmlns:a16="http://schemas.microsoft.com/office/drawing/2014/main" id="{12E75C7A-DFF8-8FAA-5612-B6F21D81C743}"/>
              </a:ext>
            </a:extLst>
          </p:cNvPr>
          <p:cNvSpPr/>
          <p:nvPr/>
        </p:nvSpPr>
        <p:spPr>
          <a:xfrm>
            <a:off x="8891336" y="2735826"/>
            <a:ext cx="2555212" cy="351560"/>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git checkout master</a:t>
            </a:r>
          </a:p>
          <a:p>
            <a:pPr algn="ctr"/>
            <a:r>
              <a:rPr lang="en-US" dirty="0">
                <a:solidFill>
                  <a:srgbClr val="FF0000"/>
                </a:solidFill>
              </a:rPr>
              <a:t>git Cherry-pick G</a:t>
            </a:r>
            <a:endParaRPr lang="en-IN" dirty="0">
              <a:solidFill>
                <a:srgbClr val="FF0000"/>
              </a:solidFill>
            </a:endParaRPr>
          </a:p>
        </p:txBody>
      </p:sp>
      <p:cxnSp>
        <p:nvCxnSpPr>
          <p:cNvPr id="3" name="Straight Connector 2">
            <a:extLst>
              <a:ext uri="{FF2B5EF4-FFF2-40B4-BE49-F238E27FC236}">
                <a16:creationId xmlns:a16="http://schemas.microsoft.com/office/drawing/2014/main" id="{EE48E96C-74E4-C2EF-BEB6-1415E0244698}"/>
              </a:ext>
            </a:extLst>
          </p:cNvPr>
          <p:cNvCxnSpPr>
            <a:cxnSpLocks/>
          </p:cNvCxnSpPr>
          <p:nvPr/>
        </p:nvCxnSpPr>
        <p:spPr>
          <a:xfrm rot="16200000">
            <a:off x="8108136" y="1685699"/>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3242959-7326-4824-31F2-987FC2674D89}"/>
              </a:ext>
            </a:extLst>
          </p:cNvPr>
          <p:cNvSpPr txBox="1"/>
          <p:nvPr/>
        </p:nvSpPr>
        <p:spPr>
          <a:xfrm>
            <a:off x="7525527" y="1623959"/>
            <a:ext cx="693409"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-&gt;C]</a:t>
            </a:r>
            <a:endParaRPr lang="en-US" altLang="en-US" sz="1200" b="1" i="1" dirty="0">
              <a:latin typeface="Arial" panose="020B0604020202020204" pitchFamily="34" charset="0"/>
            </a:endParaRPr>
          </a:p>
        </p:txBody>
      </p:sp>
      <p:cxnSp>
        <p:nvCxnSpPr>
          <p:cNvPr id="9" name="Straight Connector 8">
            <a:extLst>
              <a:ext uri="{FF2B5EF4-FFF2-40B4-BE49-F238E27FC236}">
                <a16:creationId xmlns:a16="http://schemas.microsoft.com/office/drawing/2014/main" id="{A015B74B-0615-526F-3777-ABB65B533FD5}"/>
              </a:ext>
            </a:extLst>
          </p:cNvPr>
          <p:cNvCxnSpPr>
            <a:cxnSpLocks/>
          </p:cNvCxnSpPr>
          <p:nvPr/>
        </p:nvCxnSpPr>
        <p:spPr>
          <a:xfrm rot="16200000">
            <a:off x="8102180" y="1141063"/>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830C293-D903-7E89-4AB4-5AFE81E5B768}"/>
              </a:ext>
            </a:extLst>
          </p:cNvPr>
          <p:cNvSpPr>
            <a:spLocks noChangeAspect="1"/>
          </p:cNvSpPr>
          <p:nvPr/>
        </p:nvSpPr>
        <p:spPr>
          <a:xfrm>
            <a:off x="8120133" y="134140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sp>
        <p:nvSpPr>
          <p:cNvPr id="12" name="TextBox 11">
            <a:extLst>
              <a:ext uri="{FF2B5EF4-FFF2-40B4-BE49-F238E27FC236}">
                <a16:creationId xmlns:a16="http://schemas.microsoft.com/office/drawing/2014/main" id="{76F7FD72-F67F-99C8-2092-2593CD5B9897}"/>
              </a:ext>
            </a:extLst>
          </p:cNvPr>
          <p:cNvSpPr txBox="1"/>
          <p:nvPr/>
        </p:nvSpPr>
        <p:spPr>
          <a:xfrm>
            <a:off x="7280082" y="1032843"/>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[C -&gt;E]</a:t>
            </a:r>
            <a:endParaRPr lang="en-US" altLang="en-US" sz="1200" b="1" i="1" dirty="0">
              <a:latin typeface="Arial" panose="020B0604020202020204" pitchFamily="34" charset="0"/>
            </a:endParaRPr>
          </a:p>
        </p:txBody>
      </p:sp>
      <p:sp>
        <p:nvSpPr>
          <p:cNvPr id="13" name="Oval 12">
            <a:extLst>
              <a:ext uri="{FF2B5EF4-FFF2-40B4-BE49-F238E27FC236}">
                <a16:creationId xmlns:a16="http://schemas.microsoft.com/office/drawing/2014/main" id="{CB20B5B9-30B9-B45E-0E8C-32DD98C02543}"/>
              </a:ext>
            </a:extLst>
          </p:cNvPr>
          <p:cNvSpPr>
            <a:spLocks noChangeAspect="1"/>
          </p:cNvSpPr>
          <p:nvPr/>
        </p:nvSpPr>
        <p:spPr>
          <a:xfrm>
            <a:off x="8120133" y="73167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E</a:t>
            </a:r>
            <a:endParaRPr lang="en-IN" b="1" dirty="0">
              <a:solidFill>
                <a:srgbClr val="06D6A0"/>
              </a:solidFill>
            </a:endParaRPr>
          </a:p>
        </p:txBody>
      </p:sp>
      <p:sp>
        <p:nvSpPr>
          <p:cNvPr id="14" name="Rectangle 13">
            <a:extLst>
              <a:ext uri="{FF2B5EF4-FFF2-40B4-BE49-F238E27FC236}">
                <a16:creationId xmlns:a16="http://schemas.microsoft.com/office/drawing/2014/main" id="{F28EA0FD-1FE3-A823-0181-7D235A7DC5B0}"/>
              </a:ext>
            </a:extLst>
          </p:cNvPr>
          <p:cNvSpPr/>
          <p:nvPr/>
        </p:nvSpPr>
        <p:spPr>
          <a:xfrm>
            <a:off x="5467094" y="5662076"/>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15" name="Straight Connector 14">
            <a:extLst>
              <a:ext uri="{FF2B5EF4-FFF2-40B4-BE49-F238E27FC236}">
                <a16:creationId xmlns:a16="http://schemas.microsoft.com/office/drawing/2014/main" id="{06A98FB9-5967-CC07-F598-BF0AFF253ECA}"/>
              </a:ext>
            </a:extLst>
          </p:cNvPr>
          <p:cNvCxnSpPr>
            <a:cxnSpLocks/>
          </p:cNvCxnSpPr>
          <p:nvPr/>
        </p:nvCxnSpPr>
        <p:spPr>
          <a:xfrm rot="16200000">
            <a:off x="8128623" y="6079962"/>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052D16E-084C-3A78-F719-588D02EDF4B0}"/>
              </a:ext>
            </a:extLst>
          </p:cNvPr>
          <p:cNvSpPr>
            <a:spLocks noChangeAspect="1"/>
          </p:cNvSpPr>
          <p:nvPr/>
        </p:nvSpPr>
        <p:spPr>
          <a:xfrm>
            <a:off x="8146576" y="6280299"/>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17" name="TextBox 16">
            <a:extLst>
              <a:ext uri="{FF2B5EF4-FFF2-40B4-BE49-F238E27FC236}">
                <a16:creationId xmlns:a16="http://schemas.microsoft.com/office/drawing/2014/main" id="{42F39A98-F10E-2C51-AAB2-03C19C1006E8}"/>
              </a:ext>
            </a:extLst>
          </p:cNvPr>
          <p:cNvSpPr txBox="1"/>
          <p:nvPr/>
        </p:nvSpPr>
        <p:spPr>
          <a:xfrm>
            <a:off x="7546014" y="6018222"/>
            <a:ext cx="693409"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[A -&gt;B]</a:t>
            </a:r>
            <a:endParaRPr lang="en-US" altLang="en-US" sz="1200" b="1" i="1" dirty="0">
              <a:latin typeface="Arial" panose="020B0604020202020204" pitchFamily="34" charset="0"/>
            </a:endParaRPr>
          </a:p>
        </p:txBody>
      </p:sp>
      <p:sp>
        <p:nvSpPr>
          <p:cNvPr id="18" name="Oval 17">
            <a:extLst>
              <a:ext uri="{FF2B5EF4-FFF2-40B4-BE49-F238E27FC236}">
                <a16:creationId xmlns:a16="http://schemas.microsoft.com/office/drawing/2014/main" id="{C7F6C990-2BF9-AF5E-BEC5-72C8096FBC12}"/>
              </a:ext>
            </a:extLst>
          </p:cNvPr>
          <p:cNvSpPr>
            <a:spLocks noChangeAspect="1"/>
          </p:cNvSpPr>
          <p:nvPr/>
        </p:nvSpPr>
        <p:spPr>
          <a:xfrm>
            <a:off x="8146576" y="573562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19" name="Straight Connector 18">
            <a:extLst>
              <a:ext uri="{FF2B5EF4-FFF2-40B4-BE49-F238E27FC236}">
                <a16:creationId xmlns:a16="http://schemas.microsoft.com/office/drawing/2014/main" id="{EACCAD93-8B39-FD9F-064E-B16A99CA9102}"/>
              </a:ext>
            </a:extLst>
          </p:cNvPr>
          <p:cNvCxnSpPr>
            <a:cxnSpLocks/>
          </p:cNvCxnSpPr>
          <p:nvPr/>
        </p:nvCxnSpPr>
        <p:spPr>
          <a:xfrm flipV="1">
            <a:off x="8289533" y="5300160"/>
            <a:ext cx="1261616" cy="389041"/>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6B8BB5-0AB2-1248-F425-96DDECB815AF}"/>
              </a:ext>
            </a:extLst>
          </p:cNvPr>
          <p:cNvCxnSpPr>
            <a:cxnSpLocks/>
          </p:cNvCxnSpPr>
          <p:nvPr/>
        </p:nvCxnSpPr>
        <p:spPr>
          <a:xfrm rot="16200000">
            <a:off x="9363796" y="4811823"/>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A469FA42-642B-B627-7C8B-417265511152}"/>
              </a:ext>
            </a:extLst>
          </p:cNvPr>
          <p:cNvSpPr>
            <a:spLocks noChangeAspect="1"/>
          </p:cNvSpPr>
          <p:nvPr/>
        </p:nvSpPr>
        <p:spPr>
          <a:xfrm>
            <a:off x="9381749" y="501216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D</a:t>
            </a:r>
            <a:endParaRPr lang="en-IN" b="1" dirty="0">
              <a:solidFill>
                <a:srgbClr val="06D6A0"/>
              </a:solidFill>
            </a:endParaRPr>
          </a:p>
        </p:txBody>
      </p:sp>
      <p:sp>
        <p:nvSpPr>
          <p:cNvPr id="22" name="TextBox 21">
            <a:extLst>
              <a:ext uri="{FF2B5EF4-FFF2-40B4-BE49-F238E27FC236}">
                <a16:creationId xmlns:a16="http://schemas.microsoft.com/office/drawing/2014/main" id="{045CEEA1-5721-74BD-5E38-943A37EC1B13}"/>
              </a:ext>
            </a:extLst>
          </p:cNvPr>
          <p:cNvSpPr txBox="1"/>
          <p:nvPr/>
        </p:nvSpPr>
        <p:spPr>
          <a:xfrm>
            <a:off x="8579798" y="4703603"/>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[D -&gt;G]</a:t>
            </a:r>
            <a:endParaRPr lang="en-US" altLang="en-US" sz="1200" b="1" i="1" dirty="0">
              <a:latin typeface="Arial" panose="020B0604020202020204" pitchFamily="34" charset="0"/>
            </a:endParaRPr>
          </a:p>
        </p:txBody>
      </p:sp>
      <p:sp>
        <p:nvSpPr>
          <p:cNvPr id="23" name="Oval 22">
            <a:extLst>
              <a:ext uri="{FF2B5EF4-FFF2-40B4-BE49-F238E27FC236}">
                <a16:creationId xmlns:a16="http://schemas.microsoft.com/office/drawing/2014/main" id="{1CE84A09-0345-AB91-DC93-1D8286FB7225}"/>
              </a:ext>
            </a:extLst>
          </p:cNvPr>
          <p:cNvSpPr>
            <a:spLocks noChangeAspect="1"/>
          </p:cNvSpPr>
          <p:nvPr/>
        </p:nvSpPr>
        <p:spPr>
          <a:xfrm>
            <a:off x="9381749" y="440243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G</a:t>
            </a:r>
            <a:endParaRPr lang="en-IN" b="1" dirty="0">
              <a:solidFill>
                <a:srgbClr val="06D6A0"/>
              </a:solidFill>
            </a:endParaRPr>
          </a:p>
        </p:txBody>
      </p:sp>
      <p:sp>
        <p:nvSpPr>
          <p:cNvPr id="25" name="Rectangle 24">
            <a:extLst>
              <a:ext uri="{FF2B5EF4-FFF2-40B4-BE49-F238E27FC236}">
                <a16:creationId xmlns:a16="http://schemas.microsoft.com/office/drawing/2014/main" id="{49F8F383-5CEE-5427-F309-1E869DD41452}"/>
              </a:ext>
            </a:extLst>
          </p:cNvPr>
          <p:cNvSpPr/>
          <p:nvPr/>
        </p:nvSpPr>
        <p:spPr>
          <a:xfrm>
            <a:off x="10542848" y="4371936"/>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feature1</a:t>
            </a:r>
            <a:endParaRPr lang="en-IN" dirty="0">
              <a:solidFill>
                <a:srgbClr val="FF0000"/>
              </a:solidFill>
            </a:endParaRPr>
          </a:p>
        </p:txBody>
      </p:sp>
      <p:cxnSp>
        <p:nvCxnSpPr>
          <p:cNvPr id="26" name="Straight Connector 25">
            <a:extLst>
              <a:ext uri="{FF2B5EF4-FFF2-40B4-BE49-F238E27FC236}">
                <a16:creationId xmlns:a16="http://schemas.microsoft.com/office/drawing/2014/main" id="{7C404A56-48CC-E272-A829-9793915EC6D2}"/>
              </a:ext>
            </a:extLst>
          </p:cNvPr>
          <p:cNvCxnSpPr>
            <a:cxnSpLocks/>
          </p:cNvCxnSpPr>
          <p:nvPr/>
        </p:nvCxnSpPr>
        <p:spPr>
          <a:xfrm flipH="1">
            <a:off x="9672408" y="4555461"/>
            <a:ext cx="86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357394C-B653-1CD9-F8BB-5E3F32A9C7F9}"/>
              </a:ext>
            </a:extLst>
          </p:cNvPr>
          <p:cNvSpPr txBox="1"/>
          <p:nvPr/>
        </p:nvSpPr>
        <p:spPr>
          <a:xfrm>
            <a:off x="8930379" y="5412202"/>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-&gt;D]</a:t>
            </a:r>
            <a:endParaRPr lang="en-US" altLang="en-US" sz="1200" b="1" i="1" dirty="0">
              <a:latin typeface="Arial" panose="020B0604020202020204" pitchFamily="34" charset="0"/>
            </a:endParaRPr>
          </a:p>
        </p:txBody>
      </p:sp>
      <p:cxnSp>
        <p:nvCxnSpPr>
          <p:cNvPr id="28" name="Straight Connector 27">
            <a:extLst>
              <a:ext uri="{FF2B5EF4-FFF2-40B4-BE49-F238E27FC236}">
                <a16:creationId xmlns:a16="http://schemas.microsoft.com/office/drawing/2014/main" id="{68B61981-FB8A-1929-C73F-025A59A70C86}"/>
              </a:ext>
            </a:extLst>
          </p:cNvPr>
          <p:cNvCxnSpPr>
            <a:cxnSpLocks/>
          </p:cNvCxnSpPr>
          <p:nvPr/>
        </p:nvCxnSpPr>
        <p:spPr>
          <a:xfrm flipH="1">
            <a:off x="8434576" y="5838963"/>
            <a:ext cx="1800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C832B31-EDF6-A658-5845-5440489267EA}"/>
              </a:ext>
            </a:extLst>
          </p:cNvPr>
          <p:cNvSpPr/>
          <p:nvPr/>
        </p:nvSpPr>
        <p:spPr>
          <a:xfrm>
            <a:off x="10218590" y="5638852"/>
            <a:ext cx="1423820" cy="386304"/>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commit_tag1</a:t>
            </a:r>
            <a:endParaRPr lang="en-IN" dirty="0">
              <a:solidFill>
                <a:srgbClr val="FF0000"/>
              </a:solidFill>
            </a:endParaRPr>
          </a:p>
        </p:txBody>
      </p:sp>
      <p:cxnSp>
        <p:nvCxnSpPr>
          <p:cNvPr id="30" name="Straight Connector 29">
            <a:extLst>
              <a:ext uri="{FF2B5EF4-FFF2-40B4-BE49-F238E27FC236}">
                <a16:creationId xmlns:a16="http://schemas.microsoft.com/office/drawing/2014/main" id="{DF163763-0149-EAC1-CD9F-E8160CF03CCD}"/>
              </a:ext>
            </a:extLst>
          </p:cNvPr>
          <p:cNvCxnSpPr>
            <a:cxnSpLocks/>
          </p:cNvCxnSpPr>
          <p:nvPr/>
        </p:nvCxnSpPr>
        <p:spPr>
          <a:xfrm rot="16200000">
            <a:off x="8119772" y="5533174"/>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766C7E-C427-A1D9-C907-CECBE763CB60}"/>
              </a:ext>
            </a:extLst>
          </p:cNvPr>
          <p:cNvSpPr txBox="1"/>
          <p:nvPr/>
        </p:nvSpPr>
        <p:spPr>
          <a:xfrm>
            <a:off x="7537163" y="5471434"/>
            <a:ext cx="693409"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-&gt;C]</a:t>
            </a:r>
            <a:endParaRPr lang="en-US" altLang="en-US" sz="1200" b="1" i="1" dirty="0">
              <a:latin typeface="Arial" panose="020B0604020202020204" pitchFamily="34" charset="0"/>
            </a:endParaRPr>
          </a:p>
        </p:txBody>
      </p:sp>
      <p:cxnSp>
        <p:nvCxnSpPr>
          <p:cNvPr id="32" name="Straight Connector 31">
            <a:extLst>
              <a:ext uri="{FF2B5EF4-FFF2-40B4-BE49-F238E27FC236}">
                <a16:creationId xmlns:a16="http://schemas.microsoft.com/office/drawing/2014/main" id="{0D20905A-F0C7-03A1-97B8-FFC074E1AE56}"/>
              </a:ext>
            </a:extLst>
          </p:cNvPr>
          <p:cNvCxnSpPr>
            <a:cxnSpLocks/>
          </p:cNvCxnSpPr>
          <p:nvPr/>
        </p:nvCxnSpPr>
        <p:spPr>
          <a:xfrm rot="16200000">
            <a:off x="8113816" y="4988538"/>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BBDD190-ADFA-C8E0-4BEC-D3FAFA2DC2DF}"/>
              </a:ext>
            </a:extLst>
          </p:cNvPr>
          <p:cNvSpPr>
            <a:spLocks noChangeAspect="1"/>
          </p:cNvSpPr>
          <p:nvPr/>
        </p:nvSpPr>
        <p:spPr>
          <a:xfrm>
            <a:off x="8131769" y="518887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sp>
        <p:nvSpPr>
          <p:cNvPr id="34" name="TextBox 33">
            <a:extLst>
              <a:ext uri="{FF2B5EF4-FFF2-40B4-BE49-F238E27FC236}">
                <a16:creationId xmlns:a16="http://schemas.microsoft.com/office/drawing/2014/main" id="{B08F4F60-595C-7F9F-EA95-E9C4845BF81E}"/>
              </a:ext>
            </a:extLst>
          </p:cNvPr>
          <p:cNvSpPr txBox="1"/>
          <p:nvPr/>
        </p:nvSpPr>
        <p:spPr>
          <a:xfrm>
            <a:off x="7291718" y="4880318"/>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[C -&gt;E]</a:t>
            </a:r>
            <a:endParaRPr lang="en-US" altLang="en-US" sz="1200" b="1" i="1" dirty="0">
              <a:latin typeface="Arial" panose="020B0604020202020204" pitchFamily="34" charset="0"/>
            </a:endParaRPr>
          </a:p>
        </p:txBody>
      </p:sp>
      <p:sp>
        <p:nvSpPr>
          <p:cNvPr id="35" name="Oval 34">
            <a:extLst>
              <a:ext uri="{FF2B5EF4-FFF2-40B4-BE49-F238E27FC236}">
                <a16:creationId xmlns:a16="http://schemas.microsoft.com/office/drawing/2014/main" id="{F1900859-FB22-6D8D-4E41-DFDC250EBC15}"/>
              </a:ext>
            </a:extLst>
          </p:cNvPr>
          <p:cNvSpPr>
            <a:spLocks noChangeAspect="1"/>
          </p:cNvSpPr>
          <p:nvPr/>
        </p:nvSpPr>
        <p:spPr>
          <a:xfrm>
            <a:off x="8131769" y="459820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E</a:t>
            </a:r>
            <a:endParaRPr lang="en-IN" b="1" dirty="0">
              <a:solidFill>
                <a:srgbClr val="06D6A0"/>
              </a:solidFill>
            </a:endParaRPr>
          </a:p>
        </p:txBody>
      </p:sp>
      <p:cxnSp>
        <p:nvCxnSpPr>
          <p:cNvPr id="24" name="Straight Connector 23">
            <a:extLst>
              <a:ext uri="{FF2B5EF4-FFF2-40B4-BE49-F238E27FC236}">
                <a16:creationId xmlns:a16="http://schemas.microsoft.com/office/drawing/2014/main" id="{DAB6E615-AC9B-681B-5EB5-269579315824}"/>
              </a:ext>
            </a:extLst>
          </p:cNvPr>
          <p:cNvCxnSpPr>
            <a:cxnSpLocks/>
          </p:cNvCxnSpPr>
          <p:nvPr/>
        </p:nvCxnSpPr>
        <p:spPr>
          <a:xfrm>
            <a:off x="6502212" y="5855228"/>
            <a:ext cx="1656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5" name="Callout: Line 44">
            <a:extLst>
              <a:ext uri="{FF2B5EF4-FFF2-40B4-BE49-F238E27FC236}">
                <a16:creationId xmlns:a16="http://schemas.microsoft.com/office/drawing/2014/main" id="{3C286683-F0A6-840A-349C-CE4AAFCFB1EA}"/>
              </a:ext>
            </a:extLst>
          </p:cNvPr>
          <p:cNvSpPr/>
          <p:nvPr/>
        </p:nvSpPr>
        <p:spPr>
          <a:xfrm>
            <a:off x="9589633" y="3469301"/>
            <a:ext cx="1978492" cy="519268"/>
          </a:xfrm>
          <a:prstGeom prst="borderCallout1">
            <a:avLst>
              <a:gd name="adj1" fmla="val 18750"/>
              <a:gd name="adj2" fmla="val -8333"/>
              <a:gd name="adj3" fmla="val 185873"/>
              <a:gd name="adj4" fmla="val -59182"/>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Cherry-picking commit G using hash id</a:t>
            </a:r>
            <a:endParaRPr lang="en-IN" sz="1200" dirty="0">
              <a:solidFill>
                <a:schemeClr val="tx1">
                  <a:lumMod val="50000"/>
                  <a:lumOff val="50000"/>
                </a:schemeClr>
              </a:solidFill>
            </a:endParaRPr>
          </a:p>
        </p:txBody>
      </p:sp>
      <p:cxnSp>
        <p:nvCxnSpPr>
          <p:cNvPr id="36" name="Straight Connector 35">
            <a:extLst>
              <a:ext uri="{FF2B5EF4-FFF2-40B4-BE49-F238E27FC236}">
                <a16:creationId xmlns:a16="http://schemas.microsoft.com/office/drawing/2014/main" id="{8EB6FFB1-8E31-7233-9769-6902E11062B6}"/>
              </a:ext>
            </a:extLst>
          </p:cNvPr>
          <p:cNvCxnSpPr>
            <a:cxnSpLocks/>
            <a:stCxn id="22" idx="0"/>
          </p:cNvCxnSpPr>
          <p:nvPr/>
        </p:nvCxnSpPr>
        <p:spPr>
          <a:xfrm flipH="1" flipV="1">
            <a:off x="8360155" y="4400683"/>
            <a:ext cx="680706" cy="30292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1637E4C-4263-6439-2940-D7EC8CD30773}"/>
              </a:ext>
            </a:extLst>
          </p:cNvPr>
          <p:cNvCxnSpPr>
            <a:cxnSpLocks/>
          </p:cNvCxnSpPr>
          <p:nvPr/>
        </p:nvCxnSpPr>
        <p:spPr>
          <a:xfrm rot="16200000">
            <a:off x="8100099" y="4391736"/>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63D17E2-1E0B-9FCF-2EB4-957B3D6E4AF3}"/>
              </a:ext>
            </a:extLst>
          </p:cNvPr>
          <p:cNvSpPr txBox="1"/>
          <p:nvPr/>
        </p:nvSpPr>
        <p:spPr>
          <a:xfrm>
            <a:off x="7278001" y="4283516"/>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lgn="r"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[C -&gt;E]</a:t>
            </a:r>
            <a:endParaRPr lang="en-US" altLang="en-US" sz="1200" b="1" i="1" dirty="0">
              <a:latin typeface="Arial" panose="020B0604020202020204" pitchFamily="34" charset="0"/>
            </a:endParaRPr>
          </a:p>
        </p:txBody>
      </p:sp>
      <p:sp>
        <p:nvSpPr>
          <p:cNvPr id="39" name="Oval 38">
            <a:extLst>
              <a:ext uri="{FF2B5EF4-FFF2-40B4-BE49-F238E27FC236}">
                <a16:creationId xmlns:a16="http://schemas.microsoft.com/office/drawing/2014/main" id="{90578CBF-8589-6D3D-64F9-4FFEDB9EC9E9}"/>
              </a:ext>
            </a:extLst>
          </p:cNvPr>
          <p:cNvSpPr>
            <a:spLocks noChangeAspect="1"/>
          </p:cNvSpPr>
          <p:nvPr/>
        </p:nvSpPr>
        <p:spPr>
          <a:xfrm>
            <a:off x="8118052" y="4001398"/>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G</a:t>
            </a:r>
            <a:endParaRPr lang="en-IN" b="1" dirty="0">
              <a:solidFill>
                <a:srgbClr val="06D6A0"/>
              </a:solidFill>
            </a:endParaRPr>
          </a:p>
        </p:txBody>
      </p:sp>
    </p:spTree>
    <p:extLst>
      <p:ext uri="{BB962C8B-B14F-4D97-AF65-F5344CB8AC3E}">
        <p14:creationId xmlns:p14="http://schemas.microsoft.com/office/powerpoint/2010/main" val="1911901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3" presetClass="emph" presetSubtype="2" fill="hold" grpId="0" nodeType="withEffect">
                                  <p:stCondLst>
                                    <p:cond delay="0"/>
                                  </p:stCondLst>
                                  <p:childTnLst>
                                    <p:animClr clrSpc="rgb" dir="cw">
                                      <p:cBhvr override="childStyle">
                                        <p:cTn id="11" dur="2000" fill="hold"/>
                                        <p:tgtEl>
                                          <p:spTgt spid="4"/>
                                        </p:tgtEl>
                                        <p:attrNameLst>
                                          <p:attrName>style.color</p:attrName>
                                        </p:attrNameLst>
                                      </p:cBhvr>
                                      <p:to>
                                        <a:srgbClr val="EF476F"/>
                                      </p:to>
                                    </p:animClr>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left)">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left)">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animEffect transition="in" filter="wipe(left)">
                                      <p:cBhvr>
                                        <p:cTn id="47" dur="500"/>
                                        <p:tgtEl>
                                          <p:spTgt spid="1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xEl>
                                              <p:pRg st="4" end="4"/>
                                            </p:txEl>
                                          </p:spTgt>
                                        </p:tgtEl>
                                        <p:attrNameLst>
                                          <p:attrName>style.visibility</p:attrName>
                                        </p:attrNameLst>
                                      </p:cBhvr>
                                      <p:to>
                                        <p:strVal val="visible"/>
                                      </p:to>
                                    </p:set>
                                    <p:animEffect transition="in" filter="wipe(left)">
                                      <p:cBhvr>
                                        <p:cTn id="52" dur="500"/>
                                        <p:tgtEl>
                                          <p:spTgt spid="11">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
                                            <p:txEl>
                                              <p:pRg st="5" end="5"/>
                                            </p:txEl>
                                          </p:spTgt>
                                        </p:tgtEl>
                                        <p:attrNameLst>
                                          <p:attrName>style.visibility</p:attrName>
                                        </p:attrNameLst>
                                      </p:cBhvr>
                                      <p:to>
                                        <p:strVal val="visible"/>
                                      </p:to>
                                    </p:set>
                                    <p:animEffect transition="in" filter="wipe(left)">
                                      <p:cBhvr>
                                        <p:cTn id="57" dur="500"/>
                                        <p:tgtEl>
                                          <p:spTgt spid="11">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
                                            <p:txEl>
                                              <p:pRg st="6" end="6"/>
                                            </p:txEl>
                                          </p:spTgt>
                                        </p:tgtEl>
                                        <p:attrNameLst>
                                          <p:attrName>style.visibility</p:attrName>
                                        </p:attrNameLst>
                                      </p:cBhvr>
                                      <p:to>
                                        <p:strVal val="visible"/>
                                      </p:to>
                                    </p:set>
                                    <p:animEffect transition="in" filter="wipe(left)">
                                      <p:cBhvr>
                                        <p:cTn id="62" dur="500"/>
                                        <p:tgtEl>
                                          <p:spTgt spid="11">
                                            <p:txEl>
                                              <p:pRg st="6" end="6"/>
                                            </p:txEl>
                                          </p:spTgt>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 calcmode="lin" valueType="num">
                                      <p:cBhvr>
                                        <p:cTn id="65" dur="500" fill="hold"/>
                                        <p:tgtEl>
                                          <p:spTgt spid="58"/>
                                        </p:tgtEl>
                                        <p:attrNameLst>
                                          <p:attrName>ppt_w</p:attrName>
                                        </p:attrNameLst>
                                      </p:cBhvr>
                                      <p:tavLst>
                                        <p:tav tm="0">
                                          <p:val>
                                            <p:fltVal val="0"/>
                                          </p:val>
                                        </p:tav>
                                        <p:tav tm="100000">
                                          <p:val>
                                            <p:strVal val="#ppt_w"/>
                                          </p:val>
                                        </p:tav>
                                      </p:tavLst>
                                    </p:anim>
                                    <p:anim calcmode="lin" valueType="num">
                                      <p:cBhvr>
                                        <p:cTn id="66" dur="500" fill="hold"/>
                                        <p:tgtEl>
                                          <p:spTgt spid="58"/>
                                        </p:tgtEl>
                                        <p:attrNameLst>
                                          <p:attrName>ppt_h</p:attrName>
                                        </p:attrNameLst>
                                      </p:cBhvr>
                                      <p:tavLst>
                                        <p:tav tm="0">
                                          <p:val>
                                            <p:fltVal val="0"/>
                                          </p:val>
                                        </p:tav>
                                        <p:tav tm="100000">
                                          <p:val>
                                            <p:strVal val="#ppt_h"/>
                                          </p:val>
                                        </p:tav>
                                      </p:tavLst>
                                    </p:anim>
                                    <p:animEffect transition="in" filter="fade">
                                      <p:cBhvr>
                                        <p:cTn id="67" dur="500"/>
                                        <p:tgtEl>
                                          <p:spTgt spid="58"/>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 calcmode="lin" valueType="num">
                                      <p:cBhvr>
                                        <p:cTn id="70" dur="500" fill="hold"/>
                                        <p:tgtEl>
                                          <p:spTgt spid="59"/>
                                        </p:tgtEl>
                                        <p:attrNameLst>
                                          <p:attrName>ppt_w</p:attrName>
                                        </p:attrNameLst>
                                      </p:cBhvr>
                                      <p:tavLst>
                                        <p:tav tm="0">
                                          <p:val>
                                            <p:fltVal val="0"/>
                                          </p:val>
                                        </p:tav>
                                        <p:tav tm="100000">
                                          <p:val>
                                            <p:strVal val="#ppt_w"/>
                                          </p:val>
                                        </p:tav>
                                      </p:tavLst>
                                    </p:anim>
                                    <p:anim calcmode="lin" valueType="num">
                                      <p:cBhvr>
                                        <p:cTn id="71" dur="500" fill="hold"/>
                                        <p:tgtEl>
                                          <p:spTgt spid="59"/>
                                        </p:tgtEl>
                                        <p:attrNameLst>
                                          <p:attrName>ppt_h</p:attrName>
                                        </p:attrNameLst>
                                      </p:cBhvr>
                                      <p:tavLst>
                                        <p:tav tm="0">
                                          <p:val>
                                            <p:fltVal val="0"/>
                                          </p:val>
                                        </p:tav>
                                        <p:tav tm="100000">
                                          <p:val>
                                            <p:strVal val="#ppt_h"/>
                                          </p:val>
                                        </p:tav>
                                      </p:tavLst>
                                    </p:anim>
                                    <p:animEffect transition="in" filter="fade">
                                      <p:cBhvr>
                                        <p:cTn id="72" dur="500"/>
                                        <p:tgtEl>
                                          <p:spTgt spid="59"/>
                                        </p:tgtEl>
                                      </p:cBhvr>
                                    </p:animEffec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6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1" nodeType="clickEffect">
                                  <p:stCondLst>
                                    <p:cond delay="0"/>
                                  </p:stCondLst>
                                  <p:childTnLst>
                                    <p:set>
                                      <p:cBhvr>
                                        <p:cTn id="79" dur="1" fill="hold">
                                          <p:stCondLst>
                                            <p:cond delay="0"/>
                                          </p:stCondLst>
                                        </p:cTn>
                                        <p:tgtEl>
                                          <p:spTgt spid="128"/>
                                        </p:tgtEl>
                                        <p:attrNameLst>
                                          <p:attrName>style.visibility</p:attrName>
                                        </p:attrNameLst>
                                      </p:cBhvr>
                                      <p:to>
                                        <p:strVal val="visible"/>
                                      </p:to>
                                    </p:set>
                                  </p:childTnLst>
                                </p:cTn>
                              </p:par>
                            </p:childTnLst>
                          </p:cTn>
                        </p:par>
                        <p:par>
                          <p:cTn id="80" fill="hold">
                            <p:stCondLst>
                              <p:cond delay="0"/>
                            </p:stCondLst>
                            <p:childTnLst>
                              <p:par>
                                <p:cTn id="81" presetID="19" presetClass="emph" presetSubtype="0" fill="hold" grpId="0" nodeType="afterEffect">
                                  <p:stCondLst>
                                    <p:cond delay="0"/>
                                  </p:stCondLst>
                                  <p:childTnLst>
                                    <p:animClr clrSpc="rgb" dir="cw">
                                      <p:cBhvr override="childStyle">
                                        <p:cTn id="82" dur="500" fill="hold"/>
                                        <p:tgtEl>
                                          <p:spTgt spid="128"/>
                                        </p:tgtEl>
                                        <p:attrNameLst>
                                          <p:attrName>style.color</p:attrName>
                                        </p:attrNameLst>
                                      </p:cBhvr>
                                      <p:to>
                                        <a:srgbClr val="FFC8DD"/>
                                      </p:to>
                                    </p:animClr>
                                    <p:animClr clrSpc="rgb" dir="cw">
                                      <p:cBhvr>
                                        <p:cTn id="83" dur="500" fill="hold"/>
                                        <p:tgtEl>
                                          <p:spTgt spid="128"/>
                                        </p:tgtEl>
                                        <p:attrNameLst>
                                          <p:attrName>fillcolor</p:attrName>
                                        </p:attrNameLst>
                                      </p:cBhvr>
                                      <p:to>
                                        <a:srgbClr val="FFC8DD"/>
                                      </p:to>
                                    </p:animClr>
                                    <p:set>
                                      <p:cBhvr>
                                        <p:cTn id="84" dur="500" fill="hold"/>
                                        <p:tgtEl>
                                          <p:spTgt spid="128"/>
                                        </p:tgtEl>
                                        <p:attrNameLst>
                                          <p:attrName>fill.type</p:attrName>
                                        </p:attrNameLst>
                                      </p:cBhvr>
                                      <p:to>
                                        <p:strVal val="solid"/>
                                      </p:to>
                                    </p:set>
                                    <p:set>
                                      <p:cBhvr>
                                        <p:cTn id="85" dur="500" fill="hold"/>
                                        <p:tgtEl>
                                          <p:spTgt spid="128"/>
                                        </p:tgtEl>
                                        <p:attrNameLst>
                                          <p:attrName>fill.on</p:attrName>
                                        </p:attrNameLst>
                                      </p:cBhvr>
                                      <p:to>
                                        <p:strVal val="true"/>
                                      </p:to>
                                    </p:set>
                                  </p:childTnLst>
                                </p:cTn>
                              </p:par>
                            </p:childTnLst>
                          </p:cTn>
                        </p:par>
                        <p:par>
                          <p:cTn id="86" fill="hold">
                            <p:stCondLst>
                              <p:cond delay="500"/>
                            </p:stCondLst>
                            <p:childTnLst>
                              <p:par>
                                <p:cTn id="87" presetID="1" presetClass="entr" presetSubtype="0" fill="hold" nodeType="afterEffect">
                                  <p:stCondLst>
                                    <p:cond delay="0"/>
                                  </p:stCondLst>
                                  <p:childTnLst>
                                    <p:set>
                                      <p:cBhvr>
                                        <p:cTn id="88" dur="1" fill="hold">
                                          <p:stCondLst>
                                            <p:cond delay="0"/>
                                          </p:stCondLst>
                                        </p:cTn>
                                        <p:tgtEl>
                                          <p:spTgt spid="128">
                                            <p:txEl>
                                              <p:pRg st="0" end="0"/>
                                            </p:txEl>
                                          </p:spTgt>
                                        </p:tgtEl>
                                        <p:attrNameLst>
                                          <p:attrName>style.visibility</p:attrName>
                                        </p:attrNameLst>
                                      </p:cBhvr>
                                      <p:to>
                                        <p:strVal val="visible"/>
                                      </p:to>
                                    </p:set>
                                  </p:childTnLst>
                                </p:cTn>
                              </p:par>
                              <p:par>
                                <p:cTn id="89" presetID="3" presetClass="emph" presetSubtype="2" fill="hold" nodeType="withEffect">
                                  <p:stCondLst>
                                    <p:cond delay="0"/>
                                  </p:stCondLst>
                                  <p:childTnLst>
                                    <p:animClr clrSpc="rgb" dir="cw">
                                      <p:cBhvr override="childStyle">
                                        <p:cTn id="90" dur="2000" fill="hold"/>
                                        <p:tgtEl>
                                          <p:spTgt spid="128">
                                            <p:txEl>
                                              <p:pRg st="0" end="0"/>
                                            </p:txEl>
                                          </p:spTgt>
                                        </p:tgtEl>
                                        <p:attrNameLst>
                                          <p:attrName>style.color</p:attrName>
                                        </p:attrNameLst>
                                      </p:cBhvr>
                                      <p:to>
                                        <a:srgbClr val="06D6A0"/>
                                      </p:to>
                                    </p:animClr>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down)">
                                      <p:cBhvr>
                                        <p:cTn id="95" dur="2000"/>
                                        <p:tgtEl>
                                          <p:spTgt spid="63"/>
                                        </p:tgtEl>
                                      </p:cBhvr>
                                    </p:animEffect>
                                  </p:childTnLst>
                                </p:cTn>
                              </p:par>
                              <p:par>
                                <p:cTn id="96" presetID="7" presetClass="emph" presetSubtype="2" fill="hold" nodeType="withEffect">
                                  <p:stCondLst>
                                    <p:cond delay="0"/>
                                  </p:stCondLst>
                                  <p:childTnLst>
                                    <p:animClr clrSpc="rgb" dir="cw">
                                      <p:cBhvr>
                                        <p:cTn id="97" dur="2000" fill="hold"/>
                                        <p:tgtEl>
                                          <p:spTgt spid="63"/>
                                        </p:tgtEl>
                                        <p:attrNameLst>
                                          <p:attrName>stroke.color</p:attrName>
                                        </p:attrNameLst>
                                      </p:cBhvr>
                                      <p:to>
                                        <a:srgbClr val="FFC8DD"/>
                                      </p:to>
                                    </p:animClr>
                                    <p:set>
                                      <p:cBhvr>
                                        <p:cTn id="98" dur="2000" fill="hold"/>
                                        <p:tgtEl>
                                          <p:spTgt spid="63"/>
                                        </p:tgtEl>
                                        <p:attrNameLst>
                                          <p:attrName>stroke.on</p:attrName>
                                        </p:attrNameLst>
                                      </p:cBhvr>
                                      <p:to>
                                        <p:strVal val="true"/>
                                      </p:to>
                                    </p:set>
                                  </p:childTnLst>
                                </p:cTn>
                              </p:par>
                              <p:par>
                                <p:cTn id="99" presetID="1" presetClass="entr" presetSubtype="0" fill="hold" grpId="1" nodeType="withEffect">
                                  <p:stCondLst>
                                    <p:cond delay="0"/>
                                  </p:stCondLst>
                                  <p:childTnLst>
                                    <p:set>
                                      <p:cBhvr>
                                        <p:cTn id="100" dur="1" fill="hold">
                                          <p:stCondLst>
                                            <p:cond delay="0"/>
                                          </p:stCondLst>
                                        </p:cTn>
                                        <p:tgtEl>
                                          <p:spTgt spid="129">
                                            <p:txEl>
                                              <p:pRg st="0" end="0"/>
                                            </p:txEl>
                                          </p:spTgt>
                                        </p:tgtEl>
                                        <p:attrNameLst>
                                          <p:attrName>style.visibility</p:attrName>
                                        </p:attrNameLst>
                                      </p:cBhvr>
                                      <p:to>
                                        <p:strVal val="visible"/>
                                      </p:to>
                                    </p:set>
                                  </p:childTnLst>
                                </p:cTn>
                              </p:par>
                              <p:par>
                                <p:cTn id="101" presetID="3" presetClass="emph" presetSubtype="2" fill="hold" grpId="0" nodeType="withEffect">
                                  <p:stCondLst>
                                    <p:cond delay="0"/>
                                  </p:stCondLst>
                                  <p:childTnLst>
                                    <p:animClr clrSpc="rgb" dir="cw">
                                      <p:cBhvr override="childStyle">
                                        <p:cTn id="102" dur="2000" fill="hold"/>
                                        <p:tgtEl>
                                          <p:spTgt spid="129">
                                            <p:txEl>
                                              <p:pRg st="0" end="0"/>
                                            </p:txEl>
                                          </p:spTgt>
                                        </p:tgtEl>
                                        <p:attrNameLst>
                                          <p:attrName>style.color</p:attrName>
                                        </p:attrNameLst>
                                      </p:cBhvr>
                                      <p:to>
                                        <a:srgbClr val="073B4C"/>
                                      </p:to>
                                    </p:animClr>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148"/>
                                        </p:tgtEl>
                                        <p:attrNameLst>
                                          <p:attrName>style.visibility</p:attrName>
                                        </p:attrNameLst>
                                      </p:cBhvr>
                                      <p:to>
                                        <p:strVal val="visible"/>
                                      </p:to>
                                    </p:set>
                                    <p:animEffect transition="in" filter="wipe(down)">
                                      <p:cBhvr>
                                        <p:cTn id="107" dur="2000"/>
                                        <p:tgtEl>
                                          <p:spTgt spid="148"/>
                                        </p:tgtEl>
                                      </p:cBhvr>
                                    </p:animEffect>
                                  </p:childTnLst>
                                </p:cTn>
                              </p:par>
                              <p:par>
                                <p:cTn id="108" presetID="7" presetClass="emph" presetSubtype="2" fill="hold" nodeType="withEffect">
                                  <p:stCondLst>
                                    <p:cond delay="0"/>
                                  </p:stCondLst>
                                  <p:childTnLst>
                                    <p:animClr clrSpc="rgb" dir="cw">
                                      <p:cBhvr>
                                        <p:cTn id="109" dur="2000" fill="hold"/>
                                        <p:tgtEl>
                                          <p:spTgt spid="148"/>
                                        </p:tgtEl>
                                        <p:attrNameLst>
                                          <p:attrName>stroke.color</p:attrName>
                                        </p:attrNameLst>
                                      </p:cBhvr>
                                      <p:to>
                                        <a:srgbClr val="06D6A0"/>
                                      </p:to>
                                    </p:animClr>
                                    <p:set>
                                      <p:cBhvr>
                                        <p:cTn id="110" dur="2000" fill="hold"/>
                                        <p:tgtEl>
                                          <p:spTgt spid="148"/>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1" nodeType="clickEffect">
                                  <p:stCondLst>
                                    <p:cond delay="0"/>
                                  </p:stCondLst>
                                  <p:childTnLst>
                                    <p:set>
                                      <p:cBhvr>
                                        <p:cTn id="114" dur="1" fill="hold">
                                          <p:stCondLst>
                                            <p:cond delay="0"/>
                                          </p:stCondLst>
                                        </p:cTn>
                                        <p:tgtEl>
                                          <p:spTgt spid="131"/>
                                        </p:tgtEl>
                                        <p:attrNameLst>
                                          <p:attrName>style.visibility</p:attrName>
                                        </p:attrNameLst>
                                      </p:cBhvr>
                                      <p:to>
                                        <p:strVal val="visible"/>
                                      </p:to>
                                    </p:set>
                                  </p:childTnLst>
                                </p:cTn>
                              </p:par>
                            </p:childTnLst>
                          </p:cTn>
                        </p:par>
                        <p:par>
                          <p:cTn id="115" fill="hold">
                            <p:stCondLst>
                              <p:cond delay="0"/>
                            </p:stCondLst>
                            <p:childTnLst>
                              <p:par>
                                <p:cTn id="116" presetID="19" presetClass="emph" presetSubtype="0" fill="hold" grpId="0" nodeType="afterEffect">
                                  <p:stCondLst>
                                    <p:cond delay="0"/>
                                  </p:stCondLst>
                                  <p:childTnLst>
                                    <p:animClr clrSpc="rgb" dir="cw">
                                      <p:cBhvr override="childStyle">
                                        <p:cTn id="117" dur="500" fill="hold"/>
                                        <p:tgtEl>
                                          <p:spTgt spid="131"/>
                                        </p:tgtEl>
                                        <p:attrNameLst>
                                          <p:attrName>style.color</p:attrName>
                                        </p:attrNameLst>
                                      </p:cBhvr>
                                      <p:to>
                                        <a:srgbClr val="FFC8DD"/>
                                      </p:to>
                                    </p:animClr>
                                    <p:animClr clrSpc="rgb" dir="cw">
                                      <p:cBhvr>
                                        <p:cTn id="118" dur="500" fill="hold"/>
                                        <p:tgtEl>
                                          <p:spTgt spid="131"/>
                                        </p:tgtEl>
                                        <p:attrNameLst>
                                          <p:attrName>fillcolor</p:attrName>
                                        </p:attrNameLst>
                                      </p:cBhvr>
                                      <p:to>
                                        <a:srgbClr val="FFC8DD"/>
                                      </p:to>
                                    </p:animClr>
                                    <p:set>
                                      <p:cBhvr>
                                        <p:cTn id="119" dur="500" fill="hold"/>
                                        <p:tgtEl>
                                          <p:spTgt spid="131"/>
                                        </p:tgtEl>
                                        <p:attrNameLst>
                                          <p:attrName>fill.type</p:attrName>
                                        </p:attrNameLst>
                                      </p:cBhvr>
                                      <p:to>
                                        <p:strVal val="solid"/>
                                      </p:to>
                                    </p:set>
                                    <p:set>
                                      <p:cBhvr>
                                        <p:cTn id="120" dur="500" fill="hold"/>
                                        <p:tgtEl>
                                          <p:spTgt spid="131"/>
                                        </p:tgtEl>
                                        <p:attrNameLst>
                                          <p:attrName>fill.on</p:attrName>
                                        </p:attrNameLst>
                                      </p:cBhvr>
                                      <p:to>
                                        <p:strVal val="true"/>
                                      </p:to>
                                    </p:set>
                                  </p:childTnLst>
                                </p:cTn>
                              </p:par>
                            </p:childTnLst>
                          </p:cTn>
                        </p:par>
                        <p:par>
                          <p:cTn id="121" fill="hold">
                            <p:stCondLst>
                              <p:cond delay="500"/>
                            </p:stCondLst>
                            <p:childTnLst>
                              <p:par>
                                <p:cTn id="122" presetID="1" presetClass="entr" presetSubtype="0" fill="hold" nodeType="afterEffect">
                                  <p:stCondLst>
                                    <p:cond delay="0"/>
                                  </p:stCondLst>
                                  <p:childTnLst>
                                    <p:set>
                                      <p:cBhvr>
                                        <p:cTn id="123" dur="1" fill="hold">
                                          <p:stCondLst>
                                            <p:cond delay="0"/>
                                          </p:stCondLst>
                                        </p:cTn>
                                        <p:tgtEl>
                                          <p:spTgt spid="131">
                                            <p:txEl>
                                              <p:pRg st="0" end="0"/>
                                            </p:txEl>
                                          </p:spTgt>
                                        </p:tgtEl>
                                        <p:attrNameLst>
                                          <p:attrName>style.visibility</p:attrName>
                                        </p:attrNameLst>
                                      </p:cBhvr>
                                      <p:to>
                                        <p:strVal val="visible"/>
                                      </p:to>
                                    </p:set>
                                  </p:childTnLst>
                                </p:cTn>
                              </p:par>
                              <p:par>
                                <p:cTn id="124" presetID="3" presetClass="emph" presetSubtype="2" fill="hold" nodeType="withEffect">
                                  <p:stCondLst>
                                    <p:cond delay="0"/>
                                  </p:stCondLst>
                                  <p:childTnLst>
                                    <p:animClr clrSpc="rgb" dir="cw">
                                      <p:cBhvr override="childStyle">
                                        <p:cTn id="125" dur="2000" fill="hold"/>
                                        <p:tgtEl>
                                          <p:spTgt spid="131">
                                            <p:txEl>
                                              <p:pRg st="0" end="0"/>
                                            </p:txEl>
                                          </p:spTgt>
                                        </p:tgtEl>
                                        <p:attrNameLst>
                                          <p:attrName>style.color</p:attrName>
                                        </p:attrNameLst>
                                      </p:cBhvr>
                                      <p:to>
                                        <a:srgbClr val="06D6A0"/>
                                      </p:to>
                                    </p:animClr>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53"/>
                                        </p:tgtEl>
                                        <p:attrNameLst>
                                          <p:attrName>style.visibility</p:attrName>
                                        </p:attrNameLst>
                                      </p:cBhvr>
                                      <p:to>
                                        <p:strVal val="visible"/>
                                      </p:to>
                                    </p:set>
                                  </p:childTnLst>
                                </p:cTn>
                              </p:par>
                            </p:childTnLst>
                          </p:cTn>
                        </p:par>
                        <p:par>
                          <p:cTn id="130" fill="hold">
                            <p:stCondLst>
                              <p:cond delay="0"/>
                            </p:stCondLst>
                            <p:childTnLst>
                              <p:par>
                                <p:cTn id="131" presetID="22" presetClass="entr" presetSubtype="2" fill="hold" nodeType="afterEffect">
                                  <p:stCondLst>
                                    <p:cond delay="0"/>
                                  </p:stCondLst>
                                  <p:childTnLst>
                                    <p:set>
                                      <p:cBhvr>
                                        <p:cTn id="132" dur="1" fill="hold">
                                          <p:stCondLst>
                                            <p:cond delay="0"/>
                                          </p:stCondLst>
                                        </p:cTn>
                                        <p:tgtEl>
                                          <p:spTgt spid="152"/>
                                        </p:tgtEl>
                                        <p:attrNameLst>
                                          <p:attrName>style.visibility</p:attrName>
                                        </p:attrNameLst>
                                      </p:cBhvr>
                                      <p:to>
                                        <p:strVal val="visible"/>
                                      </p:to>
                                    </p:set>
                                    <p:animEffect transition="in" filter="wipe(right)">
                                      <p:cBhvr>
                                        <p:cTn id="133" dur="2000"/>
                                        <p:tgtEl>
                                          <p:spTgt spid="152"/>
                                        </p:tgtEl>
                                      </p:cBhvr>
                                    </p:animEffect>
                                  </p:childTnLst>
                                </p:cTn>
                              </p:par>
                              <p:par>
                                <p:cTn id="134" presetID="7" presetClass="emph" presetSubtype="2" fill="hold" nodeType="withEffect">
                                  <p:stCondLst>
                                    <p:cond delay="0"/>
                                  </p:stCondLst>
                                  <p:childTnLst>
                                    <p:animClr clrSpc="rgb" dir="cw">
                                      <p:cBhvr>
                                        <p:cTn id="135" dur="2000" fill="hold"/>
                                        <p:tgtEl>
                                          <p:spTgt spid="152"/>
                                        </p:tgtEl>
                                        <p:attrNameLst>
                                          <p:attrName>stroke.color</p:attrName>
                                        </p:attrNameLst>
                                      </p:cBhvr>
                                      <p:to>
                                        <a:srgbClr val="BFBFBF"/>
                                      </p:to>
                                    </p:animClr>
                                    <p:set>
                                      <p:cBhvr>
                                        <p:cTn id="136" dur="2000" fill="hold"/>
                                        <p:tgtEl>
                                          <p:spTgt spid="152"/>
                                        </p:tgtEl>
                                        <p:attrNameLst>
                                          <p:attrName>stroke.on</p:attrName>
                                        </p:attrNameLst>
                                      </p:cBhvr>
                                      <p:to>
                                        <p:strVal val="tru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136"/>
                                        </p:tgtEl>
                                        <p:attrNameLst>
                                          <p:attrName>style.visibility</p:attrName>
                                        </p:attrNameLst>
                                      </p:cBhvr>
                                      <p:to>
                                        <p:strVal val="visible"/>
                                      </p:to>
                                    </p:set>
                                    <p:animEffect transition="in" filter="wipe(down)">
                                      <p:cBhvr>
                                        <p:cTn id="141" dur="2000"/>
                                        <p:tgtEl>
                                          <p:spTgt spid="136"/>
                                        </p:tgtEl>
                                      </p:cBhvr>
                                    </p:animEffect>
                                  </p:childTnLst>
                                </p:cTn>
                              </p:par>
                              <p:par>
                                <p:cTn id="142" presetID="7" presetClass="emph" presetSubtype="2" fill="hold" nodeType="withEffect">
                                  <p:stCondLst>
                                    <p:cond delay="0"/>
                                  </p:stCondLst>
                                  <p:childTnLst>
                                    <p:animClr clrSpc="rgb" dir="cw">
                                      <p:cBhvr>
                                        <p:cTn id="143" dur="2000" fill="hold"/>
                                        <p:tgtEl>
                                          <p:spTgt spid="136"/>
                                        </p:tgtEl>
                                        <p:attrNameLst>
                                          <p:attrName>stroke.color</p:attrName>
                                        </p:attrNameLst>
                                      </p:cBhvr>
                                      <p:to>
                                        <a:srgbClr val="FFC8DD"/>
                                      </p:to>
                                    </p:animClr>
                                    <p:set>
                                      <p:cBhvr>
                                        <p:cTn id="144" dur="2000" fill="hold"/>
                                        <p:tgtEl>
                                          <p:spTgt spid="136"/>
                                        </p:tgtEl>
                                        <p:attrNameLst>
                                          <p:attrName>stroke.on</p:attrName>
                                        </p:attrNameLst>
                                      </p:cBhvr>
                                      <p:to>
                                        <p:strVal val="true"/>
                                      </p:to>
                                    </p:set>
                                  </p:childTnLst>
                                </p:cTn>
                              </p:par>
                              <p:par>
                                <p:cTn id="145" presetID="1" presetClass="entr" presetSubtype="0" fill="hold" grpId="1" nodeType="withEffect">
                                  <p:stCondLst>
                                    <p:cond delay="0"/>
                                  </p:stCondLst>
                                  <p:childTnLst>
                                    <p:set>
                                      <p:cBhvr>
                                        <p:cTn id="146" dur="1" fill="hold">
                                          <p:stCondLst>
                                            <p:cond delay="0"/>
                                          </p:stCondLst>
                                        </p:cTn>
                                        <p:tgtEl>
                                          <p:spTgt spid="151">
                                            <p:txEl>
                                              <p:pRg st="0" end="0"/>
                                            </p:txEl>
                                          </p:spTgt>
                                        </p:tgtEl>
                                        <p:attrNameLst>
                                          <p:attrName>style.visibility</p:attrName>
                                        </p:attrNameLst>
                                      </p:cBhvr>
                                      <p:to>
                                        <p:strVal val="visible"/>
                                      </p:to>
                                    </p:set>
                                  </p:childTnLst>
                                </p:cTn>
                              </p:par>
                              <p:par>
                                <p:cTn id="147" presetID="3" presetClass="emph" presetSubtype="2" fill="hold" grpId="0" nodeType="withEffect">
                                  <p:stCondLst>
                                    <p:cond delay="0"/>
                                  </p:stCondLst>
                                  <p:childTnLst>
                                    <p:animClr clrSpc="rgb" dir="cw">
                                      <p:cBhvr override="childStyle">
                                        <p:cTn id="148" dur="2000" fill="hold"/>
                                        <p:tgtEl>
                                          <p:spTgt spid="151">
                                            <p:txEl>
                                              <p:pRg st="0" end="0"/>
                                            </p:txEl>
                                          </p:spTgt>
                                        </p:tgtEl>
                                        <p:attrNameLst>
                                          <p:attrName>style.color</p:attrName>
                                        </p:attrNameLst>
                                      </p:cBhvr>
                                      <p:to>
                                        <a:srgbClr val="073B4C"/>
                                      </p:to>
                                    </p:animClr>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1" nodeType="clickEffect">
                                  <p:stCondLst>
                                    <p:cond delay="0"/>
                                  </p:stCondLst>
                                  <p:childTnLst>
                                    <p:set>
                                      <p:cBhvr>
                                        <p:cTn id="152" dur="1" fill="hold">
                                          <p:stCondLst>
                                            <p:cond delay="0"/>
                                          </p:stCondLst>
                                        </p:cTn>
                                        <p:tgtEl>
                                          <p:spTgt spid="138"/>
                                        </p:tgtEl>
                                        <p:attrNameLst>
                                          <p:attrName>style.visibility</p:attrName>
                                        </p:attrNameLst>
                                      </p:cBhvr>
                                      <p:to>
                                        <p:strVal val="visible"/>
                                      </p:to>
                                    </p:set>
                                  </p:childTnLst>
                                </p:cTn>
                              </p:par>
                            </p:childTnLst>
                          </p:cTn>
                        </p:par>
                        <p:par>
                          <p:cTn id="153" fill="hold">
                            <p:stCondLst>
                              <p:cond delay="0"/>
                            </p:stCondLst>
                            <p:childTnLst>
                              <p:par>
                                <p:cTn id="154" presetID="19" presetClass="emph" presetSubtype="0" fill="hold" grpId="0" nodeType="afterEffect">
                                  <p:stCondLst>
                                    <p:cond delay="0"/>
                                  </p:stCondLst>
                                  <p:childTnLst>
                                    <p:animClr clrSpc="rgb" dir="cw">
                                      <p:cBhvr override="childStyle">
                                        <p:cTn id="155" dur="500" fill="hold"/>
                                        <p:tgtEl>
                                          <p:spTgt spid="138"/>
                                        </p:tgtEl>
                                        <p:attrNameLst>
                                          <p:attrName>style.color</p:attrName>
                                        </p:attrNameLst>
                                      </p:cBhvr>
                                      <p:to>
                                        <a:srgbClr val="FFC8DD"/>
                                      </p:to>
                                    </p:animClr>
                                    <p:animClr clrSpc="rgb" dir="cw">
                                      <p:cBhvr>
                                        <p:cTn id="156" dur="500" fill="hold"/>
                                        <p:tgtEl>
                                          <p:spTgt spid="138"/>
                                        </p:tgtEl>
                                        <p:attrNameLst>
                                          <p:attrName>fillcolor</p:attrName>
                                        </p:attrNameLst>
                                      </p:cBhvr>
                                      <p:to>
                                        <a:srgbClr val="FFC8DD"/>
                                      </p:to>
                                    </p:animClr>
                                    <p:set>
                                      <p:cBhvr>
                                        <p:cTn id="157" dur="500" fill="hold"/>
                                        <p:tgtEl>
                                          <p:spTgt spid="138"/>
                                        </p:tgtEl>
                                        <p:attrNameLst>
                                          <p:attrName>fill.type</p:attrName>
                                        </p:attrNameLst>
                                      </p:cBhvr>
                                      <p:to>
                                        <p:strVal val="solid"/>
                                      </p:to>
                                    </p:set>
                                    <p:set>
                                      <p:cBhvr>
                                        <p:cTn id="158" dur="500" fill="hold"/>
                                        <p:tgtEl>
                                          <p:spTgt spid="138"/>
                                        </p:tgtEl>
                                        <p:attrNameLst>
                                          <p:attrName>fill.on</p:attrName>
                                        </p:attrNameLst>
                                      </p:cBhvr>
                                      <p:to>
                                        <p:strVal val="true"/>
                                      </p:to>
                                    </p:set>
                                  </p:childTnLst>
                                </p:cTn>
                              </p:par>
                            </p:childTnLst>
                          </p:cTn>
                        </p:par>
                        <p:par>
                          <p:cTn id="159" fill="hold">
                            <p:stCondLst>
                              <p:cond delay="500"/>
                            </p:stCondLst>
                            <p:childTnLst>
                              <p:par>
                                <p:cTn id="160" presetID="1" presetClass="entr" presetSubtype="0" fill="hold" nodeType="afterEffect">
                                  <p:stCondLst>
                                    <p:cond delay="0"/>
                                  </p:stCondLst>
                                  <p:childTnLst>
                                    <p:set>
                                      <p:cBhvr>
                                        <p:cTn id="161" dur="1" fill="hold">
                                          <p:stCondLst>
                                            <p:cond delay="0"/>
                                          </p:stCondLst>
                                        </p:cTn>
                                        <p:tgtEl>
                                          <p:spTgt spid="138">
                                            <p:txEl>
                                              <p:pRg st="0" end="0"/>
                                            </p:txEl>
                                          </p:spTgt>
                                        </p:tgtEl>
                                        <p:attrNameLst>
                                          <p:attrName>style.visibility</p:attrName>
                                        </p:attrNameLst>
                                      </p:cBhvr>
                                      <p:to>
                                        <p:strVal val="visible"/>
                                      </p:to>
                                    </p:set>
                                  </p:childTnLst>
                                </p:cTn>
                              </p:par>
                              <p:par>
                                <p:cTn id="162" presetID="3" presetClass="emph" presetSubtype="2" fill="hold" nodeType="withEffect">
                                  <p:stCondLst>
                                    <p:cond delay="0"/>
                                  </p:stCondLst>
                                  <p:childTnLst>
                                    <p:animClr clrSpc="rgb" dir="cw">
                                      <p:cBhvr override="childStyle">
                                        <p:cTn id="163" dur="2000" fill="hold"/>
                                        <p:tgtEl>
                                          <p:spTgt spid="138">
                                            <p:txEl>
                                              <p:pRg st="0" end="0"/>
                                            </p:txEl>
                                          </p:spTgt>
                                        </p:tgtEl>
                                        <p:attrNameLst>
                                          <p:attrName>style.color</p:attrName>
                                        </p:attrNameLst>
                                      </p:cBhvr>
                                      <p:to>
                                        <a:srgbClr val="06D6A0"/>
                                      </p:to>
                                    </p:animClr>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nodeType="clickEffect">
                                  <p:stCondLst>
                                    <p:cond delay="0"/>
                                  </p:stCondLst>
                                  <p:childTnLst>
                                    <p:set>
                                      <p:cBhvr>
                                        <p:cTn id="167" dur="1" fill="hold">
                                          <p:stCondLst>
                                            <p:cond delay="0"/>
                                          </p:stCondLst>
                                        </p:cTn>
                                        <p:tgtEl>
                                          <p:spTgt spid="137"/>
                                        </p:tgtEl>
                                        <p:attrNameLst>
                                          <p:attrName>style.visibility</p:attrName>
                                        </p:attrNameLst>
                                      </p:cBhvr>
                                      <p:to>
                                        <p:strVal val="visible"/>
                                      </p:to>
                                    </p:set>
                                    <p:animEffect transition="in" filter="wipe(down)">
                                      <p:cBhvr>
                                        <p:cTn id="168" dur="2000"/>
                                        <p:tgtEl>
                                          <p:spTgt spid="137"/>
                                        </p:tgtEl>
                                      </p:cBhvr>
                                    </p:animEffect>
                                  </p:childTnLst>
                                </p:cTn>
                              </p:par>
                              <p:par>
                                <p:cTn id="169" presetID="7" presetClass="emph" presetSubtype="2" fill="hold" nodeType="withEffect">
                                  <p:stCondLst>
                                    <p:cond delay="0"/>
                                  </p:stCondLst>
                                  <p:childTnLst>
                                    <p:animClr clrSpc="rgb" dir="cw">
                                      <p:cBhvr>
                                        <p:cTn id="170" dur="2000" fill="hold"/>
                                        <p:tgtEl>
                                          <p:spTgt spid="137"/>
                                        </p:tgtEl>
                                        <p:attrNameLst>
                                          <p:attrName>stroke.color</p:attrName>
                                        </p:attrNameLst>
                                      </p:cBhvr>
                                      <p:to>
                                        <a:srgbClr val="FFC8DD"/>
                                      </p:to>
                                    </p:animClr>
                                    <p:set>
                                      <p:cBhvr>
                                        <p:cTn id="171" dur="2000" fill="hold"/>
                                        <p:tgtEl>
                                          <p:spTgt spid="137"/>
                                        </p:tgtEl>
                                        <p:attrNameLst>
                                          <p:attrName>stroke.on</p:attrName>
                                        </p:attrNameLst>
                                      </p:cBhvr>
                                      <p:to>
                                        <p:strVal val="true"/>
                                      </p:to>
                                    </p:set>
                                  </p:childTnLst>
                                </p:cTn>
                              </p:par>
                              <p:par>
                                <p:cTn id="172" presetID="1" presetClass="entr" presetSubtype="0" fill="hold" grpId="1" nodeType="withEffect">
                                  <p:stCondLst>
                                    <p:cond delay="0"/>
                                  </p:stCondLst>
                                  <p:childTnLst>
                                    <p:set>
                                      <p:cBhvr>
                                        <p:cTn id="173" dur="1" fill="hold">
                                          <p:stCondLst>
                                            <p:cond delay="0"/>
                                          </p:stCondLst>
                                        </p:cTn>
                                        <p:tgtEl>
                                          <p:spTgt spid="139">
                                            <p:txEl>
                                              <p:pRg st="0" end="0"/>
                                            </p:txEl>
                                          </p:spTgt>
                                        </p:tgtEl>
                                        <p:attrNameLst>
                                          <p:attrName>style.visibility</p:attrName>
                                        </p:attrNameLst>
                                      </p:cBhvr>
                                      <p:to>
                                        <p:strVal val="visible"/>
                                      </p:to>
                                    </p:set>
                                  </p:childTnLst>
                                </p:cTn>
                              </p:par>
                              <p:par>
                                <p:cTn id="174" presetID="3" presetClass="emph" presetSubtype="2" fill="hold" grpId="0" nodeType="withEffect">
                                  <p:stCondLst>
                                    <p:cond delay="0"/>
                                  </p:stCondLst>
                                  <p:childTnLst>
                                    <p:animClr clrSpc="rgb" dir="cw">
                                      <p:cBhvr override="childStyle">
                                        <p:cTn id="175" dur="2000" fill="hold"/>
                                        <p:tgtEl>
                                          <p:spTgt spid="139">
                                            <p:txEl>
                                              <p:pRg st="0" end="0"/>
                                            </p:txEl>
                                          </p:spTgt>
                                        </p:tgtEl>
                                        <p:attrNameLst>
                                          <p:attrName>style.color</p:attrName>
                                        </p:attrNameLst>
                                      </p:cBhvr>
                                      <p:to>
                                        <a:srgbClr val="073B4C"/>
                                      </p:to>
                                    </p:animClr>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1" nodeType="clickEffect">
                                  <p:stCondLst>
                                    <p:cond delay="0"/>
                                  </p:stCondLst>
                                  <p:childTnLst>
                                    <p:set>
                                      <p:cBhvr>
                                        <p:cTn id="179" dur="1" fill="hold">
                                          <p:stCondLst>
                                            <p:cond delay="0"/>
                                          </p:stCondLst>
                                        </p:cTn>
                                        <p:tgtEl>
                                          <p:spTgt spid="140"/>
                                        </p:tgtEl>
                                        <p:attrNameLst>
                                          <p:attrName>style.visibility</p:attrName>
                                        </p:attrNameLst>
                                      </p:cBhvr>
                                      <p:to>
                                        <p:strVal val="visible"/>
                                      </p:to>
                                    </p:set>
                                  </p:childTnLst>
                                </p:cTn>
                              </p:par>
                            </p:childTnLst>
                          </p:cTn>
                        </p:par>
                        <p:par>
                          <p:cTn id="180" fill="hold">
                            <p:stCondLst>
                              <p:cond delay="0"/>
                            </p:stCondLst>
                            <p:childTnLst>
                              <p:par>
                                <p:cTn id="181" presetID="19" presetClass="emph" presetSubtype="0" fill="hold" grpId="0" nodeType="afterEffect">
                                  <p:stCondLst>
                                    <p:cond delay="0"/>
                                  </p:stCondLst>
                                  <p:childTnLst>
                                    <p:animClr clrSpc="rgb" dir="cw">
                                      <p:cBhvr override="childStyle">
                                        <p:cTn id="182" dur="500" fill="hold"/>
                                        <p:tgtEl>
                                          <p:spTgt spid="140"/>
                                        </p:tgtEl>
                                        <p:attrNameLst>
                                          <p:attrName>style.color</p:attrName>
                                        </p:attrNameLst>
                                      </p:cBhvr>
                                      <p:to>
                                        <a:srgbClr val="FFC8DD"/>
                                      </p:to>
                                    </p:animClr>
                                    <p:animClr clrSpc="rgb" dir="cw">
                                      <p:cBhvr>
                                        <p:cTn id="183" dur="500" fill="hold"/>
                                        <p:tgtEl>
                                          <p:spTgt spid="140"/>
                                        </p:tgtEl>
                                        <p:attrNameLst>
                                          <p:attrName>fillcolor</p:attrName>
                                        </p:attrNameLst>
                                      </p:cBhvr>
                                      <p:to>
                                        <a:srgbClr val="FFC8DD"/>
                                      </p:to>
                                    </p:animClr>
                                    <p:set>
                                      <p:cBhvr>
                                        <p:cTn id="184" dur="500" fill="hold"/>
                                        <p:tgtEl>
                                          <p:spTgt spid="140"/>
                                        </p:tgtEl>
                                        <p:attrNameLst>
                                          <p:attrName>fill.type</p:attrName>
                                        </p:attrNameLst>
                                      </p:cBhvr>
                                      <p:to>
                                        <p:strVal val="solid"/>
                                      </p:to>
                                    </p:set>
                                    <p:set>
                                      <p:cBhvr>
                                        <p:cTn id="185" dur="500" fill="hold"/>
                                        <p:tgtEl>
                                          <p:spTgt spid="140"/>
                                        </p:tgtEl>
                                        <p:attrNameLst>
                                          <p:attrName>fill.on</p:attrName>
                                        </p:attrNameLst>
                                      </p:cBhvr>
                                      <p:to>
                                        <p:strVal val="true"/>
                                      </p:to>
                                    </p:set>
                                  </p:childTnLst>
                                </p:cTn>
                              </p:par>
                            </p:childTnLst>
                          </p:cTn>
                        </p:par>
                        <p:par>
                          <p:cTn id="186" fill="hold">
                            <p:stCondLst>
                              <p:cond delay="500"/>
                            </p:stCondLst>
                            <p:childTnLst>
                              <p:par>
                                <p:cTn id="187" presetID="1" presetClass="entr" presetSubtype="0" fill="hold" nodeType="afterEffect">
                                  <p:stCondLst>
                                    <p:cond delay="0"/>
                                  </p:stCondLst>
                                  <p:childTnLst>
                                    <p:set>
                                      <p:cBhvr>
                                        <p:cTn id="188" dur="1" fill="hold">
                                          <p:stCondLst>
                                            <p:cond delay="0"/>
                                          </p:stCondLst>
                                        </p:cTn>
                                        <p:tgtEl>
                                          <p:spTgt spid="140">
                                            <p:txEl>
                                              <p:pRg st="0" end="0"/>
                                            </p:txEl>
                                          </p:spTgt>
                                        </p:tgtEl>
                                        <p:attrNameLst>
                                          <p:attrName>style.visibility</p:attrName>
                                        </p:attrNameLst>
                                      </p:cBhvr>
                                      <p:to>
                                        <p:strVal val="visible"/>
                                      </p:to>
                                    </p:set>
                                  </p:childTnLst>
                                </p:cTn>
                              </p:par>
                              <p:par>
                                <p:cTn id="189" presetID="3" presetClass="emph" presetSubtype="2" fill="hold" nodeType="withEffect">
                                  <p:stCondLst>
                                    <p:cond delay="0"/>
                                  </p:stCondLst>
                                  <p:childTnLst>
                                    <p:animClr clrSpc="rgb" dir="cw">
                                      <p:cBhvr override="childStyle">
                                        <p:cTn id="190" dur="2000" fill="hold"/>
                                        <p:tgtEl>
                                          <p:spTgt spid="140">
                                            <p:txEl>
                                              <p:pRg st="0" end="0"/>
                                            </p:txEl>
                                          </p:spTgt>
                                        </p:tgtEl>
                                        <p:attrNameLst>
                                          <p:attrName>style.color</p:attrName>
                                        </p:attrNameLst>
                                      </p:cBhvr>
                                      <p:to>
                                        <a:srgbClr val="06D6A0"/>
                                      </p:to>
                                    </p:animClr>
                                  </p:childTnLst>
                                </p:cTn>
                              </p:par>
                            </p:childTnLst>
                          </p:cTn>
                        </p:par>
                        <p:par>
                          <p:cTn id="191" fill="hold">
                            <p:stCondLst>
                              <p:cond delay="2500"/>
                            </p:stCondLst>
                            <p:childTnLst>
                              <p:par>
                                <p:cTn id="192" presetID="1" presetClass="entr" presetSubtype="0" fill="hold" grpId="0" nodeType="afterEffect">
                                  <p:stCondLst>
                                    <p:cond delay="0"/>
                                  </p:stCondLst>
                                  <p:childTnLst>
                                    <p:set>
                                      <p:cBhvr>
                                        <p:cTn id="193" dur="1" fill="hold">
                                          <p:stCondLst>
                                            <p:cond delay="0"/>
                                          </p:stCondLst>
                                        </p:cTn>
                                        <p:tgtEl>
                                          <p:spTgt spid="149"/>
                                        </p:tgtEl>
                                        <p:attrNameLst>
                                          <p:attrName>style.visibility</p:attrName>
                                        </p:attrNameLst>
                                      </p:cBhvr>
                                      <p:to>
                                        <p:strVal val="visible"/>
                                      </p:to>
                                    </p:set>
                                  </p:childTnLst>
                                </p:cTn>
                              </p:par>
                            </p:childTnLst>
                          </p:cTn>
                        </p:par>
                        <p:par>
                          <p:cTn id="194" fill="hold">
                            <p:stCondLst>
                              <p:cond delay="2500"/>
                            </p:stCondLst>
                            <p:childTnLst>
                              <p:par>
                                <p:cTn id="195" presetID="22" presetClass="entr" presetSubtype="2" fill="hold" nodeType="afterEffect">
                                  <p:stCondLst>
                                    <p:cond delay="0"/>
                                  </p:stCondLst>
                                  <p:childTnLst>
                                    <p:set>
                                      <p:cBhvr>
                                        <p:cTn id="196" dur="1" fill="hold">
                                          <p:stCondLst>
                                            <p:cond delay="0"/>
                                          </p:stCondLst>
                                        </p:cTn>
                                        <p:tgtEl>
                                          <p:spTgt spid="150"/>
                                        </p:tgtEl>
                                        <p:attrNameLst>
                                          <p:attrName>style.visibility</p:attrName>
                                        </p:attrNameLst>
                                      </p:cBhvr>
                                      <p:to>
                                        <p:strVal val="visible"/>
                                      </p:to>
                                    </p:set>
                                    <p:animEffect transition="in" filter="wipe(right)">
                                      <p:cBhvr>
                                        <p:cTn id="197" dur="2000"/>
                                        <p:tgtEl>
                                          <p:spTgt spid="150"/>
                                        </p:tgtEl>
                                      </p:cBhvr>
                                    </p:animEffect>
                                  </p:childTnLst>
                                </p:cTn>
                              </p:par>
                              <p:par>
                                <p:cTn id="198" presetID="7" presetClass="emph" presetSubtype="2" fill="hold" nodeType="withEffect">
                                  <p:stCondLst>
                                    <p:cond delay="0"/>
                                  </p:stCondLst>
                                  <p:childTnLst>
                                    <p:animClr clrSpc="rgb" dir="cw">
                                      <p:cBhvr>
                                        <p:cTn id="199" dur="2000" fill="hold"/>
                                        <p:tgtEl>
                                          <p:spTgt spid="150"/>
                                        </p:tgtEl>
                                        <p:attrNameLst>
                                          <p:attrName>stroke.color</p:attrName>
                                        </p:attrNameLst>
                                      </p:cBhvr>
                                      <p:to>
                                        <a:srgbClr val="06D6A0"/>
                                      </p:to>
                                    </p:animClr>
                                    <p:set>
                                      <p:cBhvr>
                                        <p:cTn id="200" dur="2000" fill="hold"/>
                                        <p:tgtEl>
                                          <p:spTgt spid="150"/>
                                        </p:tgtEl>
                                        <p:attrNameLst>
                                          <p:attrName>stroke.on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22" presetClass="entr" presetSubtype="4" fill="hold" nodeType="clickEffect">
                                  <p:stCondLst>
                                    <p:cond delay="0"/>
                                  </p:stCondLst>
                                  <p:childTnLst>
                                    <p:set>
                                      <p:cBhvr>
                                        <p:cTn id="204" dur="1" fill="hold">
                                          <p:stCondLst>
                                            <p:cond delay="0"/>
                                          </p:stCondLst>
                                        </p:cTn>
                                        <p:tgtEl>
                                          <p:spTgt spid="3"/>
                                        </p:tgtEl>
                                        <p:attrNameLst>
                                          <p:attrName>style.visibility</p:attrName>
                                        </p:attrNameLst>
                                      </p:cBhvr>
                                      <p:to>
                                        <p:strVal val="visible"/>
                                      </p:to>
                                    </p:set>
                                    <p:animEffect transition="in" filter="wipe(down)">
                                      <p:cBhvr>
                                        <p:cTn id="205" dur="2000"/>
                                        <p:tgtEl>
                                          <p:spTgt spid="3"/>
                                        </p:tgtEl>
                                      </p:cBhvr>
                                    </p:animEffect>
                                  </p:childTnLst>
                                </p:cTn>
                              </p:par>
                              <p:par>
                                <p:cTn id="206" presetID="7" presetClass="emph" presetSubtype="2" fill="hold" nodeType="withEffect">
                                  <p:stCondLst>
                                    <p:cond delay="0"/>
                                  </p:stCondLst>
                                  <p:childTnLst>
                                    <p:animClr clrSpc="rgb" dir="cw">
                                      <p:cBhvr>
                                        <p:cTn id="207" dur="2000" fill="hold"/>
                                        <p:tgtEl>
                                          <p:spTgt spid="3"/>
                                        </p:tgtEl>
                                        <p:attrNameLst>
                                          <p:attrName>stroke.color</p:attrName>
                                        </p:attrNameLst>
                                      </p:cBhvr>
                                      <p:to>
                                        <a:srgbClr val="FFC8DD"/>
                                      </p:to>
                                    </p:animClr>
                                    <p:set>
                                      <p:cBhvr>
                                        <p:cTn id="208" dur="2000" fill="hold"/>
                                        <p:tgtEl>
                                          <p:spTgt spid="3"/>
                                        </p:tgtEl>
                                        <p:attrNameLst>
                                          <p:attrName>stroke.on</p:attrName>
                                        </p:attrNameLst>
                                      </p:cBhvr>
                                      <p:to>
                                        <p:strVal val="true"/>
                                      </p:to>
                                    </p:set>
                                  </p:childTnLst>
                                </p:cTn>
                              </p:par>
                              <p:par>
                                <p:cTn id="209" presetID="1" presetClass="entr" presetSubtype="0" fill="hold" grpId="1" nodeType="withEffect">
                                  <p:stCondLst>
                                    <p:cond delay="0"/>
                                  </p:stCondLst>
                                  <p:childTnLst>
                                    <p:set>
                                      <p:cBhvr>
                                        <p:cTn id="210" dur="1" fill="hold">
                                          <p:stCondLst>
                                            <p:cond delay="0"/>
                                          </p:stCondLst>
                                        </p:cTn>
                                        <p:tgtEl>
                                          <p:spTgt spid="6">
                                            <p:txEl>
                                              <p:pRg st="0" end="0"/>
                                            </p:txEl>
                                          </p:spTgt>
                                        </p:tgtEl>
                                        <p:attrNameLst>
                                          <p:attrName>style.visibility</p:attrName>
                                        </p:attrNameLst>
                                      </p:cBhvr>
                                      <p:to>
                                        <p:strVal val="visible"/>
                                      </p:to>
                                    </p:set>
                                  </p:childTnLst>
                                </p:cTn>
                              </p:par>
                              <p:par>
                                <p:cTn id="211" presetID="3" presetClass="emph" presetSubtype="2" fill="hold" grpId="0" nodeType="withEffect">
                                  <p:stCondLst>
                                    <p:cond delay="0"/>
                                  </p:stCondLst>
                                  <p:childTnLst>
                                    <p:animClr clrSpc="rgb" dir="cw">
                                      <p:cBhvr override="childStyle">
                                        <p:cTn id="212" dur="2000" fill="hold"/>
                                        <p:tgtEl>
                                          <p:spTgt spid="6">
                                            <p:txEl>
                                              <p:pRg st="0" end="0"/>
                                            </p:txEl>
                                          </p:spTgt>
                                        </p:tgtEl>
                                        <p:attrNameLst>
                                          <p:attrName>style.color</p:attrName>
                                        </p:attrNameLst>
                                      </p:cBhvr>
                                      <p:to>
                                        <a:srgbClr val="073B4C"/>
                                      </p:to>
                                    </p:animClr>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1" nodeType="clickEffect">
                                  <p:stCondLst>
                                    <p:cond delay="0"/>
                                  </p:stCondLst>
                                  <p:childTnLst>
                                    <p:set>
                                      <p:cBhvr>
                                        <p:cTn id="216" dur="1" fill="hold">
                                          <p:stCondLst>
                                            <p:cond delay="0"/>
                                          </p:stCondLst>
                                        </p:cTn>
                                        <p:tgtEl>
                                          <p:spTgt spid="10"/>
                                        </p:tgtEl>
                                        <p:attrNameLst>
                                          <p:attrName>style.visibility</p:attrName>
                                        </p:attrNameLst>
                                      </p:cBhvr>
                                      <p:to>
                                        <p:strVal val="visible"/>
                                      </p:to>
                                    </p:set>
                                  </p:childTnLst>
                                </p:cTn>
                              </p:par>
                            </p:childTnLst>
                          </p:cTn>
                        </p:par>
                        <p:par>
                          <p:cTn id="217" fill="hold">
                            <p:stCondLst>
                              <p:cond delay="0"/>
                            </p:stCondLst>
                            <p:childTnLst>
                              <p:par>
                                <p:cTn id="218" presetID="19" presetClass="emph" presetSubtype="0" fill="hold" grpId="0" nodeType="afterEffect">
                                  <p:stCondLst>
                                    <p:cond delay="0"/>
                                  </p:stCondLst>
                                  <p:childTnLst>
                                    <p:animClr clrSpc="rgb" dir="cw">
                                      <p:cBhvr override="childStyle">
                                        <p:cTn id="219" dur="500" fill="hold"/>
                                        <p:tgtEl>
                                          <p:spTgt spid="10"/>
                                        </p:tgtEl>
                                        <p:attrNameLst>
                                          <p:attrName>style.color</p:attrName>
                                        </p:attrNameLst>
                                      </p:cBhvr>
                                      <p:to>
                                        <a:srgbClr val="FFC8DD"/>
                                      </p:to>
                                    </p:animClr>
                                    <p:animClr clrSpc="rgb" dir="cw">
                                      <p:cBhvr>
                                        <p:cTn id="220" dur="500" fill="hold"/>
                                        <p:tgtEl>
                                          <p:spTgt spid="10"/>
                                        </p:tgtEl>
                                        <p:attrNameLst>
                                          <p:attrName>fillcolor</p:attrName>
                                        </p:attrNameLst>
                                      </p:cBhvr>
                                      <p:to>
                                        <a:srgbClr val="FFC8DD"/>
                                      </p:to>
                                    </p:animClr>
                                    <p:set>
                                      <p:cBhvr>
                                        <p:cTn id="221" dur="500" fill="hold"/>
                                        <p:tgtEl>
                                          <p:spTgt spid="10"/>
                                        </p:tgtEl>
                                        <p:attrNameLst>
                                          <p:attrName>fill.type</p:attrName>
                                        </p:attrNameLst>
                                      </p:cBhvr>
                                      <p:to>
                                        <p:strVal val="solid"/>
                                      </p:to>
                                    </p:set>
                                    <p:set>
                                      <p:cBhvr>
                                        <p:cTn id="222" dur="500" fill="hold"/>
                                        <p:tgtEl>
                                          <p:spTgt spid="10"/>
                                        </p:tgtEl>
                                        <p:attrNameLst>
                                          <p:attrName>fill.on</p:attrName>
                                        </p:attrNameLst>
                                      </p:cBhvr>
                                      <p:to>
                                        <p:strVal val="true"/>
                                      </p:to>
                                    </p:set>
                                  </p:childTnLst>
                                </p:cTn>
                              </p:par>
                            </p:childTnLst>
                          </p:cTn>
                        </p:par>
                        <p:par>
                          <p:cTn id="223" fill="hold">
                            <p:stCondLst>
                              <p:cond delay="500"/>
                            </p:stCondLst>
                            <p:childTnLst>
                              <p:par>
                                <p:cTn id="224" presetID="1" presetClass="entr" presetSubtype="0" fill="hold" nodeType="afterEffect">
                                  <p:stCondLst>
                                    <p:cond delay="0"/>
                                  </p:stCondLst>
                                  <p:childTnLst>
                                    <p:set>
                                      <p:cBhvr>
                                        <p:cTn id="225" dur="1" fill="hold">
                                          <p:stCondLst>
                                            <p:cond delay="0"/>
                                          </p:stCondLst>
                                        </p:cTn>
                                        <p:tgtEl>
                                          <p:spTgt spid="10">
                                            <p:txEl>
                                              <p:pRg st="0" end="0"/>
                                            </p:txEl>
                                          </p:spTgt>
                                        </p:tgtEl>
                                        <p:attrNameLst>
                                          <p:attrName>style.visibility</p:attrName>
                                        </p:attrNameLst>
                                      </p:cBhvr>
                                      <p:to>
                                        <p:strVal val="visible"/>
                                      </p:to>
                                    </p:set>
                                  </p:childTnLst>
                                </p:cTn>
                              </p:par>
                              <p:par>
                                <p:cTn id="226" presetID="3" presetClass="emph" presetSubtype="2" fill="hold" nodeType="withEffect">
                                  <p:stCondLst>
                                    <p:cond delay="0"/>
                                  </p:stCondLst>
                                  <p:childTnLst>
                                    <p:animClr clrSpc="rgb" dir="cw">
                                      <p:cBhvr override="childStyle">
                                        <p:cTn id="227" dur="2000" fill="hold"/>
                                        <p:tgtEl>
                                          <p:spTgt spid="10">
                                            <p:txEl>
                                              <p:pRg st="0" end="0"/>
                                            </p:txEl>
                                          </p:spTgt>
                                        </p:tgtEl>
                                        <p:attrNameLst>
                                          <p:attrName>style.color</p:attrName>
                                        </p:attrNameLst>
                                      </p:cBhvr>
                                      <p:to>
                                        <a:srgbClr val="06D6A0"/>
                                      </p:to>
                                    </p:animClr>
                                  </p:childTnLst>
                                </p:cTn>
                              </p:par>
                            </p:childTnLst>
                          </p:cTn>
                        </p:par>
                      </p:childTnLst>
                    </p:cTn>
                  </p:par>
                  <p:par>
                    <p:cTn id="228" fill="hold">
                      <p:stCondLst>
                        <p:cond delay="indefinite"/>
                      </p:stCondLst>
                      <p:childTnLst>
                        <p:par>
                          <p:cTn id="229" fill="hold">
                            <p:stCondLst>
                              <p:cond delay="0"/>
                            </p:stCondLst>
                            <p:childTnLst>
                              <p:par>
                                <p:cTn id="230" presetID="22" presetClass="entr" presetSubtype="4" fill="hold" nodeType="clickEffect">
                                  <p:stCondLst>
                                    <p:cond delay="0"/>
                                  </p:stCondLst>
                                  <p:childTnLst>
                                    <p:set>
                                      <p:cBhvr>
                                        <p:cTn id="231" dur="1" fill="hold">
                                          <p:stCondLst>
                                            <p:cond delay="0"/>
                                          </p:stCondLst>
                                        </p:cTn>
                                        <p:tgtEl>
                                          <p:spTgt spid="9"/>
                                        </p:tgtEl>
                                        <p:attrNameLst>
                                          <p:attrName>style.visibility</p:attrName>
                                        </p:attrNameLst>
                                      </p:cBhvr>
                                      <p:to>
                                        <p:strVal val="visible"/>
                                      </p:to>
                                    </p:set>
                                    <p:animEffect transition="in" filter="wipe(down)">
                                      <p:cBhvr>
                                        <p:cTn id="232" dur="2000"/>
                                        <p:tgtEl>
                                          <p:spTgt spid="9"/>
                                        </p:tgtEl>
                                      </p:cBhvr>
                                    </p:animEffect>
                                  </p:childTnLst>
                                </p:cTn>
                              </p:par>
                              <p:par>
                                <p:cTn id="233" presetID="7" presetClass="emph" presetSubtype="2" fill="hold" nodeType="withEffect">
                                  <p:stCondLst>
                                    <p:cond delay="0"/>
                                  </p:stCondLst>
                                  <p:childTnLst>
                                    <p:animClr clrSpc="rgb" dir="cw">
                                      <p:cBhvr>
                                        <p:cTn id="234" dur="2000" fill="hold"/>
                                        <p:tgtEl>
                                          <p:spTgt spid="9"/>
                                        </p:tgtEl>
                                        <p:attrNameLst>
                                          <p:attrName>stroke.color</p:attrName>
                                        </p:attrNameLst>
                                      </p:cBhvr>
                                      <p:to>
                                        <a:srgbClr val="FFC8DD"/>
                                      </p:to>
                                    </p:animClr>
                                    <p:set>
                                      <p:cBhvr>
                                        <p:cTn id="235" dur="2000" fill="hold"/>
                                        <p:tgtEl>
                                          <p:spTgt spid="9"/>
                                        </p:tgtEl>
                                        <p:attrNameLst>
                                          <p:attrName>stroke.on</p:attrName>
                                        </p:attrNameLst>
                                      </p:cBhvr>
                                      <p:to>
                                        <p:strVal val="true"/>
                                      </p:to>
                                    </p:set>
                                  </p:childTnLst>
                                </p:cTn>
                              </p:par>
                              <p:par>
                                <p:cTn id="236" presetID="1" presetClass="entr" presetSubtype="0" fill="hold" grpId="1" nodeType="withEffect">
                                  <p:stCondLst>
                                    <p:cond delay="0"/>
                                  </p:stCondLst>
                                  <p:childTnLst>
                                    <p:set>
                                      <p:cBhvr>
                                        <p:cTn id="237" dur="1" fill="hold">
                                          <p:stCondLst>
                                            <p:cond delay="0"/>
                                          </p:stCondLst>
                                        </p:cTn>
                                        <p:tgtEl>
                                          <p:spTgt spid="12">
                                            <p:txEl>
                                              <p:pRg st="0" end="0"/>
                                            </p:txEl>
                                          </p:spTgt>
                                        </p:tgtEl>
                                        <p:attrNameLst>
                                          <p:attrName>style.visibility</p:attrName>
                                        </p:attrNameLst>
                                      </p:cBhvr>
                                      <p:to>
                                        <p:strVal val="visible"/>
                                      </p:to>
                                    </p:set>
                                  </p:childTnLst>
                                </p:cTn>
                              </p:par>
                              <p:par>
                                <p:cTn id="238" presetID="3" presetClass="emph" presetSubtype="2" fill="hold" grpId="0" nodeType="withEffect">
                                  <p:stCondLst>
                                    <p:cond delay="0"/>
                                  </p:stCondLst>
                                  <p:childTnLst>
                                    <p:animClr clrSpc="rgb" dir="cw">
                                      <p:cBhvr override="childStyle">
                                        <p:cTn id="239" dur="2000" fill="hold"/>
                                        <p:tgtEl>
                                          <p:spTgt spid="12">
                                            <p:txEl>
                                              <p:pRg st="0" end="0"/>
                                            </p:txEl>
                                          </p:spTgt>
                                        </p:tgtEl>
                                        <p:attrNameLst>
                                          <p:attrName>style.color</p:attrName>
                                        </p:attrNameLst>
                                      </p:cBhvr>
                                      <p:to>
                                        <a:srgbClr val="073B4C"/>
                                      </p:to>
                                    </p:animClr>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1" nodeType="clickEffect">
                                  <p:stCondLst>
                                    <p:cond delay="0"/>
                                  </p:stCondLst>
                                  <p:childTnLst>
                                    <p:set>
                                      <p:cBhvr>
                                        <p:cTn id="243" dur="1" fill="hold">
                                          <p:stCondLst>
                                            <p:cond delay="0"/>
                                          </p:stCondLst>
                                        </p:cTn>
                                        <p:tgtEl>
                                          <p:spTgt spid="13"/>
                                        </p:tgtEl>
                                        <p:attrNameLst>
                                          <p:attrName>style.visibility</p:attrName>
                                        </p:attrNameLst>
                                      </p:cBhvr>
                                      <p:to>
                                        <p:strVal val="visible"/>
                                      </p:to>
                                    </p:set>
                                  </p:childTnLst>
                                </p:cTn>
                              </p:par>
                            </p:childTnLst>
                          </p:cTn>
                        </p:par>
                        <p:par>
                          <p:cTn id="244" fill="hold">
                            <p:stCondLst>
                              <p:cond delay="0"/>
                            </p:stCondLst>
                            <p:childTnLst>
                              <p:par>
                                <p:cTn id="245" presetID="19" presetClass="emph" presetSubtype="0" fill="hold" grpId="0" nodeType="afterEffect">
                                  <p:stCondLst>
                                    <p:cond delay="0"/>
                                  </p:stCondLst>
                                  <p:childTnLst>
                                    <p:animClr clrSpc="rgb" dir="cw">
                                      <p:cBhvr override="childStyle">
                                        <p:cTn id="246" dur="500" fill="hold"/>
                                        <p:tgtEl>
                                          <p:spTgt spid="13"/>
                                        </p:tgtEl>
                                        <p:attrNameLst>
                                          <p:attrName>style.color</p:attrName>
                                        </p:attrNameLst>
                                      </p:cBhvr>
                                      <p:to>
                                        <a:srgbClr val="FFC8DD"/>
                                      </p:to>
                                    </p:animClr>
                                    <p:animClr clrSpc="rgb" dir="cw">
                                      <p:cBhvr>
                                        <p:cTn id="247" dur="500" fill="hold"/>
                                        <p:tgtEl>
                                          <p:spTgt spid="13"/>
                                        </p:tgtEl>
                                        <p:attrNameLst>
                                          <p:attrName>fillcolor</p:attrName>
                                        </p:attrNameLst>
                                      </p:cBhvr>
                                      <p:to>
                                        <a:srgbClr val="FFC8DD"/>
                                      </p:to>
                                    </p:animClr>
                                    <p:set>
                                      <p:cBhvr>
                                        <p:cTn id="248" dur="500" fill="hold"/>
                                        <p:tgtEl>
                                          <p:spTgt spid="13"/>
                                        </p:tgtEl>
                                        <p:attrNameLst>
                                          <p:attrName>fill.type</p:attrName>
                                        </p:attrNameLst>
                                      </p:cBhvr>
                                      <p:to>
                                        <p:strVal val="solid"/>
                                      </p:to>
                                    </p:set>
                                    <p:set>
                                      <p:cBhvr>
                                        <p:cTn id="249" dur="500" fill="hold"/>
                                        <p:tgtEl>
                                          <p:spTgt spid="13"/>
                                        </p:tgtEl>
                                        <p:attrNameLst>
                                          <p:attrName>fill.on</p:attrName>
                                        </p:attrNameLst>
                                      </p:cBhvr>
                                      <p:to>
                                        <p:strVal val="true"/>
                                      </p:to>
                                    </p:set>
                                  </p:childTnLst>
                                </p:cTn>
                              </p:par>
                            </p:childTnLst>
                          </p:cTn>
                        </p:par>
                        <p:par>
                          <p:cTn id="250" fill="hold">
                            <p:stCondLst>
                              <p:cond delay="500"/>
                            </p:stCondLst>
                            <p:childTnLst>
                              <p:par>
                                <p:cTn id="251" presetID="1" presetClass="entr" presetSubtype="0" fill="hold" nodeType="afterEffect">
                                  <p:stCondLst>
                                    <p:cond delay="0"/>
                                  </p:stCondLst>
                                  <p:childTnLst>
                                    <p:set>
                                      <p:cBhvr>
                                        <p:cTn id="252" dur="1" fill="hold">
                                          <p:stCondLst>
                                            <p:cond delay="0"/>
                                          </p:stCondLst>
                                        </p:cTn>
                                        <p:tgtEl>
                                          <p:spTgt spid="13">
                                            <p:txEl>
                                              <p:pRg st="0" end="0"/>
                                            </p:txEl>
                                          </p:spTgt>
                                        </p:tgtEl>
                                        <p:attrNameLst>
                                          <p:attrName>style.visibility</p:attrName>
                                        </p:attrNameLst>
                                      </p:cBhvr>
                                      <p:to>
                                        <p:strVal val="visible"/>
                                      </p:to>
                                    </p:set>
                                  </p:childTnLst>
                                </p:cTn>
                              </p:par>
                              <p:par>
                                <p:cTn id="253" presetID="3" presetClass="emph" presetSubtype="2" fill="hold" nodeType="withEffect">
                                  <p:stCondLst>
                                    <p:cond delay="0"/>
                                  </p:stCondLst>
                                  <p:childTnLst>
                                    <p:animClr clrSpc="rgb" dir="cw">
                                      <p:cBhvr override="childStyle">
                                        <p:cTn id="254" dur="2000" fill="hold"/>
                                        <p:tgtEl>
                                          <p:spTgt spid="13">
                                            <p:txEl>
                                              <p:pRg st="0" end="0"/>
                                            </p:txEl>
                                          </p:spTgt>
                                        </p:tgtEl>
                                        <p:attrNameLst>
                                          <p:attrName>style.color</p:attrName>
                                        </p:attrNameLst>
                                      </p:cBhvr>
                                      <p:to>
                                        <a:srgbClr val="06D6A0"/>
                                      </p:to>
                                    </p:animClr>
                                  </p:childTnLst>
                                </p:cTn>
                              </p:par>
                            </p:childTnLst>
                          </p:cTn>
                        </p:par>
                      </p:childTnLst>
                    </p:cTn>
                  </p:par>
                  <p:par>
                    <p:cTn id="255" fill="hold">
                      <p:stCondLst>
                        <p:cond delay="indefinite"/>
                      </p:stCondLst>
                      <p:childTnLst>
                        <p:par>
                          <p:cTn id="256" fill="hold">
                            <p:stCondLst>
                              <p:cond delay="0"/>
                            </p:stCondLst>
                            <p:childTnLst>
                              <p:par>
                                <p:cTn id="257" presetID="0" presetClass="path" presetSubtype="0" accel="50000" decel="50000" fill="hold" grpId="1" nodeType="clickEffect">
                                  <p:stCondLst>
                                    <p:cond delay="0"/>
                                  </p:stCondLst>
                                  <p:childTnLst>
                                    <p:animMotion origin="layout" path="M 0.00196 -2.59259E-6 L 0.00196 0.00023 C 0.00157 -0.00416 0.00066 -0.0081 0.00066 -0.01227 C 0.00079 -0.02407 0.00222 -0.03958 0.00326 -0.05231 C 0.003 -0.06528 0.003 -0.07824 0.00261 -0.0912 C 0.00248 -0.09282 0.00209 -0.09421 0.00196 -0.0956 C 0.0017 -0.09791 0.00144 -0.1 0.00131 -0.10231 C 0.00105 -0.10671 0.00105 -0.11111 0.00066 -0.11574 C 0.00066 -0.1169 0.00026 -0.11782 -4.375E-6 -0.11898 C -0.00026 -0.1206 -0.00117 -0.12176 -0.00117 -0.12338 C -0.00156 -0.13565 -0.00117 -0.14791 -0.00117 -0.15995 L -0.00117 -0.15972 " pathEditMode="relative" rAng="0" ptsTypes="AAAAAAAAAAAA">
                                      <p:cBhvr>
                                        <p:cTn id="258" dur="2000" fill="hold"/>
                                        <p:tgtEl>
                                          <p:spTgt spid="62"/>
                                        </p:tgtEl>
                                        <p:attrNameLst>
                                          <p:attrName>ppt_x</p:attrName>
                                          <p:attrName>ppt_y</p:attrName>
                                        </p:attrNameLst>
                                      </p:cBhvr>
                                      <p:rCtr x="-104" y="-7986"/>
                                    </p:animMotion>
                                  </p:childTnLst>
                                </p:cTn>
                              </p:par>
                              <p:par>
                                <p:cTn id="259" presetID="0" presetClass="path" presetSubtype="0" accel="50000" decel="50000" fill="hold" nodeType="withEffect">
                                  <p:stCondLst>
                                    <p:cond delay="0"/>
                                  </p:stCondLst>
                                  <p:childTnLst>
                                    <p:animMotion origin="layout" path="M 0.00195 -4.07407E-6 L 0.00195 0.00024 C 0.00156 -0.00416 0.00065 -0.0081 0.00065 -0.01226 C 0.00078 -0.02407 0.00221 -0.03958 0.00326 -0.05231 C 0.003 -0.06527 0.003 -0.07824 0.0026 -0.0912 C 0.00247 -0.09282 0.00208 -0.09421 0.00195 -0.0956 C 0.00169 -0.09791 0.00143 -0.1 0.0013 -0.10231 C 0.00104 -0.10671 0.00104 -0.11111 0.00065 -0.11574 C 0.00065 -0.11689 0.00026 -0.11782 -4.16667E-7 -0.11898 C -0.00026 -0.1206 -0.00117 -0.12176 -0.00117 -0.12338 C -0.00156 -0.13564 -0.00117 -0.14791 -0.00117 -0.15995 L -0.00117 -0.15972 " pathEditMode="relative" rAng="0" ptsTypes="AAAAAAAAAAAA">
                                      <p:cBhvr>
                                        <p:cTn id="260" dur="2000" fill="hold"/>
                                        <p:tgtEl>
                                          <p:spTgt spid="148"/>
                                        </p:tgtEl>
                                        <p:attrNameLst>
                                          <p:attrName>ppt_x</p:attrName>
                                          <p:attrName>ppt_y</p:attrName>
                                        </p:attrNameLst>
                                      </p:cBhvr>
                                      <p:rCtr x="-104" y="-7986"/>
                                    </p:animMotion>
                                  </p:childTnLst>
                                </p:cTn>
                              </p:par>
                            </p:childTnLst>
                          </p:cTn>
                        </p:par>
                      </p:childTnLst>
                    </p:cTn>
                  </p:par>
                  <p:par>
                    <p:cTn id="261" fill="hold">
                      <p:stCondLst>
                        <p:cond delay="indefinite"/>
                      </p:stCondLst>
                      <p:childTnLst>
                        <p:par>
                          <p:cTn id="262" fill="hold">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154"/>
                                        </p:tgtEl>
                                        <p:attrNameLst>
                                          <p:attrName>style.visibility</p:attrName>
                                        </p:attrNameLst>
                                      </p:cBhvr>
                                      <p:to>
                                        <p:strVal val="visible"/>
                                      </p:to>
                                    </p:set>
                                    <p:animEffect transition="in" filter="wipe(left)">
                                      <p:cBhvr>
                                        <p:cTn id="265" dur="750"/>
                                        <p:tgtEl>
                                          <p:spTgt spid="154"/>
                                        </p:tgtEl>
                                      </p:cBhvr>
                                    </p:animEffect>
                                  </p:childTnLst>
                                </p:cTn>
                              </p:par>
                              <p:par>
                                <p:cTn id="266" presetID="19" presetClass="emph" presetSubtype="0" fill="hold" grpId="1" nodeType="withEffect">
                                  <p:stCondLst>
                                    <p:cond delay="0"/>
                                  </p:stCondLst>
                                  <p:childTnLst>
                                    <p:animClr clrSpc="rgb" dir="cw">
                                      <p:cBhvr override="childStyle">
                                        <p:cTn id="267" dur="750" fill="hold"/>
                                        <p:tgtEl>
                                          <p:spTgt spid="154"/>
                                        </p:tgtEl>
                                        <p:attrNameLst>
                                          <p:attrName>style.color</p:attrName>
                                        </p:attrNameLst>
                                      </p:cBhvr>
                                      <p:to>
                                        <a:srgbClr val="FFD166"/>
                                      </p:to>
                                    </p:animClr>
                                    <p:animClr clrSpc="rgb" dir="cw">
                                      <p:cBhvr>
                                        <p:cTn id="268" dur="750" fill="hold"/>
                                        <p:tgtEl>
                                          <p:spTgt spid="154"/>
                                        </p:tgtEl>
                                        <p:attrNameLst>
                                          <p:attrName>fillcolor</p:attrName>
                                        </p:attrNameLst>
                                      </p:cBhvr>
                                      <p:to>
                                        <a:srgbClr val="FFD166"/>
                                      </p:to>
                                    </p:animClr>
                                    <p:set>
                                      <p:cBhvr>
                                        <p:cTn id="269" dur="750" fill="hold"/>
                                        <p:tgtEl>
                                          <p:spTgt spid="154"/>
                                        </p:tgtEl>
                                        <p:attrNameLst>
                                          <p:attrName>fill.type</p:attrName>
                                        </p:attrNameLst>
                                      </p:cBhvr>
                                      <p:to>
                                        <p:strVal val="solid"/>
                                      </p:to>
                                    </p:set>
                                    <p:set>
                                      <p:cBhvr>
                                        <p:cTn id="270" dur="750" fill="hold"/>
                                        <p:tgtEl>
                                          <p:spTgt spid="154"/>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173"/>
                                        </p:tgtEl>
                                        <p:attrNameLst>
                                          <p:attrName>style.visibility</p:attrName>
                                        </p:attrNameLst>
                                      </p:cBhvr>
                                      <p:to>
                                        <p:strVal val="visible"/>
                                      </p:to>
                                    </p:set>
                                  </p:childTnLst>
                                </p:cTn>
                              </p:par>
                              <p:par>
                                <p:cTn id="275" presetID="53" presetClass="entr" presetSubtype="16" fill="hold" grpId="0" nodeType="withEffect">
                                  <p:stCondLst>
                                    <p:cond delay="0"/>
                                  </p:stCondLst>
                                  <p:childTnLst>
                                    <p:set>
                                      <p:cBhvr>
                                        <p:cTn id="276" dur="1" fill="hold">
                                          <p:stCondLst>
                                            <p:cond delay="0"/>
                                          </p:stCondLst>
                                        </p:cTn>
                                        <p:tgtEl>
                                          <p:spTgt spid="193"/>
                                        </p:tgtEl>
                                        <p:attrNameLst>
                                          <p:attrName>style.visibility</p:attrName>
                                        </p:attrNameLst>
                                      </p:cBhvr>
                                      <p:to>
                                        <p:strVal val="visible"/>
                                      </p:to>
                                    </p:set>
                                    <p:anim calcmode="lin" valueType="num">
                                      <p:cBhvr>
                                        <p:cTn id="277" dur="500" fill="hold"/>
                                        <p:tgtEl>
                                          <p:spTgt spid="193"/>
                                        </p:tgtEl>
                                        <p:attrNameLst>
                                          <p:attrName>ppt_w</p:attrName>
                                        </p:attrNameLst>
                                      </p:cBhvr>
                                      <p:tavLst>
                                        <p:tav tm="0">
                                          <p:val>
                                            <p:fltVal val="0"/>
                                          </p:val>
                                        </p:tav>
                                        <p:tav tm="100000">
                                          <p:val>
                                            <p:strVal val="#ppt_w"/>
                                          </p:val>
                                        </p:tav>
                                      </p:tavLst>
                                    </p:anim>
                                    <p:anim calcmode="lin" valueType="num">
                                      <p:cBhvr>
                                        <p:cTn id="278" dur="500" fill="hold"/>
                                        <p:tgtEl>
                                          <p:spTgt spid="193"/>
                                        </p:tgtEl>
                                        <p:attrNameLst>
                                          <p:attrName>ppt_h</p:attrName>
                                        </p:attrNameLst>
                                      </p:cBhvr>
                                      <p:tavLst>
                                        <p:tav tm="0">
                                          <p:val>
                                            <p:fltVal val="0"/>
                                          </p:val>
                                        </p:tav>
                                        <p:tav tm="100000">
                                          <p:val>
                                            <p:strVal val="#ppt_h"/>
                                          </p:val>
                                        </p:tav>
                                      </p:tavLst>
                                    </p:anim>
                                    <p:animEffect transition="in" filter="fade">
                                      <p:cBhvr>
                                        <p:cTn id="279" dur="500"/>
                                        <p:tgtEl>
                                          <p:spTgt spid="193"/>
                                        </p:tgtEl>
                                      </p:cBhvr>
                                    </p:animEffect>
                                  </p:childTnLst>
                                </p:cTn>
                              </p:par>
                              <p:par>
                                <p:cTn id="280" presetID="53" presetClass="entr" presetSubtype="16" fill="hold" grpId="0" nodeType="withEffect">
                                  <p:stCondLst>
                                    <p:cond delay="0"/>
                                  </p:stCondLst>
                                  <p:childTnLst>
                                    <p:set>
                                      <p:cBhvr>
                                        <p:cTn id="281" dur="1" fill="hold">
                                          <p:stCondLst>
                                            <p:cond delay="0"/>
                                          </p:stCondLst>
                                        </p:cTn>
                                        <p:tgtEl>
                                          <p:spTgt spid="194"/>
                                        </p:tgtEl>
                                        <p:attrNameLst>
                                          <p:attrName>style.visibility</p:attrName>
                                        </p:attrNameLst>
                                      </p:cBhvr>
                                      <p:to>
                                        <p:strVal val="visible"/>
                                      </p:to>
                                    </p:set>
                                    <p:anim calcmode="lin" valueType="num">
                                      <p:cBhvr>
                                        <p:cTn id="282" dur="500" fill="hold"/>
                                        <p:tgtEl>
                                          <p:spTgt spid="194"/>
                                        </p:tgtEl>
                                        <p:attrNameLst>
                                          <p:attrName>ppt_w</p:attrName>
                                        </p:attrNameLst>
                                      </p:cBhvr>
                                      <p:tavLst>
                                        <p:tav tm="0">
                                          <p:val>
                                            <p:fltVal val="0"/>
                                          </p:val>
                                        </p:tav>
                                        <p:tav tm="100000">
                                          <p:val>
                                            <p:strVal val="#ppt_w"/>
                                          </p:val>
                                        </p:tav>
                                      </p:tavLst>
                                    </p:anim>
                                    <p:anim calcmode="lin" valueType="num">
                                      <p:cBhvr>
                                        <p:cTn id="283" dur="500" fill="hold"/>
                                        <p:tgtEl>
                                          <p:spTgt spid="194"/>
                                        </p:tgtEl>
                                        <p:attrNameLst>
                                          <p:attrName>ppt_h</p:attrName>
                                        </p:attrNameLst>
                                      </p:cBhvr>
                                      <p:tavLst>
                                        <p:tav tm="0">
                                          <p:val>
                                            <p:fltVal val="0"/>
                                          </p:val>
                                        </p:tav>
                                        <p:tav tm="100000">
                                          <p:val>
                                            <p:strVal val="#ppt_h"/>
                                          </p:val>
                                        </p:tav>
                                      </p:tavLst>
                                    </p:anim>
                                    <p:animEffect transition="in" filter="fade">
                                      <p:cBhvr>
                                        <p:cTn id="284" dur="500"/>
                                        <p:tgtEl>
                                          <p:spTgt spid="194"/>
                                        </p:tgtEl>
                                      </p:cBhvr>
                                    </p:animEffect>
                                  </p:childTnLst>
                                </p:cTn>
                              </p:par>
                            </p:childTnLst>
                          </p:cTn>
                        </p:par>
                        <p:par>
                          <p:cTn id="285" fill="hold">
                            <p:stCondLst>
                              <p:cond delay="500"/>
                            </p:stCondLst>
                            <p:childTnLst>
                              <p:par>
                                <p:cTn id="286" presetID="1" presetClass="entr" presetSubtype="0" fill="hold" grpId="0" nodeType="afterEffect">
                                  <p:stCondLst>
                                    <p:cond delay="0"/>
                                  </p:stCondLst>
                                  <p:childTnLst>
                                    <p:set>
                                      <p:cBhvr>
                                        <p:cTn id="287" dur="1" fill="hold">
                                          <p:stCondLst>
                                            <p:cond delay="0"/>
                                          </p:stCondLst>
                                        </p:cTn>
                                        <p:tgtEl>
                                          <p:spTgt spid="14"/>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ntr" presetSubtype="0" fill="hold" grpId="1" nodeType="clickEffect">
                                  <p:stCondLst>
                                    <p:cond delay="0"/>
                                  </p:stCondLst>
                                  <p:childTnLst>
                                    <p:set>
                                      <p:cBhvr>
                                        <p:cTn id="291" dur="1" fill="hold">
                                          <p:stCondLst>
                                            <p:cond delay="0"/>
                                          </p:stCondLst>
                                        </p:cTn>
                                        <p:tgtEl>
                                          <p:spTgt spid="16"/>
                                        </p:tgtEl>
                                        <p:attrNameLst>
                                          <p:attrName>style.visibility</p:attrName>
                                        </p:attrNameLst>
                                      </p:cBhvr>
                                      <p:to>
                                        <p:strVal val="visible"/>
                                      </p:to>
                                    </p:set>
                                  </p:childTnLst>
                                </p:cTn>
                              </p:par>
                            </p:childTnLst>
                          </p:cTn>
                        </p:par>
                        <p:par>
                          <p:cTn id="292" fill="hold">
                            <p:stCondLst>
                              <p:cond delay="0"/>
                            </p:stCondLst>
                            <p:childTnLst>
                              <p:par>
                                <p:cTn id="293" presetID="19" presetClass="emph" presetSubtype="0" fill="hold" grpId="0" nodeType="afterEffect">
                                  <p:stCondLst>
                                    <p:cond delay="0"/>
                                  </p:stCondLst>
                                  <p:childTnLst>
                                    <p:animClr clrSpc="rgb" dir="cw">
                                      <p:cBhvr override="childStyle">
                                        <p:cTn id="294" dur="500" fill="hold"/>
                                        <p:tgtEl>
                                          <p:spTgt spid="16"/>
                                        </p:tgtEl>
                                        <p:attrNameLst>
                                          <p:attrName>style.color</p:attrName>
                                        </p:attrNameLst>
                                      </p:cBhvr>
                                      <p:to>
                                        <a:srgbClr val="FFC8DD"/>
                                      </p:to>
                                    </p:animClr>
                                    <p:animClr clrSpc="rgb" dir="cw">
                                      <p:cBhvr>
                                        <p:cTn id="295" dur="500" fill="hold"/>
                                        <p:tgtEl>
                                          <p:spTgt spid="16"/>
                                        </p:tgtEl>
                                        <p:attrNameLst>
                                          <p:attrName>fillcolor</p:attrName>
                                        </p:attrNameLst>
                                      </p:cBhvr>
                                      <p:to>
                                        <a:srgbClr val="FFC8DD"/>
                                      </p:to>
                                    </p:animClr>
                                    <p:set>
                                      <p:cBhvr>
                                        <p:cTn id="296" dur="500" fill="hold"/>
                                        <p:tgtEl>
                                          <p:spTgt spid="16"/>
                                        </p:tgtEl>
                                        <p:attrNameLst>
                                          <p:attrName>fill.type</p:attrName>
                                        </p:attrNameLst>
                                      </p:cBhvr>
                                      <p:to>
                                        <p:strVal val="solid"/>
                                      </p:to>
                                    </p:set>
                                    <p:set>
                                      <p:cBhvr>
                                        <p:cTn id="297" dur="500" fill="hold"/>
                                        <p:tgtEl>
                                          <p:spTgt spid="16"/>
                                        </p:tgtEl>
                                        <p:attrNameLst>
                                          <p:attrName>fill.on</p:attrName>
                                        </p:attrNameLst>
                                      </p:cBhvr>
                                      <p:to>
                                        <p:strVal val="true"/>
                                      </p:to>
                                    </p:set>
                                  </p:childTnLst>
                                </p:cTn>
                              </p:par>
                            </p:childTnLst>
                          </p:cTn>
                        </p:par>
                        <p:par>
                          <p:cTn id="298" fill="hold">
                            <p:stCondLst>
                              <p:cond delay="500"/>
                            </p:stCondLst>
                            <p:childTnLst>
                              <p:par>
                                <p:cTn id="299" presetID="1" presetClass="entr" presetSubtype="0" fill="hold" nodeType="afterEffect">
                                  <p:stCondLst>
                                    <p:cond delay="0"/>
                                  </p:stCondLst>
                                  <p:childTnLst>
                                    <p:set>
                                      <p:cBhvr>
                                        <p:cTn id="300" dur="1" fill="hold">
                                          <p:stCondLst>
                                            <p:cond delay="0"/>
                                          </p:stCondLst>
                                        </p:cTn>
                                        <p:tgtEl>
                                          <p:spTgt spid="16">
                                            <p:txEl>
                                              <p:pRg st="0" end="0"/>
                                            </p:txEl>
                                          </p:spTgt>
                                        </p:tgtEl>
                                        <p:attrNameLst>
                                          <p:attrName>style.visibility</p:attrName>
                                        </p:attrNameLst>
                                      </p:cBhvr>
                                      <p:to>
                                        <p:strVal val="visible"/>
                                      </p:to>
                                    </p:set>
                                  </p:childTnLst>
                                </p:cTn>
                              </p:par>
                              <p:par>
                                <p:cTn id="301" presetID="3" presetClass="emph" presetSubtype="2" fill="hold" nodeType="withEffect">
                                  <p:stCondLst>
                                    <p:cond delay="0"/>
                                  </p:stCondLst>
                                  <p:childTnLst>
                                    <p:animClr clrSpc="rgb" dir="cw">
                                      <p:cBhvr override="childStyle">
                                        <p:cTn id="302" dur="2000" fill="hold"/>
                                        <p:tgtEl>
                                          <p:spTgt spid="16">
                                            <p:txEl>
                                              <p:pRg st="0" end="0"/>
                                            </p:txEl>
                                          </p:spTgt>
                                        </p:tgtEl>
                                        <p:attrNameLst>
                                          <p:attrName>style.color</p:attrName>
                                        </p:attrNameLst>
                                      </p:cBhvr>
                                      <p:to>
                                        <a:srgbClr val="06D6A0"/>
                                      </p:to>
                                    </p:animClr>
                                  </p:childTnLst>
                                </p:cTn>
                              </p:par>
                            </p:childTnLst>
                          </p:cTn>
                        </p:par>
                      </p:childTnLst>
                    </p:cTn>
                  </p:par>
                  <p:par>
                    <p:cTn id="303" fill="hold">
                      <p:stCondLst>
                        <p:cond delay="indefinite"/>
                      </p:stCondLst>
                      <p:childTnLst>
                        <p:par>
                          <p:cTn id="304" fill="hold">
                            <p:stCondLst>
                              <p:cond delay="0"/>
                            </p:stCondLst>
                            <p:childTnLst>
                              <p:par>
                                <p:cTn id="305" presetID="22" presetClass="entr" presetSubtype="4" fill="hold" nodeType="clickEffect">
                                  <p:stCondLst>
                                    <p:cond delay="0"/>
                                  </p:stCondLst>
                                  <p:childTnLst>
                                    <p:set>
                                      <p:cBhvr>
                                        <p:cTn id="306" dur="1" fill="hold">
                                          <p:stCondLst>
                                            <p:cond delay="0"/>
                                          </p:stCondLst>
                                        </p:cTn>
                                        <p:tgtEl>
                                          <p:spTgt spid="15"/>
                                        </p:tgtEl>
                                        <p:attrNameLst>
                                          <p:attrName>style.visibility</p:attrName>
                                        </p:attrNameLst>
                                      </p:cBhvr>
                                      <p:to>
                                        <p:strVal val="visible"/>
                                      </p:to>
                                    </p:set>
                                    <p:animEffect transition="in" filter="wipe(down)">
                                      <p:cBhvr>
                                        <p:cTn id="307" dur="2000"/>
                                        <p:tgtEl>
                                          <p:spTgt spid="15"/>
                                        </p:tgtEl>
                                      </p:cBhvr>
                                    </p:animEffect>
                                  </p:childTnLst>
                                </p:cTn>
                              </p:par>
                              <p:par>
                                <p:cTn id="308" presetID="7" presetClass="emph" presetSubtype="2" fill="hold" nodeType="withEffect">
                                  <p:stCondLst>
                                    <p:cond delay="0"/>
                                  </p:stCondLst>
                                  <p:childTnLst>
                                    <p:animClr clrSpc="rgb" dir="cw">
                                      <p:cBhvr>
                                        <p:cTn id="309" dur="2000" fill="hold"/>
                                        <p:tgtEl>
                                          <p:spTgt spid="15"/>
                                        </p:tgtEl>
                                        <p:attrNameLst>
                                          <p:attrName>stroke.color</p:attrName>
                                        </p:attrNameLst>
                                      </p:cBhvr>
                                      <p:to>
                                        <a:srgbClr val="FFC8DD"/>
                                      </p:to>
                                    </p:animClr>
                                    <p:set>
                                      <p:cBhvr>
                                        <p:cTn id="310" dur="2000" fill="hold"/>
                                        <p:tgtEl>
                                          <p:spTgt spid="15"/>
                                        </p:tgtEl>
                                        <p:attrNameLst>
                                          <p:attrName>stroke.on</p:attrName>
                                        </p:attrNameLst>
                                      </p:cBhvr>
                                      <p:to>
                                        <p:strVal val="true"/>
                                      </p:to>
                                    </p:set>
                                  </p:childTnLst>
                                </p:cTn>
                              </p:par>
                              <p:par>
                                <p:cTn id="311" presetID="1" presetClass="entr" presetSubtype="0" fill="hold" grpId="1" nodeType="withEffect">
                                  <p:stCondLst>
                                    <p:cond delay="0"/>
                                  </p:stCondLst>
                                  <p:childTnLst>
                                    <p:set>
                                      <p:cBhvr>
                                        <p:cTn id="312" dur="1" fill="hold">
                                          <p:stCondLst>
                                            <p:cond delay="0"/>
                                          </p:stCondLst>
                                        </p:cTn>
                                        <p:tgtEl>
                                          <p:spTgt spid="17">
                                            <p:txEl>
                                              <p:pRg st="0" end="0"/>
                                            </p:txEl>
                                          </p:spTgt>
                                        </p:tgtEl>
                                        <p:attrNameLst>
                                          <p:attrName>style.visibility</p:attrName>
                                        </p:attrNameLst>
                                      </p:cBhvr>
                                      <p:to>
                                        <p:strVal val="visible"/>
                                      </p:to>
                                    </p:set>
                                  </p:childTnLst>
                                </p:cTn>
                              </p:par>
                              <p:par>
                                <p:cTn id="313" presetID="3" presetClass="emph" presetSubtype="2" fill="hold" grpId="0" nodeType="withEffect">
                                  <p:stCondLst>
                                    <p:cond delay="0"/>
                                  </p:stCondLst>
                                  <p:childTnLst>
                                    <p:animClr clrSpc="rgb" dir="cw">
                                      <p:cBhvr override="childStyle">
                                        <p:cTn id="314" dur="2000" fill="hold"/>
                                        <p:tgtEl>
                                          <p:spTgt spid="17">
                                            <p:txEl>
                                              <p:pRg st="0" end="0"/>
                                            </p:txEl>
                                          </p:spTgt>
                                        </p:tgtEl>
                                        <p:attrNameLst>
                                          <p:attrName>style.color</p:attrName>
                                        </p:attrNameLst>
                                      </p:cBhvr>
                                      <p:to>
                                        <a:srgbClr val="073B4C"/>
                                      </p:to>
                                    </p:animClr>
                                  </p:childTnLst>
                                </p:cTn>
                              </p:par>
                            </p:childTnLst>
                          </p:cTn>
                        </p:par>
                      </p:childTnLst>
                    </p:cTn>
                  </p:par>
                  <p:par>
                    <p:cTn id="315" fill="hold">
                      <p:stCondLst>
                        <p:cond delay="indefinite"/>
                      </p:stCondLst>
                      <p:childTnLst>
                        <p:par>
                          <p:cTn id="316" fill="hold">
                            <p:stCondLst>
                              <p:cond delay="0"/>
                            </p:stCondLst>
                            <p:childTnLst>
                              <p:par>
                                <p:cTn id="317" presetID="22" presetClass="entr" presetSubtype="4" fill="hold" nodeType="clickEffect">
                                  <p:stCondLst>
                                    <p:cond delay="0"/>
                                  </p:stCondLst>
                                  <p:childTnLst>
                                    <p:set>
                                      <p:cBhvr>
                                        <p:cTn id="318" dur="1" fill="hold">
                                          <p:stCondLst>
                                            <p:cond delay="0"/>
                                          </p:stCondLst>
                                        </p:cTn>
                                        <p:tgtEl>
                                          <p:spTgt spid="24"/>
                                        </p:tgtEl>
                                        <p:attrNameLst>
                                          <p:attrName>style.visibility</p:attrName>
                                        </p:attrNameLst>
                                      </p:cBhvr>
                                      <p:to>
                                        <p:strVal val="visible"/>
                                      </p:to>
                                    </p:set>
                                    <p:animEffect transition="in" filter="wipe(down)">
                                      <p:cBhvr>
                                        <p:cTn id="319" dur="2000"/>
                                        <p:tgtEl>
                                          <p:spTgt spid="24"/>
                                        </p:tgtEl>
                                      </p:cBhvr>
                                    </p:animEffect>
                                  </p:childTnLst>
                                </p:cTn>
                              </p:par>
                              <p:par>
                                <p:cTn id="320" presetID="7" presetClass="emph" presetSubtype="2" fill="hold" nodeType="withEffect">
                                  <p:stCondLst>
                                    <p:cond delay="0"/>
                                  </p:stCondLst>
                                  <p:childTnLst>
                                    <p:animClr clrSpc="rgb" dir="cw">
                                      <p:cBhvr>
                                        <p:cTn id="321" dur="2000" fill="hold"/>
                                        <p:tgtEl>
                                          <p:spTgt spid="24"/>
                                        </p:tgtEl>
                                        <p:attrNameLst>
                                          <p:attrName>stroke.color</p:attrName>
                                        </p:attrNameLst>
                                      </p:cBhvr>
                                      <p:to>
                                        <a:srgbClr val="06D6A0"/>
                                      </p:to>
                                    </p:animClr>
                                    <p:set>
                                      <p:cBhvr>
                                        <p:cTn id="322" dur="2000" fill="hold"/>
                                        <p:tgtEl>
                                          <p:spTgt spid="24"/>
                                        </p:tgtEl>
                                        <p:attrNameLst>
                                          <p:attrName>stroke.on</p:attrName>
                                        </p:attrNameLst>
                                      </p:cBhvr>
                                      <p:to>
                                        <p:strVal val="true"/>
                                      </p:to>
                                    </p:set>
                                  </p:childTnLst>
                                </p:cTn>
                              </p:par>
                            </p:childTnLst>
                          </p:cTn>
                        </p:par>
                      </p:childTnLst>
                    </p:cTn>
                  </p:par>
                  <p:par>
                    <p:cTn id="323" fill="hold">
                      <p:stCondLst>
                        <p:cond delay="indefinite"/>
                      </p:stCondLst>
                      <p:childTnLst>
                        <p:par>
                          <p:cTn id="324" fill="hold">
                            <p:stCondLst>
                              <p:cond delay="0"/>
                            </p:stCondLst>
                            <p:childTnLst>
                              <p:par>
                                <p:cTn id="325" presetID="1" presetClass="entr" presetSubtype="0" fill="hold" grpId="1" nodeType="clickEffect">
                                  <p:stCondLst>
                                    <p:cond delay="0"/>
                                  </p:stCondLst>
                                  <p:childTnLst>
                                    <p:set>
                                      <p:cBhvr>
                                        <p:cTn id="326" dur="1" fill="hold">
                                          <p:stCondLst>
                                            <p:cond delay="0"/>
                                          </p:stCondLst>
                                        </p:cTn>
                                        <p:tgtEl>
                                          <p:spTgt spid="18"/>
                                        </p:tgtEl>
                                        <p:attrNameLst>
                                          <p:attrName>style.visibility</p:attrName>
                                        </p:attrNameLst>
                                      </p:cBhvr>
                                      <p:to>
                                        <p:strVal val="visible"/>
                                      </p:to>
                                    </p:set>
                                  </p:childTnLst>
                                </p:cTn>
                              </p:par>
                            </p:childTnLst>
                          </p:cTn>
                        </p:par>
                        <p:par>
                          <p:cTn id="327" fill="hold">
                            <p:stCondLst>
                              <p:cond delay="0"/>
                            </p:stCondLst>
                            <p:childTnLst>
                              <p:par>
                                <p:cTn id="328" presetID="19" presetClass="emph" presetSubtype="0" fill="hold" grpId="0" nodeType="afterEffect">
                                  <p:stCondLst>
                                    <p:cond delay="0"/>
                                  </p:stCondLst>
                                  <p:childTnLst>
                                    <p:animClr clrSpc="rgb" dir="cw">
                                      <p:cBhvr override="childStyle">
                                        <p:cTn id="329" dur="500" fill="hold"/>
                                        <p:tgtEl>
                                          <p:spTgt spid="18"/>
                                        </p:tgtEl>
                                        <p:attrNameLst>
                                          <p:attrName>style.color</p:attrName>
                                        </p:attrNameLst>
                                      </p:cBhvr>
                                      <p:to>
                                        <a:srgbClr val="FFC8DD"/>
                                      </p:to>
                                    </p:animClr>
                                    <p:animClr clrSpc="rgb" dir="cw">
                                      <p:cBhvr>
                                        <p:cTn id="330" dur="500" fill="hold"/>
                                        <p:tgtEl>
                                          <p:spTgt spid="18"/>
                                        </p:tgtEl>
                                        <p:attrNameLst>
                                          <p:attrName>fillcolor</p:attrName>
                                        </p:attrNameLst>
                                      </p:cBhvr>
                                      <p:to>
                                        <a:srgbClr val="FFC8DD"/>
                                      </p:to>
                                    </p:animClr>
                                    <p:set>
                                      <p:cBhvr>
                                        <p:cTn id="331" dur="500" fill="hold"/>
                                        <p:tgtEl>
                                          <p:spTgt spid="18"/>
                                        </p:tgtEl>
                                        <p:attrNameLst>
                                          <p:attrName>fill.type</p:attrName>
                                        </p:attrNameLst>
                                      </p:cBhvr>
                                      <p:to>
                                        <p:strVal val="solid"/>
                                      </p:to>
                                    </p:set>
                                    <p:set>
                                      <p:cBhvr>
                                        <p:cTn id="332" dur="500" fill="hold"/>
                                        <p:tgtEl>
                                          <p:spTgt spid="18"/>
                                        </p:tgtEl>
                                        <p:attrNameLst>
                                          <p:attrName>fill.on</p:attrName>
                                        </p:attrNameLst>
                                      </p:cBhvr>
                                      <p:to>
                                        <p:strVal val="true"/>
                                      </p:to>
                                    </p:set>
                                  </p:childTnLst>
                                </p:cTn>
                              </p:par>
                            </p:childTnLst>
                          </p:cTn>
                        </p:par>
                        <p:par>
                          <p:cTn id="333" fill="hold">
                            <p:stCondLst>
                              <p:cond delay="500"/>
                            </p:stCondLst>
                            <p:childTnLst>
                              <p:par>
                                <p:cTn id="334" presetID="1" presetClass="entr" presetSubtype="0" fill="hold" nodeType="afterEffect">
                                  <p:stCondLst>
                                    <p:cond delay="0"/>
                                  </p:stCondLst>
                                  <p:childTnLst>
                                    <p:set>
                                      <p:cBhvr>
                                        <p:cTn id="335" dur="1" fill="hold">
                                          <p:stCondLst>
                                            <p:cond delay="0"/>
                                          </p:stCondLst>
                                        </p:cTn>
                                        <p:tgtEl>
                                          <p:spTgt spid="18">
                                            <p:txEl>
                                              <p:pRg st="0" end="0"/>
                                            </p:txEl>
                                          </p:spTgt>
                                        </p:tgtEl>
                                        <p:attrNameLst>
                                          <p:attrName>style.visibility</p:attrName>
                                        </p:attrNameLst>
                                      </p:cBhvr>
                                      <p:to>
                                        <p:strVal val="visible"/>
                                      </p:to>
                                    </p:set>
                                  </p:childTnLst>
                                </p:cTn>
                              </p:par>
                              <p:par>
                                <p:cTn id="336" presetID="3" presetClass="emph" presetSubtype="2" fill="hold" nodeType="withEffect">
                                  <p:stCondLst>
                                    <p:cond delay="0"/>
                                  </p:stCondLst>
                                  <p:childTnLst>
                                    <p:animClr clrSpc="rgb" dir="cw">
                                      <p:cBhvr override="childStyle">
                                        <p:cTn id="337" dur="2000" fill="hold"/>
                                        <p:tgtEl>
                                          <p:spTgt spid="18">
                                            <p:txEl>
                                              <p:pRg st="0" end="0"/>
                                            </p:txEl>
                                          </p:spTgt>
                                        </p:tgtEl>
                                        <p:attrNameLst>
                                          <p:attrName>style.color</p:attrName>
                                        </p:attrNameLst>
                                      </p:cBhvr>
                                      <p:to>
                                        <a:srgbClr val="06D6A0"/>
                                      </p:to>
                                    </p:animClr>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grpId="0" nodeType="clickEffect">
                                  <p:stCondLst>
                                    <p:cond delay="0"/>
                                  </p:stCondLst>
                                  <p:childTnLst>
                                    <p:set>
                                      <p:cBhvr>
                                        <p:cTn id="341" dur="1" fill="hold">
                                          <p:stCondLst>
                                            <p:cond delay="0"/>
                                          </p:stCondLst>
                                        </p:cTn>
                                        <p:tgtEl>
                                          <p:spTgt spid="29"/>
                                        </p:tgtEl>
                                        <p:attrNameLst>
                                          <p:attrName>style.visibility</p:attrName>
                                        </p:attrNameLst>
                                      </p:cBhvr>
                                      <p:to>
                                        <p:strVal val="visible"/>
                                      </p:to>
                                    </p:set>
                                  </p:childTnLst>
                                </p:cTn>
                              </p:par>
                            </p:childTnLst>
                          </p:cTn>
                        </p:par>
                        <p:par>
                          <p:cTn id="342" fill="hold">
                            <p:stCondLst>
                              <p:cond delay="0"/>
                            </p:stCondLst>
                            <p:childTnLst>
                              <p:par>
                                <p:cTn id="343" presetID="22" presetClass="entr" presetSubtype="2" fill="hold" nodeType="afterEffect">
                                  <p:stCondLst>
                                    <p:cond delay="0"/>
                                  </p:stCondLst>
                                  <p:childTnLst>
                                    <p:set>
                                      <p:cBhvr>
                                        <p:cTn id="344" dur="1" fill="hold">
                                          <p:stCondLst>
                                            <p:cond delay="0"/>
                                          </p:stCondLst>
                                        </p:cTn>
                                        <p:tgtEl>
                                          <p:spTgt spid="28"/>
                                        </p:tgtEl>
                                        <p:attrNameLst>
                                          <p:attrName>style.visibility</p:attrName>
                                        </p:attrNameLst>
                                      </p:cBhvr>
                                      <p:to>
                                        <p:strVal val="visible"/>
                                      </p:to>
                                    </p:set>
                                    <p:animEffect transition="in" filter="wipe(right)">
                                      <p:cBhvr>
                                        <p:cTn id="345" dur="2000"/>
                                        <p:tgtEl>
                                          <p:spTgt spid="28"/>
                                        </p:tgtEl>
                                      </p:cBhvr>
                                    </p:animEffect>
                                  </p:childTnLst>
                                </p:cTn>
                              </p:par>
                              <p:par>
                                <p:cTn id="346" presetID="7" presetClass="emph" presetSubtype="2" fill="hold" nodeType="withEffect">
                                  <p:stCondLst>
                                    <p:cond delay="0"/>
                                  </p:stCondLst>
                                  <p:childTnLst>
                                    <p:animClr clrSpc="rgb" dir="cw">
                                      <p:cBhvr>
                                        <p:cTn id="347" dur="2000" fill="hold"/>
                                        <p:tgtEl>
                                          <p:spTgt spid="28"/>
                                        </p:tgtEl>
                                        <p:attrNameLst>
                                          <p:attrName>stroke.color</p:attrName>
                                        </p:attrNameLst>
                                      </p:cBhvr>
                                      <p:to>
                                        <a:srgbClr val="BFBFBF"/>
                                      </p:to>
                                    </p:animClr>
                                    <p:set>
                                      <p:cBhvr>
                                        <p:cTn id="348" dur="2000" fill="hold"/>
                                        <p:tgtEl>
                                          <p:spTgt spid="28"/>
                                        </p:tgtEl>
                                        <p:attrNameLst>
                                          <p:attrName>stroke.on</p:attrName>
                                        </p:attrNameLst>
                                      </p:cBhvr>
                                      <p:to>
                                        <p:strVal val="true"/>
                                      </p:to>
                                    </p:set>
                                  </p:childTnLst>
                                </p:cTn>
                              </p:par>
                            </p:childTnLst>
                          </p:cTn>
                        </p:par>
                      </p:childTnLst>
                    </p:cTn>
                  </p:par>
                  <p:par>
                    <p:cTn id="349" fill="hold">
                      <p:stCondLst>
                        <p:cond delay="indefinite"/>
                      </p:stCondLst>
                      <p:childTnLst>
                        <p:par>
                          <p:cTn id="350" fill="hold">
                            <p:stCondLst>
                              <p:cond delay="0"/>
                            </p:stCondLst>
                            <p:childTnLst>
                              <p:par>
                                <p:cTn id="351" presetID="22" presetClass="entr" presetSubtype="4" fill="hold" nodeType="clickEffect">
                                  <p:stCondLst>
                                    <p:cond delay="0"/>
                                  </p:stCondLst>
                                  <p:childTnLst>
                                    <p:set>
                                      <p:cBhvr>
                                        <p:cTn id="352" dur="1" fill="hold">
                                          <p:stCondLst>
                                            <p:cond delay="0"/>
                                          </p:stCondLst>
                                        </p:cTn>
                                        <p:tgtEl>
                                          <p:spTgt spid="19"/>
                                        </p:tgtEl>
                                        <p:attrNameLst>
                                          <p:attrName>style.visibility</p:attrName>
                                        </p:attrNameLst>
                                      </p:cBhvr>
                                      <p:to>
                                        <p:strVal val="visible"/>
                                      </p:to>
                                    </p:set>
                                    <p:animEffect transition="in" filter="wipe(down)">
                                      <p:cBhvr>
                                        <p:cTn id="353" dur="2000"/>
                                        <p:tgtEl>
                                          <p:spTgt spid="19"/>
                                        </p:tgtEl>
                                      </p:cBhvr>
                                    </p:animEffect>
                                  </p:childTnLst>
                                </p:cTn>
                              </p:par>
                              <p:par>
                                <p:cTn id="354" presetID="7" presetClass="emph" presetSubtype="2" fill="hold" nodeType="withEffect">
                                  <p:stCondLst>
                                    <p:cond delay="0"/>
                                  </p:stCondLst>
                                  <p:childTnLst>
                                    <p:animClr clrSpc="rgb" dir="cw">
                                      <p:cBhvr>
                                        <p:cTn id="355" dur="2000" fill="hold"/>
                                        <p:tgtEl>
                                          <p:spTgt spid="19"/>
                                        </p:tgtEl>
                                        <p:attrNameLst>
                                          <p:attrName>stroke.color</p:attrName>
                                        </p:attrNameLst>
                                      </p:cBhvr>
                                      <p:to>
                                        <a:srgbClr val="FFC8DD"/>
                                      </p:to>
                                    </p:animClr>
                                    <p:set>
                                      <p:cBhvr>
                                        <p:cTn id="356" dur="2000" fill="hold"/>
                                        <p:tgtEl>
                                          <p:spTgt spid="19"/>
                                        </p:tgtEl>
                                        <p:attrNameLst>
                                          <p:attrName>stroke.on</p:attrName>
                                        </p:attrNameLst>
                                      </p:cBhvr>
                                      <p:to>
                                        <p:strVal val="true"/>
                                      </p:to>
                                    </p:set>
                                  </p:childTnLst>
                                </p:cTn>
                              </p:par>
                              <p:par>
                                <p:cTn id="357" presetID="1" presetClass="entr" presetSubtype="0" fill="hold" grpId="1" nodeType="withEffect">
                                  <p:stCondLst>
                                    <p:cond delay="0"/>
                                  </p:stCondLst>
                                  <p:childTnLst>
                                    <p:set>
                                      <p:cBhvr>
                                        <p:cTn id="358" dur="1" fill="hold">
                                          <p:stCondLst>
                                            <p:cond delay="0"/>
                                          </p:stCondLst>
                                        </p:cTn>
                                        <p:tgtEl>
                                          <p:spTgt spid="27">
                                            <p:txEl>
                                              <p:pRg st="0" end="0"/>
                                            </p:txEl>
                                          </p:spTgt>
                                        </p:tgtEl>
                                        <p:attrNameLst>
                                          <p:attrName>style.visibility</p:attrName>
                                        </p:attrNameLst>
                                      </p:cBhvr>
                                      <p:to>
                                        <p:strVal val="visible"/>
                                      </p:to>
                                    </p:set>
                                  </p:childTnLst>
                                </p:cTn>
                              </p:par>
                              <p:par>
                                <p:cTn id="359" presetID="3" presetClass="emph" presetSubtype="2" fill="hold" grpId="0" nodeType="withEffect">
                                  <p:stCondLst>
                                    <p:cond delay="0"/>
                                  </p:stCondLst>
                                  <p:childTnLst>
                                    <p:animClr clrSpc="rgb" dir="cw">
                                      <p:cBhvr override="childStyle">
                                        <p:cTn id="360" dur="2000" fill="hold"/>
                                        <p:tgtEl>
                                          <p:spTgt spid="27">
                                            <p:txEl>
                                              <p:pRg st="0" end="0"/>
                                            </p:txEl>
                                          </p:spTgt>
                                        </p:tgtEl>
                                        <p:attrNameLst>
                                          <p:attrName>style.color</p:attrName>
                                        </p:attrNameLst>
                                      </p:cBhvr>
                                      <p:to>
                                        <a:srgbClr val="073B4C"/>
                                      </p:to>
                                    </p:animClr>
                                  </p:childTnLst>
                                </p:cTn>
                              </p:par>
                            </p:childTnLst>
                          </p:cTn>
                        </p:par>
                      </p:childTnLst>
                    </p:cTn>
                  </p:par>
                  <p:par>
                    <p:cTn id="361" fill="hold">
                      <p:stCondLst>
                        <p:cond delay="indefinite"/>
                      </p:stCondLst>
                      <p:childTnLst>
                        <p:par>
                          <p:cTn id="362" fill="hold">
                            <p:stCondLst>
                              <p:cond delay="0"/>
                            </p:stCondLst>
                            <p:childTnLst>
                              <p:par>
                                <p:cTn id="363" presetID="1" presetClass="entr" presetSubtype="0" fill="hold" grpId="1" nodeType="clickEffect">
                                  <p:stCondLst>
                                    <p:cond delay="0"/>
                                  </p:stCondLst>
                                  <p:childTnLst>
                                    <p:set>
                                      <p:cBhvr>
                                        <p:cTn id="364" dur="1" fill="hold">
                                          <p:stCondLst>
                                            <p:cond delay="0"/>
                                          </p:stCondLst>
                                        </p:cTn>
                                        <p:tgtEl>
                                          <p:spTgt spid="21"/>
                                        </p:tgtEl>
                                        <p:attrNameLst>
                                          <p:attrName>style.visibility</p:attrName>
                                        </p:attrNameLst>
                                      </p:cBhvr>
                                      <p:to>
                                        <p:strVal val="visible"/>
                                      </p:to>
                                    </p:set>
                                  </p:childTnLst>
                                </p:cTn>
                              </p:par>
                            </p:childTnLst>
                          </p:cTn>
                        </p:par>
                        <p:par>
                          <p:cTn id="365" fill="hold">
                            <p:stCondLst>
                              <p:cond delay="0"/>
                            </p:stCondLst>
                            <p:childTnLst>
                              <p:par>
                                <p:cTn id="366" presetID="19" presetClass="emph" presetSubtype="0" fill="hold" grpId="0" nodeType="afterEffect">
                                  <p:stCondLst>
                                    <p:cond delay="0"/>
                                  </p:stCondLst>
                                  <p:childTnLst>
                                    <p:animClr clrSpc="rgb" dir="cw">
                                      <p:cBhvr override="childStyle">
                                        <p:cTn id="367" dur="500" fill="hold"/>
                                        <p:tgtEl>
                                          <p:spTgt spid="21"/>
                                        </p:tgtEl>
                                        <p:attrNameLst>
                                          <p:attrName>style.color</p:attrName>
                                        </p:attrNameLst>
                                      </p:cBhvr>
                                      <p:to>
                                        <a:srgbClr val="FFC8DD"/>
                                      </p:to>
                                    </p:animClr>
                                    <p:animClr clrSpc="rgb" dir="cw">
                                      <p:cBhvr>
                                        <p:cTn id="368" dur="500" fill="hold"/>
                                        <p:tgtEl>
                                          <p:spTgt spid="21"/>
                                        </p:tgtEl>
                                        <p:attrNameLst>
                                          <p:attrName>fillcolor</p:attrName>
                                        </p:attrNameLst>
                                      </p:cBhvr>
                                      <p:to>
                                        <a:srgbClr val="FFC8DD"/>
                                      </p:to>
                                    </p:animClr>
                                    <p:set>
                                      <p:cBhvr>
                                        <p:cTn id="369" dur="500" fill="hold"/>
                                        <p:tgtEl>
                                          <p:spTgt spid="21"/>
                                        </p:tgtEl>
                                        <p:attrNameLst>
                                          <p:attrName>fill.type</p:attrName>
                                        </p:attrNameLst>
                                      </p:cBhvr>
                                      <p:to>
                                        <p:strVal val="solid"/>
                                      </p:to>
                                    </p:set>
                                    <p:set>
                                      <p:cBhvr>
                                        <p:cTn id="370" dur="500" fill="hold"/>
                                        <p:tgtEl>
                                          <p:spTgt spid="21"/>
                                        </p:tgtEl>
                                        <p:attrNameLst>
                                          <p:attrName>fill.on</p:attrName>
                                        </p:attrNameLst>
                                      </p:cBhvr>
                                      <p:to>
                                        <p:strVal val="true"/>
                                      </p:to>
                                    </p:set>
                                  </p:childTnLst>
                                </p:cTn>
                              </p:par>
                            </p:childTnLst>
                          </p:cTn>
                        </p:par>
                        <p:par>
                          <p:cTn id="371" fill="hold">
                            <p:stCondLst>
                              <p:cond delay="500"/>
                            </p:stCondLst>
                            <p:childTnLst>
                              <p:par>
                                <p:cTn id="372" presetID="1" presetClass="entr" presetSubtype="0" fill="hold" nodeType="afterEffect">
                                  <p:stCondLst>
                                    <p:cond delay="0"/>
                                  </p:stCondLst>
                                  <p:childTnLst>
                                    <p:set>
                                      <p:cBhvr>
                                        <p:cTn id="373" dur="1" fill="hold">
                                          <p:stCondLst>
                                            <p:cond delay="0"/>
                                          </p:stCondLst>
                                        </p:cTn>
                                        <p:tgtEl>
                                          <p:spTgt spid="21">
                                            <p:txEl>
                                              <p:pRg st="0" end="0"/>
                                            </p:txEl>
                                          </p:spTgt>
                                        </p:tgtEl>
                                        <p:attrNameLst>
                                          <p:attrName>style.visibility</p:attrName>
                                        </p:attrNameLst>
                                      </p:cBhvr>
                                      <p:to>
                                        <p:strVal val="visible"/>
                                      </p:to>
                                    </p:set>
                                  </p:childTnLst>
                                </p:cTn>
                              </p:par>
                              <p:par>
                                <p:cTn id="374" presetID="3" presetClass="emph" presetSubtype="2" fill="hold" nodeType="withEffect">
                                  <p:stCondLst>
                                    <p:cond delay="0"/>
                                  </p:stCondLst>
                                  <p:childTnLst>
                                    <p:animClr clrSpc="rgb" dir="cw">
                                      <p:cBhvr override="childStyle">
                                        <p:cTn id="375" dur="2000" fill="hold"/>
                                        <p:tgtEl>
                                          <p:spTgt spid="21">
                                            <p:txEl>
                                              <p:pRg st="0" end="0"/>
                                            </p:txEl>
                                          </p:spTgt>
                                        </p:tgtEl>
                                        <p:attrNameLst>
                                          <p:attrName>style.color</p:attrName>
                                        </p:attrNameLst>
                                      </p:cBhvr>
                                      <p:to>
                                        <a:srgbClr val="06D6A0"/>
                                      </p:to>
                                    </p:animClr>
                                  </p:childTnLst>
                                </p:cTn>
                              </p:par>
                            </p:childTnLst>
                          </p:cTn>
                        </p:par>
                      </p:childTnLst>
                    </p:cTn>
                  </p:par>
                  <p:par>
                    <p:cTn id="376" fill="hold">
                      <p:stCondLst>
                        <p:cond delay="indefinite"/>
                      </p:stCondLst>
                      <p:childTnLst>
                        <p:par>
                          <p:cTn id="377" fill="hold">
                            <p:stCondLst>
                              <p:cond delay="0"/>
                            </p:stCondLst>
                            <p:childTnLst>
                              <p:par>
                                <p:cTn id="378" presetID="22" presetClass="entr" presetSubtype="4" fill="hold" nodeType="clickEffect">
                                  <p:stCondLst>
                                    <p:cond delay="0"/>
                                  </p:stCondLst>
                                  <p:childTnLst>
                                    <p:set>
                                      <p:cBhvr>
                                        <p:cTn id="379" dur="1" fill="hold">
                                          <p:stCondLst>
                                            <p:cond delay="0"/>
                                          </p:stCondLst>
                                        </p:cTn>
                                        <p:tgtEl>
                                          <p:spTgt spid="20"/>
                                        </p:tgtEl>
                                        <p:attrNameLst>
                                          <p:attrName>style.visibility</p:attrName>
                                        </p:attrNameLst>
                                      </p:cBhvr>
                                      <p:to>
                                        <p:strVal val="visible"/>
                                      </p:to>
                                    </p:set>
                                    <p:animEffect transition="in" filter="wipe(down)">
                                      <p:cBhvr>
                                        <p:cTn id="380" dur="2000"/>
                                        <p:tgtEl>
                                          <p:spTgt spid="20"/>
                                        </p:tgtEl>
                                      </p:cBhvr>
                                    </p:animEffect>
                                  </p:childTnLst>
                                </p:cTn>
                              </p:par>
                              <p:par>
                                <p:cTn id="381" presetID="7" presetClass="emph" presetSubtype="2" fill="hold" nodeType="withEffect">
                                  <p:stCondLst>
                                    <p:cond delay="0"/>
                                  </p:stCondLst>
                                  <p:childTnLst>
                                    <p:animClr clrSpc="rgb" dir="cw">
                                      <p:cBhvr>
                                        <p:cTn id="382" dur="2000" fill="hold"/>
                                        <p:tgtEl>
                                          <p:spTgt spid="20"/>
                                        </p:tgtEl>
                                        <p:attrNameLst>
                                          <p:attrName>stroke.color</p:attrName>
                                        </p:attrNameLst>
                                      </p:cBhvr>
                                      <p:to>
                                        <a:srgbClr val="FFC8DD"/>
                                      </p:to>
                                    </p:animClr>
                                    <p:set>
                                      <p:cBhvr>
                                        <p:cTn id="383" dur="2000" fill="hold"/>
                                        <p:tgtEl>
                                          <p:spTgt spid="20"/>
                                        </p:tgtEl>
                                        <p:attrNameLst>
                                          <p:attrName>stroke.on</p:attrName>
                                        </p:attrNameLst>
                                      </p:cBhvr>
                                      <p:to>
                                        <p:strVal val="true"/>
                                      </p:to>
                                    </p:set>
                                  </p:childTnLst>
                                </p:cTn>
                              </p:par>
                              <p:par>
                                <p:cTn id="384" presetID="1" presetClass="entr" presetSubtype="0" fill="hold" grpId="1" nodeType="withEffect">
                                  <p:stCondLst>
                                    <p:cond delay="0"/>
                                  </p:stCondLst>
                                  <p:childTnLst>
                                    <p:set>
                                      <p:cBhvr>
                                        <p:cTn id="385" dur="1" fill="hold">
                                          <p:stCondLst>
                                            <p:cond delay="0"/>
                                          </p:stCondLst>
                                        </p:cTn>
                                        <p:tgtEl>
                                          <p:spTgt spid="22">
                                            <p:txEl>
                                              <p:pRg st="0" end="0"/>
                                            </p:txEl>
                                          </p:spTgt>
                                        </p:tgtEl>
                                        <p:attrNameLst>
                                          <p:attrName>style.visibility</p:attrName>
                                        </p:attrNameLst>
                                      </p:cBhvr>
                                      <p:to>
                                        <p:strVal val="visible"/>
                                      </p:to>
                                    </p:set>
                                  </p:childTnLst>
                                </p:cTn>
                              </p:par>
                              <p:par>
                                <p:cTn id="386" presetID="3" presetClass="emph" presetSubtype="2" fill="hold" grpId="0" nodeType="withEffect">
                                  <p:stCondLst>
                                    <p:cond delay="0"/>
                                  </p:stCondLst>
                                  <p:childTnLst>
                                    <p:animClr clrSpc="rgb" dir="cw">
                                      <p:cBhvr override="childStyle">
                                        <p:cTn id="387" dur="2000" fill="hold"/>
                                        <p:tgtEl>
                                          <p:spTgt spid="22">
                                            <p:txEl>
                                              <p:pRg st="0" end="0"/>
                                            </p:txEl>
                                          </p:spTgt>
                                        </p:tgtEl>
                                        <p:attrNameLst>
                                          <p:attrName>style.color</p:attrName>
                                        </p:attrNameLst>
                                      </p:cBhvr>
                                      <p:to>
                                        <a:srgbClr val="073B4C"/>
                                      </p:to>
                                    </p:animClr>
                                  </p:childTnLst>
                                </p:cTn>
                              </p:par>
                            </p:childTnLst>
                          </p:cTn>
                        </p:par>
                      </p:childTnLst>
                    </p:cTn>
                  </p:par>
                  <p:par>
                    <p:cTn id="388" fill="hold">
                      <p:stCondLst>
                        <p:cond delay="indefinite"/>
                      </p:stCondLst>
                      <p:childTnLst>
                        <p:par>
                          <p:cTn id="389" fill="hold">
                            <p:stCondLst>
                              <p:cond delay="0"/>
                            </p:stCondLst>
                            <p:childTnLst>
                              <p:par>
                                <p:cTn id="390" presetID="1" presetClass="entr" presetSubtype="0" fill="hold" grpId="1" nodeType="clickEffect">
                                  <p:stCondLst>
                                    <p:cond delay="0"/>
                                  </p:stCondLst>
                                  <p:childTnLst>
                                    <p:set>
                                      <p:cBhvr>
                                        <p:cTn id="391" dur="1" fill="hold">
                                          <p:stCondLst>
                                            <p:cond delay="0"/>
                                          </p:stCondLst>
                                        </p:cTn>
                                        <p:tgtEl>
                                          <p:spTgt spid="23"/>
                                        </p:tgtEl>
                                        <p:attrNameLst>
                                          <p:attrName>style.visibility</p:attrName>
                                        </p:attrNameLst>
                                      </p:cBhvr>
                                      <p:to>
                                        <p:strVal val="visible"/>
                                      </p:to>
                                    </p:set>
                                  </p:childTnLst>
                                </p:cTn>
                              </p:par>
                            </p:childTnLst>
                          </p:cTn>
                        </p:par>
                        <p:par>
                          <p:cTn id="392" fill="hold">
                            <p:stCondLst>
                              <p:cond delay="0"/>
                            </p:stCondLst>
                            <p:childTnLst>
                              <p:par>
                                <p:cTn id="393" presetID="19" presetClass="emph" presetSubtype="0" fill="hold" grpId="0" nodeType="afterEffect">
                                  <p:stCondLst>
                                    <p:cond delay="0"/>
                                  </p:stCondLst>
                                  <p:childTnLst>
                                    <p:animClr clrSpc="rgb" dir="cw">
                                      <p:cBhvr override="childStyle">
                                        <p:cTn id="394" dur="500" fill="hold"/>
                                        <p:tgtEl>
                                          <p:spTgt spid="23"/>
                                        </p:tgtEl>
                                        <p:attrNameLst>
                                          <p:attrName>style.color</p:attrName>
                                        </p:attrNameLst>
                                      </p:cBhvr>
                                      <p:to>
                                        <a:srgbClr val="FFC8DD"/>
                                      </p:to>
                                    </p:animClr>
                                    <p:animClr clrSpc="rgb" dir="cw">
                                      <p:cBhvr>
                                        <p:cTn id="395" dur="500" fill="hold"/>
                                        <p:tgtEl>
                                          <p:spTgt spid="23"/>
                                        </p:tgtEl>
                                        <p:attrNameLst>
                                          <p:attrName>fillcolor</p:attrName>
                                        </p:attrNameLst>
                                      </p:cBhvr>
                                      <p:to>
                                        <a:srgbClr val="FFC8DD"/>
                                      </p:to>
                                    </p:animClr>
                                    <p:set>
                                      <p:cBhvr>
                                        <p:cTn id="396" dur="500" fill="hold"/>
                                        <p:tgtEl>
                                          <p:spTgt spid="23"/>
                                        </p:tgtEl>
                                        <p:attrNameLst>
                                          <p:attrName>fill.type</p:attrName>
                                        </p:attrNameLst>
                                      </p:cBhvr>
                                      <p:to>
                                        <p:strVal val="solid"/>
                                      </p:to>
                                    </p:set>
                                    <p:set>
                                      <p:cBhvr>
                                        <p:cTn id="397" dur="500" fill="hold"/>
                                        <p:tgtEl>
                                          <p:spTgt spid="23"/>
                                        </p:tgtEl>
                                        <p:attrNameLst>
                                          <p:attrName>fill.on</p:attrName>
                                        </p:attrNameLst>
                                      </p:cBhvr>
                                      <p:to>
                                        <p:strVal val="true"/>
                                      </p:to>
                                    </p:set>
                                  </p:childTnLst>
                                </p:cTn>
                              </p:par>
                            </p:childTnLst>
                          </p:cTn>
                        </p:par>
                        <p:par>
                          <p:cTn id="398" fill="hold">
                            <p:stCondLst>
                              <p:cond delay="500"/>
                            </p:stCondLst>
                            <p:childTnLst>
                              <p:par>
                                <p:cTn id="399" presetID="1" presetClass="entr" presetSubtype="0" fill="hold" nodeType="afterEffect">
                                  <p:stCondLst>
                                    <p:cond delay="0"/>
                                  </p:stCondLst>
                                  <p:childTnLst>
                                    <p:set>
                                      <p:cBhvr>
                                        <p:cTn id="400" dur="1" fill="hold">
                                          <p:stCondLst>
                                            <p:cond delay="0"/>
                                          </p:stCondLst>
                                        </p:cTn>
                                        <p:tgtEl>
                                          <p:spTgt spid="23">
                                            <p:txEl>
                                              <p:pRg st="0" end="0"/>
                                            </p:txEl>
                                          </p:spTgt>
                                        </p:tgtEl>
                                        <p:attrNameLst>
                                          <p:attrName>style.visibility</p:attrName>
                                        </p:attrNameLst>
                                      </p:cBhvr>
                                      <p:to>
                                        <p:strVal val="visible"/>
                                      </p:to>
                                    </p:set>
                                  </p:childTnLst>
                                </p:cTn>
                              </p:par>
                              <p:par>
                                <p:cTn id="401" presetID="3" presetClass="emph" presetSubtype="2" fill="hold" nodeType="withEffect">
                                  <p:stCondLst>
                                    <p:cond delay="0"/>
                                  </p:stCondLst>
                                  <p:childTnLst>
                                    <p:animClr clrSpc="rgb" dir="cw">
                                      <p:cBhvr override="childStyle">
                                        <p:cTn id="402" dur="2000" fill="hold"/>
                                        <p:tgtEl>
                                          <p:spTgt spid="23">
                                            <p:txEl>
                                              <p:pRg st="0" end="0"/>
                                            </p:txEl>
                                          </p:spTgt>
                                        </p:tgtEl>
                                        <p:attrNameLst>
                                          <p:attrName>style.color</p:attrName>
                                        </p:attrNameLst>
                                      </p:cBhvr>
                                      <p:to>
                                        <a:srgbClr val="06D6A0"/>
                                      </p:to>
                                    </p:animClr>
                                  </p:childTnLst>
                                </p:cTn>
                              </p:par>
                            </p:childTnLst>
                          </p:cTn>
                        </p:par>
                        <p:par>
                          <p:cTn id="403" fill="hold">
                            <p:stCondLst>
                              <p:cond delay="2500"/>
                            </p:stCondLst>
                            <p:childTnLst>
                              <p:par>
                                <p:cTn id="404" presetID="1" presetClass="entr" presetSubtype="0" fill="hold" grpId="0" nodeType="afterEffect">
                                  <p:stCondLst>
                                    <p:cond delay="0"/>
                                  </p:stCondLst>
                                  <p:childTnLst>
                                    <p:set>
                                      <p:cBhvr>
                                        <p:cTn id="405" dur="1" fill="hold">
                                          <p:stCondLst>
                                            <p:cond delay="0"/>
                                          </p:stCondLst>
                                        </p:cTn>
                                        <p:tgtEl>
                                          <p:spTgt spid="25"/>
                                        </p:tgtEl>
                                        <p:attrNameLst>
                                          <p:attrName>style.visibility</p:attrName>
                                        </p:attrNameLst>
                                      </p:cBhvr>
                                      <p:to>
                                        <p:strVal val="visible"/>
                                      </p:to>
                                    </p:set>
                                  </p:childTnLst>
                                </p:cTn>
                              </p:par>
                            </p:childTnLst>
                          </p:cTn>
                        </p:par>
                        <p:par>
                          <p:cTn id="406" fill="hold">
                            <p:stCondLst>
                              <p:cond delay="2500"/>
                            </p:stCondLst>
                            <p:childTnLst>
                              <p:par>
                                <p:cTn id="407" presetID="22" presetClass="entr" presetSubtype="2" fill="hold" nodeType="afterEffect">
                                  <p:stCondLst>
                                    <p:cond delay="0"/>
                                  </p:stCondLst>
                                  <p:childTnLst>
                                    <p:set>
                                      <p:cBhvr>
                                        <p:cTn id="408" dur="1" fill="hold">
                                          <p:stCondLst>
                                            <p:cond delay="0"/>
                                          </p:stCondLst>
                                        </p:cTn>
                                        <p:tgtEl>
                                          <p:spTgt spid="26"/>
                                        </p:tgtEl>
                                        <p:attrNameLst>
                                          <p:attrName>style.visibility</p:attrName>
                                        </p:attrNameLst>
                                      </p:cBhvr>
                                      <p:to>
                                        <p:strVal val="visible"/>
                                      </p:to>
                                    </p:set>
                                    <p:animEffect transition="in" filter="wipe(right)">
                                      <p:cBhvr>
                                        <p:cTn id="409" dur="2000"/>
                                        <p:tgtEl>
                                          <p:spTgt spid="26"/>
                                        </p:tgtEl>
                                      </p:cBhvr>
                                    </p:animEffect>
                                  </p:childTnLst>
                                </p:cTn>
                              </p:par>
                              <p:par>
                                <p:cTn id="410" presetID="7" presetClass="emph" presetSubtype="2" fill="hold" nodeType="withEffect">
                                  <p:stCondLst>
                                    <p:cond delay="0"/>
                                  </p:stCondLst>
                                  <p:childTnLst>
                                    <p:animClr clrSpc="rgb" dir="cw">
                                      <p:cBhvr>
                                        <p:cTn id="411" dur="2000" fill="hold"/>
                                        <p:tgtEl>
                                          <p:spTgt spid="26"/>
                                        </p:tgtEl>
                                        <p:attrNameLst>
                                          <p:attrName>stroke.color</p:attrName>
                                        </p:attrNameLst>
                                      </p:cBhvr>
                                      <p:to>
                                        <a:srgbClr val="06D6A0"/>
                                      </p:to>
                                    </p:animClr>
                                    <p:set>
                                      <p:cBhvr>
                                        <p:cTn id="412" dur="2000" fill="hold"/>
                                        <p:tgtEl>
                                          <p:spTgt spid="26"/>
                                        </p:tgtEl>
                                        <p:attrNameLst>
                                          <p:attrName>stroke.on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22" presetClass="entr" presetSubtype="4" fill="hold" nodeType="clickEffect">
                                  <p:stCondLst>
                                    <p:cond delay="0"/>
                                  </p:stCondLst>
                                  <p:childTnLst>
                                    <p:set>
                                      <p:cBhvr>
                                        <p:cTn id="416" dur="1" fill="hold">
                                          <p:stCondLst>
                                            <p:cond delay="0"/>
                                          </p:stCondLst>
                                        </p:cTn>
                                        <p:tgtEl>
                                          <p:spTgt spid="30"/>
                                        </p:tgtEl>
                                        <p:attrNameLst>
                                          <p:attrName>style.visibility</p:attrName>
                                        </p:attrNameLst>
                                      </p:cBhvr>
                                      <p:to>
                                        <p:strVal val="visible"/>
                                      </p:to>
                                    </p:set>
                                    <p:animEffect transition="in" filter="wipe(down)">
                                      <p:cBhvr>
                                        <p:cTn id="417" dur="2000"/>
                                        <p:tgtEl>
                                          <p:spTgt spid="30"/>
                                        </p:tgtEl>
                                      </p:cBhvr>
                                    </p:animEffect>
                                  </p:childTnLst>
                                </p:cTn>
                              </p:par>
                              <p:par>
                                <p:cTn id="418" presetID="7" presetClass="emph" presetSubtype="2" fill="hold" nodeType="withEffect">
                                  <p:stCondLst>
                                    <p:cond delay="0"/>
                                  </p:stCondLst>
                                  <p:childTnLst>
                                    <p:animClr clrSpc="rgb" dir="cw">
                                      <p:cBhvr>
                                        <p:cTn id="419" dur="2000" fill="hold"/>
                                        <p:tgtEl>
                                          <p:spTgt spid="30"/>
                                        </p:tgtEl>
                                        <p:attrNameLst>
                                          <p:attrName>stroke.color</p:attrName>
                                        </p:attrNameLst>
                                      </p:cBhvr>
                                      <p:to>
                                        <a:srgbClr val="FFC8DD"/>
                                      </p:to>
                                    </p:animClr>
                                    <p:set>
                                      <p:cBhvr>
                                        <p:cTn id="420" dur="2000" fill="hold"/>
                                        <p:tgtEl>
                                          <p:spTgt spid="30"/>
                                        </p:tgtEl>
                                        <p:attrNameLst>
                                          <p:attrName>stroke.on</p:attrName>
                                        </p:attrNameLst>
                                      </p:cBhvr>
                                      <p:to>
                                        <p:strVal val="true"/>
                                      </p:to>
                                    </p:set>
                                  </p:childTnLst>
                                </p:cTn>
                              </p:par>
                              <p:par>
                                <p:cTn id="421" presetID="1" presetClass="entr" presetSubtype="0" fill="hold" grpId="1" nodeType="withEffect">
                                  <p:stCondLst>
                                    <p:cond delay="0"/>
                                  </p:stCondLst>
                                  <p:childTnLst>
                                    <p:set>
                                      <p:cBhvr>
                                        <p:cTn id="422" dur="1" fill="hold">
                                          <p:stCondLst>
                                            <p:cond delay="0"/>
                                          </p:stCondLst>
                                        </p:cTn>
                                        <p:tgtEl>
                                          <p:spTgt spid="31">
                                            <p:txEl>
                                              <p:pRg st="0" end="0"/>
                                            </p:txEl>
                                          </p:spTgt>
                                        </p:tgtEl>
                                        <p:attrNameLst>
                                          <p:attrName>style.visibility</p:attrName>
                                        </p:attrNameLst>
                                      </p:cBhvr>
                                      <p:to>
                                        <p:strVal val="visible"/>
                                      </p:to>
                                    </p:set>
                                  </p:childTnLst>
                                </p:cTn>
                              </p:par>
                              <p:par>
                                <p:cTn id="423" presetID="3" presetClass="emph" presetSubtype="2" fill="hold" grpId="0" nodeType="withEffect">
                                  <p:stCondLst>
                                    <p:cond delay="0"/>
                                  </p:stCondLst>
                                  <p:childTnLst>
                                    <p:animClr clrSpc="rgb" dir="cw">
                                      <p:cBhvr override="childStyle">
                                        <p:cTn id="424" dur="2000" fill="hold"/>
                                        <p:tgtEl>
                                          <p:spTgt spid="31">
                                            <p:txEl>
                                              <p:pRg st="0" end="0"/>
                                            </p:txEl>
                                          </p:spTgt>
                                        </p:tgtEl>
                                        <p:attrNameLst>
                                          <p:attrName>style.color</p:attrName>
                                        </p:attrNameLst>
                                      </p:cBhvr>
                                      <p:to>
                                        <a:srgbClr val="073B4C"/>
                                      </p:to>
                                    </p:animClr>
                                  </p:childTnLst>
                                </p:cTn>
                              </p:par>
                            </p:childTnLst>
                          </p:cTn>
                        </p:par>
                      </p:childTnLst>
                    </p:cTn>
                  </p:par>
                  <p:par>
                    <p:cTn id="425" fill="hold">
                      <p:stCondLst>
                        <p:cond delay="indefinite"/>
                      </p:stCondLst>
                      <p:childTnLst>
                        <p:par>
                          <p:cTn id="426" fill="hold">
                            <p:stCondLst>
                              <p:cond delay="0"/>
                            </p:stCondLst>
                            <p:childTnLst>
                              <p:par>
                                <p:cTn id="427" presetID="1" presetClass="entr" presetSubtype="0" fill="hold" grpId="1" nodeType="clickEffect">
                                  <p:stCondLst>
                                    <p:cond delay="0"/>
                                  </p:stCondLst>
                                  <p:childTnLst>
                                    <p:set>
                                      <p:cBhvr>
                                        <p:cTn id="428" dur="1" fill="hold">
                                          <p:stCondLst>
                                            <p:cond delay="0"/>
                                          </p:stCondLst>
                                        </p:cTn>
                                        <p:tgtEl>
                                          <p:spTgt spid="33"/>
                                        </p:tgtEl>
                                        <p:attrNameLst>
                                          <p:attrName>style.visibility</p:attrName>
                                        </p:attrNameLst>
                                      </p:cBhvr>
                                      <p:to>
                                        <p:strVal val="visible"/>
                                      </p:to>
                                    </p:set>
                                  </p:childTnLst>
                                </p:cTn>
                              </p:par>
                            </p:childTnLst>
                          </p:cTn>
                        </p:par>
                        <p:par>
                          <p:cTn id="429" fill="hold">
                            <p:stCondLst>
                              <p:cond delay="0"/>
                            </p:stCondLst>
                            <p:childTnLst>
                              <p:par>
                                <p:cTn id="430" presetID="19" presetClass="emph" presetSubtype="0" fill="hold" grpId="0" nodeType="afterEffect">
                                  <p:stCondLst>
                                    <p:cond delay="0"/>
                                  </p:stCondLst>
                                  <p:childTnLst>
                                    <p:animClr clrSpc="rgb" dir="cw">
                                      <p:cBhvr override="childStyle">
                                        <p:cTn id="431" dur="500" fill="hold"/>
                                        <p:tgtEl>
                                          <p:spTgt spid="33"/>
                                        </p:tgtEl>
                                        <p:attrNameLst>
                                          <p:attrName>style.color</p:attrName>
                                        </p:attrNameLst>
                                      </p:cBhvr>
                                      <p:to>
                                        <a:srgbClr val="FFC8DD"/>
                                      </p:to>
                                    </p:animClr>
                                    <p:animClr clrSpc="rgb" dir="cw">
                                      <p:cBhvr>
                                        <p:cTn id="432" dur="500" fill="hold"/>
                                        <p:tgtEl>
                                          <p:spTgt spid="33"/>
                                        </p:tgtEl>
                                        <p:attrNameLst>
                                          <p:attrName>fillcolor</p:attrName>
                                        </p:attrNameLst>
                                      </p:cBhvr>
                                      <p:to>
                                        <a:srgbClr val="FFC8DD"/>
                                      </p:to>
                                    </p:animClr>
                                    <p:set>
                                      <p:cBhvr>
                                        <p:cTn id="433" dur="500" fill="hold"/>
                                        <p:tgtEl>
                                          <p:spTgt spid="33"/>
                                        </p:tgtEl>
                                        <p:attrNameLst>
                                          <p:attrName>fill.type</p:attrName>
                                        </p:attrNameLst>
                                      </p:cBhvr>
                                      <p:to>
                                        <p:strVal val="solid"/>
                                      </p:to>
                                    </p:set>
                                    <p:set>
                                      <p:cBhvr>
                                        <p:cTn id="434" dur="500" fill="hold"/>
                                        <p:tgtEl>
                                          <p:spTgt spid="33"/>
                                        </p:tgtEl>
                                        <p:attrNameLst>
                                          <p:attrName>fill.on</p:attrName>
                                        </p:attrNameLst>
                                      </p:cBhvr>
                                      <p:to>
                                        <p:strVal val="true"/>
                                      </p:to>
                                    </p:set>
                                  </p:childTnLst>
                                </p:cTn>
                              </p:par>
                            </p:childTnLst>
                          </p:cTn>
                        </p:par>
                        <p:par>
                          <p:cTn id="435" fill="hold">
                            <p:stCondLst>
                              <p:cond delay="500"/>
                            </p:stCondLst>
                            <p:childTnLst>
                              <p:par>
                                <p:cTn id="436" presetID="1" presetClass="entr" presetSubtype="0" fill="hold" nodeType="afterEffect">
                                  <p:stCondLst>
                                    <p:cond delay="0"/>
                                  </p:stCondLst>
                                  <p:childTnLst>
                                    <p:set>
                                      <p:cBhvr>
                                        <p:cTn id="437" dur="1" fill="hold">
                                          <p:stCondLst>
                                            <p:cond delay="0"/>
                                          </p:stCondLst>
                                        </p:cTn>
                                        <p:tgtEl>
                                          <p:spTgt spid="33">
                                            <p:txEl>
                                              <p:pRg st="0" end="0"/>
                                            </p:txEl>
                                          </p:spTgt>
                                        </p:tgtEl>
                                        <p:attrNameLst>
                                          <p:attrName>style.visibility</p:attrName>
                                        </p:attrNameLst>
                                      </p:cBhvr>
                                      <p:to>
                                        <p:strVal val="visible"/>
                                      </p:to>
                                    </p:set>
                                  </p:childTnLst>
                                </p:cTn>
                              </p:par>
                              <p:par>
                                <p:cTn id="438" presetID="3" presetClass="emph" presetSubtype="2" fill="hold" nodeType="withEffect">
                                  <p:stCondLst>
                                    <p:cond delay="0"/>
                                  </p:stCondLst>
                                  <p:childTnLst>
                                    <p:animClr clrSpc="rgb" dir="cw">
                                      <p:cBhvr override="childStyle">
                                        <p:cTn id="439" dur="2000" fill="hold"/>
                                        <p:tgtEl>
                                          <p:spTgt spid="33">
                                            <p:txEl>
                                              <p:pRg st="0" end="0"/>
                                            </p:txEl>
                                          </p:spTgt>
                                        </p:tgtEl>
                                        <p:attrNameLst>
                                          <p:attrName>style.color</p:attrName>
                                        </p:attrNameLst>
                                      </p:cBhvr>
                                      <p:to>
                                        <a:srgbClr val="06D6A0"/>
                                      </p:to>
                                    </p:animClr>
                                  </p:childTnLst>
                                </p:cTn>
                              </p:par>
                            </p:childTnLst>
                          </p:cTn>
                        </p:par>
                      </p:childTnLst>
                    </p:cTn>
                  </p:par>
                  <p:par>
                    <p:cTn id="440" fill="hold">
                      <p:stCondLst>
                        <p:cond delay="indefinite"/>
                      </p:stCondLst>
                      <p:childTnLst>
                        <p:par>
                          <p:cTn id="441" fill="hold">
                            <p:stCondLst>
                              <p:cond delay="0"/>
                            </p:stCondLst>
                            <p:childTnLst>
                              <p:par>
                                <p:cTn id="442" presetID="22" presetClass="entr" presetSubtype="4" fill="hold" nodeType="clickEffect">
                                  <p:stCondLst>
                                    <p:cond delay="0"/>
                                  </p:stCondLst>
                                  <p:childTnLst>
                                    <p:set>
                                      <p:cBhvr>
                                        <p:cTn id="443" dur="1" fill="hold">
                                          <p:stCondLst>
                                            <p:cond delay="0"/>
                                          </p:stCondLst>
                                        </p:cTn>
                                        <p:tgtEl>
                                          <p:spTgt spid="32"/>
                                        </p:tgtEl>
                                        <p:attrNameLst>
                                          <p:attrName>style.visibility</p:attrName>
                                        </p:attrNameLst>
                                      </p:cBhvr>
                                      <p:to>
                                        <p:strVal val="visible"/>
                                      </p:to>
                                    </p:set>
                                    <p:animEffect transition="in" filter="wipe(down)">
                                      <p:cBhvr>
                                        <p:cTn id="444" dur="2000"/>
                                        <p:tgtEl>
                                          <p:spTgt spid="32"/>
                                        </p:tgtEl>
                                      </p:cBhvr>
                                    </p:animEffect>
                                  </p:childTnLst>
                                </p:cTn>
                              </p:par>
                              <p:par>
                                <p:cTn id="445" presetID="7" presetClass="emph" presetSubtype="2" fill="hold" nodeType="withEffect">
                                  <p:stCondLst>
                                    <p:cond delay="0"/>
                                  </p:stCondLst>
                                  <p:childTnLst>
                                    <p:animClr clrSpc="rgb" dir="cw">
                                      <p:cBhvr>
                                        <p:cTn id="446" dur="2000" fill="hold"/>
                                        <p:tgtEl>
                                          <p:spTgt spid="32"/>
                                        </p:tgtEl>
                                        <p:attrNameLst>
                                          <p:attrName>stroke.color</p:attrName>
                                        </p:attrNameLst>
                                      </p:cBhvr>
                                      <p:to>
                                        <a:srgbClr val="FFC8DD"/>
                                      </p:to>
                                    </p:animClr>
                                    <p:set>
                                      <p:cBhvr>
                                        <p:cTn id="447" dur="2000" fill="hold"/>
                                        <p:tgtEl>
                                          <p:spTgt spid="32"/>
                                        </p:tgtEl>
                                        <p:attrNameLst>
                                          <p:attrName>stroke.on</p:attrName>
                                        </p:attrNameLst>
                                      </p:cBhvr>
                                      <p:to>
                                        <p:strVal val="true"/>
                                      </p:to>
                                    </p:set>
                                  </p:childTnLst>
                                </p:cTn>
                              </p:par>
                              <p:par>
                                <p:cTn id="448" presetID="1" presetClass="entr" presetSubtype="0" fill="hold" grpId="1" nodeType="withEffect">
                                  <p:stCondLst>
                                    <p:cond delay="0"/>
                                  </p:stCondLst>
                                  <p:childTnLst>
                                    <p:set>
                                      <p:cBhvr>
                                        <p:cTn id="449" dur="1" fill="hold">
                                          <p:stCondLst>
                                            <p:cond delay="0"/>
                                          </p:stCondLst>
                                        </p:cTn>
                                        <p:tgtEl>
                                          <p:spTgt spid="34">
                                            <p:txEl>
                                              <p:pRg st="0" end="0"/>
                                            </p:txEl>
                                          </p:spTgt>
                                        </p:tgtEl>
                                        <p:attrNameLst>
                                          <p:attrName>style.visibility</p:attrName>
                                        </p:attrNameLst>
                                      </p:cBhvr>
                                      <p:to>
                                        <p:strVal val="visible"/>
                                      </p:to>
                                    </p:set>
                                  </p:childTnLst>
                                </p:cTn>
                              </p:par>
                              <p:par>
                                <p:cTn id="450" presetID="3" presetClass="emph" presetSubtype="2" fill="hold" grpId="0" nodeType="withEffect">
                                  <p:stCondLst>
                                    <p:cond delay="0"/>
                                  </p:stCondLst>
                                  <p:childTnLst>
                                    <p:animClr clrSpc="rgb" dir="cw">
                                      <p:cBhvr override="childStyle">
                                        <p:cTn id="451" dur="2000" fill="hold"/>
                                        <p:tgtEl>
                                          <p:spTgt spid="34">
                                            <p:txEl>
                                              <p:pRg st="0" end="0"/>
                                            </p:txEl>
                                          </p:spTgt>
                                        </p:tgtEl>
                                        <p:attrNameLst>
                                          <p:attrName>style.color</p:attrName>
                                        </p:attrNameLst>
                                      </p:cBhvr>
                                      <p:to>
                                        <a:srgbClr val="073B4C"/>
                                      </p:to>
                                    </p:animClr>
                                  </p:childTnLst>
                                </p:cTn>
                              </p:par>
                            </p:childTnLst>
                          </p:cTn>
                        </p:par>
                      </p:childTnLst>
                    </p:cTn>
                  </p:par>
                  <p:par>
                    <p:cTn id="452" fill="hold">
                      <p:stCondLst>
                        <p:cond delay="indefinite"/>
                      </p:stCondLst>
                      <p:childTnLst>
                        <p:par>
                          <p:cTn id="453" fill="hold">
                            <p:stCondLst>
                              <p:cond delay="0"/>
                            </p:stCondLst>
                            <p:childTnLst>
                              <p:par>
                                <p:cTn id="454" presetID="1" presetClass="entr" presetSubtype="0" fill="hold" grpId="1" nodeType="clickEffect">
                                  <p:stCondLst>
                                    <p:cond delay="0"/>
                                  </p:stCondLst>
                                  <p:childTnLst>
                                    <p:set>
                                      <p:cBhvr>
                                        <p:cTn id="455" dur="1" fill="hold">
                                          <p:stCondLst>
                                            <p:cond delay="0"/>
                                          </p:stCondLst>
                                        </p:cTn>
                                        <p:tgtEl>
                                          <p:spTgt spid="35"/>
                                        </p:tgtEl>
                                        <p:attrNameLst>
                                          <p:attrName>style.visibility</p:attrName>
                                        </p:attrNameLst>
                                      </p:cBhvr>
                                      <p:to>
                                        <p:strVal val="visible"/>
                                      </p:to>
                                    </p:set>
                                  </p:childTnLst>
                                </p:cTn>
                              </p:par>
                            </p:childTnLst>
                          </p:cTn>
                        </p:par>
                        <p:par>
                          <p:cTn id="456" fill="hold">
                            <p:stCondLst>
                              <p:cond delay="0"/>
                            </p:stCondLst>
                            <p:childTnLst>
                              <p:par>
                                <p:cTn id="457" presetID="19" presetClass="emph" presetSubtype="0" fill="hold" grpId="0" nodeType="afterEffect">
                                  <p:stCondLst>
                                    <p:cond delay="0"/>
                                  </p:stCondLst>
                                  <p:childTnLst>
                                    <p:animClr clrSpc="rgb" dir="cw">
                                      <p:cBhvr override="childStyle">
                                        <p:cTn id="458" dur="500" fill="hold"/>
                                        <p:tgtEl>
                                          <p:spTgt spid="35"/>
                                        </p:tgtEl>
                                        <p:attrNameLst>
                                          <p:attrName>style.color</p:attrName>
                                        </p:attrNameLst>
                                      </p:cBhvr>
                                      <p:to>
                                        <a:srgbClr val="FFC8DD"/>
                                      </p:to>
                                    </p:animClr>
                                    <p:animClr clrSpc="rgb" dir="cw">
                                      <p:cBhvr>
                                        <p:cTn id="459" dur="500" fill="hold"/>
                                        <p:tgtEl>
                                          <p:spTgt spid="35"/>
                                        </p:tgtEl>
                                        <p:attrNameLst>
                                          <p:attrName>fillcolor</p:attrName>
                                        </p:attrNameLst>
                                      </p:cBhvr>
                                      <p:to>
                                        <a:srgbClr val="FFC8DD"/>
                                      </p:to>
                                    </p:animClr>
                                    <p:set>
                                      <p:cBhvr>
                                        <p:cTn id="460" dur="500" fill="hold"/>
                                        <p:tgtEl>
                                          <p:spTgt spid="35"/>
                                        </p:tgtEl>
                                        <p:attrNameLst>
                                          <p:attrName>fill.type</p:attrName>
                                        </p:attrNameLst>
                                      </p:cBhvr>
                                      <p:to>
                                        <p:strVal val="solid"/>
                                      </p:to>
                                    </p:set>
                                    <p:set>
                                      <p:cBhvr>
                                        <p:cTn id="461" dur="500" fill="hold"/>
                                        <p:tgtEl>
                                          <p:spTgt spid="35"/>
                                        </p:tgtEl>
                                        <p:attrNameLst>
                                          <p:attrName>fill.on</p:attrName>
                                        </p:attrNameLst>
                                      </p:cBhvr>
                                      <p:to>
                                        <p:strVal val="true"/>
                                      </p:to>
                                    </p:set>
                                  </p:childTnLst>
                                </p:cTn>
                              </p:par>
                            </p:childTnLst>
                          </p:cTn>
                        </p:par>
                        <p:par>
                          <p:cTn id="462" fill="hold">
                            <p:stCondLst>
                              <p:cond delay="500"/>
                            </p:stCondLst>
                            <p:childTnLst>
                              <p:par>
                                <p:cTn id="463" presetID="1" presetClass="entr" presetSubtype="0" fill="hold" nodeType="afterEffect">
                                  <p:stCondLst>
                                    <p:cond delay="0"/>
                                  </p:stCondLst>
                                  <p:childTnLst>
                                    <p:set>
                                      <p:cBhvr>
                                        <p:cTn id="464" dur="1" fill="hold">
                                          <p:stCondLst>
                                            <p:cond delay="0"/>
                                          </p:stCondLst>
                                        </p:cTn>
                                        <p:tgtEl>
                                          <p:spTgt spid="35">
                                            <p:txEl>
                                              <p:pRg st="0" end="0"/>
                                            </p:txEl>
                                          </p:spTgt>
                                        </p:tgtEl>
                                        <p:attrNameLst>
                                          <p:attrName>style.visibility</p:attrName>
                                        </p:attrNameLst>
                                      </p:cBhvr>
                                      <p:to>
                                        <p:strVal val="visible"/>
                                      </p:to>
                                    </p:set>
                                  </p:childTnLst>
                                </p:cTn>
                              </p:par>
                              <p:par>
                                <p:cTn id="465" presetID="3" presetClass="emph" presetSubtype="2" fill="hold" nodeType="withEffect">
                                  <p:stCondLst>
                                    <p:cond delay="0"/>
                                  </p:stCondLst>
                                  <p:childTnLst>
                                    <p:animClr clrSpc="rgb" dir="cw">
                                      <p:cBhvr override="childStyle">
                                        <p:cTn id="466" dur="2000" fill="hold"/>
                                        <p:tgtEl>
                                          <p:spTgt spid="35">
                                            <p:txEl>
                                              <p:pRg st="0" end="0"/>
                                            </p:txEl>
                                          </p:spTgt>
                                        </p:tgtEl>
                                        <p:attrNameLst>
                                          <p:attrName>style.color</p:attrName>
                                        </p:attrNameLst>
                                      </p:cBhvr>
                                      <p:to>
                                        <a:srgbClr val="06D6A0"/>
                                      </p:to>
                                    </p:animClr>
                                  </p:childTnLst>
                                </p:cTn>
                              </p:par>
                            </p:childTnLst>
                          </p:cTn>
                        </p:par>
                      </p:childTnLst>
                    </p:cTn>
                  </p:par>
                  <p:par>
                    <p:cTn id="467" fill="hold">
                      <p:stCondLst>
                        <p:cond delay="indefinite"/>
                      </p:stCondLst>
                      <p:childTnLst>
                        <p:par>
                          <p:cTn id="468" fill="hold">
                            <p:stCondLst>
                              <p:cond delay="0"/>
                            </p:stCondLst>
                            <p:childTnLst>
                              <p:par>
                                <p:cTn id="469" presetID="0" presetClass="path" presetSubtype="0" accel="50000" decel="50000" fill="hold" grpId="1" nodeType="clickEffect">
                                  <p:stCondLst>
                                    <p:cond delay="0"/>
                                  </p:stCondLst>
                                  <p:childTnLst>
                                    <p:animMotion origin="layout" path="M 0.00195 -3.7037E-6 L 0.00195 0.00024 C 0.00156 -0.00416 0.00065 -0.0081 0.00065 -0.01226 C 0.00078 -0.02407 0.00221 -0.03958 0.00325 -0.05231 C 0.00299 -0.06527 0.00299 -0.07824 0.0026 -0.0912 C 0.00247 -0.09282 0.00208 -0.09421 0.00195 -0.0956 C 0.00169 -0.09791 0.00143 -0.1 0.0013 -0.10231 C 0.00104 -0.10671 0.00104 -0.11111 0.00065 -0.11574 C 0.00065 -0.11689 0.00026 -0.11782 4.16667E-6 -0.11898 C -0.00026 -0.1206 -0.00118 -0.12176 -0.00118 -0.12338 C -0.00157 -0.13564 -0.00118 -0.14791 -0.00118 -0.15995 L -0.00118 -0.15972 " pathEditMode="relative" rAng="0" ptsTypes="AAAAAAAAAAAA">
                                      <p:cBhvr>
                                        <p:cTn id="470" dur="2000" fill="hold"/>
                                        <p:tgtEl>
                                          <p:spTgt spid="14"/>
                                        </p:tgtEl>
                                        <p:attrNameLst>
                                          <p:attrName>ppt_x</p:attrName>
                                          <p:attrName>ppt_y</p:attrName>
                                        </p:attrNameLst>
                                      </p:cBhvr>
                                      <p:rCtr x="-104" y="-7986"/>
                                    </p:animMotion>
                                  </p:childTnLst>
                                </p:cTn>
                              </p:par>
                              <p:par>
                                <p:cTn id="471" presetID="0" presetClass="path" presetSubtype="0" accel="50000" decel="50000" fill="hold" nodeType="withEffect">
                                  <p:stCondLst>
                                    <p:cond delay="0"/>
                                  </p:stCondLst>
                                  <p:childTnLst>
                                    <p:animMotion origin="layout" path="M 0.00196 -3.7037E-6 L 0.00196 0.00024 C 0.00156 -0.00416 0.00065 -0.0081 0.00065 -0.01226 C 0.00078 -0.02407 0.00222 -0.03958 0.00326 -0.05231 C 0.003 -0.06527 0.003 -0.07824 0.00261 -0.0912 C 0.00248 -0.09282 0.00209 -0.09421 0.00196 -0.0956 C 0.00169 -0.09791 0.00143 -0.1 0.0013 -0.10231 C 0.00104 -0.10671 0.00104 -0.11111 0.00065 -0.11574 C 0.00065 -0.11689 0.00026 -0.11782 -1.875E-6 -0.11898 C -0.00026 -0.1206 -0.00117 -0.12176 -0.00117 -0.12338 C -0.00156 -0.13564 -0.00117 -0.14791 -0.00117 -0.15995 L -0.00117 -0.15972 " pathEditMode="relative" rAng="0" ptsTypes="AAAAAAAAAAAA">
                                      <p:cBhvr>
                                        <p:cTn id="472" dur="2000" fill="hold"/>
                                        <p:tgtEl>
                                          <p:spTgt spid="24"/>
                                        </p:tgtEl>
                                        <p:attrNameLst>
                                          <p:attrName>ppt_x</p:attrName>
                                          <p:attrName>ppt_y</p:attrName>
                                        </p:attrNameLst>
                                      </p:cBhvr>
                                      <p:rCtr x="-104" y="-7986"/>
                                    </p:animMotion>
                                  </p:childTnLst>
                                </p:cTn>
                              </p:par>
                            </p:childTnLst>
                          </p:cTn>
                        </p:par>
                        <p:par>
                          <p:cTn id="473" fill="hold">
                            <p:stCondLst>
                              <p:cond delay="2000"/>
                            </p:stCondLst>
                            <p:childTnLst>
                              <p:par>
                                <p:cTn id="474" presetID="1" presetClass="entr" presetSubtype="0" fill="hold" grpId="1" nodeType="afterEffect">
                                  <p:stCondLst>
                                    <p:cond delay="0"/>
                                  </p:stCondLst>
                                  <p:childTnLst>
                                    <p:set>
                                      <p:cBhvr>
                                        <p:cTn id="475" dur="1" fill="hold">
                                          <p:stCondLst>
                                            <p:cond delay="0"/>
                                          </p:stCondLst>
                                        </p:cTn>
                                        <p:tgtEl>
                                          <p:spTgt spid="194"/>
                                        </p:tgtEl>
                                        <p:attrNameLst>
                                          <p:attrName>style.visibility</p:attrName>
                                        </p:attrNameLst>
                                      </p:cBhvr>
                                      <p:to>
                                        <p:strVal val="visible"/>
                                      </p:to>
                                    </p:set>
                                  </p:childTnLst>
                                </p:cTn>
                              </p:par>
                            </p:childTnLst>
                          </p:cTn>
                        </p:par>
                      </p:childTnLst>
                    </p:cTn>
                  </p:par>
                  <p:par>
                    <p:cTn id="476" fill="hold">
                      <p:stCondLst>
                        <p:cond delay="indefinite"/>
                      </p:stCondLst>
                      <p:childTnLst>
                        <p:par>
                          <p:cTn id="477" fill="hold">
                            <p:stCondLst>
                              <p:cond delay="0"/>
                            </p:stCondLst>
                            <p:childTnLst>
                              <p:par>
                                <p:cTn id="478" presetID="22" presetClass="entr" presetSubtype="4" fill="hold" nodeType="clickEffect">
                                  <p:stCondLst>
                                    <p:cond delay="0"/>
                                  </p:stCondLst>
                                  <p:childTnLst>
                                    <p:set>
                                      <p:cBhvr>
                                        <p:cTn id="479" dur="1" fill="hold">
                                          <p:stCondLst>
                                            <p:cond delay="0"/>
                                          </p:stCondLst>
                                        </p:cTn>
                                        <p:tgtEl>
                                          <p:spTgt spid="36"/>
                                        </p:tgtEl>
                                        <p:attrNameLst>
                                          <p:attrName>style.visibility</p:attrName>
                                        </p:attrNameLst>
                                      </p:cBhvr>
                                      <p:to>
                                        <p:strVal val="visible"/>
                                      </p:to>
                                    </p:set>
                                    <p:animEffect transition="in" filter="wipe(down)">
                                      <p:cBhvr>
                                        <p:cTn id="480" dur="2000"/>
                                        <p:tgtEl>
                                          <p:spTgt spid="36"/>
                                        </p:tgtEl>
                                      </p:cBhvr>
                                    </p:animEffect>
                                  </p:childTnLst>
                                </p:cTn>
                              </p:par>
                              <p:par>
                                <p:cTn id="481" presetID="7" presetClass="emph" presetSubtype="2" fill="hold" nodeType="withEffect">
                                  <p:stCondLst>
                                    <p:cond delay="0"/>
                                  </p:stCondLst>
                                  <p:childTnLst>
                                    <p:animClr clrSpc="rgb" dir="cw">
                                      <p:cBhvr>
                                        <p:cTn id="482" dur="2000" fill="hold"/>
                                        <p:tgtEl>
                                          <p:spTgt spid="36"/>
                                        </p:tgtEl>
                                        <p:attrNameLst>
                                          <p:attrName>stroke.color</p:attrName>
                                        </p:attrNameLst>
                                      </p:cBhvr>
                                      <p:to>
                                        <a:srgbClr val="EC466E"/>
                                      </p:to>
                                    </p:animClr>
                                    <p:set>
                                      <p:cBhvr>
                                        <p:cTn id="483" dur="2000" fill="hold"/>
                                        <p:tgtEl>
                                          <p:spTgt spid="36"/>
                                        </p:tgtEl>
                                        <p:attrNameLst>
                                          <p:attrName>stroke.on</p:attrName>
                                        </p:attrNameLst>
                                      </p:cBhvr>
                                      <p:to>
                                        <p:strVal val="true"/>
                                      </p:to>
                                    </p:set>
                                  </p:childTnLst>
                                </p:cTn>
                              </p:par>
                            </p:childTnLst>
                          </p:cTn>
                        </p:par>
                      </p:childTnLst>
                    </p:cTn>
                  </p:par>
                  <p:par>
                    <p:cTn id="484" fill="hold">
                      <p:stCondLst>
                        <p:cond delay="indefinite"/>
                      </p:stCondLst>
                      <p:childTnLst>
                        <p:par>
                          <p:cTn id="485" fill="hold">
                            <p:stCondLst>
                              <p:cond delay="0"/>
                            </p:stCondLst>
                            <p:childTnLst>
                              <p:par>
                                <p:cTn id="486" presetID="22" presetClass="entr" presetSubtype="4" fill="hold" nodeType="clickEffect">
                                  <p:stCondLst>
                                    <p:cond delay="0"/>
                                  </p:stCondLst>
                                  <p:childTnLst>
                                    <p:set>
                                      <p:cBhvr>
                                        <p:cTn id="487" dur="1" fill="hold">
                                          <p:stCondLst>
                                            <p:cond delay="0"/>
                                          </p:stCondLst>
                                        </p:cTn>
                                        <p:tgtEl>
                                          <p:spTgt spid="37"/>
                                        </p:tgtEl>
                                        <p:attrNameLst>
                                          <p:attrName>style.visibility</p:attrName>
                                        </p:attrNameLst>
                                      </p:cBhvr>
                                      <p:to>
                                        <p:strVal val="visible"/>
                                      </p:to>
                                    </p:set>
                                    <p:animEffect transition="in" filter="wipe(down)">
                                      <p:cBhvr>
                                        <p:cTn id="488" dur="2000"/>
                                        <p:tgtEl>
                                          <p:spTgt spid="37"/>
                                        </p:tgtEl>
                                      </p:cBhvr>
                                    </p:animEffect>
                                  </p:childTnLst>
                                </p:cTn>
                              </p:par>
                              <p:par>
                                <p:cTn id="489" presetID="7" presetClass="emph" presetSubtype="2" fill="hold" nodeType="withEffect">
                                  <p:stCondLst>
                                    <p:cond delay="0"/>
                                  </p:stCondLst>
                                  <p:childTnLst>
                                    <p:animClr clrSpc="rgb" dir="cw">
                                      <p:cBhvr>
                                        <p:cTn id="490" dur="2000" fill="hold"/>
                                        <p:tgtEl>
                                          <p:spTgt spid="37"/>
                                        </p:tgtEl>
                                        <p:attrNameLst>
                                          <p:attrName>stroke.color</p:attrName>
                                        </p:attrNameLst>
                                      </p:cBhvr>
                                      <p:to>
                                        <a:srgbClr val="FFC8DD"/>
                                      </p:to>
                                    </p:animClr>
                                    <p:set>
                                      <p:cBhvr>
                                        <p:cTn id="491" dur="2000" fill="hold"/>
                                        <p:tgtEl>
                                          <p:spTgt spid="37"/>
                                        </p:tgtEl>
                                        <p:attrNameLst>
                                          <p:attrName>stroke.on</p:attrName>
                                        </p:attrNameLst>
                                      </p:cBhvr>
                                      <p:to>
                                        <p:strVal val="true"/>
                                      </p:to>
                                    </p:set>
                                  </p:childTnLst>
                                </p:cTn>
                              </p:par>
                              <p:par>
                                <p:cTn id="492" presetID="1" presetClass="entr" presetSubtype="0" fill="hold" grpId="1" nodeType="withEffect">
                                  <p:stCondLst>
                                    <p:cond delay="0"/>
                                  </p:stCondLst>
                                  <p:childTnLst>
                                    <p:set>
                                      <p:cBhvr>
                                        <p:cTn id="493" dur="1" fill="hold">
                                          <p:stCondLst>
                                            <p:cond delay="0"/>
                                          </p:stCondLst>
                                        </p:cTn>
                                        <p:tgtEl>
                                          <p:spTgt spid="38">
                                            <p:txEl>
                                              <p:pRg st="0" end="0"/>
                                            </p:txEl>
                                          </p:spTgt>
                                        </p:tgtEl>
                                        <p:attrNameLst>
                                          <p:attrName>style.visibility</p:attrName>
                                        </p:attrNameLst>
                                      </p:cBhvr>
                                      <p:to>
                                        <p:strVal val="visible"/>
                                      </p:to>
                                    </p:set>
                                  </p:childTnLst>
                                </p:cTn>
                              </p:par>
                              <p:par>
                                <p:cTn id="494" presetID="3" presetClass="emph" presetSubtype="2" fill="hold" grpId="0" nodeType="withEffect">
                                  <p:stCondLst>
                                    <p:cond delay="0"/>
                                  </p:stCondLst>
                                  <p:childTnLst>
                                    <p:animClr clrSpc="rgb" dir="cw">
                                      <p:cBhvr override="childStyle">
                                        <p:cTn id="495" dur="2000" fill="hold"/>
                                        <p:tgtEl>
                                          <p:spTgt spid="38">
                                            <p:txEl>
                                              <p:pRg st="0" end="0"/>
                                            </p:txEl>
                                          </p:spTgt>
                                        </p:tgtEl>
                                        <p:attrNameLst>
                                          <p:attrName>style.color</p:attrName>
                                        </p:attrNameLst>
                                      </p:cBhvr>
                                      <p:to>
                                        <a:srgbClr val="073B4C"/>
                                      </p:to>
                                    </p:animClr>
                                  </p:childTnLst>
                                </p:cTn>
                              </p:par>
                            </p:childTnLst>
                          </p:cTn>
                        </p:par>
                      </p:childTnLst>
                    </p:cTn>
                  </p:par>
                  <p:par>
                    <p:cTn id="496" fill="hold">
                      <p:stCondLst>
                        <p:cond delay="indefinite"/>
                      </p:stCondLst>
                      <p:childTnLst>
                        <p:par>
                          <p:cTn id="497" fill="hold">
                            <p:stCondLst>
                              <p:cond delay="0"/>
                            </p:stCondLst>
                            <p:childTnLst>
                              <p:par>
                                <p:cTn id="498" presetID="1" presetClass="entr" presetSubtype="0" fill="hold" grpId="1" nodeType="clickEffect">
                                  <p:stCondLst>
                                    <p:cond delay="0"/>
                                  </p:stCondLst>
                                  <p:childTnLst>
                                    <p:set>
                                      <p:cBhvr>
                                        <p:cTn id="499" dur="1" fill="hold">
                                          <p:stCondLst>
                                            <p:cond delay="0"/>
                                          </p:stCondLst>
                                        </p:cTn>
                                        <p:tgtEl>
                                          <p:spTgt spid="39"/>
                                        </p:tgtEl>
                                        <p:attrNameLst>
                                          <p:attrName>style.visibility</p:attrName>
                                        </p:attrNameLst>
                                      </p:cBhvr>
                                      <p:to>
                                        <p:strVal val="visible"/>
                                      </p:to>
                                    </p:set>
                                  </p:childTnLst>
                                </p:cTn>
                              </p:par>
                            </p:childTnLst>
                          </p:cTn>
                        </p:par>
                        <p:par>
                          <p:cTn id="500" fill="hold">
                            <p:stCondLst>
                              <p:cond delay="0"/>
                            </p:stCondLst>
                            <p:childTnLst>
                              <p:par>
                                <p:cTn id="501" presetID="19" presetClass="emph" presetSubtype="0" fill="hold" grpId="0" nodeType="afterEffect">
                                  <p:stCondLst>
                                    <p:cond delay="0"/>
                                  </p:stCondLst>
                                  <p:childTnLst>
                                    <p:animClr clrSpc="rgb" dir="cw">
                                      <p:cBhvr override="childStyle">
                                        <p:cTn id="502" dur="500" fill="hold"/>
                                        <p:tgtEl>
                                          <p:spTgt spid="39"/>
                                        </p:tgtEl>
                                        <p:attrNameLst>
                                          <p:attrName>style.color</p:attrName>
                                        </p:attrNameLst>
                                      </p:cBhvr>
                                      <p:to>
                                        <a:srgbClr val="FFC8DD"/>
                                      </p:to>
                                    </p:animClr>
                                    <p:animClr clrSpc="rgb" dir="cw">
                                      <p:cBhvr>
                                        <p:cTn id="503" dur="500" fill="hold"/>
                                        <p:tgtEl>
                                          <p:spTgt spid="39"/>
                                        </p:tgtEl>
                                        <p:attrNameLst>
                                          <p:attrName>fillcolor</p:attrName>
                                        </p:attrNameLst>
                                      </p:cBhvr>
                                      <p:to>
                                        <a:srgbClr val="FFC8DD"/>
                                      </p:to>
                                    </p:animClr>
                                    <p:set>
                                      <p:cBhvr>
                                        <p:cTn id="504" dur="500" fill="hold"/>
                                        <p:tgtEl>
                                          <p:spTgt spid="39"/>
                                        </p:tgtEl>
                                        <p:attrNameLst>
                                          <p:attrName>fill.type</p:attrName>
                                        </p:attrNameLst>
                                      </p:cBhvr>
                                      <p:to>
                                        <p:strVal val="solid"/>
                                      </p:to>
                                    </p:set>
                                    <p:set>
                                      <p:cBhvr>
                                        <p:cTn id="505" dur="500" fill="hold"/>
                                        <p:tgtEl>
                                          <p:spTgt spid="39"/>
                                        </p:tgtEl>
                                        <p:attrNameLst>
                                          <p:attrName>fill.on</p:attrName>
                                        </p:attrNameLst>
                                      </p:cBhvr>
                                      <p:to>
                                        <p:strVal val="true"/>
                                      </p:to>
                                    </p:set>
                                  </p:childTnLst>
                                </p:cTn>
                              </p:par>
                            </p:childTnLst>
                          </p:cTn>
                        </p:par>
                        <p:par>
                          <p:cTn id="506" fill="hold">
                            <p:stCondLst>
                              <p:cond delay="500"/>
                            </p:stCondLst>
                            <p:childTnLst>
                              <p:par>
                                <p:cTn id="507" presetID="1" presetClass="entr" presetSubtype="0" fill="hold" nodeType="afterEffect">
                                  <p:stCondLst>
                                    <p:cond delay="0"/>
                                  </p:stCondLst>
                                  <p:childTnLst>
                                    <p:set>
                                      <p:cBhvr>
                                        <p:cTn id="508" dur="1" fill="hold">
                                          <p:stCondLst>
                                            <p:cond delay="0"/>
                                          </p:stCondLst>
                                        </p:cTn>
                                        <p:tgtEl>
                                          <p:spTgt spid="39">
                                            <p:txEl>
                                              <p:pRg st="0" end="0"/>
                                            </p:txEl>
                                          </p:spTgt>
                                        </p:tgtEl>
                                        <p:attrNameLst>
                                          <p:attrName>style.visibility</p:attrName>
                                        </p:attrNameLst>
                                      </p:cBhvr>
                                      <p:to>
                                        <p:strVal val="visible"/>
                                      </p:to>
                                    </p:set>
                                  </p:childTnLst>
                                </p:cTn>
                              </p:par>
                              <p:par>
                                <p:cTn id="509" presetID="3" presetClass="emph" presetSubtype="2" fill="hold" nodeType="withEffect">
                                  <p:stCondLst>
                                    <p:cond delay="0"/>
                                  </p:stCondLst>
                                  <p:childTnLst>
                                    <p:animClr clrSpc="rgb" dir="cw">
                                      <p:cBhvr override="childStyle">
                                        <p:cTn id="510" dur="2000" fill="hold"/>
                                        <p:tgtEl>
                                          <p:spTgt spid="39">
                                            <p:txEl>
                                              <p:pRg st="0" end="0"/>
                                            </p:txEl>
                                          </p:spTgt>
                                        </p:tgtEl>
                                        <p:attrNameLst>
                                          <p:attrName>style.color</p:attrName>
                                        </p:attrNameLst>
                                      </p:cBhvr>
                                      <p:to>
                                        <a:srgbClr val="06D6A0"/>
                                      </p:to>
                                    </p:animClr>
                                  </p:childTnLst>
                                </p:cTn>
                              </p:par>
                              <p:par>
                                <p:cTn id="511" presetID="1" presetClass="entr" presetSubtype="0" fill="hold" grpId="0" nodeType="withEffect">
                                  <p:stCondLst>
                                    <p:cond delay="0"/>
                                  </p:stCondLst>
                                  <p:childTnLst>
                                    <p:set>
                                      <p:cBhvr>
                                        <p:cTn id="512" dur="1" fill="hold">
                                          <p:stCondLst>
                                            <p:cond delay="0"/>
                                          </p:stCondLst>
                                        </p:cTn>
                                        <p:tgtEl>
                                          <p:spTgt spid="45">
                                            <p:bg/>
                                          </p:spTgt>
                                        </p:tgtEl>
                                        <p:attrNameLst>
                                          <p:attrName>style.visibility</p:attrName>
                                        </p:attrNameLst>
                                      </p:cBhvr>
                                      <p:to>
                                        <p:strVal val="visible"/>
                                      </p:to>
                                    </p:set>
                                  </p:childTnLst>
                                </p:cTn>
                              </p:par>
                              <p:par>
                                <p:cTn id="513" presetID="1" presetClass="entr" presetSubtype="0" fill="hold" grpId="0" nodeType="withEffect">
                                  <p:stCondLst>
                                    <p:cond delay="0"/>
                                  </p:stCondLst>
                                  <p:childTnLst>
                                    <p:set>
                                      <p:cBhvr>
                                        <p:cTn id="514" dur="1" fill="hold">
                                          <p:stCondLst>
                                            <p:cond delay="0"/>
                                          </p:stCondLst>
                                        </p:cTn>
                                        <p:tgtEl>
                                          <p:spTgt spid="45">
                                            <p:txEl>
                                              <p:pRg st="0" end="0"/>
                                            </p:txEl>
                                          </p:spTgt>
                                        </p:tgtEl>
                                        <p:attrNameLst>
                                          <p:attrName>style.visibility</p:attrName>
                                        </p:attrNameLst>
                                      </p:cBhvr>
                                      <p:to>
                                        <p:strVal val="visible"/>
                                      </p:to>
                                    </p:set>
                                  </p:childTnLst>
                                </p:cTn>
                              </p:par>
                              <p:par>
                                <p:cTn id="515" presetID="27" presetClass="emph" presetSubtype="0" repeatCount="indefinite" fill="remove" nodeType="withEffect">
                                  <p:stCondLst>
                                    <p:cond delay="0"/>
                                  </p:stCondLst>
                                  <p:childTnLst>
                                    <p:animClr clrSpc="rgb" dir="cw">
                                      <p:cBhvr override="childStyle">
                                        <p:cTn id="516" dur="250" autoRev="1" fill="remove"/>
                                        <p:tgtEl>
                                          <p:spTgt spid="45">
                                            <p:txEl>
                                              <p:pRg st="0" end="0"/>
                                            </p:txEl>
                                          </p:spTgt>
                                        </p:tgtEl>
                                        <p:attrNameLst>
                                          <p:attrName>style.color</p:attrName>
                                        </p:attrNameLst>
                                      </p:cBhvr>
                                      <p:to>
                                        <a:schemeClr val="bg1"/>
                                      </p:to>
                                    </p:animClr>
                                    <p:animClr clrSpc="rgb" dir="cw">
                                      <p:cBhvr>
                                        <p:cTn id="517" dur="250" autoRev="1" fill="remove"/>
                                        <p:tgtEl>
                                          <p:spTgt spid="45">
                                            <p:txEl>
                                              <p:pRg st="0" end="0"/>
                                            </p:txEl>
                                          </p:spTgt>
                                        </p:tgtEl>
                                        <p:attrNameLst>
                                          <p:attrName>fillcolor</p:attrName>
                                        </p:attrNameLst>
                                      </p:cBhvr>
                                      <p:to>
                                        <a:schemeClr val="bg1"/>
                                      </p:to>
                                    </p:animClr>
                                    <p:set>
                                      <p:cBhvr>
                                        <p:cTn id="518" dur="250" autoRev="1" fill="remove"/>
                                        <p:tgtEl>
                                          <p:spTgt spid="45">
                                            <p:txEl>
                                              <p:pRg st="0" end="0"/>
                                            </p:txEl>
                                          </p:spTgt>
                                        </p:tgtEl>
                                        <p:attrNameLst>
                                          <p:attrName>fill.type</p:attrName>
                                        </p:attrNameLst>
                                      </p:cBhvr>
                                      <p:to>
                                        <p:strVal val="solid"/>
                                      </p:to>
                                    </p:set>
                                    <p:set>
                                      <p:cBhvr>
                                        <p:cTn id="519" dur="250" autoRev="1" fill="remove"/>
                                        <p:tgtEl>
                                          <p:spTgt spid="45">
                                            <p:txEl>
                                              <p:pRg st="0" end="0"/>
                                            </p:txEl>
                                          </p:spTgt>
                                        </p:tgtEl>
                                        <p:attrNameLst>
                                          <p:attrName>fill.on</p:attrName>
                                        </p:attrNameLst>
                                      </p:cBhvr>
                                      <p:to>
                                        <p:strVal val="true"/>
                                      </p:to>
                                    </p:set>
                                  </p:childTnLst>
                                </p:cTn>
                              </p:par>
                              <p:par>
                                <p:cTn id="520" presetID="0" presetClass="path" presetSubtype="0" accel="50000" decel="50000" fill="hold" grpId="2" nodeType="withEffect">
                                  <p:stCondLst>
                                    <p:cond delay="0"/>
                                  </p:stCondLst>
                                  <p:childTnLst>
                                    <p:animMotion origin="layout" path="M -0.00261 -0.16851 L -0.00261 -0.16828 C -0.00248 -0.17129 -0.00261 -0.1743 -0.00209 -0.17685 C -0.00196 -0.17847 -0.00105 -0.17939 -0.00052 -0.18055 C 0.00065 -0.18379 0.00039 -0.18287 0.00104 -0.18611 C 0.00065 -0.18773 0.00013 -0.18935 4.16667E-6 -0.19074 C -0.00144 -0.20046 0.00052 -0.19444 -0.00157 -0.2 C -0.00144 -0.2125 -0.00105 -0.22476 -0.00105 -0.23703 C -0.00105 -0.24143 -0.00157 -0.25 -0.00157 -0.24976 L -0.00157 -0.25 " pathEditMode="relative" rAng="0" ptsTypes="AAAAAAAAAA">
                                      <p:cBhvr>
                                        <p:cTn id="521" dur="2000" fill="hold"/>
                                        <p:tgtEl>
                                          <p:spTgt spid="14"/>
                                        </p:tgtEl>
                                        <p:attrNameLst>
                                          <p:attrName>ppt_x</p:attrName>
                                          <p:attrName>ppt_y</p:attrName>
                                        </p:attrNameLst>
                                      </p:cBhvr>
                                      <p:rCtr x="182" y="-4074"/>
                                    </p:animMotion>
                                  </p:childTnLst>
                                </p:cTn>
                              </p:par>
                              <p:par>
                                <p:cTn id="522" presetID="0" presetClass="path" presetSubtype="0" accel="50000" decel="50000" fill="hold" nodeType="withEffect">
                                  <p:stCondLst>
                                    <p:cond delay="0"/>
                                  </p:stCondLst>
                                  <p:childTnLst>
                                    <p:animMotion origin="layout" path="M -0.0026 -0.16851 L -0.0026 -0.16828 C -0.00247 -0.17129 -0.0026 -0.1743 -0.00208 -0.17685 C -0.00195 -0.17847 -0.00104 -0.17939 -0.00052 -0.18055 C 0.00065 -0.18379 0.00039 -0.18287 0.00104 -0.18611 C 0.00065 -0.18773 0.00013 -0.18935 -1.875E-6 -0.19074 C -0.00143 -0.20046 0.00052 -0.19444 -0.00156 -0.2 C -0.00143 -0.2125 -0.00104 -0.22476 -0.00104 -0.23703 C -0.00104 -0.24143 -0.00156 -0.25 -0.00156 -0.24976 L -0.00156 -0.25 " pathEditMode="relative" rAng="0" ptsTypes="AAAAAAAAAA">
                                      <p:cBhvr>
                                        <p:cTn id="523" dur="2000" fill="hold"/>
                                        <p:tgtEl>
                                          <p:spTgt spid="24"/>
                                        </p:tgtEl>
                                        <p:attrNameLst>
                                          <p:attrName>ppt_x</p:attrName>
                                          <p:attrName>ppt_y</p:attrName>
                                        </p:attrNameLst>
                                      </p:cBhvr>
                                      <p:rCtr x="182" y="-40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4" grpId="1" animBg="1"/>
      <p:bldP spid="4" grpId="0"/>
      <p:bldP spid="4" grpId="1"/>
      <p:bldP spid="11" grpId="0" uiExpand="1" build="p"/>
      <p:bldP spid="58" grpId="0" animBg="1"/>
      <p:bldP spid="59" grpId="0" animBg="1"/>
      <p:bldP spid="62" grpId="0" animBg="1"/>
      <p:bldP spid="62" grpId="1" animBg="1"/>
      <p:bldP spid="128" grpId="0" animBg="1"/>
      <p:bldP spid="128" grpId="1" animBg="1"/>
      <p:bldP spid="129" grpId="0" uiExpand="1" build="p"/>
      <p:bldP spid="129" grpId="1" build="p"/>
      <p:bldP spid="131" grpId="0" animBg="1"/>
      <p:bldP spid="131" grpId="1" animBg="1"/>
      <p:bldP spid="138" grpId="0" animBg="1"/>
      <p:bldP spid="138" grpId="1" animBg="1"/>
      <p:bldP spid="139" grpId="0" uiExpand="1" build="p"/>
      <p:bldP spid="139" grpId="1" build="p"/>
      <p:bldP spid="140" grpId="0" animBg="1"/>
      <p:bldP spid="140" grpId="1" animBg="1"/>
      <p:bldP spid="149" grpId="0" animBg="1"/>
      <p:bldP spid="151" grpId="0" uiExpand="1" build="p"/>
      <p:bldP spid="151" grpId="1" build="p"/>
      <p:bldP spid="153" grpId="0" animBg="1"/>
      <p:bldP spid="154" grpId="0" animBg="1"/>
      <p:bldP spid="154" grpId="1" animBg="1"/>
      <p:bldP spid="173" grpId="0" animBg="1"/>
      <p:bldP spid="6" grpId="0" uiExpand="1" build="p"/>
      <p:bldP spid="6" grpId="1" build="p"/>
      <p:bldP spid="10" grpId="0" animBg="1"/>
      <p:bldP spid="10" grpId="1" animBg="1"/>
      <p:bldP spid="12" grpId="0" uiExpand="1" build="p"/>
      <p:bldP spid="12" grpId="1" build="p"/>
      <p:bldP spid="13" grpId="0" animBg="1"/>
      <p:bldP spid="13" grpId="1" animBg="1"/>
      <p:bldP spid="14" grpId="0" animBg="1"/>
      <p:bldP spid="14" grpId="1" animBg="1"/>
      <p:bldP spid="14" grpId="2" animBg="1"/>
      <p:bldP spid="16" grpId="0" animBg="1"/>
      <p:bldP spid="16" grpId="1" animBg="1"/>
      <p:bldP spid="17" grpId="0" uiExpand="1" build="p"/>
      <p:bldP spid="17" grpId="1" build="p"/>
      <p:bldP spid="18" grpId="0" animBg="1"/>
      <p:bldP spid="18" grpId="1" animBg="1"/>
      <p:bldP spid="21" grpId="0" animBg="1"/>
      <p:bldP spid="21" grpId="1" animBg="1"/>
      <p:bldP spid="22" grpId="0" uiExpand="1" build="p"/>
      <p:bldP spid="22" grpId="1" build="p"/>
      <p:bldP spid="23" grpId="0" animBg="1"/>
      <p:bldP spid="23" grpId="1" animBg="1"/>
      <p:bldP spid="25" grpId="0" animBg="1"/>
      <p:bldP spid="27" grpId="0" uiExpand="1" build="p"/>
      <p:bldP spid="27" grpId="1" build="p"/>
      <p:bldP spid="29" grpId="0" animBg="1"/>
      <p:bldP spid="31" grpId="0" uiExpand="1" build="p"/>
      <p:bldP spid="31" grpId="1" build="p"/>
      <p:bldP spid="33" grpId="0" animBg="1"/>
      <p:bldP spid="33" grpId="1" animBg="1"/>
      <p:bldP spid="34" grpId="0" uiExpand="1" build="p"/>
      <p:bldP spid="34" grpId="1" build="p"/>
      <p:bldP spid="35" grpId="0" animBg="1"/>
      <p:bldP spid="35" grpId="1" animBg="1"/>
      <p:bldP spid="45" grpId="0" uiExpand="1" build="allAtOnce" animBg="1"/>
      <p:bldP spid="38" grpId="0" uiExpand="1" build="p"/>
      <p:bldP spid="38" grpId="1" build="p"/>
      <p:bldP spid="39" grpId="0" animBg="1"/>
      <p:bldP spid="3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D40EAC-E1FA-9364-0384-D98F71BF2298}"/>
              </a:ext>
            </a:extLst>
          </p:cNvPr>
          <p:cNvSpPr txBox="1"/>
          <p:nvPr/>
        </p:nvSpPr>
        <p:spPr>
          <a:xfrm>
            <a:off x="3985410" y="3259723"/>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pic>
        <p:nvPicPr>
          <p:cNvPr id="2" name="Graphic 1" descr="Infinity with solid fill">
            <a:extLst>
              <a:ext uri="{FF2B5EF4-FFF2-40B4-BE49-F238E27FC236}">
                <a16:creationId xmlns:a16="http://schemas.microsoft.com/office/drawing/2014/main" id="{ECDF5F84-18A4-1E9C-1393-AE0906B2C22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7198" b="23352"/>
          <a:stretch/>
        </p:blipFill>
        <p:spPr>
          <a:xfrm>
            <a:off x="-786921" y="-80183"/>
            <a:ext cx="13776157" cy="7018366"/>
          </a:xfrm>
          <a:prstGeom prst="rect">
            <a:avLst/>
          </a:prstGeom>
        </p:spPr>
      </p:pic>
    </p:spTree>
    <p:extLst>
      <p:ext uri="{BB962C8B-B14F-4D97-AF65-F5344CB8AC3E}">
        <p14:creationId xmlns:p14="http://schemas.microsoft.com/office/powerpoint/2010/main" val="320560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2"/>
                                        </p:tgtEl>
                                        <p:attrNameLst>
                                          <p:attrName>r</p:attrName>
                                        </p:attrNameLst>
                                      </p:cBhvr>
                                    </p:animRot>
                                  </p:childTnLst>
                                </p:cTn>
                              </p:par>
                              <p:par>
                                <p:cTn id="7" presetID="32" presetClass="emph" presetSubtype="0" repeatCount="indefinite" fill="hold" nodeType="withEffect">
                                  <p:stCondLst>
                                    <p:cond delay="0"/>
                                  </p:stCondLst>
                                  <p:childTnLst>
                                    <p:animRot by="120000">
                                      <p:cBhvr>
                                        <p:cTn id="8" dur="100" fill="hold">
                                          <p:stCondLst>
                                            <p:cond delay="0"/>
                                          </p:stCondLst>
                                        </p:cTn>
                                        <p:tgtEl>
                                          <p:spTgt spid="2"/>
                                        </p:tgtEl>
                                        <p:attrNameLst>
                                          <p:attrName>r</p:attrName>
                                        </p:attrNameLst>
                                      </p:cBhvr>
                                    </p:animRot>
                                    <p:animRot by="-240000">
                                      <p:cBhvr>
                                        <p:cTn id="9" dur="200" fill="hold">
                                          <p:stCondLst>
                                            <p:cond delay="200"/>
                                          </p:stCondLst>
                                        </p:cTn>
                                        <p:tgtEl>
                                          <p:spTgt spid="2"/>
                                        </p:tgtEl>
                                        <p:attrNameLst>
                                          <p:attrName>r</p:attrName>
                                        </p:attrNameLst>
                                      </p:cBhvr>
                                    </p:animRot>
                                    <p:animRot by="240000">
                                      <p:cBhvr>
                                        <p:cTn id="10" dur="200" fill="hold">
                                          <p:stCondLst>
                                            <p:cond delay="400"/>
                                          </p:stCondLst>
                                        </p:cTn>
                                        <p:tgtEl>
                                          <p:spTgt spid="2"/>
                                        </p:tgtEl>
                                        <p:attrNameLst>
                                          <p:attrName>r</p:attrName>
                                        </p:attrNameLst>
                                      </p:cBhvr>
                                    </p:animRot>
                                    <p:animRot by="-240000">
                                      <p:cBhvr>
                                        <p:cTn id="11" dur="200" fill="hold">
                                          <p:stCondLst>
                                            <p:cond delay="600"/>
                                          </p:stCondLst>
                                        </p:cTn>
                                        <p:tgtEl>
                                          <p:spTgt spid="2"/>
                                        </p:tgtEl>
                                        <p:attrNameLst>
                                          <p:attrName>r</p:attrName>
                                        </p:attrNameLst>
                                      </p:cBhvr>
                                    </p:animRot>
                                    <p:animRot by="120000">
                                      <p:cBhvr>
                                        <p:cTn id="12"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6" name="Freeform: Shape 145">
            <a:extLst>
              <a:ext uri="{FF2B5EF4-FFF2-40B4-BE49-F238E27FC236}">
                <a16:creationId xmlns:a16="http://schemas.microsoft.com/office/drawing/2014/main" id="{6BC5F833-B087-B543-C9DB-BFC251E1C050}"/>
              </a:ext>
            </a:extLst>
          </p:cNvPr>
          <p:cNvSpPr/>
          <p:nvPr/>
        </p:nvSpPr>
        <p:spPr>
          <a:xfrm>
            <a:off x="4248167" y="-115427"/>
            <a:ext cx="5099628" cy="2461684"/>
          </a:xfrm>
          <a:custGeom>
            <a:avLst/>
            <a:gdLst>
              <a:gd name="connsiteX0" fmla="*/ 0 w 5099628"/>
              <a:gd name="connsiteY0" fmla="*/ 0 h 2461684"/>
              <a:gd name="connsiteX1" fmla="*/ 5099628 w 5099628"/>
              <a:gd name="connsiteY1" fmla="*/ 0 h 2461684"/>
              <a:gd name="connsiteX2" fmla="*/ 5099628 w 5099628"/>
              <a:gd name="connsiteY2" fmla="*/ 2461685 h 2461684"/>
              <a:gd name="connsiteX3" fmla="*/ 0 w 5099628"/>
              <a:gd name="connsiteY3" fmla="*/ 2461685 h 2461684"/>
            </a:gdLst>
            <a:ahLst/>
            <a:cxnLst>
              <a:cxn ang="0">
                <a:pos x="connsiteX0" y="connsiteY0"/>
              </a:cxn>
              <a:cxn ang="0">
                <a:pos x="connsiteX1" y="connsiteY1"/>
              </a:cxn>
              <a:cxn ang="0">
                <a:pos x="connsiteX2" y="connsiteY2"/>
              </a:cxn>
              <a:cxn ang="0">
                <a:pos x="connsiteX3" y="connsiteY3"/>
              </a:cxn>
            </a:cxnLst>
            <a:rect l="l" t="t" r="r" b="b"/>
            <a:pathLst>
              <a:path w="5099628" h="2461684">
                <a:moveTo>
                  <a:pt x="0" y="0"/>
                </a:moveTo>
                <a:lnTo>
                  <a:pt x="5099628" y="0"/>
                </a:lnTo>
                <a:lnTo>
                  <a:pt x="5099628" y="2461685"/>
                </a:lnTo>
                <a:lnTo>
                  <a:pt x="0" y="2461685"/>
                </a:lnTo>
                <a:close/>
              </a:path>
            </a:pathLst>
          </a:custGeom>
          <a:solidFill>
            <a:srgbClr val="F2F2F2"/>
          </a:solidFill>
          <a:ln w="2654"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CA4B3558-05E8-E30D-BC6B-395544916A5C}"/>
              </a:ext>
            </a:extLst>
          </p:cNvPr>
          <p:cNvSpPr/>
          <p:nvPr/>
        </p:nvSpPr>
        <p:spPr>
          <a:xfrm>
            <a:off x="5838048" y="954277"/>
            <a:ext cx="323373" cy="2520000"/>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grpSp>
        <p:nvGrpSpPr>
          <p:cNvPr id="148" name="Graphic 19" descr="A lamp shining light onto a desk">
            <a:extLst>
              <a:ext uri="{FF2B5EF4-FFF2-40B4-BE49-F238E27FC236}">
                <a16:creationId xmlns:a16="http://schemas.microsoft.com/office/drawing/2014/main" id="{3F77FE57-52CC-552A-453D-CC91B281C38C}"/>
              </a:ext>
            </a:extLst>
          </p:cNvPr>
          <p:cNvGrpSpPr/>
          <p:nvPr/>
        </p:nvGrpSpPr>
        <p:grpSpPr>
          <a:xfrm>
            <a:off x="5546978" y="236405"/>
            <a:ext cx="854758" cy="973910"/>
            <a:chOff x="5546979" y="320216"/>
            <a:chExt cx="854758" cy="973910"/>
          </a:xfrm>
          <a:solidFill>
            <a:srgbClr val="9DAAE1"/>
          </a:solidFill>
          <a:effectLst>
            <a:outerShdw blurRad="63500" sx="102000" sy="102000" algn="ctr" rotWithShape="0">
              <a:prstClr val="black">
                <a:alpha val="40000"/>
              </a:prstClr>
            </a:outerShdw>
          </a:effectLst>
        </p:grpSpPr>
        <p:grpSp>
          <p:nvGrpSpPr>
            <p:cNvPr id="149" name="Graphic 19" descr="A lamp shining light onto a desk">
              <a:extLst>
                <a:ext uri="{FF2B5EF4-FFF2-40B4-BE49-F238E27FC236}">
                  <a16:creationId xmlns:a16="http://schemas.microsoft.com/office/drawing/2014/main" id="{7887DA94-1170-EEAE-20F4-CF28CBC6B8FB}"/>
                </a:ext>
              </a:extLst>
            </p:cNvPr>
            <p:cNvGrpSpPr/>
            <p:nvPr/>
          </p:nvGrpSpPr>
          <p:grpSpPr>
            <a:xfrm>
              <a:off x="5988124" y="320216"/>
              <a:ext cx="63665" cy="85160"/>
              <a:chOff x="5988124" y="320216"/>
              <a:chExt cx="63665" cy="85160"/>
            </a:xfrm>
            <a:grpFill/>
          </p:grpSpPr>
          <p:sp>
            <p:nvSpPr>
              <p:cNvPr id="150" name="Freeform: Shape 149">
                <a:extLst>
                  <a:ext uri="{FF2B5EF4-FFF2-40B4-BE49-F238E27FC236}">
                    <a16:creationId xmlns:a16="http://schemas.microsoft.com/office/drawing/2014/main" id="{87DEBF3C-138E-4BB7-E8A4-4B5A9941D27D}"/>
                  </a:ext>
                </a:extLst>
              </p:cNvPr>
              <p:cNvSpPr/>
              <p:nvPr/>
            </p:nvSpPr>
            <p:spPr>
              <a:xfrm>
                <a:off x="6009332" y="320216"/>
                <a:ext cx="21248" cy="76302"/>
              </a:xfrm>
              <a:custGeom>
                <a:avLst/>
                <a:gdLst>
                  <a:gd name="connsiteX0" fmla="*/ 10624 w 21248"/>
                  <a:gd name="connsiteY0" fmla="*/ 76303 h 76302"/>
                  <a:gd name="connsiteX1" fmla="*/ 0 w 21248"/>
                  <a:gd name="connsiteY1" fmla="*/ 64492 h 76302"/>
                  <a:gd name="connsiteX2" fmla="*/ 0 w 21248"/>
                  <a:gd name="connsiteY2" fmla="*/ 11811 h 76302"/>
                  <a:gd name="connsiteX3" fmla="*/ 10624 w 21248"/>
                  <a:gd name="connsiteY3" fmla="*/ 0 h 76302"/>
                  <a:gd name="connsiteX4" fmla="*/ 21248 w 21248"/>
                  <a:gd name="connsiteY4" fmla="*/ 11811 h 76302"/>
                  <a:gd name="connsiteX5" fmla="*/ 21248 w 21248"/>
                  <a:gd name="connsiteY5" fmla="*/ 64492 h 76302"/>
                  <a:gd name="connsiteX6" fmla="*/ 10624 w 21248"/>
                  <a:gd name="connsiteY6" fmla="*/ 76303 h 76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 h="76302">
                    <a:moveTo>
                      <a:pt x="10624" y="76303"/>
                    </a:moveTo>
                    <a:cubicBezTo>
                      <a:pt x="4757" y="76303"/>
                      <a:pt x="0" y="71014"/>
                      <a:pt x="0" y="64492"/>
                    </a:cubicBezTo>
                    <a:lnTo>
                      <a:pt x="0" y="11811"/>
                    </a:lnTo>
                    <a:cubicBezTo>
                      <a:pt x="0" y="5288"/>
                      <a:pt x="4757" y="0"/>
                      <a:pt x="10624" y="0"/>
                    </a:cubicBezTo>
                    <a:cubicBezTo>
                      <a:pt x="16492" y="0"/>
                      <a:pt x="21248" y="5288"/>
                      <a:pt x="21248" y="11811"/>
                    </a:cubicBezTo>
                    <a:lnTo>
                      <a:pt x="21248" y="64492"/>
                    </a:lnTo>
                    <a:cubicBezTo>
                      <a:pt x="21248" y="71014"/>
                      <a:pt x="16492" y="76303"/>
                      <a:pt x="10624" y="76303"/>
                    </a:cubicBezTo>
                    <a:close/>
                  </a:path>
                </a:pathLst>
              </a:custGeom>
              <a:grpFill/>
              <a:ln w="2654"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E6B72350-45ED-BBE5-9A28-ED451E17463D}"/>
                  </a:ext>
                </a:extLst>
              </p:cNvPr>
              <p:cNvSpPr/>
              <p:nvPr/>
            </p:nvSpPr>
            <p:spPr>
              <a:xfrm>
                <a:off x="5988124" y="372897"/>
                <a:ext cx="63665" cy="32479"/>
              </a:xfrm>
              <a:custGeom>
                <a:avLst/>
                <a:gdLst>
                  <a:gd name="connsiteX0" fmla="*/ 0 w 63665"/>
                  <a:gd name="connsiteY0" fmla="*/ 0 h 32479"/>
                  <a:gd name="connsiteX1" fmla="*/ 63666 w 63665"/>
                  <a:gd name="connsiteY1" fmla="*/ 0 h 32479"/>
                  <a:gd name="connsiteX2" fmla="*/ 63666 w 63665"/>
                  <a:gd name="connsiteY2" fmla="*/ 32479 h 32479"/>
                  <a:gd name="connsiteX3" fmla="*/ 0 w 63665"/>
                  <a:gd name="connsiteY3" fmla="*/ 32479 h 32479"/>
                </a:gdLst>
                <a:ahLst/>
                <a:cxnLst>
                  <a:cxn ang="0">
                    <a:pos x="connsiteX0" y="connsiteY0"/>
                  </a:cxn>
                  <a:cxn ang="0">
                    <a:pos x="connsiteX1" y="connsiteY1"/>
                  </a:cxn>
                  <a:cxn ang="0">
                    <a:pos x="connsiteX2" y="connsiteY2"/>
                  </a:cxn>
                  <a:cxn ang="0">
                    <a:pos x="connsiteX3" y="connsiteY3"/>
                  </a:cxn>
                </a:cxnLst>
                <a:rect l="l" t="t" r="r" b="b"/>
                <a:pathLst>
                  <a:path w="63665" h="32479">
                    <a:moveTo>
                      <a:pt x="0" y="0"/>
                    </a:moveTo>
                    <a:lnTo>
                      <a:pt x="63666" y="0"/>
                    </a:lnTo>
                    <a:lnTo>
                      <a:pt x="63666" y="32479"/>
                    </a:lnTo>
                    <a:lnTo>
                      <a:pt x="0" y="32479"/>
                    </a:lnTo>
                    <a:close/>
                  </a:path>
                </a:pathLst>
              </a:custGeom>
              <a:grpFill/>
              <a:ln w="2654" cap="flat">
                <a:noFill/>
                <a:prstDash val="solid"/>
                <a:miter/>
              </a:ln>
            </p:spPr>
            <p:txBody>
              <a:bodyPr rtlCol="0" anchor="ctr"/>
              <a:lstStyle/>
              <a:p>
                <a:endParaRPr lang="en-IN"/>
              </a:p>
            </p:txBody>
          </p:sp>
        </p:grpSp>
        <p:sp>
          <p:nvSpPr>
            <p:cNvPr id="152" name="Freeform: Shape 151">
              <a:extLst>
                <a:ext uri="{FF2B5EF4-FFF2-40B4-BE49-F238E27FC236}">
                  <a16:creationId xmlns:a16="http://schemas.microsoft.com/office/drawing/2014/main" id="{6F7B77FE-F11E-E7E0-6FC7-E4F6458914DA}"/>
                </a:ext>
              </a:extLst>
            </p:cNvPr>
            <p:cNvSpPr/>
            <p:nvPr/>
          </p:nvSpPr>
          <p:spPr>
            <a:xfrm>
              <a:off x="5638175" y="395370"/>
              <a:ext cx="763563" cy="644828"/>
            </a:xfrm>
            <a:custGeom>
              <a:avLst/>
              <a:gdLst>
                <a:gd name="connsiteX0" fmla="*/ 763563 w 763563"/>
                <a:gd name="connsiteY0" fmla="*/ 644828 h 644828"/>
                <a:gd name="connsiteX1" fmla="*/ 469599 w 763563"/>
                <a:gd name="connsiteY1" fmla="*/ 177977 h 644828"/>
                <a:gd name="connsiteX2" fmla="*/ 469599 w 763563"/>
                <a:gd name="connsiteY2" fmla="*/ 0 h 644828"/>
                <a:gd name="connsiteX3" fmla="*/ 288456 w 763563"/>
                <a:gd name="connsiteY3" fmla="*/ 0 h 644828"/>
                <a:gd name="connsiteX4" fmla="*/ 288456 w 763563"/>
                <a:gd name="connsiteY4" fmla="*/ 186744 h 644828"/>
                <a:gd name="connsiteX5" fmla="*/ 249146 w 763563"/>
                <a:gd name="connsiteY5" fmla="*/ 249172 h 644828"/>
                <a:gd name="connsiteX6" fmla="*/ 25671 w 763563"/>
                <a:gd name="connsiteY6" fmla="*/ 249172 h 644828"/>
                <a:gd name="connsiteX7" fmla="*/ 25671 w 763563"/>
                <a:gd name="connsiteY7" fmla="*/ 314130 h 644828"/>
                <a:gd name="connsiteX8" fmla="*/ 133063 w 763563"/>
                <a:gd name="connsiteY8" fmla="*/ 433515 h 644828"/>
                <a:gd name="connsiteX9" fmla="*/ 0 w 763563"/>
                <a:gd name="connsiteY9" fmla="*/ 644828 h 64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563" h="644828">
                  <a:moveTo>
                    <a:pt x="763563" y="644828"/>
                  </a:moveTo>
                  <a:lnTo>
                    <a:pt x="469599" y="177977"/>
                  </a:lnTo>
                  <a:lnTo>
                    <a:pt x="469599" y="0"/>
                  </a:lnTo>
                  <a:lnTo>
                    <a:pt x="288456" y="0"/>
                  </a:lnTo>
                  <a:lnTo>
                    <a:pt x="288456" y="186744"/>
                  </a:lnTo>
                  <a:lnTo>
                    <a:pt x="249146" y="249172"/>
                  </a:lnTo>
                  <a:lnTo>
                    <a:pt x="25671" y="249172"/>
                  </a:lnTo>
                  <a:lnTo>
                    <a:pt x="25671" y="314130"/>
                  </a:lnTo>
                  <a:lnTo>
                    <a:pt x="133063" y="433515"/>
                  </a:lnTo>
                  <a:lnTo>
                    <a:pt x="0" y="644828"/>
                  </a:lnTo>
                  <a:close/>
                </a:path>
              </a:pathLst>
            </a:custGeom>
            <a:solidFill>
              <a:schemeClr val="accent2">
                <a:lumMod val="40000"/>
                <a:lumOff val="60000"/>
              </a:schemeClr>
            </a:solidFill>
            <a:ln w="2654" cap="flat">
              <a:noFill/>
              <a:prstDash val="solid"/>
              <a:miter/>
            </a:ln>
          </p:spPr>
          <p:txBody>
            <a:bodyPr rtlCol="0" anchor="ctr"/>
            <a:lstStyle/>
            <a:p>
              <a:endParaRPr lang="en-IN" dirty="0"/>
            </a:p>
          </p:txBody>
        </p:sp>
        <p:grpSp>
          <p:nvGrpSpPr>
            <p:cNvPr id="153" name="Graphic 19" descr="A lamp shining light onto a desk">
              <a:extLst>
                <a:ext uri="{FF2B5EF4-FFF2-40B4-BE49-F238E27FC236}">
                  <a16:creationId xmlns:a16="http://schemas.microsoft.com/office/drawing/2014/main" id="{5894B026-3CBD-553A-1148-DD59A6F89396}"/>
                </a:ext>
              </a:extLst>
            </p:cNvPr>
            <p:cNvGrpSpPr/>
            <p:nvPr/>
          </p:nvGrpSpPr>
          <p:grpSpPr>
            <a:xfrm>
              <a:off x="6041006" y="857133"/>
              <a:ext cx="127490" cy="129916"/>
              <a:chOff x="6041006" y="857133"/>
              <a:chExt cx="127490" cy="129916"/>
            </a:xfrm>
            <a:grpFill/>
          </p:grpSpPr>
          <p:sp>
            <p:nvSpPr>
              <p:cNvPr id="154" name="Freeform: Shape 153">
                <a:extLst>
                  <a:ext uri="{FF2B5EF4-FFF2-40B4-BE49-F238E27FC236}">
                    <a16:creationId xmlns:a16="http://schemas.microsoft.com/office/drawing/2014/main" id="{B5967B22-346C-F646-4E77-D18D2634B323}"/>
                  </a:ext>
                </a:extLst>
              </p:cNvPr>
              <p:cNvSpPr/>
              <p:nvPr/>
            </p:nvSpPr>
            <p:spPr>
              <a:xfrm>
                <a:off x="6147248" y="857133"/>
                <a:ext cx="21248" cy="129916"/>
              </a:xfrm>
              <a:custGeom>
                <a:avLst/>
                <a:gdLst>
                  <a:gd name="connsiteX0" fmla="*/ 10624 w 21248"/>
                  <a:gd name="connsiteY0" fmla="*/ 129917 h 129916"/>
                  <a:gd name="connsiteX1" fmla="*/ 0 w 21248"/>
                  <a:gd name="connsiteY1" fmla="*/ 118106 h 129916"/>
                  <a:gd name="connsiteX2" fmla="*/ 0 w 21248"/>
                  <a:gd name="connsiteY2" fmla="*/ 11811 h 129916"/>
                  <a:gd name="connsiteX3" fmla="*/ 10624 w 21248"/>
                  <a:gd name="connsiteY3" fmla="*/ 0 h 129916"/>
                  <a:gd name="connsiteX4" fmla="*/ 21248 w 21248"/>
                  <a:gd name="connsiteY4" fmla="*/ 11811 h 129916"/>
                  <a:gd name="connsiteX5" fmla="*/ 21248 w 21248"/>
                  <a:gd name="connsiteY5" fmla="*/ 118106 h 129916"/>
                  <a:gd name="connsiteX6" fmla="*/ 10624 w 21248"/>
                  <a:gd name="connsiteY6" fmla="*/ 129917 h 1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 h="129916">
                    <a:moveTo>
                      <a:pt x="10624" y="129917"/>
                    </a:moveTo>
                    <a:cubicBezTo>
                      <a:pt x="4757" y="129917"/>
                      <a:pt x="0" y="124629"/>
                      <a:pt x="0" y="118106"/>
                    </a:cubicBezTo>
                    <a:lnTo>
                      <a:pt x="0" y="11811"/>
                    </a:lnTo>
                    <a:cubicBezTo>
                      <a:pt x="0" y="5288"/>
                      <a:pt x="4757" y="0"/>
                      <a:pt x="10624" y="0"/>
                    </a:cubicBezTo>
                    <a:cubicBezTo>
                      <a:pt x="16491" y="0"/>
                      <a:pt x="21248" y="5288"/>
                      <a:pt x="21248" y="11811"/>
                    </a:cubicBezTo>
                    <a:lnTo>
                      <a:pt x="21248" y="118106"/>
                    </a:lnTo>
                    <a:cubicBezTo>
                      <a:pt x="21248" y="124629"/>
                      <a:pt x="16491" y="129917"/>
                      <a:pt x="10624" y="129917"/>
                    </a:cubicBezTo>
                    <a:close/>
                  </a:path>
                </a:pathLst>
              </a:custGeom>
              <a:grpFill/>
              <a:ln w="2654"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2B99EA01-DAC7-B49D-B5C7-5680E94AD938}"/>
                  </a:ext>
                </a:extLst>
              </p:cNvPr>
              <p:cNvSpPr/>
              <p:nvPr/>
            </p:nvSpPr>
            <p:spPr>
              <a:xfrm>
                <a:off x="6094127" y="857133"/>
                <a:ext cx="21248" cy="129916"/>
              </a:xfrm>
              <a:custGeom>
                <a:avLst/>
                <a:gdLst>
                  <a:gd name="connsiteX0" fmla="*/ 10624 w 21248"/>
                  <a:gd name="connsiteY0" fmla="*/ 129917 h 129916"/>
                  <a:gd name="connsiteX1" fmla="*/ 0 w 21248"/>
                  <a:gd name="connsiteY1" fmla="*/ 118106 h 129916"/>
                  <a:gd name="connsiteX2" fmla="*/ 0 w 21248"/>
                  <a:gd name="connsiteY2" fmla="*/ 11811 h 129916"/>
                  <a:gd name="connsiteX3" fmla="*/ 10624 w 21248"/>
                  <a:gd name="connsiteY3" fmla="*/ 0 h 129916"/>
                  <a:gd name="connsiteX4" fmla="*/ 21248 w 21248"/>
                  <a:gd name="connsiteY4" fmla="*/ 11811 h 129916"/>
                  <a:gd name="connsiteX5" fmla="*/ 21248 w 21248"/>
                  <a:gd name="connsiteY5" fmla="*/ 118106 h 129916"/>
                  <a:gd name="connsiteX6" fmla="*/ 10624 w 21248"/>
                  <a:gd name="connsiteY6" fmla="*/ 129917 h 1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 h="129916">
                    <a:moveTo>
                      <a:pt x="10624" y="129917"/>
                    </a:moveTo>
                    <a:cubicBezTo>
                      <a:pt x="4757" y="129917"/>
                      <a:pt x="0" y="124629"/>
                      <a:pt x="0" y="118106"/>
                    </a:cubicBezTo>
                    <a:lnTo>
                      <a:pt x="0" y="11811"/>
                    </a:lnTo>
                    <a:cubicBezTo>
                      <a:pt x="0" y="5288"/>
                      <a:pt x="4757" y="0"/>
                      <a:pt x="10624" y="0"/>
                    </a:cubicBezTo>
                    <a:cubicBezTo>
                      <a:pt x="16491" y="0"/>
                      <a:pt x="21248" y="5288"/>
                      <a:pt x="21248" y="11811"/>
                    </a:cubicBezTo>
                    <a:lnTo>
                      <a:pt x="21248" y="118106"/>
                    </a:lnTo>
                    <a:cubicBezTo>
                      <a:pt x="21248" y="124629"/>
                      <a:pt x="16491" y="129917"/>
                      <a:pt x="10624" y="129917"/>
                    </a:cubicBezTo>
                    <a:close/>
                  </a:path>
                </a:pathLst>
              </a:custGeom>
              <a:grpFill/>
              <a:ln w="2654"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BDD66905-4F7F-F151-E866-260135BE1BEC}"/>
                  </a:ext>
                </a:extLst>
              </p:cNvPr>
              <p:cNvSpPr/>
              <p:nvPr/>
            </p:nvSpPr>
            <p:spPr>
              <a:xfrm>
                <a:off x="6041006" y="857133"/>
                <a:ext cx="21248" cy="129916"/>
              </a:xfrm>
              <a:custGeom>
                <a:avLst/>
                <a:gdLst>
                  <a:gd name="connsiteX0" fmla="*/ 10624 w 21248"/>
                  <a:gd name="connsiteY0" fmla="*/ 129917 h 129916"/>
                  <a:gd name="connsiteX1" fmla="*/ 0 w 21248"/>
                  <a:gd name="connsiteY1" fmla="*/ 118106 h 129916"/>
                  <a:gd name="connsiteX2" fmla="*/ 0 w 21248"/>
                  <a:gd name="connsiteY2" fmla="*/ 11811 h 129916"/>
                  <a:gd name="connsiteX3" fmla="*/ 10624 w 21248"/>
                  <a:gd name="connsiteY3" fmla="*/ 0 h 129916"/>
                  <a:gd name="connsiteX4" fmla="*/ 21248 w 21248"/>
                  <a:gd name="connsiteY4" fmla="*/ 11811 h 129916"/>
                  <a:gd name="connsiteX5" fmla="*/ 21248 w 21248"/>
                  <a:gd name="connsiteY5" fmla="*/ 118106 h 129916"/>
                  <a:gd name="connsiteX6" fmla="*/ 10624 w 21248"/>
                  <a:gd name="connsiteY6" fmla="*/ 129917 h 1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 h="129916">
                    <a:moveTo>
                      <a:pt x="10624" y="129917"/>
                    </a:moveTo>
                    <a:cubicBezTo>
                      <a:pt x="4757" y="129917"/>
                      <a:pt x="0" y="124629"/>
                      <a:pt x="0" y="118106"/>
                    </a:cubicBezTo>
                    <a:lnTo>
                      <a:pt x="0" y="11811"/>
                    </a:lnTo>
                    <a:cubicBezTo>
                      <a:pt x="0" y="5288"/>
                      <a:pt x="4757" y="0"/>
                      <a:pt x="10624" y="0"/>
                    </a:cubicBezTo>
                    <a:cubicBezTo>
                      <a:pt x="16491" y="0"/>
                      <a:pt x="21248" y="5288"/>
                      <a:pt x="21248" y="11811"/>
                    </a:cubicBezTo>
                    <a:lnTo>
                      <a:pt x="21248" y="118106"/>
                    </a:lnTo>
                    <a:cubicBezTo>
                      <a:pt x="21248" y="124629"/>
                      <a:pt x="16491" y="129917"/>
                      <a:pt x="10624" y="129917"/>
                    </a:cubicBezTo>
                    <a:close/>
                  </a:path>
                </a:pathLst>
              </a:custGeom>
              <a:grpFill/>
              <a:ln w="2654" cap="flat">
                <a:noFill/>
                <a:prstDash val="solid"/>
                <a:miter/>
              </a:ln>
            </p:spPr>
            <p:txBody>
              <a:bodyPr rtlCol="0" anchor="ctr"/>
              <a:lstStyle/>
              <a:p>
                <a:endParaRPr lang="en-IN"/>
              </a:p>
            </p:txBody>
          </p:sp>
        </p:grpSp>
        <p:sp>
          <p:nvSpPr>
            <p:cNvPr id="157" name="Freeform: Shape 156">
              <a:extLst>
                <a:ext uri="{FF2B5EF4-FFF2-40B4-BE49-F238E27FC236}">
                  <a16:creationId xmlns:a16="http://schemas.microsoft.com/office/drawing/2014/main" id="{F149F8E0-4ECD-6E7F-8398-5134BFB000E0}"/>
                </a:ext>
              </a:extLst>
            </p:cNvPr>
            <p:cNvSpPr/>
            <p:nvPr/>
          </p:nvSpPr>
          <p:spPr>
            <a:xfrm>
              <a:off x="5546979" y="739025"/>
              <a:ext cx="228423" cy="555101"/>
            </a:xfrm>
            <a:custGeom>
              <a:avLst/>
              <a:gdLst>
                <a:gd name="connsiteX0" fmla="*/ 10624 w 228423"/>
                <a:gd name="connsiteY0" fmla="*/ 555101 h 555101"/>
                <a:gd name="connsiteX1" fmla="*/ 0 w 228423"/>
                <a:gd name="connsiteY1" fmla="*/ 543291 h 555101"/>
                <a:gd name="connsiteX2" fmla="*/ 0 w 228423"/>
                <a:gd name="connsiteY2" fmla="*/ 301300 h 555101"/>
                <a:gd name="connsiteX3" fmla="*/ 2311 w 228423"/>
                <a:gd name="connsiteY3" fmla="*/ 293948 h 555101"/>
                <a:gd name="connsiteX4" fmla="*/ 209483 w 228423"/>
                <a:gd name="connsiteY4" fmla="*/ 4460 h 555101"/>
                <a:gd name="connsiteX5" fmla="*/ 224413 w 228423"/>
                <a:gd name="connsiteY5" fmla="*/ 2570 h 555101"/>
                <a:gd name="connsiteX6" fmla="*/ 226113 w 228423"/>
                <a:gd name="connsiteY6" fmla="*/ 19164 h 555101"/>
                <a:gd name="connsiteX7" fmla="*/ 21251 w 228423"/>
                <a:gd name="connsiteY7" fmla="*/ 305425 h 555101"/>
                <a:gd name="connsiteX8" fmla="*/ 21251 w 228423"/>
                <a:gd name="connsiteY8" fmla="*/ 543291 h 555101"/>
                <a:gd name="connsiteX9" fmla="*/ 10624 w 228423"/>
                <a:gd name="connsiteY9" fmla="*/ 555101 h 555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423" h="555101">
                  <a:moveTo>
                    <a:pt x="10624" y="555101"/>
                  </a:moveTo>
                  <a:cubicBezTo>
                    <a:pt x="4757" y="555101"/>
                    <a:pt x="0" y="549813"/>
                    <a:pt x="0" y="543291"/>
                  </a:cubicBezTo>
                  <a:lnTo>
                    <a:pt x="0" y="301300"/>
                  </a:lnTo>
                  <a:cubicBezTo>
                    <a:pt x="0" y="298630"/>
                    <a:pt x="815" y="296038"/>
                    <a:pt x="2311" y="293948"/>
                  </a:cubicBezTo>
                  <a:lnTo>
                    <a:pt x="209483" y="4460"/>
                  </a:lnTo>
                  <a:cubicBezTo>
                    <a:pt x="213138" y="-648"/>
                    <a:pt x="219823" y="-1492"/>
                    <a:pt x="224413" y="2570"/>
                  </a:cubicBezTo>
                  <a:cubicBezTo>
                    <a:pt x="229005" y="6630"/>
                    <a:pt x="229765" y="14062"/>
                    <a:pt x="226113" y="19164"/>
                  </a:cubicBezTo>
                  <a:lnTo>
                    <a:pt x="21251" y="305425"/>
                  </a:lnTo>
                  <a:lnTo>
                    <a:pt x="21251" y="543291"/>
                  </a:lnTo>
                  <a:cubicBezTo>
                    <a:pt x="21248" y="549813"/>
                    <a:pt x="16491" y="555101"/>
                    <a:pt x="10624" y="555101"/>
                  </a:cubicBezTo>
                  <a:close/>
                </a:path>
              </a:pathLst>
            </a:custGeom>
            <a:grpFill/>
            <a:ln w="2654" cap="flat">
              <a:noFill/>
              <a:prstDash val="solid"/>
              <a:miter/>
            </a:ln>
          </p:spPr>
          <p:txBody>
            <a:bodyPr rtlCol="0" anchor="ctr"/>
            <a:lstStyle/>
            <a:p>
              <a:endParaRPr lang="en-IN"/>
            </a:p>
          </p:txBody>
        </p:sp>
      </p:grpSp>
      <p:sp>
        <p:nvSpPr>
          <p:cNvPr id="23" name="Rectangle 22">
            <a:extLst>
              <a:ext uri="{FF2B5EF4-FFF2-40B4-BE49-F238E27FC236}">
                <a16:creationId xmlns:a16="http://schemas.microsoft.com/office/drawing/2014/main" id="{E1CA9ACC-4FA7-8EB4-1706-CDE280C035CB}"/>
              </a:ext>
            </a:extLst>
          </p:cNvPr>
          <p:cNvSpPr/>
          <p:nvPr/>
        </p:nvSpPr>
        <p:spPr>
          <a:xfrm>
            <a:off x="0" y="-148385"/>
            <a:ext cx="4267200" cy="245275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3974EA62-27E8-D0C8-5F53-4FF3F4C07EFE}"/>
              </a:ext>
            </a:extLst>
          </p:cNvPr>
          <p:cNvSpPr/>
          <p:nvPr/>
        </p:nvSpPr>
        <p:spPr>
          <a:xfrm>
            <a:off x="7924800" y="-83811"/>
            <a:ext cx="4267200" cy="238818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0" name="Footer Placeholder 3">
            <a:extLst>
              <a:ext uri="{FF2B5EF4-FFF2-40B4-BE49-F238E27FC236}">
                <a16:creationId xmlns:a16="http://schemas.microsoft.com/office/drawing/2014/main" id="{81A965D1-CC95-5968-D421-E362E9CB96F8}"/>
              </a:ext>
            </a:extLst>
          </p:cNvPr>
          <p:cNvSpPr>
            <a:spLocks noGrp="1"/>
          </p:cNvSpPr>
          <p:nvPr>
            <p:ph type="ftr" sz="quarter" idx="11"/>
          </p:nvPr>
        </p:nvSpPr>
        <p:spPr>
          <a:xfrm>
            <a:off x="4508500" y="6424769"/>
            <a:ext cx="4114800" cy="365125"/>
          </a:xfrm>
        </p:spPr>
        <p:txBody>
          <a:bodyPr/>
          <a:lstStyle/>
          <a:p>
            <a:r>
              <a:rPr lang="en-IN" dirty="0"/>
              <a:t>IMLAIC - Surya Charan Teja - Deputy Manager Data Scientist</a:t>
            </a:r>
          </a:p>
        </p:txBody>
      </p:sp>
      <p:sp>
        <p:nvSpPr>
          <p:cNvPr id="141" name="TextBox 140">
            <a:extLst>
              <a:ext uri="{FF2B5EF4-FFF2-40B4-BE49-F238E27FC236}">
                <a16:creationId xmlns:a16="http://schemas.microsoft.com/office/drawing/2014/main" id="{DCF71D71-6BEE-99A2-F3D6-CDB9CB4D1444}"/>
              </a:ext>
            </a:extLst>
          </p:cNvPr>
          <p:cNvSpPr txBox="1"/>
          <p:nvPr/>
        </p:nvSpPr>
        <p:spPr>
          <a:xfrm>
            <a:off x="3985409" y="-797"/>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grpSp>
        <p:nvGrpSpPr>
          <p:cNvPr id="161" name="Graphic 19" descr="A lamp shining light onto a desk">
            <a:extLst>
              <a:ext uri="{FF2B5EF4-FFF2-40B4-BE49-F238E27FC236}">
                <a16:creationId xmlns:a16="http://schemas.microsoft.com/office/drawing/2014/main" id="{1F14C36A-031C-C5D2-4BF4-B482EBE6BD64}"/>
              </a:ext>
            </a:extLst>
          </p:cNvPr>
          <p:cNvGrpSpPr/>
          <p:nvPr/>
        </p:nvGrpSpPr>
        <p:grpSpPr>
          <a:xfrm>
            <a:off x="4746256" y="591294"/>
            <a:ext cx="953524" cy="1742071"/>
            <a:chOff x="4779379" y="620921"/>
            <a:chExt cx="953524" cy="1742071"/>
          </a:xfrm>
          <a:solidFill>
            <a:schemeClr val="accent2">
              <a:lumMod val="40000"/>
              <a:lumOff val="60000"/>
            </a:schemeClr>
          </a:solidFill>
          <a:effectLst>
            <a:outerShdw blurRad="63500" sx="102000" sy="102000" algn="ctr" rotWithShape="0">
              <a:prstClr val="black">
                <a:alpha val="40000"/>
              </a:prstClr>
            </a:outerShdw>
          </a:effectLst>
        </p:grpSpPr>
        <p:sp>
          <p:nvSpPr>
            <p:cNvPr id="162" name="Freeform: Shape 161">
              <a:extLst>
                <a:ext uri="{FF2B5EF4-FFF2-40B4-BE49-F238E27FC236}">
                  <a16:creationId xmlns:a16="http://schemas.microsoft.com/office/drawing/2014/main" id="{E4D9A8CA-CD51-35A1-A82E-D7A01DA73D0F}"/>
                </a:ext>
              </a:extLst>
            </p:cNvPr>
            <p:cNvSpPr/>
            <p:nvPr/>
          </p:nvSpPr>
          <p:spPr>
            <a:xfrm>
              <a:off x="4920150" y="733122"/>
              <a:ext cx="568396" cy="1381973"/>
            </a:xfrm>
            <a:custGeom>
              <a:avLst/>
              <a:gdLst>
                <a:gd name="connsiteX0" fmla="*/ 557775 w 568396"/>
                <a:gd name="connsiteY0" fmla="*/ 1381974 h 1381973"/>
                <a:gd name="connsiteX1" fmla="*/ 548072 w 568396"/>
                <a:gd name="connsiteY1" fmla="*/ 1374988 h 1381973"/>
                <a:gd name="connsiteX2" fmla="*/ 927 w 568396"/>
                <a:gd name="connsiteY2" fmla="*/ 16638 h 1381973"/>
                <a:gd name="connsiteX3" fmla="*/ 1708 w 568396"/>
                <a:gd name="connsiteY3" fmla="*/ 5389 h 1381973"/>
                <a:gd name="connsiteX4" fmla="*/ 10624 w 568396"/>
                <a:gd name="connsiteY4" fmla="*/ 0 h 1381973"/>
                <a:gd name="connsiteX5" fmla="*/ 398408 w 568396"/>
                <a:gd name="connsiteY5" fmla="*/ 0 h 1381973"/>
                <a:gd name="connsiteX6" fmla="*/ 409033 w 568396"/>
                <a:gd name="connsiteY6" fmla="*/ 11811 h 1381973"/>
                <a:gd name="connsiteX7" fmla="*/ 398408 w 568396"/>
                <a:gd name="connsiteY7" fmla="*/ 23621 h 1381973"/>
                <a:gd name="connsiteX8" fmla="*/ 27023 w 568396"/>
                <a:gd name="connsiteY8" fmla="*/ 23621 h 1381973"/>
                <a:gd name="connsiteX9" fmla="*/ 567466 w 568396"/>
                <a:gd name="connsiteY9" fmla="*/ 1365333 h 1381973"/>
                <a:gd name="connsiteX10" fmla="*/ 562112 w 568396"/>
                <a:gd name="connsiteY10" fmla="*/ 1380938 h 1381973"/>
                <a:gd name="connsiteX11" fmla="*/ 557775 w 568396"/>
                <a:gd name="connsiteY11" fmla="*/ 1381974 h 1381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8396" h="1381973">
                  <a:moveTo>
                    <a:pt x="557775" y="1381974"/>
                  </a:moveTo>
                  <a:cubicBezTo>
                    <a:pt x="553713" y="1381974"/>
                    <a:pt x="549838" y="1379373"/>
                    <a:pt x="548072" y="1374988"/>
                  </a:cubicBezTo>
                  <a:lnTo>
                    <a:pt x="927" y="16638"/>
                  </a:lnTo>
                  <a:cubicBezTo>
                    <a:pt x="-544" y="12986"/>
                    <a:pt x="-250" y="8749"/>
                    <a:pt x="1708" y="5389"/>
                  </a:cubicBezTo>
                  <a:cubicBezTo>
                    <a:pt x="3665" y="2028"/>
                    <a:pt x="7023" y="0"/>
                    <a:pt x="10624" y="0"/>
                  </a:cubicBezTo>
                  <a:lnTo>
                    <a:pt x="398408" y="0"/>
                  </a:lnTo>
                  <a:cubicBezTo>
                    <a:pt x="404276" y="0"/>
                    <a:pt x="409033" y="5288"/>
                    <a:pt x="409033" y="11811"/>
                  </a:cubicBezTo>
                  <a:cubicBezTo>
                    <a:pt x="409033" y="18333"/>
                    <a:pt x="404276" y="23621"/>
                    <a:pt x="398408" y="23621"/>
                  </a:cubicBezTo>
                  <a:lnTo>
                    <a:pt x="27023" y="23621"/>
                  </a:lnTo>
                  <a:lnTo>
                    <a:pt x="567466" y="1365333"/>
                  </a:lnTo>
                  <a:cubicBezTo>
                    <a:pt x="569865" y="1371288"/>
                    <a:pt x="567466" y="1378274"/>
                    <a:pt x="562112" y="1380938"/>
                  </a:cubicBezTo>
                  <a:cubicBezTo>
                    <a:pt x="560699" y="1381643"/>
                    <a:pt x="559225" y="1381974"/>
                    <a:pt x="557775" y="1381974"/>
                  </a:cubicBezTo>
                  <a:close/>
                </a:path>
              </a:pathLst>
            </a:custGeom>
            <a:grpFill/>
            <a:ln w="2654" cap="flat">
              <a:solidFill>
                <a:srgbClr val="9DAAE1"/>
              </a:solidFill>
              <a:prstDash val="solid"/>
              <a:miter/>
            </a:ln>
          </p:spPr>
          <p:txBody>
            <a:bodyPr rtlCol="0" anchor="ctr"/>
            <a:lstStyle/>
            <a:p>
              <a:endParaRPr lang="en-IN">
                <a:solidFill>
                  <a:srgbClr val="2A9D8F"/>
                </a:solidFill>
              </a:endParaRPr>
            </a:p>
          </p:txBody>
        </p:sp>
        <p:sp>
          <p:nvSpPr>
            <p:cNvPr id="164" name="Freeform: Shape 163">
              <a:extLst>
                <a:ext uri="{FF2B5EF4-FFF2-40B4-BE49-F238E27FC236}">
                  <a16:creationId xmlns:a16="http://schemas.microsoft.com/office/drawing/2014/main" id="{CCEB6AFC-0D2E-0EA3-5AAF-E76E5F095312}"/>
                </a:ext>
              </a:extLst>
            </p:cNvPr>
            <p:cNvSpPr/>
            <p:nvPr/>
          </p:nvSpPr>
          <p:spPr>
            <a:xfrm>
              <a:off x="5626661" y="620921"/>
              <a:ext cx="106242" cy="118106"/>
            </a:xfrm>
            <a:custGeom>
              <a:avLst/>
              <a:gdLst>
                <a:gd name="connsiteX0" fmla="*/ 106242 w 106242"/>
                <a:gd name="connsiteY0" fmla="*/ 59053 h 118106"/>
                <a:gd name="connsiteX1" fmla="*/ 53121 w 106242"/>
                <a:gd name="connsiteY1" fmla="*/ 118106 h 118106"/>
                <a:gd name="connsiteX2" fmla="*/ 0 w 106242"/>
                <a:gd name="connsiteY2" fmla="*/ 59053 h 118106"/>
                <a:gd name="connsiteX3" fmla="*/ 53121 w 106242"/>
                <a:gd name="connsiteY3" fmla="*/ 0 h 118106"/>
                <a:gd name="connsiteX4" fmla="*/ 106242 w 106242"/>
                <a:gd name="connsiteY4" fmla="*/ 59053 h 11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42" h="118106">
                  <a:moveTo>
                    <a:pt x="106242" y="59053"/>
                  </a:moveTo>
                  <a:cubicBezTo>
                    <a:pt x="106242" y="91667"/>
                    <a:pt x="82459" y="118106"/>
                    <a:pt x="53121" y="118106"/>
                  </a:cubicBezTo>
                  <a:cubicBezTo>
                    <a:pt x="23783" y="118106"/>
                    <a:pt x="0" y="91667"/>
                    <a:pt x="0" y="59053"/>
                  </a:cubicBezTo>
                  <a:cubicBezTo>
                    <a:pt x="0" y="26439"/>
                    <a:pt x="23783" y="0"/>
                    <a:pt x="53121" y="0"/>
                  </a:cubicBezTo>
                  <a:cubicBezTo>
                    <a:pt x="82459" y="0"/>
                    <a:pt x="106242" y="26439"/>
                    <a:pt x="106242" y="59053"/>
                  </a:cubicBezTo>
                  <a:close/>
                </a:path>
              </a:pathLst>
            </a:custGeom>
            <a:grpFill/>
            <a:ln w="2654" cap="flat">
              <a:solidFill>
                <a:srgbClr val="9DAAE1"/>
              </a:solidFill>
              <a:prstDash val="solid"/>
              <a:miter/>
            </a:ln>
          </p:spPr>
          <p:txBody>
            <a:bodyPr rtlCol="0" anchor="ctr"/>
            <a:lstStyle/>
            <a:p>
              <a:endParaRPr lang="en-IN">
                <a:solidFill>
                  <a:srgbClr val="2A9D8F"/>
                </a:solidFill>
              </a:endParaRPr>
            </a:p>
          </p:txBody>
        </p:sp>
        <p:sp>
          <p:nvSpPr>
            <p:cNvPr id="165" name="Freeform: Shape 164">
              <a:extLst>
                <a:ext uri="{FF2B5EF4-FFF2-40B4-BE49-F238E27FC236}">
                  <a16:creationId xmlns:a16="http://schemas.microsoft.com/office/drawing/2014/main" id="{1799776E-D218-983A-0775-ABDE098876C0}"/>
                </a:ext>
              </a:extLst>
            </p:cNvPr>
            <p:cNvSpPr/>
            <p:nvPr/>
          </p:nvSpPr>
          <p:spPr>
            <a:xfrm>
              <a:off x="4779379" y="620921"/>
              <a:ext cx="106242" cy="118106"/>
            </a:xfrm>
            <a:custGeom>
              <a:avLst/>
              <a:gdLst>
                <a:gd name="connsiteX0" fmla="*/ 106242 w 106242"/>
                <a:gd name="connsiteY0" fmla="*/ 59053 h 118106"/>
                <a:gd name="connsiteX1" fmla="*/ 53121 w 106242"/>
                <a:gd name="connsiteY1" fmla="*/ 118106 h 118106"/>
                <a:gd name="connsiteX2" fmla="*/ 0 w 106242"/>
                <a:gd name="connsiteY2" fmla="*/ 59053 h 118106"/>
                <a:gd name="connsiteX3" fmla="*/ 53121 w 106242"/>
                <a:gd name="connsiteY3" fmla="*/ 0 h 118106"/>
                <a:gd name="connsiteX4" fmla="*/ 106242 w 106242"/>
                <a:gd name="connsiteY4" fmla="*/ 59053 h 11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42" h="118106">
                  <a:moveTo>
                    <a:pt x="106242" y="59053"/>
                  </a:moveTo>
                  <a:cubicBezTo>
                    <a:pt x="106242" y="91667"/>
                    <a:pt x="82459" y="118106"/>
                    <a:pt x="53121" y="118106"/>
                  </a:cubicBezTo>
                  <a:cubicBezTo>
                    <a:pt x="23783" y="118106"/>
                    <a:pt x="0" y="91667"/>
                    <a:pt x="0" y="59053"/>
                  </a:cubicBezTo>
                  <a:cubicBezTo>
                    <a:pt x="0" y="26439"/>
                    <a:pt x="23783" y="0"/>
                    <a:pt x="53121" y="0"/>
                  </a:cubicBezTo>
                  <a:cubicBezTo>
                    <a:pt x="82459" y="0"/>
                    <a:pt x="106242" y="26439"/>
                    <a:pt x="106242" y="59053"/>
                  </a:cubicBezTo>
                  <a:close/>
                </a:path>
              </a:pathLst>
            </a:custGeom>
            <a:grpFill/>
            <a:ln w="2654" cap="flat">
              <a:solidFill>
                <a:srgbClr val="9DAAE1"/>
              </a:solidFill>
              <a:prstDash val="solid"/>
              <a:miter/>
            </a:ln>
          </p:spPr>
          <p:txBody>
            <a:bodyPr rtlCol="0" anchor="ctr"/>
            <a:lstStyle/>
            <a:p>
              <a:endParaRPr lang="en-IN">
                <a:solidFill>
                  <a:srgbClr val="2A9D8F"/>
                </a:solidFill>
              </a:endParaRPr>
            </a:p>
          </p:txBody>
        </p:sp>
        <p:sp>
          <p:nvSpPr>
            <p:cNvPr id="163" name="Freeform: Shape 162">
              <a:extLst>
                <a:ext uri="{FF2B5EF4-FFF2-40B4-BE49-F238E27FC236}">
                  <a16:creationId xmlns:a16="http://schemas.microsoft.com/office/drawing/2014/main" id="{83A95E93-FA5A-F59F-CB32-087845053231}"/>
                </a:ext>
              </a:extLst>
            </p:cNvPr>
            <p:cNvSpPr/>
            <p:nvPr/>
          </p:nvSpPr>
          <p:spPr>
            <a:xfrm>
              <a:off x="4808237" y="650447"/>
              <a:ext cx="895449" cy="1712544"/>
            </a:xfrm>
            <a:custGeom>
              <a:avLst/>
              <a:gdLst>
                <a:gd name="connsiteX0" fmla="*/ 895450 w 895449"/>
                <a:gd name="connsiteY0" fmla="*/ 59053 h 1712544"/>
                <a:gd name="connsiteX1" fmla="*/ 895450 w 895449"/>
                <a:gd name="connsiteY1" fmla="*/ 0 h 1712544"/>
                <a:gd name="connsiteX2" fmla="*/ 26919 w 895449"/>
                <a:gd name="connsiteY2" fmla="*/ 0 h 1712544"/>
                <a:gd name="connsiteX3" fmla="*/ 26919 w 895449"/>
                <a:gd name="connsiteY3" fmla="*/ 28213 h 1712544"/>
                <a:gd name="connsiteX4" fmla="*/ 0 w 895449"/>
                <a:gd name="connsiteY4" fmla="*/ 41544 h 1712544"/>
                <a:gd name="connsiteX5" fmla="*/ 632038 w 895449"/>
                <a:gd name="connsiteY5" fmla="*/ 1618851 h 1712544"/>
                <a:gd name="connsiteX6" fmla="*/ 621873 w 895449"/>
                <a:gd name="connsiteY6" fmla="*/ 1653492 h 1712544"/>
                <a:gd name="connsiteX7" fmla="*/ 674994 w 895449"/>
                <a:gd name="connsiteY7" fmla="*/ 1712545 h 1712544"/>
                <a:gd name="connsiteX8" fmla="*/ 728115 w 895449"/>
                <a:gd name="connsiteY8" fmla="*/ 1653492 h 1712544"/>
                <a:gd name="connsiteX9" fmla="*/ 680537 w 895449"/>
                <a:gd name="connsiteY9" fmla="*/ 1594763 h 1712544"/>
                <a:gd name="connsiteX10" fmla="*/ 65169 w 895449"/>
                <a:gd name="connsiteY10" fmla="*/ 59056 h 1712544"/>
                <a:gd name="connsiteX11" fmla="*/ 895450 w 895449"/>
                <a:gd name="connsiteY11" fmla="*/ 59056 h 171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449" h="1712544">
                  <a:moveTo>
                    <a:pt x="895450" y="59053"/>
                  </a:moveTo>
                  <a:lnTo>
                    <a:pt x="895450" y="0"/>
                  </a:lnTo>
                  <a:lnTo>
                    <a:pt x="26919" y="0"/>
                  </a:lnTo>
                  <a:lnTo>
                    <a:pt x="26919" y="28213"/>
                  </a:lnTo>
                  <a:lnTo>
                    <a:pt x="0" y="41544"/>
                  </a:lnTo>
                  <a:lnTo>
                    <a:pt x="632038" y="1618851"/>
                  </a:lnTo>
                  <a:cubicBezTo>
                    <a:pt x="625674" y="1628589"/>
                    <a:pt x="621873" y="1640532"/>
                    <a:pt x="621873" y="1653492"/>
                  </a:cubicBezTo>
                  <a:cubicBezTo>
                    <a:pt x="621873" y="1686107"/>
                    <a:pt x="645655" y="1712545"/>
                    <a:pt x="674994" y="1712545"/>
                  </a:cubicBezTo>
                  <a:cubicBezTo>
                    <a:pt x="704333" y="1712545"/>
                    <a:pt x="728115" y="1686107"/>
                    <a:pt x="728115" y="1653492"/>
                  </a:cubicBezTo>
                  <a:cubicBezTo>
                    <a:pt x="728115" y="1622958"/>
                    <a:pt x="707271" y="1597846"/>
                    <a:pt x="680537" y="1594763"/>
                  </a:cubicBezTo>
                  <a:lnTo>
                    <a:pt x="65169" y="59056"/>
                  </a:lnTo>
                  <a:lnTo>
                    <a:pt x="895450" y="59056"/>
                  </a:lnTo>
                  <a:close/>
                </a:path>
              </a:pathLst>
            </a:custGeom>
            <a:grpFill/>
            <a:ln w="2654" cap="flat">
              <a:solidFill>
                <a:srgbClr val="9DAAE1"/>
              </a:solidFill>
              <a:prstDash val="solid"/>
              <a:miter/>
            </a:ln>
          </p:spPr>
          <p:txBody>
            <a:bodyPr rtlCol="0" anchor="ctr"/>
            <a:lstStyle/>
            <a:p>
              <a:endParaRPr lang="en-IN">
                <a:solidFill>
                  <a:srgbClr val="2A9D8F"/>
                </a:solidFill>
              </a:endParaRPr>
            </a:p>
          </p:txBody>
        </p:sp>
      </p:grpSp>
      <p:grpSp>
        <p:nvGrpSpPr>
          <p:cNvPr id="2" name="Graphic 19" descr="A lamp shining light onto a desk">
            <a:extLst>
              <a:ext uri="{FF2B5EF4-FFF2-40B4-BE49-F238E27FC236}">
                <a16:creationId xmlns:a16="http://schemas.microsoft.com/office/drawing/2014/main" id="{0A0DF480-B0E2-164B-7F16-67BC0A629128}"/>
              </a:ext>
            </a:extLst>
          </p:cNvPr>
          <p:cNvGrpSpPr/>
          <p:nvPr/>
        </p:nvGrpSpPr>
        <p:grpSpPr>
          <a:xfrm>
            <a:off x="5100325" y="2173670"/>
            <a:ext cx="690574" cy="295265"/>
            <a:chOff x="5175132" y="2244883"/>
            <a:chExt cx="690574" cy="295265"/>
          </a:xfrm>
          <a:solidFill>
            <a:srgbClr val="2A9D8F"/>
          </a:solidFill>
          <a:effectLst>
            <a:outerShdw blurRad="76200" dir="18900000" sy="23000" kx="-1200000" algn="bl" rotWithShape="0">
              <a:prstClr val="black">
                <a:alpha val="20000"/>
              </a:prstClr>
            </a:outerShdw>
          </a:effectLst>
        </p:grpSpPr>
        <p:sp>
          <p:nvSpPr>
            <p:cNvPr id="3" name="Freeform: Shape 2">
              <a:extLst>
                <a:ext uri="{FF2B5EF4-FFF2-40B4-BE49-F238E27FC236}">
                  <a16:creationId xmlns:a16="http://schemas.microsoft.com/office/drawing/2014/main" id="{1A9AED0F-210E-159C-6929-E9ACBC7C60AA}"/>
                </a:ext>
              </a:extLst>
            </p:cNvPr>
            <p:cNvSpPr/>
            <p:nvPr/>
          </p:nvSpPr>
          <p:spPr>
            <a:xfrm>
              <a:off x="5472610" y="2244883"/>
              <a:ext cx="111554" cy="206686"/>
            </a:xfrm>
            <a:custGeom>
              <a:avLst/>
              <a:gdLst>
                <a:gd name="connsiteX0" fmla="*/ 111554 w 111554"/>
                <a:gd name="connsiteY0" fmla="*/ 59053 h 206686"/>
                <a:gd name="connsiteX1" fmla="*/ 58433 w 111554"/>
                <a:gd name="connsiteY1" fmla="*/ 0 h 206686"/>
                <a:gd name="connsiteX2" fmla="*/ 10624 w 111554"/>
                <a:gd name="connsiteY2" fmla="*/ 0 h 206686"/>
                <a:gd name="connsiteX3" fmla="*/ 0 w 111554"/>
                <a:gd name="connsiteY3" fmla="*/ 88580 h 206686"/>
                <a:gd name="connsiteX4" fmla="*/ 0 w 111554"/>
                <a:gd name="connsiteY4" fmla="*/ 206686 h 206686"/>
                <a:gd name="connsiteX5" fmla="*/ 63745 w 111554"/>
                <a:gd name="connsiteY5" fmla="*/ 206686 h 206686"/>
                <a:gd name="connsiteX6" fmla="*/ 63745 w 111554"/>
                <a:gd name="connsiteY6" fmla="*/ 117808 h 206686"/>
                <a:gd name="connsiteX7" fmla="*/ 111554 w 111554"/>
                <a:gd name="connsiteY7" fmla="*/ 59053 h 20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554" h="206686">
                  <a:moveTo>
                    <a:pt x="111554" y="59053"/>
                  </a:moveTo>
                  <a:cubicBezTo>
                    <a:pt x="111554" y="26438"/>
                    <a:pt x="87772" y="0"/>
                    <a:pt x="58433" y="0"/>
                  </a:cubicBezTo>
                  <a:lnTo>
                    <a:pt x="10624" y="0"/>
                  </a:lnTo>
                  <a:lnTo>
                    <a:pt x="0" y="88580"/>
                  </a:lnTo>
                  <a:lnTo>
                    <a:pt x="0" y="206686"/>
                  </a:lnTo>
                  <a:lnTo>
                    <a:pt x="63745" y="206686"/>
                  </a:lnTo>
                  <a:lnTo>
                    <a:pt x="63745" y="117808"/>
                  </a:lnTo>
                  <a:cubicBezTo>
                    <a:pt x="90588" y="114844"/>
                    <a:pt x="111554" y="89675"/>
                    <a:pt x="111554" y="59053"/>
                  </a:cubicBezTo>
                  <a:close/>
                </a:path>
              </a:pathLst>
            </a:custGeom>
            <a:grpFill/>
            <a:ln w="2654"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CA10C670-1F83-8F24-BE19-708DC8F2F43D}"/>
                </a:ext>
              </a:extLst>
            </p:cNvPr>
            <p:cNvSpPr/>
            <p:nvPr/>
          </p:nvSpPr>
          <p:spPr>
            <a:xfrm>
              <a:off x="5175132" y="2433853"/>
              <a:ext cx="690574" cy="106295"/>
            </a:xfrm>
            <a:custGeom>
              <a:avLst/>
              <a:gdLst>
                <a:gd name="connsiteX0" fmla="*/ 0 w 690574"/>
                <a:gd name="connsiteY0" fmla="*/ 0 h 106295"/>
                <a:gd name="connsiteX1" fmla="*/ 690575 w 690574"/>
                <a:gd name="connsiteY1" fmla="*/ 0 h 106295"/>
                <a:gd name="connsiteX2" fmla="*/ 690575 w 690574"/>
                <a:gd name="connsiteY2" fmla="*/ 106296 h 106295"/>
                <a:gd name="connsiteX3" fmla="*/ 0 w 690574"/>
                <a:gd name="connsiteY3" fmla="*/ 106296 h 106295"/>
              </a:gdLst>
              <a:ahLst/>
              <a:cxnLst>
                <a:cxn ang="0">
                  <a:pos x="connsiteX0" y="connsiteY0"/>
                </a:cxn>
                <a:cxn ang="0">
                  <a:pos x="connsiteX1" y="connsiteY1"/>
                </a:cxn>
                <a:cxn ang="0">
                  <a:pos x="connsiteX2" y="connsiteY2"/>
                </a:cxn>
                <a:cxn ang="0">
                  <a:pos x="connsiteX3" y="connsiteY3"/>
                </a:cxn>
              </a:cxnLst>
              <a:rect l="l" t="t" r="r" b="b"/>
              <a:pathLst>
                <a:path w="690574" h="106295">
                  <a:moveTo>
                    <a:pt x="0" y="0"/>
                  </a:moveTo>
                  <a:lnTo>
                    <a:pt x="690575" y="0"/>
                  </a:lnTo>
                  <a:lnTo>
                    <a:pt x="690575" y="106296"/>
                  </a:lnTo>
                  <a:lnTo>
                    <a:pt x="0" y="106296"/>
                  </a:lnTo>
                  <a:close/>
                </a:path>
              </a:pathLst>
            </a:custGeom>
            <a:grpFill/>
            <a:ln w="2654" cap="flat">
              <a:noFill/>
              <a:prstDash val="solid"/>
              <a:miter/>
            </a:ln>
          </p:spPr>
          <p:txBody>
            <a:bodyPr rtlCol="0" anchor="ctr"/>
            <a:lstStyle/>
            <a:p>
              <a:endParaRPr lang="en-IN"/>
            </a:p>
          </p:txBody>
        </p:sp>
      </p:grpSp>
      <p:sp>
        <p:nvSpPr>
          <p:cNvPr id="7" name="TextBox 6">
            <a:extLst>
              <a:ext uri="{FF2B5EF4-FFF2-40B4-BE49-F238E27FC236}">
                <a16:creationId xmlns:a16="http://schemas.microsoft.com/office/drawing/2014/main" id="{7EC50216-168C-5C2D-95DC-201ABE48BE9E}"/>
              </a:ext>
            </a:extLst>
          </p:cNvPr>
          <p:cNvSpPr txBox="1"/>
          <p:nvPr/>
        </p:nvSpPr>
        <p:spPr>
          <a:xfrm>
            <a:off x="-1968172" y="-620733"/>
            <a:ext cx="6096000" cy="2585323"/>
          </a:xfrm>
          <a:prstGeom prst="rect">
            <a:avLst/>
          </a:prstGeom>
          <a:noFill/>
        </p:spPr>
        <p:txBody>
          <a:bodyPr wrap="square">
            <a:spAutoFit/>
          </a:bodyPr>
          <a:lstStyle/>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p:txBody>
      </p:sp>
      <p:sp>
        <p:nvSpPr>
          <p:cNvPr id="6" name="TextBox 5">
            <a:extLst>
              <a:ext uri="{FF2B5EF4-FFF2-40B4-BE49-F238E27FC236}">
                <a16:creationId xmlns:a16="http://schemas.microsoft.com/office/drawing/2014/main" id="{899649CA-9EF2-4D23-F7D8-F160F42A551B}"/>
              </a:ext>
            </a:extLst>
          </p:cNvPr>
          <p:cNvSpPr txBox="1"/>
          <p:nvPr/>
        </p:nvSpPr>
        <p:spPr>
          <a:xfrm>
            <a:off x="0" y="2629030"/>
            <a:ext cx="12192000" cy="3770263"/>
          </a:xfrm>
          <a:prstGeom prst="rect">
            <a:avLst/>
          </a:prstGeom>
          <a:noFill/>
          <a:ln>
            <a:noFill/>
          </a:ln>
        </p:spPr>
        <p:txBody>
          <a:bodyPr wrap="square" rtlCol="0">
            <a:spAutoFit/>
          </a:bodyPr>
          <a:lstStyle/>
          <a:p>
            <a:r>
              <a:rPr lang="en-US" sz="23900" b="1" dirty="0">
                <a:solidFill>
                  <a:schemeClr val="bg1"/>
                </a:solidFill>
                <a:latin typeface="Amasis MT Pro Black" panose="02040A04050005020304" pitchFamily="18" charset="0"/>
              </a:rPr>
              <a:t>Git Hub</a:t>
            </a:r>
          </a:p>
        </p:txBody>
      </p:sp>
    </p:spTree>
    <p:extLst>
      <p:ext uri="{BB962C8B-B14F-4D97-AF65-F5344CB8AC3E}">
        <p14:creationId xmlns:p14="http://schemas.microsoft.com/office/powerpoint/2010/main" val="2501032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nodeType="withEffect">
                                  <p:stCondLst>
                                    <p:cond delay="0"/>
                                  </p:stCondLst>
                                  <p:iterate type="lt">
                                    <p:tmPct val="10000"/>
                                  </p:iterate>
                                  <p:childTnLst>
                                    <p:animClr clrSpc="rgb" dir="cw">
                                      <p:cBhvr override="childStyle">
                                        <p:cTn id="6" dur="250" autoRev="1" fill="remove"/>
                                        <p:tgtEl>
                                          <p:spTgt spid="6">
                                            <p:txEl>
                                              <p:pRg st="0" end="0"/>
                                            </p:txEl>
                                          </p:spTgt>
                                        </p:tgtEl>
                                        <p:attrNameLst>
                                          <p:attrName>style.color</p:attrName>
                                        </p:attrNameLst>
                                      </p:cBhvr>
                                      <p:to>
                                        <a:srgbClr val="06D6A0"/>
                                      </p:to>
                                    </p:animClr>
                                    <p:animClr clrSpc="rgb" dir="cw">
                                      <p:cBhvr>
                                        <p:cTn id="7" dur="250" autoRev="1" fill="remove"/>
                                        <p:tgtEl>
                                          <p:spTgt spid="6">
                                            <p:txEl>
                                              <p:pRg st="0" end="0"/>
                                            </p:txEl>
                                          </p:spTgt>
                                        </p:tgtEl>
                                        <p:attrNameLst>
                                          <p:attrName>fillcolor</p:attrName>
                                        </p:attrNameLst>
                                      </p:cBhvr>
                                      <p:to>
                                        <a:srgbClr val="06D6A0"/>
                                      </p:to>
                                    </p:animClr>
                                    <p:set>
                                      <p:cBhvr>
                                        <p:cTn id="8" dur="250" autoRev="1" fill="remove"/>
                                        <p:tgtEl>
                                          <p:spTgt spid="6">
                                            <p:txEl>
                                              <p:pRg st="0" end="0"/>
                                            </p:txEl>
                                          </p:spTgt>
                                        </p:tgtEl>
                                        <p:attrNameLst>
                                          <p:attrName>fill.type</p:attrName>
                                        </p:attrNameLst>
                                      </p:cBhvr>
                                      <p:to>
                                        <p:strVal val="solid"/>
                                      </p:to>
                                    </p:set>
                                    <p:set>
                                      <p:cBhvr>
                                        <p:cTn id="9" dur="250" autoRev="1" fill="remove"/>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Freeform: Shape 146">
            <a:extLst>
              <a:ext uri="{FF2B5EF4-FFF2-40B4-BE49-F238E27FC236}">
                <a16:creationId xmlns:a16="http://schemas.microsoft.com/office/drawing/2014/main" id="{CA4B3558-05E8-E30D-BC6B-395544916A5C}"/>
              </a:ext>
            </a:extLst>
          </p:cNvPr>
          <p:cNvSpPr/>
          <p:nvPr/>
        </p:nvSpPr>
        <p:spPr>
          <a:xfrm>
            <a:off x="4747111" y="435015"/>
            <a:ext cx="2694029" cy="1470264"/>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sp>
        <p:nvSpPr>
          <p:cNvPr id="141" name="TextBox 140">
            <a:extLst>
              <a:ext uri="{FF2B5EF4-FFF2-40B4-BE49-F238E27FC236}">
                <a16:creationId xmlns:a16="http://schemas.microsoft.com/office/drawing/2014/main" id="{DCF71D71-6BEE-99A2-F3D6-CDB9CB4D1444}"/>
              </a:ext>
            </a:extLst>
          </p:cNvPr>
          <p:cNvSpPr txBox="1"/>
          <p:nvPr/>
        </p:nvSpPr>
        <p:spPr>
          <a:xfrm>
            <a:off x="3935305" y="74359"/>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sp>
        <p:nvSpPr>
          <p:cNvPr id="142" name="TextBox 141">
            <a:extLst>
              <a:ext uri="{FF2B5EF4-FFF2-40B4-BE49-F238E27FC236}">
                <a16:creationId xmlns:a16="http://schemas.microsoft.com/office/drawing/2014/main" id="{2C6B2AE0-F7AD-1BA5-AFCE-EF2B554F5D2B}"/>
              </a:ext>
            </a:extLst>
          </p:cNvPr>
          <p:cNvSpPr txBox="1"/>
          <p:nvPr/>
        </p:nvSpPr>
        <p:spPr>
          <a:xfrm>
            <a:off x="1115437" y="6359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GitHub Configuration &amp; Vocabulary</a:t>
            </a:r>
            <a:endParaRPr lang="en-IN" sz="3600" b="1" dirty="0">
              <a:ln>
                <a:solidFill>
                  <a:srgbClr val="DADADA"/>
                </a:solidFill>
              </a:ln>
              <a:solidFill>
                <a:schemeClr val="bg1">
                  <a:lumMod val="75000"/>
                </a:schemeClr>
              </a:solidFill>
              <a:latin typeface="Amasis MT Pro Black" panose="02040A04050005020304" pitchFamily="18" charset="0"/>
            </a:endParaRPr>
          </a:p>
        </p:txBody>
      </p:sp>
      <p:sp>
        <p:nvSpPr>
          <p:cNvPr id="3" name="TextBox 2">
            <a:extLst>
              <a:ext uri="{FF2B5EF4-FFF2-40B4-BE49-F238E27FC236}">
                <a16:creationId xmlns:a16="http://schemas.microsoft.com/office/drawing/2014/main" id="{91190959-29D1-98A0-F772-104A838940B8}"/>
              </a:ext>
            </a:extLst>
          </p:cNvPr>
          <p:cNvSpPr txBox="1"/>
          <p:nvPr/>
        </p:nvSpPr>
        <p:spPr>
          <a:xfrm>
            <a:off x="949407" y="1715212"/>
            <a:ext cx="4920973" cy="4001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solidFill>
                  <a:srgbClr val="99A7D3"/>
                </a:solidFill>
                <a:latin typeface="Amasis MT Pro Black" panose="02040A04050005020304" pitchFamily="18" charset="0"/>
              </a:rPr>
              <a:t>GitHub Configuration</a:t>
            </a:r>
            <a:endParaRPr lang="en-IN" sz="2000" b="1" dirty="0">
              <a:solidFill>
                <a:srgbClr val="99A7D3"/>
              </a:solidFill>
              <a:latin typeface="Amasis MT Pro Black" panose="02040A04050005020304" pitchFamily="18" charset="0"/>
            </a:endParaRPr>
          </a:p>
        </p:txBody>
      </p:sp>
      <p:pic>
        <p:nvPicPr>
          <p:cNvPr id="2" name="Picture 1">
            <a:extLst>
              <a:ext uri="{FF2B5EF4-FFF2-40B4-BE49-F238E27FC236}">
                <a16:creationId xmlns:a16="http://schemas.microsoft.com/office/drawing/2014/main" id="{1D208F59-3971-8923-62FD-F6D5B82E19D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9146" y="1610044"/>
            <a:ext cx="560261" cy="510337"/>
          </a:xfrm>
          <a:prstGeom prst="rect">
            <a:avLst/>
          </a:prstGeom>
        </p:spPr>
      </p:pic>
      <p:sp>
        <p:nvSpPr>
          <p:cNvPr id="18" name="TextBox 17">
            <a:extLst>
              <a:ext uri="{FF2B5EF4-FFF2-40B4-BE49-F238E27FC236}">
                <a16:creationId xmlns:a16="http://schemas.microsoft.com/office/drawing/2014/main" id="{1291CAD6-D1FB-D704-AFD9-DDB304997CB8}"/>
              </a:ext>
            </a:extLst>
          </p:cNvPr>
          <p:cNvSpPr txBox="1"/>
          <p:nvPr/>
        </p:nvSpPr>
        <p:spPr>
          <a:xfrm>
            <a:off x="389146" y="2007359"/>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1</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21" name="TextBox 20">
            <a:extLst>
              <a:ext uri="{FF2B5EF4-FFF2-40B4-BE49-F238E27FC236}">
                <a16:creationId xmlns:a16="http://schemas.microsoft.com/office/drawing/2014/main" id="{B8781A16-1B60-61AB-C5A6-00FB2FC233A5}"/>
              </a:ext>
            </a:extLst>
          </p:cNvPr>
          <p:cNvSpPr txBox="1"/>
          <p:nvPr/>
        </p:nvSpPr>
        <p:spPr>
          <a:xfrm>
            <a:off x="888780" y="2150867"/>
            <a:ext cx="4386433" cy="984885"/>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400" dirty="0"/>
              <a:t>Creating an account</a:t>
            </a:r>
            <a:r>
              <a:rPr lang="en-US" sz="1100" b="1" dirty="0"/>
              <a:t>.</a:t>
            </a:r>
          </a:p>
          <a:p>
            <a:pPr marL="285750" indent="-285750">
              <a:buFont typeface="Wingdings" panose="05000000000000000000" pitchFamily="2" charset="2"/>
              <a:buChar char="q"/>
            </a:pPr>
            <a:r>
              <a:rPr lang="en-US" sz="1100" dirty="0"/>
              <a:t>To sign up for an account on GitHub.com, navigate to </a:t>
            </a:r>
            <a:r>
              <a:rPr lang="en-US" sz="1100" u="sng" dirty="0">
                <a:hlinkClick r:id="rId4"/>
              </a:rPr>
              <a:t>https://github.com/</a:t>
            </a:r>
            <a:r>
              <a:rPr lang="en-US" sz="1100" dirty="0"/>
              <a:t> and follow the prompts.</a:t>
            </a:r>
          </a:p>
          <a:p>
            <a:pPr marL="285750" indent="-285750">
              <a:buFont typeface="Wingdings" panose="05000000000000000000" pitchFamily="2" charset="2"/>
              <a:buChar char="q"/>
            </a:pPr>
            <a:r>
              <a:rPr lang="en-US" sz="1100" dirty="0"/>
              <a:t>To keep your GitHub account secure you should use a strong and unique password</a:t>
            </a:r>
            <a:endParaRPr lang="en-IN" sz="1100" dirty="0"/>
          </a:p>
        </p:txBody>
      </p:sp>
      <p:sp>
        <p:nvSpPr>
          <p:cNvPr id="22" name="TextBox 21">
            <a:extLst>
              <a:ext uri="{FF2B5EF4-FFF2-40B4-BE49-F238E27FC236}">
                <a16:creationId xmlns:a16="http://schemas.microsoft.com/office/drawing/2014/main" id="{64A3998D-3747-47E2-3962-62075C7337E1}"/>
              </a:ext>
            </a:extLst>
          </p:cNvPr>
          <p:cNvSpPr txBox="1"/>
          <p:nvPr/>
        </p:nvSpPr>
        <p:spPr>
          <a:xfrm>
            <a:off x="888780" y="3076377"/>
            <a:ext cx="3763331"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Choosing your GitHub product</a:t>
            </a:r>
            <a:endParaRPr lang="en-IN" sz="1600" b="1" dirty="0">
              <a:solidFill>
                <a:srgbClr val="99A7D3"/>
              </a:solidFill>
              <a:latin typeface="Amasis MT Pro Black" panose="02040A04050005020304" pitchFamily="18" charset="0"/>
            </a:endParaRPr>
          </a:p>
        </p:txBody>
      </p:sp>
      <p:sp>
        <p:nvSpPr>
          <p:cNvPr id="23" name="TextBox 22">
            <a:extLst>
              <a:ext uri="{FF2B5EF4-FFF2-40B4-BE49-F238E27FC236}">
                <a16:creationId xmlns:a16="http://schemas.microsoft.com/office/drawing/2014/main" id="{A1CF7E7C-E0EE-D47D-17AA-248AE8806D8D}"/>
              </a:ext>
            </a:extLst>
          </p:cNvPr>
          <p:cNvSpPr txBox="1"/>
          <p:nvPr/>
        </p:nvSpPr>
        <p:spPr>
          <a:xfrm>
            <a:off x="389146" y="2918041"/>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2</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24" name="TextBox 23">
            <a:extLst>
              <a:ext uri="{FF2B5EF4-FFF2-40B4-BE49-F238E27FC236}">
                <a16:creationId xmlns:a16="http://schemas.microsoft.com/office/drawing/2014/main" id="{D56600C3-7631-0931-CD59-C8F9CD66AF03}"/>
              </a:ext>
            </a:extLst>
          </p:cNvPr>
          <p:cNvSpPr txBox="1"/>
          <p:nvPr/>
        </p:nvSpPr>
        <p:spPr>
          <a:xfrm>
            <a:off x="888780" y="3368971"/>
            <a:ext cx="421694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You can choose GitHub Free or GitHub Pro to get access to different features for your personal account.</a:t>
            </a:r>
            <a:endParaRPr lang="en-IN" sz="1100" b="1" dirty="0"/>
          </a:p>
        </p:txBody>
      </p:sp>
      <p:sp>
        <p:nvSpPr>
          <p:cNvPr id="25" name="TextBox 24">
            <a:extLst>
              <a:ext uri="{FF2B5EF4-FFF2-40B4-BE49-F238E27FC236}">
                <a16:creationId xmlns:a16="http://schemas.microsoft.com/office/drawing/2014/main" id="{99DE3E53-FF2C-0A43-B1C7-384C29A36578}"/>
              </a:ext>
            </a:extLst>
          </p:cNvPr>
          <p:cNvSpPr txBox="1"/>
          <p:nvPr/>
        </p:nvSpPr>
        <p:spPr>
          <a:xfrm>
            <a:off x="888780" y="3819668"/>
            <a:ext cx="4216947"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Verifying your email address</a:t>
            </a:r>
            <a:endParaRPr lang="en-IN" sz="1600" b="1" dirty="0">
              <a:solidFill>
                <a:srgbClr val="99A7D3"/>
              </a:solidFill>
              <a:latin typeface="Amasis MT Pro Black" panose="02040A04050005020304" pitchFamily="18" charset="0"/>
            </a:endParaRPr>
          </a:p>
        </p:txBody>
      </p:sp>
      <p:sp>
        <p:nvSpPr>
          <p:cNvPr id="26" name="TextBox 25">
            <a:extLst>
              <a:ext uri="{FF2B5EF4-FFF2-40B4-BE49-F238E27FC236}">
                <a16:creationId xmlns:a16="http://schemas.microsoft.com/office/drawing/2014/main" id="{25212A6C-2C94-25B3-7428-455BC49941AE}"/>
              </a:ext>
            </a:extLst>
          </p:cNvPr>
          <p:cNvSpPr txBox="1"/>
          <p:nvPr/>
        </p:nvSpPr>
        <p:spPr>
          <a:xfrm>
            <a:off x="389146" y="3695200"/>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3</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27" name="TextBox 26">
            <a:extLst>
              <a:ext uri="{FF2B5EF4-FFF2-40B4-BE49-F238E27FC236}">
                <a16:creationId xmlns:a16="http://schemas.microsoft.com/office/drawing/2014/main" id="{021B6898-8182-CBAA-6C16-528D140532DA}"/>
              </a:ext>
            </a:extLst>
          </p:cNvPr>
          <p:cNvSpPr txBox="1"/>
          <p:nvPr/>
        </p:nvSpPr>
        <p:spPr>
          <a:xfrm>
            <a:off x="888780" y="4112262"/>
            <a:ext cx="4386433"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to ensure you can use all the features in your GitHub plan, verify your email address after signing up for a new account.</a:t>
            </a:r>
            <a:endParaRPr lang="en-IN" sz="1100" b="1" dirty="0"/>
          </a:p>
        </p:txBody>
      </p:sp>
      <p:sp>
        <p:nvSpPr>
          <p:cNvPr id="28" name="TextBox 27">
            <a:extLst>
              <a:ext uri="{FF2B5EF4-FFF2-40B4-BE49-F238E27FC236}">
                <a16:creationId xmlns:a16="http://schemas.microsoft.com/office/drawing/2014/main" id="{EF7C5129-A526-532E-E661-8809331FDE1F}"/>
              </a:ext>
            </a:extLst>
          </p:cNvPr>
          <p:cNvSpPr txBox="1"/>
          <p:nvPr/>
        </p:nvSpPr>
        <p:spPr>
          <a:xfrm>
            <a:off x="888780" y="4536573"/>
            <a:ext cx="4186276"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Configuring two-factor authentication</a:t>
            </a:r>
            <a:endParaRPr lang="en-IN" sz="1600" b="1" dirty="0">
              <a:solidFill>
                <a:srgbClr val="99A7D3"/>
              </a:solidFill>
              <a:latin typeface="Amasis MT Pro Black" panose="02040A04050005020304" pitchFamily="18" charset="0"/>
            </a:endParaRPr>
          </a:p>
        </p:txBody>
      </p:sp>
      <p:sp>
        <p:nvSpPr>
          <p:cNvPr id="29" name="TextBox 28">
            <a:extLst>
              <a:ext uri="{FF2B5EF4-FFF2-40B4-BE49-F238E27FC236}">
                <a16:creationId xmlns:a16="http://schemas.microsoft.com/office/drawing/2014/main" id="{52E87EF9-F973-2BDF-A3F0-B5F46B2DB891}"/>
              </a:ext>
            </a:extLst>
          </p:cNvPr>
          <p:cNvSpPr txBox="1"/>
          <p:nvPr/>
        </p:nvSpPr>
        <p:spPr>
          <a:xfrm>
            <a:off x="389146" y="4414384"/>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4</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30" name="TextBox 29">
            <a:extLst>
              <a:ext uri="{FF2B5EF4-FFF2-40B4-BE49-F238E27FC236}">
                <a16:creationId xmlns:a16="http://schemas.microsoft.com/office/drawing/2014/main" id="{DD8AFADB-5CBE-9A00-14D6-C188817673D6}"/>
              </a:ext>
            </a:extLst>
          </p:cNvPr>
          <p:cNvSpPr txBox="1"/>
          <p:nvPr/>
        </p:nvSpPr>
        <p:spPr>
          <a:xfrm>
            <a:off x="888780" y="4831446"/>
            <a:ext cx="4325806"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Two-factor authentication, or 2FA, is an extra layer of security used when logging into websites or apps.</a:t>
            </a:r>
          </a:p>
        </p:txBody>
      </p:sp>
      <p:sp>
        <p:nvSpPr>
          <p:cNvPr id="31" name="TextBox 30">
            <a:extLst>
              <a:ext uri="{FF2B5EF4-FFF2-40B4-BE49-F238E27FC236}">
                <a16:creationId xmlns:a16="http://schemas.microsoft.com/office/drawing/2014/main" id="{25908FE1-D89E-831F-9537-B4CB1E97191F}"/>
              </a:ext>
            </a:extLst>
          </p:cNvPr>
          <p:cNvSpPr txBox="1"/>
          <p:nvPr/>
        </p:nvSpPr>
        <p:spPr>
          <a:xfrm>
            <a:off x="888780" y="5255862"/>
            <a:ext cx="4336929" cy="584775"/>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Viewing your GitHub profile and contribution graph</a:t>
            </a:r>
            <a:endParaRPr lang="en-IN" sz="1600" b="1" dirty="0">
              <a:solidFill>
                <a:srgbClr val="99A7D3"/>
              </a:solidFill>
              <a:latin typeface="Amasis MT Pro Black" panose="02040A04050005020304" pitchFamily="18" charset="0"/>
            </a:endParaRPr>
          </a:p>
        </p:txBody>
      </p:sp>
      <p:sp>
        <p:nvSpPr>
          <p:cNvPr id="32" name="TextBox 31">
            <a:extLst>
              <a:ext uri="{FF2B5EF4-FFF2-40B4-BE49-F238E27FC236}">
                <a16:creationId xmlns:a16="http://schemas.microsoft.com/office/drawing/2014/main" id="{1D361889-0C65-5E13-B515-1145AFFABED9}"/>
              </a:ext>
            </a:extLst>
          </p:cNvPr>
          <p:cNvSpPr txBox="1"/>
          <p:nvPr/>
        </p:nvSpPr>
        <p:spPr>
          <a:xfrm>
            <a:off x="389146" y="5131394"/>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5</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33" name="TextBox 32">
            <a:extLst>
              <a:ext uri="{FF2B5EF4-FFF2-40B4-BE49-F238E27FC236}">
                <a16:creationId xmlns:a16="http://schemas.microsoft.com/office/drawing/2014/main" id="{76D98131-2AC8-E468-AA75-3740E92B3E5C}"/>
              </a:ext>
            </a:extLst>
          </p:cNvPr>
          <p:cNvSpPr txBox="1"/>
          <p:nvPr/>
        </p:nvSpPr>
        <p:spPr>
          <a:xfrm>
            <a:off x="888780" y="5768399"/>
            <a:ext cx="4167443"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Your GitHub profile tells people the story of your work through the repositories and </a:t>
            </a:r>
            <a:r>
              <a:rPr lang="en-US" sz="1100" dirty="0" err="1"/>
              <a:t>gists</a:t>
            </a:r>
            <a:r>
              <a:rPr lang="en-US" sz="1100" dirty="0"/>
              <a:t> you've pinned</a:t>
            </a:r>
          </a:p>
        </p:txBody>
      </p:sp>
      <p:sp>
        <p:nvSpPr>
          <p:cNvPr id="34" name="TextBox 33">
            <a:extLst>
              <a:ext uri="{FF2B5EF4-FFF2-40B4-BE49-F238E27FC236}">
                <a16:creationId xmlns:a16="http://schemas.microsoft.com/office/drawing/2014/main" id="{E8C6901D-97F5-C494-0829-547D9524C3A5}"/>
              </a:ext>
            </a:extLst>
          </p:cNvPr>
          <p:cNvSpPr txBox="1"/>
          <p:nvPr/>
        </p:nvSpPr>
        <p:spPr>
          <a:xfrm>
            <a:off x="6087807" y="2200365"/>
            <a:ext cx="3887620"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Creating a repository</a:t>
            </a:r>
            <a:endParaRPr lang="en-IN" sz="1600" b="1" dirty="0">
              <a:solidFill>
                <a:srgbClr val="99A7D3"/>
              </a:solidFill>
              <a:latin typeface="Amasis MT Pro Black" panose="02040A04050005020304" pitchFamily="18" charset="0"/>
            </a:endParaRPr>
          </a:p>
        </p:txBody>
      </p:sp>
      <p:sp>
        <p:nvSpPr>
          <p:cNvPr id="35" name="TextBox 34">
            <a:extLst>
              <a:ext uri="{FF2B5EF4-FFF2-40B4-BE49-F238E27FC236}">
                <a16:creationId xmlns:a16="http://schemas.microsoft.com/office/drawing/2014/main" id="{B8CFDB94-7877-C83C-6F49-E035E460FFC1}"/>
              </a:ext>
            </a:extLst>
          </p:cNvPr>
          <p:cNvSpPr txBox="1"/>
          <p:nvPr/>
        </p:nvSpPr>
        <p:spPr>
          <a:xfrm>
            <a:off x="5588172" y="2075897"/>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1</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36" name="TextBox 35">
            <a:extLst>
              <a:ext uri="{FF2B5EF4-FFF2-40B4-BE49-F238E27FC236}">
                <a16:creationId xmlns:a16="http://schemas.microsoft.com/office/drawing/2014/main" id="{FDD10489-1B01-9043-266E-544BA1E34E1D}"/>
              </a:ext>
            </a:extLst>
          </p:cNvPr>
          <p:cNvSpPr txBox="1"/>
          <p:nvPr/>
        </p:nvSpPr>
        <p:spPr>
          <a:xfrm>
            <a:off x="6087807" y="2476025"/>
            <a:ext cx="5619051"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You can have any number of public and private repositories in your personal account. Repositories can contain folders and files, images, videos, spreadsheets, and data sets, as well as the revision history for all files in the repository</a:t>
            </a:r>
          </a:p>
        </p:txBody>
      </p:sp>
      <p:sp>
        <p:nvSpPr>
          <p:cNvPr id="37" name="TextBox 36">
            <a:extLst>
              <a:ext uri="{FF2B5EF4-FFF2-40B4-BE49-F238E27FC236}">
                <a16:creationId xmlns:a16="http://schemas.microsoft.com/office/drawing/2014/main" id="{AAD4882A-7DBA-74D9-E763-1394E869794F}"/>
              </a:ext>
            </a:extLst>
          </p:cNvPr>
          <p:cNvSpPr txBox="1"/>
          <p:nvPr/>
        </p:nvSpPr>
        <p:spPr>
          <a:xfrm>
            <a:off x="6121672" y="3099278"/>
            <a:ext cx="3667807"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Cloning a repository</a:t>
            </a:r>
            <a:endParaRPr lang="en-IN" sz="1600" b="1" dirty="0">
              <a:solidFill>
                <a:srgbClr val="99A7D3"/>
              </a:solidFill>
              <a:latin typeface="Amasis MT Pro Black" panose="02040A04050005020304" pitchFamily="18" charset="0"/>
            </a:endParaRPr>
          </a:p>
        </p:txBody>
      </p:sp>
      <p:sp>
        <p:nvSpPr>
          <p:cNvPr id="38" name="TextBox 37">
            <a:extLst>
              <a:ext uri="{FF2B5EF4-FFF2-40B4-BE49-F238E27FC236}">
                <a16:creationId xmlns:a16="http://schemas.microsoft.com/office/drawing/2014/main" id="{47D184E3-19A9-BA0D-94E5-D9C2AFC727BF}"/>
              </a:ext>
            </a:extLst>
          </p:cNvPr>
          <p:cNvSpPr txBox="1"/>
          <p:nvPr/>
        </p:nvSpPr>
        <p:spPr>
          <a:xfrm>
            <a:off x="5622037" y="2907074"/>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2</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39" name="TextBox 38">
            <a:extLst>
              <a:ext uri="{FF2B5EF4-FFF2-40B4-BE49-F238E27FC236}">
                <a16:creationId xmlns:a16="http://schemas.microsoft.com/office/drawing/2014/main" id="{F62B01A8-C728-1831-37DE-5097BBB02CE1}"/>
              </a:ext>
            </a:extLst>
          </p:cNvPr>
          <p:cNvSpPr txBox="1"/>
          <p:nvPr/>
        </p:nvSpPr>
        <p:spPr>
          <a:xfrm>
            <a:off x="6121672" y="3358004"/>
            <a:ext cx="5619051"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You can clone an existing repository from GitHub to your local computer, making it easier to add or remove files, fix merge conflicts, or make complex commits.</a:t>
            </a:r>
          </a:p>
        </p:txBody>
      </p:sp>
      <p:sp>
        <p:nvSpPr>
          <p:cNvPr id="40" name="TextBox 39">
            <a:extLst>
              <a:ext uri="{FF2B5EF4-FFF2-40B4-BE49-F238E27FC236}">
                <a16:creationId xmlns:a16="http://schemas.microsoft.com/office/drawing/2014/main" id="{0D4A3CBB-4C80-819C-DDB5-6BC91687D88A}"/>
              </a:ext>
            </a:extLst>
          </p:cNvPr>
          <p:cNvSpPr txBox="1"/>
          <p:nvPr/>
        </p:nvSpPr>
        <p:spPr>
          <a:xfrm>
            <a:off x="6121672" y="3829871"/>
            <a:ext cx="2727688"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Forking a repository</a:t>
            </a:r>
            <a:endParaRPr lang="en-IN" sz="1600" b="1" dirty="0">
              <a:solidFill>
                <a:srgbClr val="99A7D3"/>
              </a:solidFill>
              <a:latin typeface="Amasis MT Pro Black" panose="02040A04050005020304" pitchFamily="18" charset="0"/>
            </a:endParaRPr>
          </a:p>
        </p:txBody>
      </p:sp>
      <p:sp>
        <p:nvSpPr>
          <p:cNvPr id="41" name="TextBox 40">
            <a:extLst>
              <a:ext uri="{FF2B5EF4-FFF2-40B4-BE49-F238E27FC236}">
                <a16:creationId xmlns:a16="http://schemas.microsoft.com/office/drawing/2014/main" id="{007233C3-9258-9639-5C4F-F662C35BF870}"/>
              </a:ext>
            </a:extLst>
          </p:cNvPr>
          <p:cNvSpPr txBox="1"/>
          <p:nvPr/>
        </p:nvSpPr>
        <p:spPr>
          <a:xfrm>
            <a:off x="5622037" y="3663068"/>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3</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42" name="TextBox 41">
            <a:extLst>
              <a:ext uri="{FF2B5EF4-FFF2-40B4-BE49-F238E27FC236}">
                <a16:creationId xmlns:a16="http://schemas.microsoft.com/office/drawing/2014/main" id="{115B8AAD-F6F6-A38B-9654-67949CD82682}"/>
              </a:ext>
            </a:extLst>
          </p:cNvPr>
          <p:cNvSpPr txBox="1"/>
          <p:nvPr/>
        </p:nvSpPr>
        <p:spPr>
          <a:xfrm>
            <a:off x="6121672" y="4105531"/>
            <a:ext cx="5619051"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A fork is a copy of a repository that you manage, where any changes you make will not affect the original repository unless you submit a pull request to the project owner.</a:t>
            </a:r>
          </a:p>
        </p:txBody>
      </p:sp>
      <p:sp>
        <p:nvSpPr>
          <p:cNvPr id="43" name="TextBox 42">
            <a:extLst>
              <a:ext uri="{FF2B5EF4-FFF2-40B4-BE49-F238E27FC236}">
                <a16:creationId xmlns:a16="http://schemas.microsoft.com/office/drawing/2014/main" id="{8E6260F3-0050-CA34-9338-04770F8FA721}"/>
              </a:ext>
            </a:extLst>
          </p:cNvPr>
          <p:cNvSpPr txBox="1"/>
          <p:nvPr/>
        </p:nvSpPr>
        <p:spPr>
          <a:xfrm>
            <a:off x="6137311" y="4582430"/>
            <a:ext cx="3330116"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Using GitHub Discussions</a:t>
            </a:r>
            <a:endParaRPr lang="en-IN" sz="1600" b="1" dirty="0">
              <a:solidFill>
                <a:srgbClr val="99A7D3"/>
              </a:solidFill>
              <a:latin typeface="Amasis MT Pro Black" panose="02040A04050005020304" pitchFamily="18" charset="0"/>
            </a:endParaRPr>
          </a:p>
        </p:txBody>
      </p:sp>
      <p:sp>
        <p:nvSpPr>
          <p:cNvPr id="44" name="TextBox 43">
            <a:extLst>
              <a:ext uri="{FF2B5EF4-FFF2-40B4-BE49-F238E27FC236}">
                <a16:creationId xmlns:a16="http://schemas.microsoft.com/office/drawing/2014/main" id="{DEB311F2-D0B8-EDCD-30E6-9ED149E98238}"/>
              </a:ext>
            </a:extLst>
          </p:cNvPr>
          <p:cNvSpPr txBox="1"/>
          <p:nvPr/>
        </p:nvSpPr>
        <p:spPr>
          <a:xfrm>
            <a:off x="5637676" y="4457962"/>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4</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45" name="TextBox 44">
            <a:extLst>
              <a:ext uri="{FF2B5EF4-FFF2-40B4-BE49-F238E27FC236}">
                <a16:creationId xmlns:a16="http://schemas.microsoft.com/office/drawing/2014/main" id="{C814D3A3-4074-78F3-B362-0A531DDB7A98}"/>
              </a:ext>
            </a:extLst>
          </p:cNvPr>
          <p:cNvSpPr txBox="1"/>
          <p:nvPr/>
        </p:nvSpPr>
        <p:spPr>
          <a:xfrm>
            <a:off x="6137311" y="4875024"/>
            <a:ext cx="5619051"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You can enable GitHub Discussions for your repository to help build a community around your project. Maintainers, contributors and visitors can use discussions to share announcements, ask and answer questions, and participate in conversations around goals.</a:t>
            </a:r>
          </a:p>
        </p:txBody>
      </p:sp>
      <p:sp>
        <p:nvSpPr>
          <p:cNvPr id="5" name="TextBox 4">
            <a:extLst>
              <a:ext uri="{FF2B5EF4-FFF2-40B4-BE49-F238E27FC236}">
                <a16:creationId xmlns:a16="http://schemas.microsoft.com/office/drawing/2014/main" id="{2251654A-A25D-760B-DDCC-399C9819CBCF}"/>
              </a:ext>
            </a:extLst>
          </p:cNvPr>
          <p:cNvSpPr txBox="1"/>
          <p:nvPr/>
        </p:nvSpPr>
        <p:spPr>
          <a:xfrm>
            <a:off x="6138318" y="1767198"/>
            <a:ext cx="4920973" cy="4001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solidFill>
                  <a:srgbClr val="99A7D3"/>
                </a:solidFill>
                <a:latin typeface="Amasis MT Pro Black" panose="02040A04050005020304" pitchFamily="18" charset="0"/>
              </a:rPr>
              <a:t>Collaborating on GitHub</a:t>
            </a:r>
            <a:endParaRPr lang="en-IN" sz="2000" b="1" dirty="0">
              <a:solidFill>
                <a:srgbClr val="99A7D3"/>
              </a:solidFill>
              <a:latin typeface="Amasis MT Pro Black" panose="02040A04050005020304" pitchFamily="18" charset="0"/>
            </a:endParaRPr>
          </a:p>
        </p:txBody>
      </p:sp>
      <p:pic>
        <p:nvPicPr>
          <p:cNvPr id="12" name="Picture 11">
            <a:extLst>
              <a:ext uri="{FF2B5EF4-FFF2-40B4-BE49-F238E27FC236}">
                <a16:creationId xmlns:a16="http://schemas.microsoft.com/office/drawing/2014/main" id="{EF8B1060-F569-2976-15F6-53D5C8BEEFB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662288" y="1677270"/>
            <a:ext cx="510337" cy="510337"/>
          </a:xfrm>
          <a:prstGeom prst="rect">
            <a:avLst/>
          </a:prstGeom>
        </p:spPr>
      </p:pic>
    </p:spTree>
    <p:extLst>
      <p:ext uri="{BB962C8B-B14F-4D97-AF65-F5344CB8AC3E}">
        <p14:creationId xmlns:p14="http://schemas.microsoft.com/office/powerpoint/2010/main" val="3559551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3" presetClass="emph" presetSubtype="2" fill="hold" grpId="0" nodeType="withEffect">
                                  <p:stCondLst>
                                    <p:cond delay="0"/>
                                  </p:stCondLst>
                                  <p:childTnLst>
                                    <p:animClr clrSpc="rgb" dir="cw">
                                      <p:cBhvr override="childStyle">
                                        <p:cTn id="11" dur="2000" fill="hold"/>
                                        <p:tgtEl>
                                          <p:spTgt spid="3"/>
                                        </p:tgtEl>
                                        <p:attrNameLst>
                                          <p:attrName>style.color</p:attrName>
                                        </p:attrNameLst>
                                      </p:cBhvr>
                                      <p:to>
                                        <a:srgbClr val="EF476F"/>
                                      </p:to>
                                    </p:animClr>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3" presetClass="emph" presetSubtype="2" fill="hold" grpId="1" nodeType="withEffect">
                                  <p:stCondLst>
                                    <p:cond delay="0"/>
                                  </p:stCondLst>
                                  <p:childTnLst>
                                    <p:animClr clrSpc="rgb" dir="cw">
                                      <p:cBhvr override="childStyle">
                                        <p:cTn id="17" dur="2000" fill="hold"/>
                                        <p:tgtEl>
                                          <p:spTgt spid="18"/>
                                        </p:tgtEl>
                                        <p:attrNameLst>
                                          <p:attrName>style.color</p:attrName>
                                        </p:attrNameLst>
                                      </p:cBhvr>
                                      <p:to>
                                        <a:srgbClr val="2A9D8F"/>
                                      </p:to>
                                    </p:animClr>
                                  </p:childTnLst>
                                </p:cTn>
                              </p:par>
                              <p:par>
                                <p:cTn id="18" presetID="1" presetClass="entr" presetSubtype="0" fill="hold" grpId="1" nodeType="withEffect">
                                  <p:stCondLst>
                                    <p:cond delay="0"/>
                                  </p:stCondLst>
                                  <p:childTnLst>
                                    <p:set>
                                      <p:cBhvr>
                                        <p:cTn id="19"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21">
                                            <p:txEl>
                                              <p:pRg st="1" end="1"/>
                                            </p:txEl>
                                          </p:spTgt>
                                        </p:tgtEl>
                                        <p:attrNameLst>
                                          <p:attrName>style.visibility</p:attrName>
                                        </p:attrNameLst>
                                      </p:cBhvr>
                                      <p:to>
                                        <p:strVal val="visible"/>
                                      </p:to>
                                    </p:set>
                                  </p:childTnLst>
                                </p:cTn>
                              </p:par>
                              <p:par>
                                <p:cTn id="24" presetID="22" presetClass="entr" presetSubtype="8" fill="hold" nodeType="withEffect">
                                  <p:stCondLst>
                                    <p:cond delay="0"/>
                                  </p:stCondLst>
                                  <p:childTnLst>
                                    <p:set>
                                      <p:cBhvr>
                                        <p:cTn id="25" dur="1" fill="hold">
                                          <p:stCondLst>
                                            <p:cond delay="0"/>
                                          </p:stCondLst>
                                        </p:cTn>
                                        <p:tgtEl>
                                          <p:spTgt spid="21">
                                            <p:txEl>
                                              <p:pRg st="2" end="2"/>
                                            </p:txEl>
                                          </p:spTgt>
                                        </p:tgtEl>
                                        <p:attrNameLst>
                                          <p:attrName>style.visibility</p:attrName>
                                        </p:attrNameLst>
                                      </p:cBhvr>
                                      <p:to>
                                        <p:strVal val="visible"/>
                                      </p:to>
                                    </p:set>
                                    <p:animEffect transition="in" filter="wipe(left)">
                                      <p:cBhvr>
                                        <p:cTn id="26" dur="500"/>
                                        <p:tgtEl>
                                          <p:spTgt spid="21">
                                            <p:txEl>
                                              <p:pRg st="2" end="2"/>
                                            </p:txEl>
                                          </p:spTgt>
                                        </p:tgtEl>
                                      </p:cBhvr>
                                    </p:animEffect>
                                  </p:childTnLst>
                                </p:cTn>
                              </p:par>
                              <p:par>
                                <p:cTn id="27" presetID="3" presetClass="emph" presetSubtype="2" fill="hold" grpId="0" nodeType="withEffect">
                                  <p:stCondLst>
                                    <p:cond delay="0"/>
                                  </p:stCondLst>
                                  <p:childTnLst>
                                    <p:animClr clrSpc="rgb" dir="cw">
                                      <p:cBhvr override="childStyle">
                                        <p:cTn id="28" dur="2000" fill="hold"/>
                                        <p:tgtEl>
                                          <p:spTgt spid="21">
                                            <p:txEl>
                                              <p:pRg st="0" end="0"/>
                                            </p:txEl>
                                          </p:spTgt>
                                        </p:tgtEl>
                                        <p:attrNameLst>
                                          <p:attrName>style.color</p:attrName>
                                        </p:attrNameLst>
                                      </p:cBhvr>
                                      <p:to>
                                        <a:srgbClr val="073B4C"/>
                                      </p:to>
                                    </p:animClr>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grpId="0" nodeType="clickEffect">
                                  <p:stCondLst>
                                    <p:cond delay="0"/>
                                  </p:stCondLst>
                                  <p:childTnLst>
                                    <p:animClr clrSpc="rgb" dir="cw">
                                      <p:cBhvr override="childStyle">
                                        <p:cTn id="32" dur="2000" fill="hold"/>
                                        <p:tgtEl>
                                          <p:spTgt spid="21">
                                            <p:txEl>
                                              <p:pRg st="1" end="1"/>
                                            </p:txEl>
                                          </p:spTgt>
                                        </p:tgtEl>
                                        <p:attrNameLst>
                                          <p:attrName>style.color</p:attrName>
                                        </p:attrNameLst>
                                      </p:cBhvr>
                                      <p:to>
                                        <a:srgbClr val="073B4C"/>
                                      </p:to>
                                    </p:animClr>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9" presetClass="emph" presetSubtype="0" grpId="2" nodeType="withEffect">
                                  <p:stCondLst>
                                    <p:cond delay="0"/>
                                  </p:stCondLst>
                                  <p:childTnLst>
                                    <p:set>
                                      <p:cBhvr>
                                        <p:cTn id="38" dur="indefinite"/>
                                        <p:tgtEl>
                                          <p:spTgt spid="18"/>
                                        </p:tgtEl>
                                        <p:attrNameLst>
                                          <p:attrName>style.opacity</p:attrName>
                                        </p:attrNameLst>
                                      </p:cBhvr>
                                      <p:to>
                                        <p:strVal val="0.5"/>
                                      </p:to>
                                    </p:set>
                                    <p:animEffect filter="image" prLst="opacity: 0.5">
                                      <p:cBhvr rctx="IE">
                                        <p:cTn id="39" dur="indefinite"/>
                                        <p:tgtEl>
                                          <p:spTgt spid="18"/>
                                        </p:tgtEl>
                                      </p:cBhvr>
                                    </p:animEffect>
                                  </p:childTnLst>
                                </p:cTn>
                              </p:par>
                              <p:par>
                                <p:cTn id="40" presetID="1" presetClass="entr" presetSubtype="0" fill="hold" grpId="1"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par>
                                <p:cTn id="42" presetID="3" presetClass="emph" presetSubtype="2" fill="hold" grpId="0" nodeType="withEffect">
                                  <p:stCondLst>
                                    <p:cond delay="0"/>
                                  </p:stCondLst>
                                  <p:childTnLst>
                                    <p:animClr clrSpc="rgb" dir="cw">
                                      <p:cBhvr override="childStyle">
                                        <p:cTn id="43" dur="2000" fill="hold"/>
                                        <p:tgtEl>
                                          <p:spTgt spid="22"/>
                                        </p:tgtEl>
                                        <p:attrNameLst>
                                          <p:attrName>style.color</p:attrName>
                                        </p:attrNameLst>
                                      </p:cBhvr>
                                      <p:to>
                                        <a:srgbClr val="06D6A0"/>
                                      </p:to>
                                    </p:animClr>
                                  </p:childTnLst>
                                </p:cTn>
                              </p:par>
                              <p:par>
                                <p:cTn id="44" presetID="3" presetClass="emph" presetSubtype="2" fill="hold" grpId="1" nodeType="withEffect">
                                  <p:stCondLst>
                                    <p:cond delay="0"/>
                                  </p:stCondLst>
                                  <p:childTnLst>
                                    <p:animClr clrSpc="rgb" dir="cw">
                                      <p:cBhvr override="childStyle">
                                        <p:cTn id="45" dur="2000" fill="hold"/>
                                        <p:tgtEl>
                                          <p:spTgt spid="23"/>
                                        </p:tgtEl>
                                        <p:attrNameLst>
                                          <p:attrName>style.color</p:attrName>
                                        </p:attrNameLst>
                                      </p:cBhvr>
                                      <p:to>
                                        <a:srgbClr val="2A9D8F"/>
                                      </p:to>
                                    </p:animClr>
                                  </p:childTnLst>
                                </p:cTn>
                              </p:par>
                              <p:par>
                                <p:cTn id="46" presetID="1" presetClass="entr" presetSubtype="0" fill="hold" grpId="1" nodeType="with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childTnLst>
                                </p:cTn>
                              </p:par>
                              <p:par>
                                <p:cTn id="48" presetID="3" presetClass="emph" presetSubtype="2" fill="hold" grpId="0" nodeType="withEffect">
                                  <p:stCondLst>
                                    <p:cond delay="0"/>
                                  </p:stCondLst>
                                  <p:childTnLst>
                                    <p:animClr clrSpc="rgb" dir="cw">
                                      <p:cBhvr override="childStyle">
                                        <p:cTn id="49" dur="2000" fill="hold"/>
                                        <p:tgtEl>
                                          <p:spTgt spid="24">
                                            <p:txEl>
                                              <p:pRg st="0" end="0"/>
                                            </p:txEl>
                                          </p:spTgt>
                                        </p:tgtEl>
                                        <p:attrNameLst>
                                          <p:attrName>style.color</p:attrName>
                                        </p:attrNameLst>
                                      </p:cBhvr>
                                      <p:to>
                                        <a:srgbClr val="073B4C"/>
                                      </p:to>
                                    </p:animClr>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par>
                                <p:cTn id="54" presetID="9" presetClass="emph" presetSubtype="0" grpId="2" nodeType="withEffect">
                                  <p:stCondLst>
                                    <p:cond delay="0"/>
                                  </p:stCondLst>
                                  <p:childTnLst>
                                    <p:set>
                                      <p:cBhvr>
                                        <p:cTn id="55" dur="indefinite"/>
                                        <p:tgtEl>
                                          <p:spTgt spid="23"/>
                                        </p:tgtEl>
                                        <p:attrNameLst>
                                          <p:attrName>style.opacity</p:attrName>
                                        </p:attrNameLst>
                                      </p:cBhvr>
                                      <p:to>
                                        <p:strVal val="0.5"/>
                                      </p:to>
                                    </p:set>
                                    <p:animEffect filter="image" prLst="opacity: 0.5">
                                      <p:cBhvr rctx="IE">
                                        <p:cTn id="56" dur="indefinite"/>
                                        <p:tgtEl>
                                          <p:spTgt spid="23"/>
                                        </p:tgtEl>
                                      </p:cBhvr>
                                    </p:animEffect>
                                  </p:childTnLst>
                                </p:cTn>
                              </p:par>
                              <p:par>
                                <p:cTn id="57" presetID="9" presetClass="emph" presetSubtype="0" grpId="2" nodeType="withEffect">
                                  <p:stCondLst>
                                    <p:cond delay="0"/>
                                  </p:stCondLst>
                                  <p:childTnLst>
                                    <p:set>
                                      <p:cBhvr>
                                        <p:cTn id="58" dur="indefinite"/>
                                        <p:tgtEl>
                                          <p:spTgt spid="22"/>
                                        </p:tgtEl>
                                        <p:attrNameLst>
                                          <p:attrName>style.opacity</p:attrName>
                                        </p:attrNameLst>
                                      </p:cBhvr>
                                      <p:to>
                                        <p:strVal val="0.5"/>
                                      </p:to>
                                    </p:set>
                                    <p:animEffect filter="image" prLst="opacity: 0.5">
                                      <p:cBhvr rctx="IE">
                                        <p:cTn id="59" dur="indefinite"/>
                                        <p:tgtEl>
                                          <p:spTgt spid="22"/>
                                        </p:tgtEl>
                                      </p:cBhvr>
                                    </p:animEffect>
                                  </p:childTnLst>
                                </p:cTn>
                              </p:par>
                              <p:par>
                                <p:cTn id="60" presetID="1" presetClass="entr" presetSubtype="0" fill="hold" grpId="1" nodeType="withEffect">
                                  <p:stCondLst>
                                    <p:cond delay="0"/>
                                  </p:stCondLst>
                                  <p:childTnLst>
                                    <p:set>
                                      <p:cBhvr>
                                        <p:cTn id="61" dur="1" fill="hold">
                                          <p:stCondLst>
                                            <p:cond delay="0"/>
                                          </p:stCondLst>
                                        </p:cTn>
                                        <p:tgtEl>
                                          <p:spTgt spid="25"/>
                                        </p:tgtEl>
                                        <p:attrNameLst>
                                          <p:attrName>style.visibility</p:attrName>
                                        </p:attrNameLst>
                                      </p:cBhvr>
                                      <p:to>
                                        <p:strVal val="visible"/>
                                      </p:to>
                                    </p:set>
                                  </p:childTnLst>
                                </p:cTn>
                              </p:par>
                              <p:par>
                                <p:cTn id="62" presetID="3" presetClass="emph" presetSubtype="2" fill="hold" grpId="0" nodeType="withEffect">
                                  <p:stCondLst>
                                    <p:cond delay="0"/>
                                  </p:stCondLst>
                                  <p:childTnLst>
                                    <p:animClr clrSpc="rgb" dir="cw">
                                      <p:cBhvr override="childStyle">
                                        <p:cTn id="63" dur="2000" fill="hold"/>
                                        <p:tgtEl>
                                          <p:spTgt spid="25"/>
                                        </p:tgtEl>
                                        <p:attrNameLst>
                                          <p:attrName>style.color</p:attrName>
                                        </p:attrNameLst>
                                      </p:cBhvr>
                                      <p:to>
                                        <a:srgbClr val="06D6A0"/>
                                      </p:to>
                                    </p:animClr>
                                  </p:childTnLst>
                                </p:cTn>
                              </p:par>
                              <p:par>
                                <p:cTn id="64" presetID="3" presetClass="emph" presetSubtype="2" fill="hold" grpId="1" nodeType="withEffect">
                                  <p:stCondLst>
                                    <p:cond delay="0"/>
                                  </p:stCondLst>
                                  <p:childTnLst>
                                    <p:animClr clrSpc="rgb" dir="cw">
                                      <p:cBhvr override="childStyle">
                                        <p:cTn id="65" dur="2000" fill="hold"/>
                                        <p:tgtEl>
                                          <p:spTgt spid="26"/>
                                        </p:tgtEl>
                                        <p:attrNameLst>
                                          <p:attrName>style.color</p:attrName>
                                        </p:attrNameLst>
                                      </p:cBhvr>
                                      <p:to>
                                        <a:srgbClr val="2A9D8F"/>
                                      </p:to>
                                    </p:animClr>
                                  </p:childTnLst>
                                </p:cTn>
                              </p:par>
                              <p:par>
                                <p:cTn id="66" presetID="1" presetClass="entr" presetSubtype="0" fill="hold" grpId="1" nodeType="withEffect">
                                  <p:stCondLst>
                                    <p:cond delay="0"/>
                                  </p:stCondLst>
                                  <p:childTnLst>
                                    <p:set>
                                      <p:cBhvr>
                                        <p:cTn id="67" dur="1" fill="hold">
                                          <p:stCondLst>
                                            <p:cond delay="0"/>
                                          </p:stCondLst>
                                        </p:cTn>
                                        <p:tgtEl>
                                          <p:spTgt spid="27">
                                            <p:txEl>
                                              <p:pRg st="0" end="0"/>
                                            </p:txEl>
                                          </p:spTgt>
                                        </p:tgtEl>
                                        <p:attrNameLst>
                                          <p:attrName>style.visibility</p:attrName>
                                        </p:attrNameLst>
                                      </p:cBhvr>
                                      <p:to>
                                        <p:strVal val="visible"/>
                                      </p:to>
                                    </p:set>
                                  </p:childTnLst>
                                </p:cTn>
                              </p:par>
                              <p:par>
                                <p:cTn id="68" presetID="3" presetClass="emph" presetSubtype="2" fill="hold" grpId="0" nodeType="withEffect">
                                  <p:stCondLst>
                                    <p:cond delay="0"/>
                                  </p:stCondLst>
                                  <p:childTnLst>
                                    <p:animClr clrSpc="rgb" dir="cw">
                                      <p:cBhvr override="childStyle">
                                        <p:cTn id="69" dur="2000" fill="hold"/>
                                        <p:tgtEl>
                                          <p:spTgt spid="27">
                                            <p:txEl>
                                              <p:pRg st="0" end="0"/>
                                            </p:txEl>
                                          </p:spTgt>
                                        </p:tgtEl>
                                        <p:attrNameLst>
                                          <p:attrName>style.color</p:attrName>
                                        </p:attrNameLst>
                                      </p:cBhvr>
                                      <p:to>
                                        <a:srgbClr val="073B4C"/>
                                      </p:to>
                                    </p:animClr>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par>
                                <p:cTn id="74" presetID="9" presetClass="emph" presetSubtype="0" grpId="2" nodeType="withEffect">
                                  <p:stCondLst>
                                    <p:cond delay="0"/>
                                  </p:stCondLst>
                                  <p:childTnLst>
                                    <p:set>
                                      <p:cBhvr>
                                        <p:cTn id="75" dur="indefinite"/>
                                        <p:tgtEl>
                                          <p:spTgt spid="26"/>
                                        </p:tgtEl>
                                        <p:attrNameLst>
                                          <p:attrName>style.opacity</p:attrName>
                                        </p:attrNameLst>
                                      </p:cBhvr>
                                      <p:to>
                                        <p:strVal val="0.5"/>
                                      </p:to>
                                    </p:set>
                                    <p:animEffect filter="image" prLst="opacity: 0.5">
                                      <p:cBhvr rctx="IE">
                                        <p:cTn id="76" dur="indefinite"/>
                                        <p:tgtEl>
                                          <p:spTgt spid="26"/>
                                        </p:tgtEl>
                                      </p:cBhvr>
                                    </p:animEffect>
                                  </p:childTnLst>
                                </p:cTn>
                              </p:par>
                              <p:par>
                                <p:cTn id="77" presetID="9" presetClass="emph" presetSubtype="0" grpId="2" nodeType="withEffect">
                                  <p:stCondLst>
                                    <p:cond delay="0"/>
                                  </p:stCondLst>
                                  <p:childTnLst>
                                    <p:set>
                                      <p:cBhvr>
                                        <p:cTn id="78" dur="indefinite"/>
                                        <p:tgtEl>
                                          <p:spTgt spid="25"/>
                                        </p:tgtEl>
                                        <p:attrNameLst>
                                          <p:attrName>style.opacity</p:attrName>
                                        </p:attrNameLst>
                                      </p:cBhvr>
                                      <p:to>
                                        <p:strVal val="0.5"/>
                                      </p:to>
                                    </p:set>
                                    <p:animEffect filter="image" prLst="opacity: 0.5">
                                      <p:cBhvr rctx="IE">
                                        <p:cTn id="79" dur="indefinite"/>
                                        <p:tgtEl>
                                          <p:spTgt spid="25"/>
                                        </p:tgtEl>
                                      </p:cBhvr>
                                    </p:animEffect>
                                  </p:childTnLst>
                                </p:cTn>
                              </p:par>
                              <p:par>
                                <p:cTn id="80" presetID="1" presetClass="entr" presetSubtype="0" fill="hold" grpId="1" nodeType="withEffect">
                                  <p:stCondLst>
                                    <p:cond delay="0"/>
                                  </p:stCondLst>
                                  <p:childTnLst>
                                    <p:set>
                                      <p:cBhvr>
                                        <p:cTn id="81" dur="1" fill="hold">
                                          <p:stCondLst>
                                            <p:cond delay="0"/>
                                          </p:stCondLst>
                                        </p:cTn>
                                        <p:tgtEl>
                                          <p:spTgt spid="28"/>
                                        </p:tgtEl>
                                        <p:attrNameLst>
                                          <p:attrName>style.visibility</p:attrName>
                                        </p:attrNameLst>
                                      </p:cBhvr>
                                      <p:to>
                                        <p:strVal val="visible"/>
                                      </p:to>
                                    </p:set>
                                  </p:childTnLst>
                                </p:cTn>
                              </p:par>
                              <p:par>
                                <p:cTn id="82" presetID="3" presetClass="emph" presetSubtype="2" fill="hold" grpId="0" nodeType="withEffect">
                                  <p:stCondLst>
                                    <p:cond delay="0"/>
                                  </p:stCondLst>
                                  <p:childTnLst>
                                    <p:animClr clrSpc="rgb" dir="cw">
                                      <p:cBhvr override="childStyle">
                                        <p:cTn id="83" dur="2000" fill="hold"/>
                                        <p:tgtEl>
                                          <p:spTgt spid="28"/>
                                        </p:tgtEl>
                                        <p:attrNameLst>
                                          <p:attrName>style.color</p:attrName>
                                        </p:attrNameLst>
                                      </p:cBhvr>
                                      <p:to>
                                        <a:srgbClr val="06D6A0"/>
                                      </p:to>
                                    </p:animClr>
                                  </p:childTnLst>
                                </p:cTn>
                              </p:par>
                              <p:par>
                                <p:cTn id="84" presetID="3" presetClass="emph" presetSubtype="2" fill="hold" grpId="1" nodeType="withEffect">
                                  <p:stCondLst>
                                    <p:cond delay="0"/>
                                  </p:stCondLst>
                                  <p:childTnLst>
                                    <p:animClr clrSpc="rgb" dir="cw">
                                      <p:cBhvr override="childStyle">
                                        <p:cTn id="85" dur="2000" fill="hold"/>
                                        <p:tgtEl>
                                          <p:spTgt spid="29"/>
                                        </p:tgtEl>
                                        <p:attrNameLst>
                                          <p:attrName>style.color</p:attrName>
                                        </p:attrNameLst>
                                      </p:cBhvr>
                                      <p:to>
                                        <a:srgbClr val="2A9D8F"/>
                                      </p:to>
                                    </p:animClr>
                                  </p:childTnLst>
                                </p:cTn>
                              </p:par>
                              <p:par>
                                <p:cTn id="86" presetID="1" presetClass="entr" presetSubtype="0" fill="hold" grpId="1" nodeType="with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childTnLst>
                                </p:cTn>
                              </p:par>
                              <p:par>
                                <p:cTn id="88" presetID="3" presetClass="emph" presetSubtype="2" fill="hold" grpId="0" nodeType="withEffect">
                                  <p:stCondLst>
                                    <p:cond delay="0"/>
                                  </p:stCondLst>
                                  <p:childTnLst>
                                    <p:animClr clrSpc="rgb" dir="cw">
                                      <p:cBhvr override="childStyle">
                                        <p:cTn id="89" dur="2000" fill="hold"/>
                                        <p:tgtEl>
                                          <p:spTgt spid="30">
                                            <p:txEl>
                                              <p:pRg st="0" end="0"/>
                                            </p:txEl>
                                          </p:spTgt>
                                        </p:tgtEl>
                                        <p:attrNameLst>
                                          <p:attrName>style.color</p:attrName>
                                        </p:attrNameLst>
                                      </p:cBhvr>
                                      <p:to>
                                        <a:srgbClr val="073B4C"/>
                                      </p:to>
                                    </p:animClr>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par>
                                <p:cTn id="94" presetID="9" presetClass="emph" presetSubtype="0" grpId="2" nodeType="withEffect">
                                  <p:stCondLst>
                                    <p:cond delay="0"/>
                                  </p:stCondLst>
                                  <p:childTnLst>
                                    <p:set>
                                      <p:cBhvr>
                                        <p:cTn id="95" dur="indefinite"/>
                                        <p:tgtEl>
                                          <p:spTgt spid="29"/>
                                        </p:tgtEl>
                                        <p:attrNameLst>
                                          <p:attrName>style.opacity</p:attrName>
                                        </p:attrNameLst>
                                      </p:cBhvr>
                                      <p:to>
                                        <p:strVal val="0.5"/>
                                      </p:to>
                                    </p:set>
                                    <p:animEffect filter="image" prLst="opacity: 0.5">
                                      <p:cBhvr rctx="IE">
                                        <p:cTn id="96" dur="indefinite"/>
                                        <p:tgtEl>
                                          <p:spTgt spid="29"/>
                                        </p:tgtEl>
                                      </p:cBhvr>
                                    </p:animEffect>
                                  </p:childTnLst>
                                </p:cTn>
                              </p:par>
                              <p:par>
                                <p:cTn id="97" presetID="9" presetClass="emph" presetSubtype="0" grpId="2" nodeType="withEffect">
                                  <p:stCondLst>
                                    <p:cond delay="0"/>
                                  </p:stCondLst>
                                  <p:childTnLst>
                                    <p:set>
                                      <p:cBhvr>
                                        <p:cTn id="98" dur="indefinite"/>
                                        <p:tgtEl>
                                          <p:spTgt spid="28"/>
                                        </p:tgtEl>
                                        <p:attrNameLst>
                                          <p:attrName>style.opacity</p:attrName>
                                        </p:attrNameLst>
                                      </p:cBhvr>
                                      <p:to>
                                        <p:strVal val="0.5"/>
                                      </p:to>
                                    </p:set>
                                    <p:animEffect filter="image" prLst="opacity: 0.5">
                                      <p:cBhvr rctx="IE">
                                        <p:cTn id="99" dur="indefinite"/>
                                        <p:tgtEl>
                                          <p:spTgt spid="28"/>
                                        </p:tgtEl>
                                      </p:cBhvr>
                                    </p:animEffect>
                                  </p:childTnLst>
                                </p:cTn>
                              </p:par>
                              <p:par>
                                <p:cTn id="100" presetID="1" presetClass="entr" presetSubtype="0" fill="hold" grpId="1" nodeType="withEffect">
                                  <p:stCondLst>
                                    <p:cond delay="0"/>
                                  </p:stCondLst>
                                  <p:childTnLst>
                                    <p:set>
                                      <p:cBhvr>
                                        <p:cTn id="101" dur="1" fill="hold">
                                          <p:stCondLst>
                                            <p:cond delay="0"/>
                                          </p:stCondLst>
                                        </p:cTn>
                                        <p:tgtEl>
                                          <p:spTgt spid="31"/>
                                        </p:tgtEl>
                                        <p:attrNameLst>
                                          <p:attrName>style.visibility</p:attrName>
                                        </p:attrNameLst>
                                      </p:cBhvr>
                                      <p:to>
                                        <p:strVal val="visible"/>
                                      </p:to>
                                    </p:set>
                                  </p:childTnLst>
                                </p:cTn>
                              </p:par>
                              <p:par>
                                <p:cTn id="102" presetID="3" presetClass="emph" presetSubtype="2" fill="hold" grpId="0" nodeType="withEffect">
                                  <p:stCondLst>
                                    <p:cond delay="0"/>
                                  </p:stCondLst>
                                  <p:childTnLst>
                                    <p:animClr clrSpc="rgb" dir="cw">
                                      <p:cBhvr override="childStyle">
                                        <p:cTn id="103" dur="2000" fill="hold"/>
                                        <p:tgtEl>
                                          <p:spTgt spid="31"/>
                                        </p:tgtEl>
                                        <p:attrNameLst>
                                          <p:attrName>style.color</p:attrName>
                                        </p:attrNameLst>
                                      </p:cBhvr>
                                      <p:to>
                                        <a:srgbClr val="06D6A0"/>
                                      </p:to>
                                    </p:animClr>
                                  </p:childTnLst>
                                </p:cTn>
                              </p:par>
                              <p:par>
                                <p:cTn id="104" presetID="3" presetClass="emph" presetSubtype="2" fill="hold" grpId="1" nodeType="withEffect">
                                  <p:stCondLst>
                                    <p:cond delay="0"/>
                                  </p:stCondLst>
                                  <p:childTnLst>
                                    <p:animClr clrSpc="rgb" dir="cw">
                                      <p:cBhvr override="childStyle">
                                        <p:cTn id="105" dur="2000" fill="hold"/>
                                        <p:tgtEl>
                                          <p:spTgt spid="32"/>
                                        </p:tgtEl>
                                        <p:attrNameLst>
                                          <p:attrName>style.color</p:attrName>
                                        </p:attrNameLst>
                                      </p:cBhvr>
                                      <p:to>
                                        <a:srgbClr val="2A9D8F"/>
                                      </p:to>
                                    </p:animClr>
                                  </p:childTnLst>
                                </p:cTn>
                              </p:par>
                              <p:par>
                                <p:cTn id="106" presetID="1" presetClass="entr" presetSubtype="0" fill="hold" grpId="1" nodeType="withEffect">
                                  <p:stCondLst>
                                    <p:cond delay="0"/>
                                  </p:stCondLst>
                                  <p:childTnLst>
                                    <p:set>
                                      <p:cBhvr>
                                        <p:cTn id="107" dur="1" fill="hold">
                                          <p:stCondLst>
                                            <p:cond delay="0"/>
                                          </p:stCondLst>
                                        </p:cTn>
                                        <p:tgtEl>
                                          <p:spTgt spid="33">
                                            <p:txEl>
                                              <p:pRg st="0" end="0"/>
                                            </p:txEl>
                                          </p:spTgt>
                                        </p:tgtEl>
                                        <p:attrNameLst>
                                          <p:attrName>style.visibility</p:attrName>
                                        </p:attrNameLst>
                                      </p:cBhvr>
                                      <p:to>
                                        <p:strVal val="visible"/>
                                      </p:to>
                                    </p:set>
                                  </p:childTnLst>
                                </p:cTn>
                              </p:par>
                              <p:par>
                                <p:cTn id="108" presetID="3" presetClass="emph" presetSubtype="2" fill="hold" grpId="0" nodeType="withEffect">
                                  <p:stCondLst>
                                    <p:cond delay="0"/>
                                  </p:stCondLst>
                                  <p:childTnLst>
                                    <p:animClr clrSpc="rgb" dir="cw">
                                      <p:cBhvr override="childStyle">
                                        <p:cTn id="109" dur="2000" fill="hold"/>
                                        <p:tgtEl>
                                          <p:spTgt spid="33">
                                            <p:txEl>
                                              <p:pRg st="0" end="0"/>
                                            </p:txEl>
                                          </p:spTgt>
                                        </p:tgtEl>
                                        <p:attrNameLst>
                                          <p:attrName>style.color</p:attrName>
                                        </p:attrNameLst>
                                      </p:cBhvr>
                                      <p:to>
                                        <a:srgbClr val="073B4C"/>
                                      </p:to>
                                    </p:animClr>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12"/>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1" nodeType="afterEffect">
                                  <p:stCondLst>
                                    <p:cond delay="0"/>
                                  </p:stCondLst>
                                  <p:childTnLst>
                                    <p:set>
                                      <p:cBhvr>
                                        <p:cTn id="116" dur="1" fill="hold">
                                          <p:stCondLst>
                                            <p:cond delay="0"/>
                                          </p:stCondLst>
                                        </p:cTn>
                                        <p:tgtEl>
                                          <p:spTgt spid="5"/>
                                        </p:tgtEl>
                                        <p:attrNameLst>
                                          <p:attrName>style.visibility</p:attrName>
                                        </p:attrNameLst>
                                      </p:cBhvr>
                                      <p:to>
                                        <p:strVal val="visible"/>
                                      </p:to>
                                    </p:set>
                                  </p:childTnLst>
                                </p:cTn>
                              </p:par>
                              <p:par>
                                <p:cTn id="117" presetID="3" presetClass="emph" presetSubtype="2" fill="hold" grpId="0" nodeType="withEffect">
                                  <p:stCondLst>
                                    <p:cond delay="0"/>
                                  </p:stCondLst>
                                  <p:childTnLst>
                                    <p:animClr clrSpc="rgb" dir="cw">
                                      <p:cBhvr override="childStyle">
                                        <p:cTn id="118" dur="2000" fill="hold"/>
                                        <p:tgtEl>
                                          <p:spTgt spid="5"/>
                                        </p:tgtEl>
                                        <p:attrNameLst>
                                          <p:attrName>style.color</p:attrName>
                                        </p:attrNameLst>
                                      </p:cBhvr>
                                      <p:to>
                                        <a:srgbClr val="EF476F"/>
                                      </p:to>
                                    </p:animClr>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5"/>
                                        </p:tgtEl>
                                        <p:attrNameLst>
                                          <p:attrName>style.visibility</p:attrName>
                                        </p:attrNameLst>
                                      </p:cBhvr>
                                      <p:to>
                                        <p:strVal val="visible"/>
                                      </p:to>
                                    </p:set>
                                  </p:childTnLst>
                                </p:cTn>
                              </p:par>
                              <p:par>
                                <p:cTn id="123" presetID="9" presetClass="emph" presetSubtype="0" grpId="2" nodeType="withEffect">
                                  <p:stCondLst>
                                    <p:cond delay="0"/>
                                  </p:stCondLst>
                                  <p:childTnLst>
                                    <p:set>
                                      <p:cBhvr>
                                        <p:cTn id="124" dur="indefinite"/>
                                        <p:tgtEl>
                                          <p:spTgt spid="32"/>
                                        </p:tgtEl>
                                        <p:attrNameLst>
                                          <p:attrName>style.opacity</p:attrName>
                                        </p:attrNameLst>
                                      </p:cBhvr>
                                      <p:to>
                                        <p:strVal val="0.5"/>
                                      </p:to>
                                    </p:set>
                                    <p:animEffect filter="image" prLst="opacity: 0.5">
                                      <p:cBhvr rctx="IE">
                                        <p:cTn id="125" dur="indefinite"/>
                                        <p:tgtEl>
                                          <p:spTgt spid="32"/>
                                        </p:tgtEl>
                                      </p:cBhvr>
                                    </p:animEffect>
                                  </p:childTnLst>
                                </p:cTn>
                              </p:par>
                              <p:par>
                                <p:cTn id="126" presetID="9" presetClass="emph" presetSubtype="0" grpId="2" nodeType="withEffect">
                                  <p:stCondLst>
                                    <p:cond delay="0"/>
                                  </p:stCondLst>
                                  <p:childTnLst>
                                    <p:set>
                                      <p:cBhvr>
                                        <p:cTn id="127" dur="indefinite"/>
                                        <p:tgtEl>
                                          <p:spTgt spid="31"/>
                                        </p:tgtEl>
                                        <p:attrNameLst>
                                          <p:attrName>style.opacity</p:attrName>
                                        </p:attrNameLst>
                                      </p:cBhvr>
                                      <p:to>
                                        <p:strVal val="0.5"/>
                                      </p:to>
                                    </p:set>
                                    <p:animEffect filter="image" prLst="opacity: 0.5">
                                      <p:cBhvr rctx="IE">
                                        <p:cTn id="128" dur="indefinite"/>
                                        <p:tgtEl>
                                          <p:spTgt spid="31"/>
                                        </p:tgtEl>
                                      </p:cBhvr>
                                    </p:animEffect>
                                  </p:childTnLst>
                                </p:cTn>
                              </p:par>
                              <p:par>
                                <p:cTn id="129" presetID="1" presetClass="entr" presetSubtype="0" fill="hold" grpId="1" nodeType="withEffect">
                                  <p:stCondLst>
                                    <p:cond delay="0"/>
                                  </p:stCondLst>
                                  <p:childTnLst>
                                    <p:set>
                                      <p:cBhvr>
                                        <p:cTn id="130" dur="1" fill="hold">
                                          <p:stCondLst>
                                            <p:cond delay="0"/>
                                          </p:stCondLst>
                                        </p:cTn>
                                        <p:tgtEl>
                                          <p:spTgt spid="34"/>
                                        </p:tgtEl>
                                        <p:attrNameLst>
                                          <p:attrName>style.visibility</p:attrName>
                                        </p:attrNameLst>
                                      </p:cBhvr>
                                      <p:to>
                                        <p:strVal val="visible"/>
                                      </p:to>
                                    </p:set>
                                  </p:childTnLst>
                                </p:cTn>
                              </p:par>
                              <p:par>
                                <p:cTn id="131" presetID="3" presetClass="emph" presetSubtype="2" fill="hold" grpId="0" nodeType="withEffect">
                                  <p:stCondLst>
                                    <p:cond delay="0"/>
                                  </p:stCondLst>
                                  <p:childTnLst>
                                    <p:animClr clrSpc="rgb" dir="cw">
                                      <p:cBhvr override="childStyle">
                                        <p:cTn id="132" dur="2000" fill="hold"/>
                                        <p:tgtEl>
                                          <p:spTgt spid="34"/>
                                        </p:tgtEl>
                                        <p:attrNameLst>
                                          <p:attrName>style.color</p:attrName>
                                        </p:attrNameLst>
                                      </p:cBhvr>
                                      <p:to>
                                        <a:srgbClr val="06D6A0"/>
                                      </p:to>
                                    </p:animClr>
                                  </p:childTnLst>
                                </p:cTn>
                              </p:par>
                              <p:par>
                                <p:cTn id="133" presetID="3" presetClass="emph" presetSubtype="2" fill="hold" grpId="1" nodeType="withEffect">
                                  <p:stCondLst>
                                    <p:cond delay="0"/>
                                  </p:stCondLst>
                                  <p:childTnLst>
                                    <p:animClr clrSpc="rgb" dir="cw">
                                      <p:cBhvr override="childStyle">
                                        <p:cTn id="134" dur="2000" fill="hold"/>
                                        <p:tgtEl>
                                          <p:spTgt spid="35"/>
                                        </p:tgtEl>
                                        <p:attrNameLst>
                                          <p:attrName>style.color</p:attrName>
                                        </p:attrNameLst>
                                      </p:cBhvr>
                                      <p:to>
                                        <a:srgbClr val="2A9D8F"/>
                                      </p:to>
                                    </p:animClr>
                                  </p:childTnLst>
                                </p:cTn>
                              </p:par>
                              <p:par>
                                <p:cTn id="135" presetID="1" presetClass="entr" presetSubtype="0" fill="hold" grpId="1" nodeType="withEffect">
                                  <p:stCondLst>
                                    <p:cond delay="0"/>
                                  </p:stCondLst>
                                  <p:childTnLst>
                                    <p:set>
                                      <p:cBhvr>
                                        <p:cTn id="136" dur="1" fill="hold">
                                          <p:stCondLst>
                                            <p:cond delay="0"/>
                                          </p:stCondLst>
                                        </p:cTn>
                                        <p:tgtEl>
                                          <p:spTgt spid="36">
                                            <p:txEl>
                                              <p:pRg st="0" end="0"/>
                                            </p:txEl>
                                          </p:spTgt>
                                        </p:tgtEl>
                                        <p:attrNameLst>
                                          <p:attrName>style.visibility</p:attrName>
                                        </p:attrNameLst>
                                      </p:cBhvr>
                                      <p:to>
                                        <p:strVal val="visible"/>
                                      </p:to>
                                    </p:set>
                                  </p:childTnLst>
                                </p:cTn>
                              </p:par>
                              <p:par>
                                <p:cTn id="137" presetID="3" presetClass="emph" presetSubtype="2" fill="hold" grpId="0" nodeType="withEffect">
                                  <p:stCondLst>
                                    <p:cond delay="0"/>
                                  </p:stCondLst>
                                  <p:childTnLst>
                                    <p:animClr clrSpc="rgb" dir="cw">
                                      <p:cBhvr override="childStyle">
                                        <p:cTn id="138" dur="2000" fill="hold"/>
                                        <p:tgtEl>
                                          <p:spTgt spid="36">
                                            <p:txEl>
                                              <p:pRg st="0" end="0"/>
                                            </p:txEl>
                                          </p:spTgt>
                                        </p:tgtEl>
                                        <p:attrNameLst>
                                          <p:attrName>style.color</p:attrName>
                                        </p:attrNameLst>
                                      </p:cBhvr>
                                      <p:to>
                                        <a:srgbClr val="073B4C"/>
                                      </p:to>
                                    </p:animClr>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8"/>
                                        </p:tgtEl>
                                        <p:attrNameLst>
                                          <p:attrName>style.visibility</p:attrName>
                                        </p:attrNameLst>
                                      </p:cBhvr>
                                      <p:to>
                                        <p:strVal val="visible"/>
                                      </p:to>
                                    </p:set>
                                  </p:childTnLst>
                                </p:cTn>
                              </p:par>
                              <p:par>
                                <p:cTn id="143" presetID="9" presetClass="emph" presetSubtype="0" grpId="2" nodeType="withEffect">
                                  <p:stCondLst>
                                    <p:cond delay="0"/>
                                  </p:stCondLst>
                                  <p:childTnLst>
                                    <p:set>
                                      <p:cBhvr>
                                        <p:cTn id="144" dur="indefinite"/>
                                        <p:tgtEl>
                                          <p:spTgt spid="35"/>
                                        </p:tgtEl>
                                        <p:attrNameLst>
                                          <p:attrName>style.opacity</p:attrName>
                                        </p:attrNameLst>
                                      </p:cBhvr>
                                      <p:to>
                                        <p:strVal val="0.5"/>
                                      </p:to>
                                    </p:set>
                                    <p:animEffect filter="image" prLst="opacity: 0.5">
                                      <p:cBhvr rctx="IE">
                                        <p:cTn id="145" dur="indefinite"/>
                                        <p:tgtEl>
                                          <p:spTgt spid="35"/>
                                        </p:tgtEl>
                                      </p:cBhvr>
                                    </p:animEffect>
                                  </p:childTnLst>
                                </p:cTn>
                              </p:par>
                              <p:par>
                                <p:cTn id="146" presetID="9" presetClass="emph" presetSubtype="0" grpId="2" nodeType="withEffect">
                                  <p:stCondLst>
                                    <p:cond delay="0"/>
                                  </p:stCondLst>
                                  <p:childTnLst>
                                    <p:set>
                                      <p:cBhvr>
                                        <p:cTn id="147" dur="indefinite"/>
                                        <p:tgtEl>
                                          <p:spTgt spid="34"/>
                                        </p:tgtEl>
                                        <p:attrNameLst>
                                          <p:attrName>style.opacity</p:attrName>
                                        </p:attrNameLst>
                                      </p:cBhvr>
                                      <p:to>
                                        <p:strVal val="0.5"/>
                                      </p:to>
                                    </p:set>
                                    <p:animEffect filter="image" prLst="opacity: 0.5">
                                      <p:cBhvr rctx="IE">
                                        <p:cTn id="148" dur="indefinite"/>
                                        <p:tgtEl>
                                          <p:spTgt spid="34"/>
                                        </p:tgtEl>
                                      </p:cBhvr>
                                    </p:animEffect>
                                  </p:childTnLst>
                                </p:cTn>
                              </p:par>
                              <p:par>
                                <p:cTn id="149" presetID="1"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childTnLst>
                                </p:cTn>
                              </p:par>
                              <p:par>
                                <p:cTn id="151" presetID="3" presetClass="emph" presetSubtype="2" fill="hold" grpId="0" nodeType="withEffect">
                                  <p:stCondLst>
                                    <p:cond delay="0"/>
                                  </p:stCondLst>
                                  <p:childTnLst>
                                    <p:animClr clrSpc="rgb" dir="cw">
                                      <p:cBhvr override="childStyle">
                                        <p:cTn id="152" dur="2000" fill="hold"/>
                                        <p:tgtEl>
                                          <p:spTgt spid="37"/>
                                        </p:tgtEl>
                                        <p:attrNameLst>
                                          <p:attrName>style.color</p:attrName>
                                        </p:attrNameLst>
                                      </p:cBhvr>
                                      <p:to>
                                        <a:srgbClr val="06D6A0"/>
                                      </p:to>
                                    </p:animClr>
                                  </p:childTnLst>
                                </p:cTn>
                              </p:par>
                              <p:par>
                                <p:cTn id="153" presetID="3" presetClass="emph" presetSubtype="2" fill="hold" grpId="1" nodeType="withEffect">
                                  <p:stCondLst>
                                    <p:cond delay="0"/>
                                  </p:stCondLst>
                                  <p:childTnLst>
                                    <p:animClr clrSpc="rgb" dir="cw">
                                      <p:cBhvr override="childStyle">
                                        <p:cTn id="154" dur="2000" fill="hold"/>
                                        <p:tgtEl>
                                          <p:spTgt spid="38"/>
                                        </p:tgtEl>
                                        <p:attrNameLst>
                                          <p:attrName>style.color</p:attrName>
                                        </p:attrNameLst>
                                      </p:cBhvr>
                                      <p:to>
                                        <a:srgbClr val="2A9D8F"/>
                                      </p:to>
                                    </p:animClr>
                                  </p:childTnLst>
                                </p:cTn>
                              </p:par>
                              <p:par>
                                <p:cTn id="155" presetID="1" presetClass="entr" presetSubtype="0" fill="hold" grpId="1" nodeType="withEffect">
                                  <p:stCondLst>
                                    <p:cond delay="0"/>
                                  </p:stCondLst>
                                  <p:childTnLst>
                                    <p:set>
                                      <p:cBhvr>
                                        <p:cTn id="156" dur="1" fill="hold">
                                          <p:stCondLst>
                                            <p:cond delay="0"/>
                                          </p:stCondLst>
                                        </p:cTn>
                                        <p:tgtEl>
                                          <p:spTgt spid="39">
                                            <p:txEl>
                                              <p:pRg st="0" end="0"/>
                                            </p:txEl>
                                          </p:spTgt>
                                        </p:tgtEl>
                                        <p:attrNameLst>
                                          <p:attrName>style.visibility</p:attrName>
                                        </p:attrNameLst>
                                      </p:cBhvr>
                                      <p:to>
                                        <p:strVal val="visible"/>
                                      </p:to>
                                    </p:set>
                                  </p:childTnLst>
                                </p:cTn>
                              </p:par>
                              <p:par>
                                <p:cTn id="157" presetID="3" presetClass="emph" presetSubtype="2" fill="hold" grpId="0" nodeType="withEffect">
                                  <p:stCondLst>
                                    <p:cond delay="0"/>
                                  </p:stCondLst>
                                  <p:childTnLst>
                                    <p:animClr clrSpc="rgb" dir="cw">
                                      <p:cBhvr override="childStyle">
                                        <p:cTn id="158" dur="2000" fill="hold"/>
                                        <p:tgtEl>
                                          <p:spTgt spid="39">
                                            <p:txEl>
                                              <p:pRg st="0" end="0"/>
                                            </p:txEl>
                                          </p:spTgt>
                                        </p:tgtEl>
                                        <p:attrNameLst>
                                          <p:attrName>style.color</p:attrName>
                                        </p:attrNameLst>
                                      </p:cBhvr>
                                      <p:to>
                                        <a:srgbClr val="073B4C"/>
                                      </p:to>
                                    </p:animClr>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1"/>
                                        </p:tgtEl>
                                        <p:attrNameLst>
                                          <p:attrName>style.visibility</p:attrName>
                                        </p:attrNameLst>
                                      </p:cBhvr>
                                      <p:to>
                                        <p:strVal val="visible"/>
                                      </p:to>
                                    </p:set>
                                  </p:childTnLst>
                                </p:cTn>
                              </p:par>
                              <p:par>
                                <p:cTn id="163" presetID="9" presetClass="emph" presetSubtype="0" grpId="2" nodeType="withEffect">
                                  <p:stCondLst>
                                    <p:cond delay="0"/>
                                  </p:stCondLst>
                                  <p:childTnLst>
                                    <p:set>
                                      <p:cBhvr>
                                        <p:cTn id="164" dur="indefinite"/>
                                        <p:tgtEl>
                                          <p:spTgt spid="38"/>
                                        </p:tgtEl>
                                        <p:attrNameLst>
                                          <p:attrName>style.opacity</p:attrName>
                                        </p:attrNameLst>
                                      </p:cBhvr>
                                      <p:to>
                                        <p:strVal val="0.5"/>
                                      </p:to>
                                    </p:set>
                                    <p:animEffect filter="image" prLst="opacity: 0.5">
                                      <p:cBhvr rctx="IE">
                                        <p:cTn id="165" dur="indefinite"/>
                                        <p:tgtEl>
                                          <p:spTgt spid="38"/>
                                        </p:tgtEl>
                                      </p:cBhvr>
                                    </p:animEffect>
                                  </p:childTnLst>
                                </p:cTn>
                              </p:par>
                              <p:par>
                                <p:cTn id="166" presetID="9" presetClass="emph" presetSubtype="0" grpId="2" nodeType="withEffect">
                                  <p:stCondLst>
                                    <p:cond delay="0"/>
                                  </p:stCondLst>
                                  <p:childTnLst>
                                    <p:set>
                                      <p:cBhvr>
                                        <p:cTn id="167" dur="indefinite"/>
                                        <p:tgtEl>
                                          <p:spTgt spid="37"/>
                                        </p:tgtEl>
                                        <p:attrNameLst>
                                          <p:attrName>style.opacity</p:attrName>
                                        </p:attrNameLst>
                                      </p:cBhvr>
                                      <p:to>
                                        <p:strVal val="0.5"/>
                                      </p:to>
                                    </p:set>
                                    <p:animEffect filter="image" prLst="opacity: 0.5">
                                      <p:cBhvr rctx="IE">
                                        <p:cTn id="168" dur="indefinite"/>
                                        <p:tgtEl>
                                          <p:spTgt spid="37"/>
                                        </p:tgtEl>
                                      </p:cBhvr>
                                    </p:animEffect>
                                  </p:childTnLst>
                                </p:cTn>
                              </p:par>
                              <p:par>
                                <p:cTn id="169" presetID="1" presetClass="entr" presetSubtype="0" fill="hold" grpId="1" nodeType="withEffect">
                                  <p:stCondLst>
                                    <p:cond delay="0"/>
                                  </p:stCondLst>
                                  <p:childTnLst>
                                    <p:set>
                                      <p:cBhvr>
                                        <p:cTn id="170" dur="1" fill="hold">
                                          <p:stCondLst>
                                            <p:cond delay="0"/>
                                          </p:stCondLst>
                                        </p:cTn>
                                        <p:tgtEl>
                                          <p:spTgt spid="40"/>
                                        </p:tgtEl>
                                        <p:attrNameLst>
                                          <p:attrName>style.visibility</p:attrName>
                                        </p:attrNameLst>
                                      </p:cBhvr>
                                      <p:to>
                                        <p:strVal val="visible"/>
                                      </p:to>
                                    </p:set>
                                  </p:childTnLst>
                                </p:cTn>
                              </p:par>
                              <p:par>
                                <p:cTn id="171" presetID="3" presetClass="emph" presetSubtype="2" fill="hold" grpId="0" nodeType="withEffect">
                                  <p:stCondLst>
                                    <p:cond delay="0"/>
                                  </p:stCondLst>
                                  <p:childTnLst>
                                    <p:animClr clrSpc="rgb" dir="cw">
                                      <p:cBhvr override="childStyle">
                                        <p:cTn id="172" dur="2000" fill="hold"/>
                                        <p:tgtEl>
                                          <p:spTgt spid="40"/>
                                        </p:tgtEl>
                                        <p:attrNameLst>
                                          <p:attrName>style.color</p:attrName>
                                        </p:attrNameLst>
                                      </p:cBhvr>
                                      <p:to>
                                        <a:srgbClr val="06D6A0"/>
                                      </p:to>
                                    </p:animClr>
                                  </p:childTnLst>
                                </p:cTn>
                              </p:par>
                              <p:par>
                                <p:cTn id="173" presetID="3" presetClass="emph" presetSubtype="2" fill="hold" grpId="1" nodeType="withEffect">
                                  <p:stCondLst>
                                    <p:cond delay="0"/>
                                  </p:stCondLst>
                                  <p:childTnLst>
                                    <p:animClr clrSpc="rgb" dir="cw">
                                      <p:cBhvr override="childStyle">
                                        <p:cTn id="174" dur="2000" fill="hold"/>
                                        <p:tgtEl>
                                          <p:spTgt spid="41"/>
                                        </p:tgtEl>
                                        <p:attrNameLst>
                                          <p:attrName>style.color</p:attrName>
                                        </p:attrNameLst>
                                      </p:cBhvr>
                                      <p:to>
                                        <a:srgbClr val="2A9D8F"/>
                                      </p:to>
                                    </p:animClr>
                                  </p:childTnLst>
                                </p:cTn>
                              </p:par>
                              <p:par>
                                <p:cTn id="175" presetID="1" presetClass="entr" presetSubtype="0" fill="hold" grpId="1" nodeType="withEffect">
                                  <p:stCondLst>
                                    <p:cond delay="0"/>
                                  </p:stCondLst>
                                  <p:childTnLst>
                                    <p:set>
                                      <p:cBhvr>
                                        <p:cTn id="176" dur="1" fill="hold">
                                          <p:stCondLst>
                                            <p:cond delay="0"/>
                                          </p:stCondLst>
                                        </p:cTn>
                                        <p:tgtEl>
                                          <p:spTgt spid="42">
                                            <p:txEl>
                                              <p:pRg st="0" end="0"/>
                                            </p:txEl>
                                          </p:spTgt>
                                        </p:tgtEl>
                                        <p:attrNameLst>
                                          <p:attrName>style.visibility</p:attrName>
                                        </p:attrNameLst>
                                      </p:cBhvr>
                                      <p:to>
                                        <p:strVal val="visible"/>
                                      </p:to>
                                    </p:set>
                                  </p:childTnLst>
                                </p:cTn>
                              </p:par>
                              <p:par>
                                <p:cTn id="177" presetID="3" presetClass="emph" presetSubtype="2" fill="hold" grpId="0" nodeType="withEffect">
                                  <p:stCondLst>
                                    <p:cond delay="0"/>
                                  </p:stCondLst>
                                  <p:childTnLst>
                                    <p:animClr clrSpc="rgb" dir="cw">
                                      <p:cBhvr override="childStyle">
                                        <p:cTn id="178" dur="2000" fill="hold"/>
                                        <p:tgtEl>
                                          <p:spTgt spid="42">
                                            <p:txEl>
                                              <p:pRg st="0" end="0"/>
                                            </p:txEl>
                                          </p:spTgt>
                                        </p:tgtEl>
                                        <p:attrNameLst>
                                          <p:attrName>style.color</p:attrName>
                                        </p:attrNameLst>
                                      </p:cBhvr>
                                      <p:to>
                                        <a:srgbClr val="073B4C"/>
                                      </p:to>
                                    </p:animClr>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44"/>
                                        </p:tgtEl>
                                        <p:attrNameLst>
                                          <p:attrName>style.visibility</p:attrName>
                                        </p:attrNameLst>
                                      </p:cBhvr>
                                      <p:to>
                                        <p:strVal val="visible"/>
                                      </p:to>
                                    </p:set>
                                  </p:childTnLst>
                                </p:cTn>
                              </p:par>
                              <p:par>
                                <p:cTn id="183" presetID="9" presetClass="emph" presetSubtype="0" grpId="2" nodeType="withEffect">
                                  <p:stCondLst>
                                    <p:cond delay="0"/>
                                  </p:stCondLst>
                                  <p:childTnLst>
                                    <p:set>
                                      <p:cBhvr>
                                        <p:cTn id="184" dur="indefinite"/>
                                        <p:tgtEl>
                                          <p:spTgt spid="41"/>
                                        </p:tgtEl>
                                        <p:attrNameLst>
                                          <p:attrName>style.opacity</p:attrName>
                                        </p:attrNameLst>
                                      </p:cBhvr>
                                      <p:to>
                                        <p:strVal val="0.5"/>
                                      </p:to>
                                    </p:set>
                                    <p:animEffect filter="image" prLst="opacity: 0.5">
                                      <p:cBhvr rctx="IE">
                                        <p:cTn id="185" dur="indefinite"/>
                                        <p:tgtEl>
                                          <p:spTgt spid="41"/>
                                        </p:tgtEl>
                                      </p:cBhvr>
                                    </p:animEffect>
                                  </p:childTnLst>
                                </p:cTn>
                              </p:par>
                              <p:par>
                                <p:cTn id="186" presetID="9" presetClass="emph" presetSubtype="0" grpId="2" nodeType="withEffect">
                                  <p:stCondLst>
                                    <p:cond delay="0"/>
                                  </p:stCondLst>
                                  <p:childTnLst>
                                    <p:set>
                                      <p:cBhvr>
                                        <p:cTn id="187" dur="indefinite"/>
                                        <p:tgtEl>
                                          <p:spTgt spid="40"/>
                                        </p:tgtEl>
                                        <p:attrNameLst>
                                          <p:attrName>style.opacity</p:attrName>
                                        </p:attrNameLst>
                                      </p:cBhvr>
                                      <p:to>
                                        <p:strVal val="0.5"/>
                                      </p:to>
                                    </p:set>
                                    <p:animEffect filter="image" prLst="opacity: 0.5">
                                      <p:cBhvr rctx="IE">
                                        <p:cTn id="188" dur="indefinite"/>
                                        <p:tgtEl>
                                          <p:spTgt spid="40"/>
                                        </p:tgtEl>
                                      </p:cBhvr>
                                    </p:animEffect>
                                  </p:childTnLst>
                                </p:cTn>
                              </p:par>
                              <p:par>
                                <p:cTn id="189" presetID="1" presetClass="entr" presetSubtype="0" fill="hold" grpId="1" nodeType="withEffect">
                                  <p:stCondLst>
                                    <p:cond delay="0"/>
                                  </p:stCondLst>
                                  <p:childTnLst>
                                    <p:set>
                                      <p:cBhvr>
                                        <p:cTn id="190" dur="1" fill="hold">
                                          <p:stCondLst>
                                            <p:cond delay="0"/>
                                          </p:stCondLst>
                                        </p:cTn>
                                        <p:tgtEl>
                                          <p:spTgt spid="43"/>
                                        </p:tgtEl>
                                        <p:attrNameLst>
                                          <p:attrName>style.visibility</p:attrName>
                                        </p:attrNameLst>
                                      </p:cBhvr>
                                      <p:to>
                                        <p:strVal val="visible"/>
                                      </p:to>
                                    </p:set>
                                  </p:childTnLst>
                                </p:cTn>
                              </p:par>
                              <p:par>
                                <p:cTn id="191" presetID="3" presetClass="emph" presetSubtype="2" fill="hold" grpId="0" nodeType="withEffect">
                                  <p:stCondLst>
                                    <p:cond delay="0"/>
                                  </p:stCondLst>
                                  <p:childTnLst>
                                    <p:animClr clrSpc="rgb" dir="cw">
                                      <p:cBhvr override="childStyle">
                                        <p:cTn id="192" dur="2000" fill="hold"/>
                                        <p:tgtEl>
                                          <p:spTgt spid="43"/>
                                        </p:tgtEl>
                                        <p:attrNameLst>
                                          <p:attrName>style.color</p:attrName>
                                        </p:attrNameLst>
                                      </p:cBhvr>
                                      <p:to>
                                        <a:srgbClr val="06D6A0"/>
                                      </p:to>
                                    </p:animClr>
                                  </p:childTnLst>
                                </p:cTn>
                              </p:par>
                              <p:par>
                                <p:cTn id="193" presetID="3" presetClass="emph" presetSubtype="2" fill="hold" grpId="1" nodeType="withEffect">
                                  <p:stCondLst>
                                    <p:cond delay="0"/>
                                  </p:stCondLst>
                                  <p:childTnLst>
                                    <p:animClr clrSpc="rgb" dir="cw">
                                      <p:cBhvr override="childStyle">
                                        <p:cTn id="194" dur="2000" fill="hold"/>
                                        <p:tgtEl>
                                          <p:spTgt spid="44"/>
                                        </p:tgtEl>
                                        <p:attrNameLst>
                                          <p:attrName>style.color</p:attrName>
                                        </p:attrNameLst>
                                      </p:cBhvr>
                                      <p:to>
                                        <a:srgbClr val="2A9D8F"/>
                                      </p:to>
                                    </p:animClr>
                                  </p:childTnLst>
                                </p:cTn>
                              </p:par>
                              <p:par>
                                <p:cTn id="195" presetID="9" presetClass="emph" presetSubtype="0" grpId="2" nodeType="withEffect">
                                  <p:stCondLst>
                                    <p:cond delay="0"/>
                                  </p:stCondLst>
                                  <p:childTnLst>
                                    <p:set>
                                      <p:cBhvr>
                                        <p:cTn id="196" dur="indefinite"/>
                                        <p:tgtEl>
                                          <p:spTgt spid="44"/>
                                        </p:tgtEl>
                                        <p:attrNameLst>
                                          <p:attrName>style.opacity</p:attrName>
                                        </p:attrNameLst>
                                      </p:cBhvr>
                                      <p:to>
                                        <p:strVal val="0.5"/>
                                      </p:to>
                                    </p:set>
                                    <p:animEffect filter="image" prLst="opacity: 0.5">
                                      <p:cBhvr rctx="IE">
                                        <p:cTn id="197" dur="indefinite"/>
                                        <p:tgtEl>
                                          <p:spTgt spid="44"/>
                                        </p:tgtEl>
                                      </p:cBhvr>
                                    </p:animEffect>
                                  </p:childTnLst>
                                </p:cTn>
                              </p:par>
                              <p:par>
                                <p:cTn id="198" presetID="9" presetClass="emph" presetSubtype="0" grpId="2" nodeType="withEffect">
                                  <p:stCondLst>
                                    <p:cond delay="0"/>
                                  </p:stCondLst>
                                  <p:childTnLst>
                                    <p:set>
                                      <p:cBhvr>
                                        <p:cTn id="199" dur="indefinite"/>
                                        <p:tgtEl>
                                          <p:spTgt spid="43"/>
                                        </p:tgtEl>
                                        <p:attrNameLst>
                                          <p:attrName>style.opacity</p:attrName>
                                        </p:attrNameLst>
                                      </p:cBhvr>
                                      <p:to>
                                        <p:strVal val="0.5"/>
                                      </p:to>
                                    </p:set>
                                    <p:animEffect filter="image" prLst="opacity: 0.5">
                                      <p:cBhvr rctx="IE">
                                        <p:cTn id="200" dur="indefinite"/>
                                        <p:tgtEl>
                                          <p:spTgt spid="43"/>
                                        </p:tgtEl>
                                      </p:cBhvr>
                                    </p:animEffect>
                                  </p:childTnLst>
                                </p:cTn>
                              </p:par>
                              <p:par>
                                <p:cTn id="201" presetID="1" presetClass="entr" presetSubtype="0" fill="hold" grpId="1" nodeType="withEffect">
                                  <p:stCondLst>
                                    <p:cond delay="0"/>
                                  </p:stCondLst>
                                  <p:childTnLst>
                                    <p:set>
                                      <p:cBhvr>
                                        <p:cTn id="202" dur="1" fill="hold">
                                          <p:stCondLst>
                                            <p:cond delay="0"/>
                                          </p:stCondLst>
                                        </p:cTn>
                                        <p:tgtEl>
                                          <p:spTgt spid="45">
                                            <p:txEl>
                                              <p:pRg st="0" end="0"/>
                                            </p:txEl>
                                          </p:spTgt>
                                        </p:tgtEl>
                                        <p:attrNameLst>
                                          <p:attrName>style.visibility</p:attrName>
                                        </p:attrNameLst>
                                      </p:cBhvr>
                                      <p:to>
                                        <p:strVal val="visible"/>
                                      </p:to>
                                    </p:set>
                                  </p:childTnLst>
                                </p:cTn>
                              </p:par>
                              <p:par>
                                <p:cTn id="203" presetID="3" presetClass="emph" presetSubtype="2" fill="hold" grpId="0" nodeType="withEffect">
                                  <p:stCondLst>
                                    <p:cond delay="0"/>
                                  </p:stCondLst>
                                  <p:childTnLst>
                                    <p:animClr clrSpc="rgb" dir="cw">
                                      <p:cBhvr override="childStyle">
                                        <p:cTn id="204" dur="2000" fill="hold"/>
                                        <p:tgtEl>
                                          <p:spTgt spid="45">
                                            <p:txEl>
                                              <p:pRg st="0" end="0"/>
                                            </p:txEl>
                                          </p:spTgt>
                                        </p:tgtEl>
                                        <p:attrNameLst>
                                          <p:attrName>style.color</p:attrName>
                                        </p:attrNameLst>
                                      </p:cBhvr>
                                      <p:to>
                                        <a:srgbClr val="073B4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8" grpId="0"/>
      <p:bldP spid="18" grpId="1"/>
      <p:bldP spid="18" grpId="2"/>
      <p:bldP spid="21" grpId="0" build="p"/>
      <p:bldP spid="21" grpId="1" build="p"/>
      <p:bldP spid="22" grpId="0"/>
      <p:bldP spid="22" grpId="1"/>
      <p:bldP spid="22" grpId="2"/>
      <p:bldP spid="23" grpId="0"/>
      <p:bldP spid="23" grpId="1"/>
      <p:bldP spid="23" grpId="2"/>
      <p:bldP spid="24" grpId="0" build="p"/>
      <p:bldP spid="24" grpId="1" build="p"/>
      <p:bldP spid="25" grpId="0"/>
      <p:bldP spid="25" grpId="1"/>
      <p:bldP spid="25" grpId="2"/>
      <p:bldP spid="26" grpId="0"/>
      <p:bldP spid="26" grpId="1"/>
      <p:bldP spid="26" grpId="2"/>
      <p:bldP spid="27" grpId="0" build="p"/>
      <p:bldP spid="27" grpId="1" build="p"/>
      <p:bldP spid="28" grpId="0"/>
      <p:bldP spid="28" grpId="1"/>
      <p:bldP spid="28" grpId="2"/>
      <p:bldP spid="29" grpId="0"/>
      <p:bldP spid="29" grpId="1"/>
      <p:bldP spid="29" grpId="2"/>
      <p:bldP spid="30" grpId="0" uiExpand="1" build="p"/>
      <p:bldP spid="30" grpId="1" uiExpand="1" build="p"/>
      <p:bldP spid="31" grpId="0"/>
      <p:bldP spid="31" grpId="1"/>
      <p:bldP spid="31" grpId="2"/>
      <p:bldP spid="32" grpId="0"/>
      <p:bldP spid="32" grpId="1"/>
      <p:bldP spid="32" grpId="2"/>
      <p:bldP spid="33" grpId="0" uiExpand="1" build="p"/>
      <p:bldP spid="33" grpId="1" uiExpand="1" build="p"/>
      <p:bldP spid="34" grpId="0"/>
      <p:bldP spid="34" grpId="1"/>
      <p:bldP spid="34" grpId="2"/>
      <p:bldP spid="35" grpId="0"/>
      <p:bldP spid="35" grpId="1"/>
      <p:bldP spid="35" grpId="2"/>
      <p:bldP spid="36" grpId="0" uiExpand="1" build="p"/>
      <p:bldP spid="36" grpId="1" uiExpand="1" build="p"/>
      <p:bldP spid="37" grpId="0"/>
      <p:bldP spid="37" grpId="1"/>
      <p:bldP spid="37" grpId="2"/>
      <p:bldP spid="38" grpId="0"/>
      <p:bldP spid="38" grpId="1"/>
      <p:bldP spid="38" grpId="2"/>
      <p:bldP spid="39" grpId="0" uiExpand="1" build="p"/>
      <p:bldP spid="39" grpId="1" uiExpand="1" build="p"/>
      <p:bldP spid="40" grpId="0"/>
      <p:bldP spid="40" grpId="1"/>
      <p:bldP spid="40" grpId="2"/>
      <p:bldP spid="41" grpId="0"/>
      <p:bldP spid="41" grpId="1"/>
      <p:bldP spid="41" grpId="2"/>
      <p:bldP spid="42" grpId="0" uiExpand="1" build="p"/>
      <p:bldP spid="42" grpId="1" uiExpand="1" build="p"/>
      <p:bldP spid="43" grpId="0"/>
      <p:bldP spid="43" grpId="1"/>
      <p:bldP spid="43" grpId="2"/>
      <p:bldP spid="44" grpId="0"/>
      <p:bldP spid="44" grpId="1"/>
      <p:bldP spid="44" grpId="2"/>
      <p:bldP spid="45" grpId="0" uiExpand="1" build="p"/>
      <p:bldP spid="45" grpId="1" uiExpand="1" build="p"/>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Freeform: Shape 146">
            <a:extLst>
              <a:ext uri="{FF2B5EF4-FFF2-40B4-BE49-F238E27FC236}">
                <a16:creationId xmlns:a16="http://schemas.microsoft.com/office/drawing/2014/main" id="{CA4B3558-05E8-E30D-BC6B-395544916A5C}"/>
              </a:ext>
            </a:extLst>
          </p:cNvPr>
          <p:cNvSpPr/>
          <p:nvPr/>
        </p:nvSpPr>
        <p:spPr>
          <a:xfrm>
            <a:off x="4747111" y="435015"/>
            <a:ext cx="2694029" cy="1470264"/>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sp>
        <p:nvSpPr>
          <p:cNvPr id="141" name="TextBox 140">
            <a:extLst>
              <a:ext uri="{FF2B5EF4-FFF2-40B4-BE49-F238E27FC236}">
                <a16:creationId xmlns:a16="http://schemas.microsoft.com/office/drawing/2014/main" id="{DCF71D71-6BEE-99A2-F3D6-CDB9CB4D1444}"/>
              </a:ext>
            </a:extLst>
          </p:cNvPr>
          <p:cNvSpPr txBox="1"/>
          <p:nvPr/>
        </p:nvSpPr>
        <p:spPr>
          <a:xfrm>
            <a:off x="3935305" y="74359"/>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sp>
        <p:nvSpPr>
          <p:cNvPr id="142" name="TextBox 141">
            <a:extLst>
              <a:ext uri="{FF2B5EF4-FFF2-40B4-BE49-F238E27FC236}">
                <a16:creationId xmlns:a16="http://schemas.microsoft.com/office/drawing/2014/main" id="{2C6B2AE0-F7AD-1BA5-AFCE-EF2B554F5D2B}"/>
              </a:ext>
            </a:extLst>
          </p:cNvPr>
          <p:cNvSpPr txBox="1"/>
          <p:nvPr/>
        </p:nvSpPr>
        <p:spPr>
          <a:xfrm>
            <a:off x="1115437" y="6359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Teaming up in GitHub</a:t>
            </a:r>
            <a:endParaRPr lang="en-IN" sz="3600" b="1" dirty="0">
              <a:ln>
                <a:solidFill>
                  <a:srgbClr val="DADADA"/>
                </a:solidFill>
              </a:ln>
              <a:solidFill>
                <a:schemeClr val="bg1">
                  <a:lumMod val="75000"/>
                </a:schemeClr>
              </a:solidFill>
              <a:latin typeface="Amasis MT Pro Black" panose="02040A04050005020304" pitchFamily="18" charset="0"/>
            </a:endParaRPr>
          </a:p>
        </p:txBody>
      </p:sp>
      <p:sp>
        <p:nvSpPr>
          <p:cNvPr id="3" name="TextBox 2">
            <a:extLst>
              <a:ext uri="{FF2B5EF4-FFF2-40B4-BE49-F238E27FC236}">
                <a16:creationId xmlns:a16="http://schemas.microsoft.com/office/drawing/2014/main" id="{91190959-29D1-98A0-F772-104A838940B8}"/>
              </a:ext>
            </a:extLst>
          </p:cNvPr>
          <p:cNvSpPr txBox="1"/>
          <p:nvPr/>
        </p:nvSpPr>
        <p:spPr>
          <a:xfrm>
            <a:off x="924445" y="1551922"/>
            <a:ext cx="4920973" cy="4001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solidFill>
                  <a:srgbClr val="99A7D3"/>
                </a:solidFill>
                <a:latin typeface="Amasis MT Pro Black" panose="02040A04050005020304" pitchFamily="18" charset="0"/>
              </a:rPr>
              <a:t>GitHub Configuration</a:t>
            </a:r>
            <a:endParaRPr lang="en-IN" sz="2000" b="1" dirty="0">
              <a:solidFill>
                <a:srgbClr val="99A7D3"/>
              </a:solidFill>
              <a:latin typeface="Amasis MT Pro Black" panose="02040A04050005020304" pitchFamily="18" charset="0"/>
            </a:endParaRPr>
          </a:p>
        </p:txBody>
      </p:sp>
      <p:pic>
        <p:nvPicPr>
          <p:cNvPr id="2" name="Picture 1">
            <a:extLst>
              <a:ext uri="{FF2B5EF4-FFF2-40B4-BE49-F238E27FC236}">
                <a16:creationId xmlns:a16="http://schemas.microsoft.com/office/drawing/2014/main" id="{1D208F59-3971-8923-62FD-F6D5B82E19D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9146" y="1446754"/>
            <a:ext cx="560261" cy="510337"/>
          </a:xfrm>
          <a:prstGeom prst="rect">
            <a:avLst/>
          </a:prstGeom>
        </p:spPr>
      </p:pic>
      <p:sp>
        <p:nvSpPr>
          <p:cNvPr id="18" name="TextBox 17">
            <a:extLst>
              <a:ext uri="{FF2B5EF4-FFF2-40B4-BE49-F238E27FC236}">
                <a16:creationId xmlns:a16="http://schemas.microsoft.com/office/drawing/2014/main" id="{1291CAD6-D1FB-D704-AFD9-DDB304997CB8}"/>
              </a:ext>
            </a:extLst>
          </p:cNvPr>
          <p:cNvSpPr txBox="1"/>
          <p:nvPr/>
        </p:nvSpPr>
        <p:spPr>
          <a:xfrm>
            <a:off x="381006" y="1844069"/>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1</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21" name="TextBox 20">
            <a:extLst>
              <a:ext uri="{FF2B5EF4-FFF2-40B4-BE49-F238E27FC236}">
                <a16:creationId xmlns:a16="http://schemas.microsoft.com/office/drawing/2014/main" id="{B8781A16-1B60-61AB-C5A6-00FB2FC233A5}"/>
              </a:ext>
            </a:extLst>
          </p:cNvPr>
          <p:cNvSpPr txBox="1"/>
          <p:nvPr/>
        </p:nvSpPr>
        <p:spPr>
          <a:xfrm>
            <a:off x="924445" y="1987577"/>
            <a:ext cx="4386433" cy="135421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About Organizations</a:t>
            </a:r>
            <a:r>
              <a:rPr lang="en-US" sz="1100" b="1" dirty="0"/>
              <a:t>.</a:t>
            </a:r>
          </a:p>
          <a:p>
            <a:pPr marL="285750" indent="-285750">
              <a:buFont typeface="Wingdings" panose="05000000000000000000" pitchFamily="2" charset="2"/>
              <a:buChar char="q"/>
            </a:pPr>
            <a:r>
              <a:rPr lang="en-US" sz="1100" dirty="0"/>
              <a:t>You can use organizations to collaborate with an unlimited number of people across many projects at once, while managing access to your data and customizing settings.</a:t>
            </a:r>
            <a:endParaRPr lang="en-IN" sz="1100" dirty="0"/>
          </a:p>
          <a:p>
            <a:pPr marL="285750" indent="-285750">
              <a:buFont typeface="Wingdings" panose="05000000000000000000" pitchFamily="2" charset="2"/>
              <a:buChar char="q"/>
            </a:pPr>
            <a:r>
              <a:rPr lang="en-US" sz="1100" dirty="0"/>
              <a:t>Organizations are shared accounts where businesses and open-source projects can collaborate across many projects at once, with sophisticated security and administrative features.</a:t>
            </a:r>
            <a:endParaRPr lang="en-IN" sz="1100" dirty="0"/>
          </a:p>
        </p:txBody>
      </p:sp>
      <p:sp>
        <p:nvSpPr>
          <p:cNvPr id="22" name="TextBox 21">
            <a:extLst>
              <a:ext uri="{FF2B5EF4-FFF2-40B4-BE49-F238E27FC236}">
                <a16:creationId xmlns:a16="http://schemas.microsoft.com/office/drawing/2014/main" id="{64A3998D-3747-47E2-3962-62075C7337E1}"/>
              </a:ext>
            </a:extLst>
          </p:cNvPr>
          <p:cNvSpPr txBox="1"/>
          <p:nvPr/>
        </p:nvSpPr>
        <p:spPr>
          <a:xfrm>
            <a:off x="924445" y="3304973"/>
            <a:ext cx="3763331"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GitHub Team</a:t>
            </a:r>
            <a:endParaRPr lang="en-IN" sz="1600" b="1" dirty="0">
              <a:solidFill>
                <a:srgbClr val="99A7D3"/>
              </a:solidFill>
              <a:latin typeface="Amasis MT Pro Black" panose="02040A04050005020304" pitchFamily="18" charset="0"/>
            </a:endParaRPr>
          </a:p>
        </p:txBody>
      </p:sp>
      <p:sp>
        <p:nvSpPr>
          <p:cNvPr id="23" name="TextBox 22">
            <a:extLst>
              <a:ext uri="{FF2B5EF4-FFF2-40B4-BE49-F238E27FC236}">
                <a16:creationId xmlns:a16="http://schemas.microsoft.com/office/drawing/2014/main" id="{A1CF7E7C-E0EE-D47D-17AA-248AE8806D8D}"/>
              </a:ext>
            </a:extLst>
          </p:cNvPr>
          <p:cNvSpPr txBox="1"/>
          <p:nvPr/>
        </p:nvSpPr>
        <p:spPr>
          <a:xfrm>
            <a:off x="381006" y="3146637"/>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2</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24" name="TextBox 23">
            <a:extLst>
              <a:ext uri="{FF2B5EF4-FFF2-40B4-BE49-F238E27FC236}">
                <a16:creationId xmlns:a16="http://schemas.microsoft.com/office/drawing/2014/main" id="{D56600C3-7631-0931-CD59-C8F9CD66AF03}"/>
              </a:ext>
            </a:extLst>
          </p:cNvPr>
          <p:cNvSpPr txBox="1"/>
          <p:nvPr/>
        </p:nvSpPr>
        <p:spPr>
          <a:xfrm>
            <a:off x="924445" y="3597567"/>
            <a:ext cx="4216947"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Teams are groups of organization members that you can create to reflect your company or group's structure with cascading access permissions and mentions.</a:t>
            </a:r>
            <a:endParaRPr lang="en-IN" sz="1100" b="1" dirty="0"/>
          </a:p>
        </p:txBody>
      </p:sp>
      <p:sp>
        <p:nvSpPr>
          <p:cNvPr id="4" name="TextBox 3">
            <a:extLst>
              <a:ext uri="{FF2B5EF4-FFF2-40B4-BE49-F238E27FC236}">
                <a16:creationId xmlns:a16="http://schemas.microsoft.com/office/drawing/2014/main" id="{C5F41A39-CCB1-8C53-C05C-7F3444C56C61}"/>
              </a:ext>
            </a:extLst>
          </p:cNvPr>
          <p:cNvSpPr txBox="1"/>
          <p:nvPr/>
        </p:nvSpPr>
        <p:spPr>
          <a:xfrm>
            <a:off x="924445" y="4275229"/>
            <a:ext cx="4920973" cy="707886"/>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solidFill>
                  <a:srgbClr val="99A7D3"/>
                </a:solidFill>
                <a:latin typeface="Amasis MT Pro Black" panose="02040A04050005020304" pitchFamily="18" charset="0"/>
              </a:rPr>
              <a:t>Adding members and setting up teams</a:t>
            </a:r>
            <a:endParaRPr lang="en-IN" sz="2000" b="1" dirty="0">
              <a:solidFill>
                <a:srgbClr val="99A7D3"/>
              </a:solidFill>
              <a:latin typeface="Amasis MT Pro Black" panose="02040A04050005020304" pitchFamily="18" charset="0"/>
            </a:endParaRPr>
          </a:p>
        </p:txBody>
      </p:sp>
      <p:pic>
        <p:nvPicPr>
          <p:cNvPr id="6" name="Picture 5">
            <a:extLst>
              <a:ext uri="{FF2B5EF4-FFF2-40B4-BE49-F238E27FC236}">
                <a16:creationId xmlns:a16="http://schemas.microsoft.com/office/drawing/2014/main" id="{582F0B27-0FAB-83D8-D2F5-B42E2A2A9B1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1006" y="4257144"/>
            <a:ext cx="510337" cy="510337"/>
          </a:xfrm>
          <a:prstGeom prst="rect">
            <a:avLst/>
          </a:prstGeom>
        </p:spPr>
      </p:pic>
      <p:sp>
        <p:nvSpPr>
          <p:cNvPr id="10" name="TextBox 9">
            <a:extLst>
              <a:ext uri="{FF2B5EF4-FFF2-40B4-BE49-F238E27FC236}">
                <a16:creationId xmlns:a16="http://schemas.microsoft.com/office/drawing/2014/main" id="{B90F2100-04EF-A975-3D8F-FED35A23EAAA}"/>
              </a:ext>
            </a:extLst>
          </p:cNvPr>
          <p:cNvSpPr txBox="1"/>
          <p:nvPr/>
        </p:nvSpPr>
        <p:spPr>
          <a:xfrm>
            <a:off x="924445" y="4914133"/>
            <a:ext cx="4386433"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Managing members of your organization</a:t>
            </a:r>
            <a:endParaRPr lang="en-IN" sz="1600" b="1" dirty="0">
              <a:solidFill>
                <a:srgbClr val="99A7D3"/>
              </a:solidFill>
              <a:latin typeface="Amasis MT Pro Black" panose="02040A04050005020304" pitchFamily="18" charset="0"/>
            </a:endParaRPr>
          </a:p>
        </p:txBody>
      </p:sp>
      <p:sp>
        <p:nvSpPr>
          <p:cNvPr id="11" name="TextBox 10">
            <a:extLst>
              <a:ext uri="{FF2B5EF4-FFF2-40B4-BE49-F238E27FC236}">
                <a16:creationId xmlns:a16="http://schemas.microsoft.com/office/drawing/2014/main" id="{56BE012A-826A-74DA-0C83-03F383506E5B}"/>
              </a:ext>
            </a:extLst>
          </p:cNvPr>
          <p:cNvSpPr txBox="1"/>
          <p:nvPr/>
        </p:nvSpPr>
        <p:spPr>
          <a:xfrm>
            <a:off x="381006" y="4755797"/>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1</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13" name="TextBox 12">
            <a:extLst>
              <a:ext uri="{FF2B5EF4-FFF2-40B4-BE49-F238E27FC236}">
                <a16:creationId xmlns:a16="http://schemas.microsoft.com/office/drawing/2014/main" id="{25AA3172-3051-A1F3-9502-9EE06E8F10EB}"/>
              </a:ext>
            </a:extLst>
          </p:cNvPr>
          <p:cNvSpPr txBox="1"/>
          <p:nvPr/>
        </p:nvSpPr>
        <p:spPr>
          <a:xfrm>
            <a:off x="924445" y="5206727"/>
            <a:ext cx="4216947"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You can invite anyone to be a member of your organization, as long as they have a personal account on GitHub. You can also remove members and reinstate former members.</a:t>
            </a:r>
            <a:endParaRPr lang="en-IN" sz="1100" b="1" dirty="0"/>
          </a:p>
        </p:txBody>
      </p:sp>
      <p:sp>
        <p:nvSpPr>
          <p:cNvPr id="14" name="TextBox 13">
            <a:extLst>
              <a:ext uri="{FF2B5EF4-FFF2-40B4-BE49-F238E27FC236}">
                <a16:creationId xmlns:a16="http://schemas.microsoft.com/office/drawing/2014/main" id="{DE3355EA-FCBB-EBAB-E7F3-B19964BF8EAD}"/>
              </a:ext>
            </a:extLst>
          </p:cNvPr>
          <p:cNvSpPr txBox="1"/>
          <p:nvPr/>
        </p:nvSpPr>
        <p:spPr>
          <a:xfrm>
            <a:off x="924445" y="5792853"/>
            <a:ext cx="4386433"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Organization permissions and roles</a:t>
            </a:r>
            <a:endParaRPr lang="en-IN" sz="1600" b="1" dirty="0">
              <a:solidFill>
                <a:srgbClr val="99A7D3"/>
              </a:solidFill>
              <a:latin typeface="Amasis MT Pro Black" panose="02040A04050005020304" pitchFamily="18" charset="0"/>
            </a:endParaRPr>
          </a:p>
        </p:txBody>
      </p:sp>
      <p:sp>
        <p:nvSpPr>
          <p:cNvPr id="15" name="TextBox 14">
            <a:extLst>
              <a:ext uri="{FF2B5EF4-FFF2-40B4-BE49-F238E27FC236}">
                <a16:creationId xmlns:a16="http://schemas.microsoft.com/office/drawing/2014/main" id="{2C70032F-1734-ED44-DF30-1CC53A164C90}"/>
              </a:ext>
            </a:extLst>
          </p:cNvPr>
          <p:cNvSpPr txBox="1"/>
          <p:nvPr/>
        </p:nvSpPr>
        <p:spPr>
          <a:xfrm>
            <a:off x="381006" y="5634517"/>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2</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16" name="TextBox 15">
            <a:extLst>
              <a:ext uri="{FF2B5EF4-FFF2-40B4-BE49-F238E27FC236}">
                <a16:creationId xmlns:a16="http://schemas.microsoft.com/office/drawing/2014/main" id="{D5D19ED7-115F-AA9B-FB14-1C137A5C011C}"/>
              </a:ext>
            </a:extLst>
          </p:cNvPr>
          <p:cNvSpPr txBox="1"/>
          <p:nvPr/>
        </p:nvSpPr>
        <p:spPr>
          <a:xfrm>
            <a:off x="924445" y="6085447"/>
            <a:ext cx="421694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Each person in your organization has a role that defines their level of access to the organization.</a:t>
            </a:r>
            <a:endParaRPr lang="en-IN" sz="1100" b="1" dirty="0"/>
          </a:p>
        </p:txBody>
      </p:sp>
      <p:sp>
        <p:nvSpPr>
          <p:cNvPr id="17" name="TextBox 16">
            <a:extLst>
              <a:ext uri="{FF2B5EF4-FFF2-40B4-BE49-F238E27FC236}">
                <a16:creationId xmlns:a16="http://schemas.microsoft.com/office/drawing/2014/main" id="{1DDB4E60-23BF-F89F-37BB-FC6E1E7D6FF2}"/>
              </a:ext>
            </a:extLst>
          </p:cNvPr>
          <p:cNvSpPr txBox="1"/>
          <p:nvPr/>
        </p:nvSpPr>
        <p:spPr>
          <a:xfrm>
            <a:off x="6070117" y="1633447"/>
            <a:ext cx="5740877"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About and creating teams</a:t>
            </a:r>
            <a:endParaRPr lang="en-IN" sz="1600" b="1" dirty="0">
              <a:solidFill>
                <a:srgbClr val="99A7D3"/>
              </a:solidFill>
              <a:latin typeface="Amasis MT Pro Black" panose="02040A04050005020304" pitchFamily="18" charset="0"/>
            </a:endParaRPr>
          </a:p>
        </p:txBody>
      </p:sp>
      <p:sp>
        <p:nvSpPr>
          <p:cNvPr id="19" name="TextBox 18">
            <a:extLst>
              <a:ext uri="{FF2B5EF4-FFF2-40B4-BE49-F238E27FC236}">
                <a16:creationId xmlns:a16="http://schemas.microsoft.com/office/drawing/2014/main" id="{789FC046-1C44-0E61-BD6A-5F20B09DBCDB}"/>
              </a:ext>
            </a:extLst>
          </p:cNvPr>
          <p:cNvSpPr txBox="1"/>
          <p:nvPr/>
        </p:nvSpPr>
        <p:spPr>
          <a:xfrm>
            <a:off x="5526678" y="1475111"/>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3</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20" name="TextBox 19">
            <a:extLst>
              <a:ext uri="{FF2B5EF4-FFF2-40B4-BE49-F238E27FC236}">
                <a16:creationId xmlns:a16="http://schemas.microsoft.com/office/drawing/2014/main" id="{D0A233AA-F190-ED02-B31D-CE480D383EC7}"/>
              </a:ext>
            </a:extLst>
          </p:cNvPr>
          <p:cNvSpPr txBox="1"/>
          <p:nvPr/>
        </p:nvSpPr>
        <p:spPr>
          <a:xfrm>
            <a:off x="6070117" y="1926041"/>
            <a:ext cx="5519057"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Teams are groups of organization members that you can create to reflect your company or group's structure with cascading access permissions and mentions. Organization members can send notifications to a team or request reviews, and teams can be visible or secret.</a:t>
            </a:r>
            <a:endParaRPr lang="en-IN" sz="1100" b="1" dirty="0"/>
          </a:p>
        </p:txBody>
      </p:sp>
      <p:sp>
        <p:nvSpPr>
          <p:cNvPr id="46" name="TextBox 45">
            <a:extLst>
              <a:ext uri="{FF2B5EF4-FFF2-40B4-BE49-F238E27FC236}">
                <a16:creationId xmlns:a16="http://schemas.microsoft.com/office/drawing/2014/main" id="{A8DF7CF5-CCFD-D062-F48F-90F125FE8A90}"/>
              </a:ext>
            </a:extLst>
          </p:cNvPr>
          <p:cNvSpPr txBox="1"/>
          <p:nvPr/>
        </p:nvSpPr>
        <p:spPr>
          <a:xfrm>
            <a:off x="6070117" y="2570779"/>
            <a:ext cx="5740877"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Managing team settings</a:t>
            </a:r>
            <a:endParaRPr lang="en-IN" sz="1600" b="1" dirty="0">
              <a:solidFill>
                <a:srgbClr val="99A7D3"/>
              </a:solidFill>
              <a:latin typeface="Amasis MT Pro Black" panose="02040A04050005020304" pitchFamily="18" charset="0"/>
            </a:endParaRPr>
          </a:p>
        </p:txBody>
      </p:sp>
      <p:sp>
        <p:nvSpPr>
          <p:cNvPr id="47" name="TextBox 46">
            <a:extLst>
              <a:ext uri="{FF2B5EF4-FFF2-40B4-BE49-F238E27FC236}">
                <a16:creationId xmlns:a16="http://schemas.microsoft.com/office/drawing/2014/main" id="{6516C4E0-9AD0-5CB1-830B-8368DACC22B5}"/>
              </a:ext>
            </a:extLst>
          </p:cNvPr>
          <p:cNvSpPr txBox="1"/>
          <p:nvPr/>
        </p:nvSpPr>
        <p:spPr>
          <a:xfrm>
            <a:off x="5526678" y="2412443"/>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4</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48" name="TextBox 47">
            <a:extLst>
              <a:ext uri="{FF2B5EF4-FFF2-40B4-BE49-F238E27FC236}">
                <a16:creationId xmlns:a16="http://schemas.microsoft.com/office/drawing/2014/main" id="{655BFCF8-16EF-9671-EF66-DC10882B526F}"/>
              </a:ext>
            </a:extLst>
          </p:cNvPr>
          <p:cNvSpPr txBox="1"/>
          <p:nvPr/>
        </p:nvSpPr>
        <p:spPr>
          <a:xfrm>
            <a:off x="6070117" y="2863373"/>
            <a:ext cx="551905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You can designate a "team maintainer" to manage team settings and discussions, among other privileges</a:t>
            </a:r>
            <a:endParaRPr lang="en-IN" sz="1100" b="1" dirty="0"/>
          </a:p>
        </p:txBody>
      </p:sp>
      <p:sp>
        <p:nvSpPr>
          <p:cNvPr id="49" name="TextBox 48">
            <a:extLst>
              <a:ext uri="{FF2B5EF4-FFF2-40B4-BE49-F238E27FC236}">
                <a16:creationId xmlns:a16="http://schemas.microsoft.com/office/drawing/2014/main" id="{B0928820-3EFB-1BEC-C4CB-554EE231736C}"/>
              </a:ext>
            </a:extLst>
          </p:cNvPr>
          <p:cNvSpPr txBox="1"/>
          <p:nvPr/>
        </p:nvSpPr>
        <p:spPr>
          <a:xfrm>
            <a:off x="6070117" y="3313338"/>
            <a:ext cx="5740877" cy="584775"/>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Giving people and teams access to repositories, project boards and apps</a:t>
            </a:r>
            <a:endParaRPr lang="en-IN" sz="1600" b="1" dirty="0">
              <a:solidFill>
                <a:srgbClr val="99A7D3"/>
              </a:solidFill>
              <a:latin typeface="Amasis MT Pro Black" panose="02040A04050005020304" pitchFamily="18" charset="0"/>
            </a:endParaRPr>
          </a:p>
        </p:txBody>
      </p:sp>
      <p:sp>
        <p:nvSpPr>
          <p:cNvPr id="50" name="TextBox 49">
            <a:extLst>
              <a:ext uri="{FF2B5EF4-FFF2-40B4-BE49-F238E27FC236}">
                <a16:creationId xmlns:a16="http://schemas.microsoft.com/office/drawing/2014/main" id="{2FEC4E17-0F6D-C94F-C815-3CCCA3E0B3FA}"/>
              </a:ext>
            </a:extLst>
          </p:cNvPr>
          <p:cNvSpPr txBox="1"/>
          <p:nvPr/>
        </p:nvSpPr>
        <p:spPr>
          <a:xfrm>
            <a:off x="5526678" y="3155002"/>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5</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51" name="TextBox 50">
            <a:extLst>
              <a:ext uri="{FF2B5EF4-FFF2-40B4-BE49-F238E27FC236}">
                <a16:creationId xmlns:a16="http://schemas.microsoft.com/office/drawing/2014/main" id="{8BB13667-2D0A-BB90-46AD-F77E1D04ABB7}"/>
              </a:ext>
            </a:extLst>
          </p:cNvPr>
          <p:cNvSpPr txBox="1"/>
          <p:nvPr/>
        </p:nvSpPr>
        <p:spPr>
          <a:xfrm>
            <a:off x="6070117" y="3834532"/>
            <a:ext cx="551905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You can give organization members, teams, and outside collaborators different levels of access to repositories owned by your organization with repository roles.</a:t>
            </a:r>
            <a:endParaRPr lang="en-IN" sz="1100" b="1" dirty="0"/>
          </a:p>
        </p:txBody>
      </p:sp>
      <p:sp>
        <p:nvSpPr>
          <p:cNvPr id="52" name="TextBox 51">
            <a:extLst>
              <a:ext uri="{FF2B5EF4-FFF2-40B4-BE49-F238E27FC236}">
                <a16:creationId xmlns:a16="http://schemas.microsoft.com/office/drawing/2014/main" id="{D903C892-3582-2C91-541E-3027B7C8BE02}"/>
              </a:ext>
            </a:extLst>
          </p:cNvPr>
          <p:cNvSpPr txBox="1"/>
          <p:nvPr/>
        </p:nvSpPr>
        <p:spPr>
          <a:xfrm>
            <a:off x="6070117" y="4320417"/>
            <a:ext cx="5954486" cy="707886"/>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solidFill>
                  <a:srgbClr val="99A7D3"/>
                </a:solidFill>
                <a:latin typeface="Amasis MT Pro Black" panose="02040A04050005020304" pitchFamily="18" charset="0"/>
              </a:rPr>
              <a:t>Managing security and setting organization level policies</a:t>
            </a:r>
            <a:endParaRPr lang="en-IN" sz="2000" b="1" dirty="0">
              <a:solidFill>
                <a:srgbClr val="99A7D3"/>
              </a:solidFill>
              <a:latin typeface="Amasis MT Pro Black" panose="02040A04050005020304" pitchFamily="18" charset="0"/>
            </a:endParaRPr>
          </a:p>
        </p:txBody>
      </p:sp>
      <p:pic>
        <p:nvPicPr>
          <p:cNvPr id="53" name="Picture 52">
            <a:extLst>
              <a:ext uri="{FF2B5EF4-FFF2-40B4-BE49-F238E27FC236}">
                <a16:creationId xmlns:a16="http://schemas.microsoft.com/office/drawing/2014/main" id="{3A4883B2-0D09-A16F-AA24-AD14498CF9E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526678" y="4302332"/>
            <a:ext cx="510337" cy="510337"/>
          </a:xfrm>
          <a:prstGeom prst="rect">
            <a:avLst/>
          </a:prstGeom>
        </p:spPr>
      </p:pic>
      <p:sp>
        <p:nvSpPr>
          <p:cNvPr id="54" name="TextBox 53">
            <a:extLst>
              <a:ext uri="{FF2B5EF4-FFF2-40B4-BE49-F238E27FC236}">
                <a16:creationId xmlns:a16="http://schemas.microsoft.com/office/drawing/2014/main" id="{8172D539-2D53-E5BC-9482-5B3B9EB1E86B}"/>
              </a:ext>
            </a:extLst>
          </p:cNvPr>
          <p:cNvSpPr txBox="1"/>
          <p:nvPr/>
        </p:nvSpPr>
        <p:spPr>
          <a:xfrm>
            <a:off x="6070117" y="4953265"/>
            <a:ext cx="5740877"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Configuring security features for your organization</a:t>
            </a:r>
            <a:endParaRPr lang="en-IN" sz="1600" b="1" dirty="0">
              <a:solidFill>
                <a:srgbClr val="99A7D3"/>
              </a:solidFill>
              <a:latin typeface="Amasis MT Pro Black" panose="02040A04050005020304" pitchFamily="18" charset="0"/>
            </a:endParaRPr>
          </a:p>
        </p:txBody>
      </p:sp>
      <p:sp>
        <p:nvSpPr>
          <p:cNvPr id="55" name="TextBox 54">
            <a:extLst>
              <a:ext uri="{FF2B5EF4-FFF2-40B4-BE49-F238E27FC236}">
                <a16:creationId xmlns:a16="http://schemas.microsoft.com/office/drawing/2014/main" id="{9E442C4B-E006-EC23-7CC7-E2E45D9CFB93}"/>
              </a:ext>
            </a:extLst>
          </p:cNvPr>
          <p:cNvSpPr txBox="1"/>
          <p:nvPr/>
        </p:nvSpPr>
        <p:spPr>
          <a:xfrm>
            <a:off x="5526678" y="4794929"/>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1</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56" name="TextBox 55">
            <a:extLst>
              <a:ext uri="{FF2B5EF4-FFF2-40B4-BE49-F238E27FC236}">
                <a16:creationId xmlns:a16="http://schemas.microsoft.com/office/drawing/2014/main" id="{243E100B-9BEB-91EF-9C8C-CBC59C6B85D1}"/>
              </a:ext>
            </a:extLst>
          </p:cNvPr>
          <p:cNvSpPr txBox="1"/>
          <p:nvPr/>
        </p:nvSpPr>
        <p:spPr>
          <a:xfrm>
            <a:off x="6070117" y="5245859"/>
            <a:ext cx="5519057"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To keep your organization secure, you can use a variety of GitHub security features, including security policies, dependency graphs, secret scanning and </a:t>
            </a:r>
            <a:r>
              <a:rPr lang="en-US" sz="1100" dirty="0" err="1"/>
              <a:t>Dependabot</a:t>
            </a:r>
            <a:r>
              <a:rPr lang="en-US" sz="1100" dirty="0"/>
              <a:t> security and version updates.</a:t>
            </a:r>
            <a:endParaRPr lang="en-IN" sz="1100" b="1" dirty="0"/>
          </a:p>
        </p:txBody>
      </p:sp>
      <p:sp>
        <p:nvSpPr>
          <p:cNvPr id="57" name="TextBox 56">
            <a:extLst>
              <a:ext uri="{FF2B5EF4-FFF2-40B4-BE49-F238E27FC236}">
                <a16:creationId xmlns:a16="http://schemas.microsoft.com/office/drawing/2014/main" id="{1A9BEE71-E64D-3B1B-68CD-DAE02148560C}"/>
              </a:ext>
            </a:extLst>
          </p:cNvPr>
          <p:cNvSpPr txBox="1"/>
          <p:nvPr/>
        </p:nvSpPr>
        <p:spPr>
          <a:xfrm>
            <a:off x="6070117" y="5760251"/>
            <a:ext cx="5740877"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Managing organization policies</a:t>
            </a:r>
            <a:endParaRPr lang="en-IN" sz="1600" b="1" dirty="0">
              <a:solidFill>
                <a:srgbClr val="99A7D3"/>
              </a:solidFill>
              <a:latin typeface="Amasis MT Pro Black" panose="02040A04050005020304" pitchFamily="18" charset="0"/>
            </a:endParaRPr>
          </a:p>
        </p:txBody>
      </p:sp>
      <p:sp>
        <p:nvSpPr>
          <p:cNvPr id="58" name="TextBox 57">
            <a:extLst>
              <a:ext uri="{FF2B5EF4-FFF2-40B4-BE49-F238E27FC236}">
                <a16:creationId xmlns:a16="http://schemas.microsoft.com/office/drawing/2014/main" id="{74BBE97D-7488-9FCA-4A9E-564A4E583E75}"/>
              </a:ext>
            </a:extLst>
          </p:cNvPr>
          <p:cNvSpPr txBox="1"/>
          <p:nvPr/>
        </p:nvSpPr>
        <p:spPr>
          <a:xfrm>
            <a:off x="5526678" y="5601915"/>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2</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59" name="TextBox 58">
            <a:extLst>
              <a:ext uri="{FF2B5EF4-FFF2-40B4-BE49-F238E27FC236}">
                <a16:creationId xmlns:a16="http://schemas.microsoft.com/office/drawing/2014/main" id="{2975341D-0126-DE7E-243D-1154A1FEEA2E}"/>
              </a:ext>
            </a:extLst>
          </p:cNvPr>
          <p:cNvSpPr txBox="1"/>
          <p:nvPr/>
        </p:nvSpPr>
        <p:spPr>
          <a:xfrm>
            <a:off x="6070117" y="6052845"/>
            <a:ext cx="551905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You can manage permissions and policies for a number of different actions and features in your organization.</a:t>
            </a:r>
            <a:endParaRPr lang="en-IN" sz="1100" b="1" dirty="0"/>
          </a:p>
        </p:txBody>
      </p:sp>
    </p:spTree>
    <p:extLst>
      <p:ext uri="{BB962C8B-B14F-4D97-AF65-F5344CB8AC3E}">
        <p14:creationId xmlns:p14="http://schemas.microsoft.com/office/powerpoint/2010/main" val="2391581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3" presetClass="emph" presetSubtype="2" fill="hold" grpId="0" nodeType="withEffect">
                                  <p:stCondLst>
                                    <p:cond delay="0"/>
                                  </p:stCondLst>
                                  <p:childTnLst>
                                    <p:animClr clrSpc="rgb" dir="cw">
                                      <p:cBhvr override="childStyle">
                                        <p:cTn id="11" dur="2000" fill="hold"/>
                                        <p:tgtEl>
                                          <p:spTgt spid="3"/>
                                        </p:tgtEl>
                                        <p:attrNameLst>
                                          <p:attrName>style.color</p:attrName>
                                        </p:attrNameLst>
                                      </p:cBhvr>
                                      <p:to>
                                        <a:srgbClr val="EF476F"/>
                                      </p:to>
                                    </p:animClr>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3" presetClass="emph" presetSubtype="2" fill="hold" grpId="1" nodeType="withEffect">
                                  <p:stCondLst>
                                    <p:cond delay="0"/>
                                  </p:stCondLst>
                                  <p:childTnLst>
                                    <p:animClr clrSpc="rgb" dir="cw">
                                      <p:cBhvr override="childStyle">
                                        <p:cTn id="17" dur="2000" fill="hold"/>
                                        <p:tgtEl>
                                          <p:spTgt spid="18"/>
                                        </p:tgtEl>
                                        <p:attrNameLst>
                                          <p:attrName>style.color</p:attrName>
                                        </p:attrNameLst>
                                      </p:cBhvr>
                                      <p:to>
                                        <a:srgbClr val="2A9D8F"/>
                                      </p:to>
                                    </p:animClr>
                                  </p:childTnLst>
                                </p:cTn>
                              </p:par>
                              <p:par>
                                <p:cTn id="18" presetID="1" presetClass="entr" presetSubtype="0" fill="hold" grpId="1" nodeType="withEffect">
                                  <p:stCondLst>
                                    <p:cond delay="0"/>
                                  </p:stCondLst>
                                  <p:childTnLst>
                                    <p:set>
                                      <p:cBhvr>
                                        <p:cTn id="19"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21">
                                            <p:txEl>
                                              <p:pRg st="1" end="1"/>
                                            </p:txEl>
                                          </p:spTgt>
                                        </p:tgtEl>
                                        <p:attrNameLst>
                                          <p:attrName>style.visibility</p:attrName>
                                        </p:attrNameLst>
                                      </p:cBhvr>
                                      <p:to>
                                        <p:strVal val="visible"/>
                                      </p:to>
                                    </p:set>
                                  </p:childTnLst>
                                </p:cTn>
                              </p:par>
                              <p:par>
                                <p:cTn id="24" presetID="22" presetClass="entr" presetSubtype="8" fill="hold" nodeType="withEffect">
                                  <p:stCondLst>
                                    <p:cond delay="0"/>
                                  </p:stCondLst>
                                  <p:childTnLst>
                                    <p:set>
                                      <p:cBhvr>
                                        <p:cTn id="25" dur="1" fill="hold">
                                          <p:stCondLst>
                                            <p:cond delay="0"/>
                                          </p:stCondLst>
                                        </p:cTn>
                                        <p:tgtEl>
                                          <p:spTgt spid="21">
                                            <p:txEl>
                                              <p:pRg st="2" end="2"/>
                                            </p:txEl>
                                          </p:spTgt>
                                        </p:tgtEl>
                                        <p:attrNameLst>
                                          <p:attrName>style.visibility</p:attrName>
                                        </p:attrNameLst>
                                      </p:cBhvr>
                                      <p:to>
                                        <p:strVal val="visible"/>
                                      </p:to>
                                    </p:set>
                                    <p:animEffect transition="in" filter="wipe(left)">
                                      <p:cBhvr>
                                        <p:cTn id="26" dur="500"/>
                                        <p:tgtEl>
                                          <p:spTgt spid="21">
                                            <p:txEl>
                                              <p:pRg st="2" end="2"/>
                                            </p:txEl>
                                          </p:spTgt>
                                        </p:tgtEl>
                                      </p:cBhvr>
                                    </p:animEffect>
                                  </p:childTnLst>
                                </p:cTn>
                              </p:par>
                              <p:par>
                                <p:cTn id="27" presetID="3" presetClass="emph" presetSubtype="2" fill="hold" grpId="0" nodeType="withEffect">
                                  <p:stCondLst>
                                    <p:cond delay="0"/>
                                  </p:stCondLst>
                                  <p:childTnLst>
                                    <p:animClr clrSpc="rgb" dir="cw">
                                      <p:cBhvr override="childStyle">
                                        <p:cTn id="28" dur="2000" fill="hold"/>
                                        <p:tgtEl>
                                          <p:spTgt spid="21">
                                            <p:txEl>
                                              <p:pRg st="0" end="0"/>
                                            </p:txEl>
                                          </p:spTgt>
                                        </p:tgtEl>
                                        <p:attrNameLst>
                                          <p:attrName>style.color</p:attrName>
                                        </p:attrNameLst>
                                      </p:cBhvr>
                                      <p:to>
                                        <a:srgbClr val="073B4C"/>
                                      </p:to>
                                    </p:animClr>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grpId="0" nodeType="clickEffect">
                                  <p:stCondLst>
                                    <p:cond delay="0"/>
                                  </p:stCondLst>
                                  <p:childTnLst>
                                    <p:animClr clrSpc="rgb" dir="cw">
                                      <p:cBhvr override="childStyle">
                                        <p:cTn id="32" dur="2000" fill="hold"/>
                                        <p:tgtEl>
                                          <p:spTgt spid="21">
                                            <p:txEl>
                                              <p:pRg st="1" end="1"/>
                                            </p:txEl>
                                          </p:spTgt>
                                        </p:tgtEl>
                                        <p:attrNameLst>
                                          <p:attrName>style.color</p:attrName>
                                        </p:attrNameLst>
                                      </p:cBhvr>
                                      <p:to>
                                        <a:srgbClr val="073B4C"/>
                                      </p:to>
                                    </p:animClr>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9" presetClass="emph" presetSubtype="0" grpId="2" nodeType="withEffect">
                                  <p:stCondLst>
                                    <p:cond delay="0"/>
                                  </p:stCondLst>
                                  <p:childTnLst>
                                    <p:set>
                                      <p:cBhvr>
                                        <p:cTn id="38" dur="indefinite"/>
                                        <p:tgtEl>
                                          <p:spTgt spid="18"/>
                                        </p:tgtEl>
                                        <p:attrNameLst>
                                          <p:attrName>style.opacity</p:attrName>
                                        </p:attrNameLst>
                                      </p:cBhvr>
                                      <p:to>
                                        <p:strVal val="0.5"/>
                                      </p:to>
                                    </p:set>
                                    <p:animEffect filter="image" prLst="opacity: 0.5">
                                      <p:cBhvr rctx="IE">
                                        <p:cTn id="39" dur="indefinite"/>
                                        <p:tgtEl>
                                          <p:spTgt spid="18"/>
                                        </p:tgtEl>
                                      </p:cBhvr>
                                    </p:animEffect>
                                  </p:childTnLst>
                                </p:cTn>
                              </p:par>
                              <p:par>
                                <p:cTn id="40" presetID="1" presetClass="entr" presetSubtype="0" fill="hold" grpId="1"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par>
                                <p:cTn id="42" presetID="3" presetClass="emph" presetSubtype="2" fill="hold" grpId="0" nodeType="withEffect">
                                  <p:stCondLst>
                                    <p:cond delay="0"/>
                                  </p:stCondLst>
                                  <p:childTnLst>
                                    <p:animClr clrSpc="rgb" dir="cw">
                                      <p:cBhvr override="childStyle">
                                        <p:cTn id="43" dur="2000" fill="hold"/>
                                        <p:tgtEl>
                                          <p:spTgt spid="22"/>
                                        </p:tgtEl>
                                        <p:attrNameLst>
                                          <p:attrName>style.color</p:attrName>
                                        </p:attrNameLst>
                                      </p:cBhvr>
                                      <p:to>
                                        <a:srgbClr val="06D6A0"/>
                                      </p:to>
                                    </p:animClr>
                                  </p:childTnLst>
                                </p:cTn>
                              </p:par>
                              <p:par>
                                <p:cTn id="44" presetID="3" presetClass="emph" presetSubtype="2" fill="hold" grpId="1" nodeType="withEffect">
                                  <p:stCondLst>
                                    <p:cond delay="0"/>
                                  </p:stCondLst>
                                  <p:childTnLst>
                                    <p:animClr clrSpc="rgb" dir="cw">
                                      <p:cBhvr override="childStyle">
                                        <p:cTn id="45" dur="2000" fill="hold"/>
                                        <p:tgtEl>
                                          <p:spTgt spid="23"/>
                                        </p:tgtEl>
                                        <p:attrNameLst>
                                          <p:attrName>style.color</p:attrName>
                                        </p:attrNameLst>
                                      </p:cBhvr>
                                      <p:to>
                                        <a:srgbClr val="2A9D8F"/>
                                      </p:to>
                                    </p:animClr>
                                  </p:childTnLst>
                                </p:cTn>
                              </p:par>
                              <p:par>
                                <p:cTn id="46" presetID="1" presetClass="entr" presetSubtype="0" fill="hold" grpId="1" nodeType="with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childTnLst>
                                </p:cTn>
                              </p:par>
                              <p:par>
                                <p:cTn id="48" presetID="3" presetClass="emph" presetSubtype="2" fill="hold" grpId="0" nodeType="withEffect">
                                  <p:stCondLst>
                                    <p:cond delay="0"/>
                                  </p:stCondLst>
                                  <p:childTnLst>
                                    <p:animClr clrSpc="rgb" dir="cw">
                                      <p:cBhvr override="childStyle">
                                        <p:cTn id="49" dur="2000" fill="hold"/>
                                        <p:tgtEl>
                                          <p:spTgt spid="24">
                                            <p:txEl>
                                              <p:pRg st="0" end="0"/>
                                            </p:txEl>
                                          </p:spTgt>
                                        </p:tgtEl>
                                        <p:attrNameLst>
                                          <p:attrName>style.color</p:attrName>
                                        </p:attrNameLst>
                                      </p:cBhvr>
                                      <p:to>
                                        <a:srgbClr val="073B4C"/>
                                      </p:to>
                                    </p:animClr>
                                  </p:childTnLst>
                                </p:cTn>
                              </p:par>
                              <p:par>
                                <p:cTn id="50" presetID="9" presetClass="emph" presetSubtype="0" grpId="2" nodeType="withEffect">
                                  <p:stCondLst>
                                    <p:cond delay="0"/>
                                  </p:stCondLst>
                                  <p:childTnLst>
                                    <p:set>
                                      <p:cBhvr>
                                        <p:cTn id="51" dur="indefinite"/>
                                        <p:tgtEl>
                                          <p:spTgt spid="23"/>
                                        </p:tgtEl>
                                        <p:attrNameLst>
                                          <p:attrName>style.opacity</p:attrName>
                                        </p:attrNameLst>
                                      </p:cBhvr>
                                      <p:to>
                                        <p:strVal val="0.5"/>
                                      </p:to>
                                    </p:set>
                                    <p:animEffect filter="image" prLst="opacity: 0.5">
                                      <p:cBhvr rctx="IE">
                                        <p:cTn id="52" dur="indefinite"/>
                                        <p:tgtEl>
                                          <p:spTgt spid="23"/>
                                        </p:tgtEl>
                                      </p:cBhvr>
                                    </p:animEffect>
                                  </p:childTnLst>
                                </p:cTn>
                              </p:par>
                              <p:par>
                                <p:cTn id="53" presetID="9" presetClass="emph" presetSubtype="0" grpId="2" nodeType="withEffect">
                                  <p:stCondLst>
                                    <p:cond delay="0"/>
                                  </p:stCondLst>
                                  <p:childTnLst>
                                    <p:set>
                                      <p:cBhvr>
                                        <p:cTn id="54" dur="indefinite"/>
                                        <p:tgtEl>
                                          <p:spTgt spid="22"/>
                                        </p:tgtEl>
                                        <p:attrNameLst>
                                          <p:attrName>style.opacity</p:attrName>
                                        </p:attrNameLst>
                                      </p:cBhvr>
                                      <p:to>
                                        <p:strVal val="0.5"/>
                                      </p:to>
                                    </p:set>
                                    <p:animEffect filter="image" prLst="opacity: 0.5">
                                      <p:cBhvr rctx="IE">
                                        <p:cTn id="55" dur="indefinite"/>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1" nodeType="afterEffect">
                                  <p:stCondLst>
                                    <p:cond delay="0"/>
                                  </p:stCondLst>
                                  <p:childTnLst>
                                    <p:set>
                                      <p:cBhvr>
                                        <p:cTn id="62" dur="1" fill="hold">
                                          <p:stCondLst>
                                            <p:cond delay="0"/>
                                          </p:stCondLst>
                                        </p:cTn>
                                        <p:tgtEl>
                                          <p:spTgt spid="4"/>
                                        </p:tgtEl>
                                        <p:attrNameLst>
                                          <p:attrName>style.visibility</p:attrName>
                                        </p:attrNameLst>
                                      </p:cBhvr>
                                      <p:to>
                                        <p:strVal val="visible"/>
                                      </p:to>
                                    </p:set>
                                  </p:childTnLst>
                                </p:cTn>
                              </p:par>
                              <p:par>
                                <p:cTn id="63" presetID="3" presetClass="emph" presetSubtype="2" fill="hold" grpId="0" nodeType="withEffect">
                                  <p:stCondLst>
                                    <p:cond delay="0"/>
                                  </p:stCondLst>
                                  <p:childTnLst>
                                    <p:animClr clrSpc="rgb" dir="cw">
                                      <p:cBhvr override="childStyle">
                                        <p:cTn id="64" dur="2000" fill="hold"/>
                                        <p:tgtEl>
                                          <p:spTgt spid="4"/>
                                        </p:tgtEl>
                                        <p:attrNameLst>
                                          <p:attrName>style.color</p:attrName>
                                        </p:attrNameLst>
                                      </p:cBhvr>
                                      <p:to>
                                        <a:srgbClr val="EF476F"/>
                                      </p:to>
                                    </p:animClr>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par>
                                <p:cTn id="71" presetID="3" presetClass="emph" presetSubtype="2" fill="hold" grpId="0" nodeType="withEffect">
                                  <p:stCondLst>
                                    <p:cond delay="0"/>
                                  </p:stCondLst>
                                  <p:childTnLst>
                                    <p:animClr clrSpc="rgb" dir="cw">
                                      <p:cBhvr override="childStyle">
                                        <p:cTn id="72" dur="2000" fill="hold"/>
                                        <p:tgtEl>
                                          <p:spTgt spid="10"/>
                                        </p:tgtEl>
                                        <p:attrNameLst>
                                          <p:attrName>style.color</p:attrName>
                                        </p:attrNameLst>
                                      </p:cBhvr>
                                      <p:to>
                                        <a:srgbClr val="06D6A0"/>
                                      </p:to>
                                    </p:animClr>
                                  </p:childTnLst>
                                </p:cTn>
                              </p:par>
                              <p:par>
                                <p:cTn id="73" presetID="3" presetClass="emph" presetSubtype="2" fill="hold" grpId="1" nodeType="withEffect">
                                  <p:stCondLst>
                                    <p:cond delay="0"/>
                                  </p:stCondLst>
                                  <p:childTnLst>
                                    <p:animClr clrSpc="rgb" dir="cw">
                                      <p:cBhvr override="childStyle">
                                        <p:cTn id="74" dur="2000" fill="hold"/>
                                        <p:tgtEl>
                                          <p:spTgt spid="11"/>
                                        </p:tgtEl>
                                        <p:attrNameLst>
                                          <p:attrName>style.color</p:attrName>
                                        </p:attrNameLst>
                                      </p:cBhvr>
                                      <p:to>
                                        <a:srgbClr val="2A9D8F"/>
                                      </p:to>
                                    </p:animClr>
                                  </p:childTnLst>
                                </p:cTn>
                              </p:par>
                              <p:par>
                                <p:cTn id="75" presetID="1" presetClass="entr" presetSubtype="0" fill="hold" grpId="1" nodeType="with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childTnLst>
                                </p:cTn>
                              </p:par>
                              <p:par>
                                <p:cTn id="77" presetID="3" presetClass="emph" presetSubtype="2" fill="hold" grpId="0" nodeType="withEffect">
                                  <p:stCondLst>
                                    <p:cond delay="0"/>
                                  </p:stCondLst>
                                  <p:childTnLst>
                                    <p:animClr clrSpc="rgb" dir="cw">
                                      <p:cBhvr override="childStyle">
                                        <p:cTn id="78" dur="2000" fill="hold"/>
                                        <p:tgtEl>
                                          <p:spTgt spid="13">
                                            <p:txEl>
                                              <p:pRg st="0" end="0"/>
                                            </p:txEl>
                                          </p:spTgt>
                                        </p:tgtEl>
                                        <p:attrNameLst>
                                          <p:attrName>style.color</p:attrName>
                                        </p:attrNameLst>
                                      </p:cBhvr>
                                      <p:to>
                                        <a:srgbClr val="073B4C"/>
                                      </p:to>
                                    </p:animClr>
                                  </p:childTnLst>
                                </p:cTn>
                              </p:par>
                              <p:par>
                                <p:cTn id="79" presetID="9" presetClass="emph" presetSubtype="0" grpId="2" nodeType="withEffect">
                                  <p:stCondLst>
                                    <p:cond delay="0"/>
                                  </p:stCondLst>
                                  <p:childTnLst>
                                    <p:set>
                                      <p:cBhvr>
                                        <p:cTn id="80" dur="indefinite"/>
                                        <p:tgtEl>
                                          <p:spTgt spid="11"/>
                                        </p:tgtEl>
                                        <p:attrNameLst>
                                          <p:attrName>style.opacity</p:attrName>
                                        </p:attrNameLst>
                                      </p:cBhvr>
                                      <p:to>
                                        <p:strVal val="0.5"/>
                                      </p:to>
                                    </p:set>
                                    <p:animEffect filter="image" prLst="opacity: 0.5">
                                      <p:cBhvr rctx="IE">
                                        <p:cTn id="81" dur="indefinite"/>
                                        <p:tgtEl>
                                          <p:spTgt spid="11"/>
                                        </p:tgtEl>
                                      </p:cBhvr>
                                    </p:animEffect>
                                  </p:childTnLst>
                                </p:cTn>
                              </p:par>
                              <p:par>
                                <p:cTn id="82" presetID="9" presetClass="emph" presetSubtype="0" grpId="2" nodeType="withEffect">
                                  <p:stCondLst>
                                    <p:cond delay="0"/>
                                  </p:stCondLst>
                                  <p:childTnLst>
                                    <p:set>
                                      <p:cBhvr>
                                        <p:cTn id="83" dur="indefinite"/>
                                        <p:tgtEl>
                                          <p:spTgt spid="10"/>
                                        </p:tgtEl>
                                        <p:attrNameLst>
                                          <p:attrName>style.opacity</p:attrName>
                                        </p:attrNameLst>
                                      </p:cBhvr>
                                      <p:to>
                                        <p:strVal val="0.5"/>
                                      </p:to>
                                    </p:set>
                                    <p:animEffect filter="image" prLst="opacity: 0.5">
                                      <p:cBhvr rctx="IE">
                                        <p:cTn id="84" dur="indefinite"/>
                                        <p:tgtEl>
                                          <p:spTgt spid="10"/>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par>
                                <p:cTn id="89" presetID="1" presetClass="entr" presetSubtype="0" fill="hold" grpId="1" nodeType="withEffect">
                                  <p:stCondLst>
                                    <p:cond delay="0"/>
                                  </p:stCondLst>
                                  <p:childTnLst>
                                    <p:set>
                                      <p:cBhvr>
                                        <p:cTn id="90" dur="1" fill="hold">
                                          <p:stCondLst>
                                            <p:cond delay="0"/>
                                          </p:stCondLst>
                                        </p:cTn>
                                        <p:tgtEl>
                                          <p:spTgt spid="14"/>
                                        </p:tgtEl>
                                        <p:attrNameLst>
                                          <p:attrName>style.visibility</p:attrName>
                                        </p:attrNameLst>
                                      </p:cBhvr>
                                      <p:to>
                                        <p:strVal val="visible"/>
                                      </p:to>
                                    </p:set>
                                  </p:childTnLst>
                                </p:cTn>
                              </p:par>
                              <p:par>
                                <p:cTn id="91" presetID="3" presetClass="emph" presetSubtype="2" fill="hold" grpId="0" nodeType="withEffect">
                                  <p:stCondLst>
                                    <p:cond delay="0"/>
                                  </p:stCondLst>
                                  <p:childTnLst>
                                    <p:animClr clrSpc="rgb" dir="cw">
                                      <p:cBhvr override="childStyle">
                                        <p:cTn id="92" dur="2000" fill="hold"/>
                                        <p:tgtEl>
                                          <p:spTgt spid="14"/>
                                        </p:tgtEl>
                                        <p:attrNameLst>
                                          <p:attrName>style.color</p:attrName>
                                        </p:attrNameLst>
                                      </p:cBhvr>
                                      <p:to>
                                        <a:srgbClr val="06D6A0"/>
                                      </p:to>
                                    </p:animClr>
                                  </p:childTnLst>
                                </p:cTn>
                              </p:par>
                              <p:par>
                                <p:cTn id="93" presetID="3" presetClass="emph" presetSubtype="2" fill="hold" grpId="1" nodeType="withEffect">
                                  <p:stCondLst>
                                    <p:cond delay="0"/>
                                  </p:stCondLst>
                                  <p:childTnLst>
                                    <p:animClr clrSpc="rgb" dir="cw">
                                      <p:cBhvr override="childStyle">
                                        <p:cTn id="94" dur="2000" fill="hold"/>
                                        <p:tgtEl>
                                          <p:spTgt spid="15"/>
                                        </p:tgtEl>
                                        <p:attrNameLst>
                                          <p:attrName>style.color</p:attrName>
                                        </p:attrNameLst>
                                      </p:cBhvr>
                                      <p:to>
                                        <a:srgbClr val="2A9D8F"/>
                                      </p:to>
                                    </p:animClr>
                                  </p:childTnLst>
                                </p:cTn>
                              </p:par>
                              <p:par>
                                <p:cTn id="95" presetID="1" presetClass="entr" presetSubtype="0" fill="hold" grpId="1" nodeType="withEffect">
                                  <p:stCondLst>
                                    <p:cond delay="0"/>
                                  </p:stCondLst>
                                  <p:childTnLst>
                                    <p:set>
                                      <p:cBhvr>
                                        <p:cTn id="96" dur="1" fill="hold">
                                          <p:stCondLst>
                                            <p:cond delay="0"/>
                                          </p:stCondLst>
                                        </p:cTn>
                                        <p:tgtEl>
                                          <p:spTgt spid="16">
                                            <p:txEl>
                                              <p:pRg st="0" end="0"/>
                                            </p:txEl>
                                          </p:spTgt>
                                        </p:tgtEl>
                                        <p:attrNameLst>
                                          <p:attrName>style.visibility</p:attrName>
                                        </p:attrNameLst>
                                      </p:cBhvr>
                                      <p:to>
                                        <p:strVal val="visible"/>
                                      </p:to>
                                    </p:set>
                                  </p:childTnLst>
                                </p:cTn>
                              </p:par>
                              <p:par>
                                <p:cTn id="97" presetID="3" presetClass="emph" presetSubtype="2" fill="hold" grpId="0" nodeType="withEffect">
                                  <p:stCondLst>
                                    <p:cond delay="0"/>
                                  </p:stCondLst>
                                  <p:childTnLst>
                                    <p:animClr clrSpc="rgb" dir="cw">
                                      <p:cBhvr override="childStyle">
                                        <p:cTn id="98" dur="2000" fill="hold"/>
                                        <p:tgtEl>
                                          <p:spTgt spid="16">
                                            <p:txEl>
                                              <p:pRg st="0" end="0"/>
                                            </p:txEl>
                                          </p:spTgt>
                                        </p:tgtEl>
                                        <p:attrNameLst>
                                          <p:attrName>style.color</p:attrName>
                                        </p:attrNameLst>
                                      </p:cBhvr>
                                      <p:to>
                                        <a:srgbClr val="073B4C"/>
                                      </p:to>
                                    </p:animClr>
                                  </p:childTnLst>
                                </p:cTn>
                              </p:par>
                              <p:par>
                                <p:cTn id="99" presetID="9" presetClass="emph" presetSubtype="0" grpId="2" nodeType="withEffect">
                                  <p:stCondLst>
                                    <p:cond delay="0"/>
                                  </p:stCondLst>
                                  <p:childTnLst>
                                    <p:set>
                                      <p:cBhvr>
                                        <p:cTn id="100" dur="indefinite"/>
                                        <p:tgtEl>
                                          <p:spTgt spid="15"/>
                                        </p:tgtEl>
                                        <p:attrNameLst>
                                          <p:attrName>style.opacity</p:attrName>
                                        </p:attrNameLst>
                                      </p:cBhvr>
                                      <p:to>
                                        <p:strVal val="0.5"/>
                                      </p:to>
                                    </p:set>
                                    <p:animEffect filter="image" prLst="opacity: 0.5">
                                      <p:cBhvr rctx="IE">
                                        <p:cTn id="101" dur="indefinite"/>
                                        <p:tgtEl>
                                          <p:spTgt spid="15"/>
                                        </p:tgtEl>
                                      </p:cBhvr>
                                    </p:animEffect>
                                  </p:childTnLst>
                                </p:cTn>
                              </p:par>
                              <p:par>
                                <p:cTn id="102" presetID="9" presetClass="emph" presetSubtype="0" grpId="2" nodeType="withEffect">
                                  <p:stCondLst>
                                    <p:cond delay="0"/>
                                  </p:stCondLst>
                                  <p:childTnLst>
                                    <p:set>
                                      <p:cBhvr>
                                        <p:cTn id="103" dur="indefinite"/>
                                        <p:tgtEl>
                                          <p:spTgt spid="14"/>
                                        </p:tgtEl>
                                        <p:attrNameLst>
                                          <p:attrName>style.opacity</p:attrName>
                                        </p:attrNameLst>
                                      </p:cBhvr>
                                      <p:to>
                                        <p:strVal val="0.5"/>
                                      </p:to>
                                    </p:set>
                                    <p:animEffect filter="image" prLst="opacity: 0.5">
                                      <p:cBhvr rctx="IE">
                                        <p:cTn id="104" dur="indefinite"/>
                                        <p:tgtEl>
                                          <p:spTgt spid="14"/>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9"/>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17"/>
                                        </p:tgtEl>
                                        <p:attrNameLst>
                                          <p:attrName>style.visibility</p:attrName>
                                        </p:attrNameLst>
                                      </p:cBhvr>
                                      <p:to>
                                        <p:strVal val="visible"/>
                                      </p:to>
                                    </p:set>
                                  </p:childTnLst>
                                </p:cTn>
                              </p:par>
                              <p:par>
                                <p:cTn id="111" presetID="3" presetClass="emph" presetSubtype="2" fill="hold" grpId="0" nodeType="withEffect">
                                  <p:stCondLst>
                                    <p:cond delay="0"/>
                                  </p:stCondLst>
                                  <p:childTnLst>
                                    <p:animClr clrSpc="rgb" dir="cw">
                                      <p:cBhvr override="childStyle">
                                        <p:cTn id="112" dur="2000" fill="hold"/>
                                        <p:tgtEl>
                                          <p:spTgt spid="17"/>
                                        </p:tgtEl>
                                        <p:attrNameLst>
                                          <p:attrName>style.color</p:attrName>
                                        </p:attrNameLst>
                                      </p:cBhvr>
                                      <p:to>
                                        <a:srgbClr val="06D6A0"/>
                                      </p:to>
                                    </p:animClr>
                                  </p:childTnLst>
                                </p:cTn>
                              </p:par>
                              <p:par>
                                <p:cTn id="113" presetID="3" presetClass="emph" presetSubtype="2" fill="hold" grpId="1" nodeType="withEffect">
                                  <p:stCondLst>
                                    <p:cond delay="0"/>
                                  </p:stCondLst>
                                  <p:childTnLst>
                                    <p:animClr clrSpc="rgb" dir="cw">
                                      <p:cBhvr override="childStyle">
                                        <p:cTn id="114" dur="2000" fill="hold"/>
                                        <p:tgtEl>
                                          <p:spTgt spid="19"/>
                                        </p:tgtEl>
                                        <p:attrNameLst>
                                          <p:attrName>style.color</p:attrName>
                                        </p:attrNameLst>
                                      </p:cBhvr>
                                      <p:to>
                                        <a:srgbClr val="2A9D8F"/>
                                      </p:to>
                                    </p:animClr>
                                  </p:childTnLst>
                                </p:cTn>
                              </p:par>
                              <p:par>
                                <p:cTn id="115" presetID="1" presetClass="entr" presetSubtype="0" fill="hold" grpId="1" nodeType="withEffect">
                                  <p:stCondLst>
                                    <p:cond delay="0"/>
                                  </p:stCondLst>
                                  <p:childTnLst>
                                    <p:set>
                                      <p:cBhvr>
                                        <p:cTn id="116" dur="1" fill="hold">
                                          <p:stCondLst>
                                            <p:cond delay="0"/>
                                          </p:stCondLst>
                                        </p:cTn>
                                        <p:tgtEl>
                                          <p:spTgt spid="20">
                                            <p:txEl>
                                              <p:pRg st="0" end="0"/>
                                            </p:txEl>
                                          </p:spTgt>
                                        </p:tgtEl>
                                        <p:attrNameLst>
                                          <p:attrName>style.visibility</p:attrName>
                                        </p:attrNameLst>
                                      </p:cBhvr>
                                      <p:to>
                                        <p:strVal val="visible"/>
                                      </p:to>
                                    </p:set>
                                  </p:childTnLst>
                                </p:cTn>
                              </p:par>
                              <p:par>
                                <p:cTn id="117" presetID="3" presetClass="emph" presetSubtype="2" fill="hold" grpId="0" nodeType="withEffect">
                                  <p:stCondLst>
                                    <p:cond delay="0"/>
                                  </p:stCondLst>
                                  <p:childTnLst>
                                    <p:animClr clrSpc="rgb" dir="cw">
                                      <p:cBhvr override="childStyle">
                                        <p:cTn id="118" dur="2000" fill="hold"/>
                                        <p:tgtEl>
                                          <p:spTgt spid="20">
                                            <p:txEl>
                                              <p:pRg st="0" end="0"/>
                                            </p:txEl>
                                          </p:spTgt>
                                        </p:tgtEl>
                                        <p:attrNameLst>
                                          <p:attrName>style.color</p:attrName>
                                        </p:attrNameLst>
                                      </p:cBhvr>
                                      <p:to>
                                        <a:srgbClr val="073B4C"/>
                                      </p:to>
                                    </p:animClr>
                                  </p:childTnLst>
                                </p:cTn>
                              </p:par>
                              <p:par>
                                <p:cTn id="119" presetID="9" presetClass="emph" presetSubtype="0" grpId="2" nodeType="withEffect">
                                  <p:stCondLst>
                                    <p:cond delay="0"/>
                                  </p:stCondLst>
                                  <p:childTnLst>
                                    <p:set>
                                      <p:cBhvr>
                                        <p:cTn id="120" dur="indefinite"/>
                                        <p:tgtEl>
                                          <p:spTgt spid="19"/>
                                        </p:tgtEl>
                                        <p:attrNameLst>
                                          <p:attrName>style.opacity</p:attrName>
                                        </p:attrNameLst>
                                      </p:cBhvr>
                                      <p:to>
                                        <p:strVal val="0.5"/>
                                      </p:to>
                                    </p:set>
                                    <p:animEffect filter="image" prLst="opacity: 0.5">
                                      <p:cBhvr rctx="IE">
                                        <p:cTn id="121" dur="indefinite"/>
                                        <p:tgtEl>
                                          <p:spTgt spid="19"/>
                                        </p:tgtEl>
                                      </p:cBhvr>
                                    </p:animEffect>
                                  </p:childTnLst>
                                </p:cTn>
                              </p:par>
                              <p:par>
                                <p:cTn id="122" presetID="9" presetClass="emph" presetSubtype="0" grpId="2" nodeType="withEffect">
                                  <p:stCondLst>
                                    <p:cond delay="0"/>
                                  </p:stCondLst>
                                  <p:childTnLst>
                                    <p:set>
                                      <p:cBhvr>
                                        <p:cTn id="123" dur="indefinite"/>
                                        <p:tgtEl>
                                          <p:spTgt spid="17"/>
                                        </p:tgtEl>
                                        <p:attrNameLst>
                                          <p:attrName>style.opacity</p:attrName>
                                        </p:attrNameLst>
                                      </p:cBhvr>
                                      <p:to>
                                        <p:strVal val="0.5"/>
                                      </p:to>
                                    </p:set>
                                    <p:animEffect filter="image" prLst="opacity: 0.5">
                                      <p:cBhvr rctx="IE">
                                        <p:cTn id="124" dur="indefinite"/>
                                        <p:tgtEl>
                                          <p:spTgt spid="17"/>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7"/>
                                        </p:tgtEl>
                                        <p:attrNameLst>
                                          <p:attrName>style.visibility</p:attrName>
                                        </p:attrNameLst>
                                      </p:cBhvr>
                                      <p:to>
                                        <p:strVal val="visible"/>
                                      </p:to>
                                    </p:set>
                                  </p:childTnLst>
                                </p:cTn>
                              </p:par>
                              <p:par>
                                <p:cTn id="129" presetID="1" presetClass="entr" presetSubtype="0" fill="hold" grpId="1" nodeType="withEffect">
                                  <p:stCondLst>
                                    <p:cond delay="0"/>
                                  </p:stCondLst>
                                  <p:childTnLst>
                                    <p:set>
                                      <p:cBhvr>
                                        <p:cTn id="130" dur="1" fill="hold">
                                          <p:stCondLst>
                                            <p:cond delay="0"/>
                                          </p:stCondLst>
                                        </p:cTn>
                                        <p:tgtEl>
                                          <p:spTgt spid="46"/>
                                        </p:tgtEl>
                                        <p:attrNameLst>
                                          <p:attrName>style.visibility</p:attrName>
                                        </p:attrNameLst>
                                      </p:cBhvr>
                                      <p:to>
                                        <p:strVal val="visible"/>
                                      </p:to>
                                    </p:set>
                                  </p:childTnLst>
                                </p:cTn>
                              </p:par>
                              <p:par>
                                <p:cTn id="131" presetID="3" presetClass="emph" presetSubtype="2" fill="hold" grpId="0" nodeType="withEffect">
                                  <p:stCondLst>
                                    <p:cond delay="0"/>
                                  </p:stCondLst>
                                  <p:childTnLst>
                                    <p:animClr clrSpc="rgb" dir="cw">
                                      <p:cBhvr override="childStyle">
                                        <p:cTn id="132" dur="2000" fill="hold"/>
                                        <p:tgtEl>
                                          <p:spTgt spid="46"/>
                                        </p:tgtEl>
                                        <p:attrNameLst>
                                          <p:attrName>style.color</p:attrName>
                                        </p:attrNameLst>
                                      </p:cBhvr>
                                      <p:to>
                                        <a:srgbClr val="06D6A0"/>
                                      </p:to>
                                    </p:animClr>
                                  </p:childTnLst>
                                </p:cTn>
                              </p:par>
                              <p:par>
                                <p:cTn id="133" presetID="3" presetClass="emph" presetSubtype="2" fill="hold" grpId="1" nodeType="withEffect">
                                  <p:stCondLst>
                                    <p:cond delay="0"/>
                                  </p:stCondLst>
                                  <p:childTnLst>
                                    <p:animClr clrSpc="rgb" dir="cw">
                                      <p:cBhvr override="childStyle">
                                        <p:cTn id="134" dur="2000" fill="hold"/>
                                        <p:tgtEl>
                                          <p:spTgt spid="47"/>
                                        </p:tgtEl>
                                        <p:attrNameLst>
                                          <p:attrName>style.color</p:attrName>
                                        </p:attrNameLst>
                                      </p:cBhvr>
                                      <p:to>
                                        <a:srgbClr val="2A9D8F"/>
                                      </p:to>
                                    </p:animClr>
                                  </p:childTnLst>
                                </p:cTn>
                              </p:par>
                              <p:par>
                                <p:cTn id="135" presetID="1" presetClass="entr" presetSubtype="0" fill="hold" grpId="1" nodeType="withEffect">
                                  <p:stCondLst>
                                    <p:cond delay="0"/>
                                  </p:stCondLst>
                                  <p:childTnLst>
                                    <p:set>
                                      <p:cBhvr>
                                        <p:cTn id="136" dur="1" fill="hold">
                                          <p:stCondLst>
                                            <p:cond delay="0"/>
                                          </p:stCondLst>
                                        </p:cTn>
                                        <p:tgtEl>
                                          <p:spTgt spid="48">
                                            <p:txEl>
                                              <p:pRg st="0" end="0"/>
                                            </p:txEl>
                                          </p:spTgt>
                                        </p:tgtEl>
                                        <p:attrNameLst>
                                          <p:attrName>style.visibility</p:attrName>
                                        </p:attrNameLst>
                                      </p:cBhvr>
                                      <p:to>
                                        <p:strVal val="visible"/>
                                      </p:to>
                                    </p:set>
                                  </p:childTnLst>
                                </p:cTn>
                              </p:par>
                              <p:par>
                                <p:cTn id="137" presetID="3" presetClass="emph" presetSubtype="2" fill="hold" grpId="0" nodeType="withEffect">
                                  <p:stCondLst>
                                    <p:cond delay="0"/>
                                  </p:stCondLst>
                                  <p:childTnLst>
                                    <p:animClr clrSpc="rgb" dir="cw">
                                      <p:cBhvr override="childStyle">
                                        <p:cTn id="138" dur="2000" fill="hold"/>
                                        <p:tgtEl>
                                          <p:spTgt spid="48">
                                            <p:txEl>
                                              <p:pRg st="0" end="0"/>
                                            </p:txEl>
                                          </p:spTgt>
                                        </p:tgtEl>
                                        <p:attrNameLst>
                                          <p:attrName>style.color</p:attrName>
                                        </p:attrNameLst>
                                      </p:cBhvr>
                                      <p:to>
                                        <a:srgbClr val="073B4C"/>
                                      </p:to>
                                    </p:animClr>
                                  </p:childTnLst>
                                </p:cTn>
                              </p:par>
                              <p:par>
                                <p:cTn id="139" presetID="9" presetClass="emph" presetSubtype="0" grpId="2" nodeType="withEffect">
                                  <p:stCondLst>
                                    <p:cond delay="0"/>
                                  </p:stCondLst>
                                  <p:childTnLst>
                                    <p:set>
                                      <p:cBhvr>
                                        <p:cTn id="140" dur="indefinite"/>
                                        <p:tgtEl>
                                          <p:spTgt spid="47"/>
                                        </p:tgtEl>
                                        <p:attrNameLst>
                                          <p:attrName>style.opacity</p:attrName>
                                        </p:attrNameLst>
                                      </p:cBhvr>
                                      <p:to>
                                        <p:strVal val="0.5"/>
                                      </p:to>
                                    </p:set>
                                    <p:animEffect filter="image" prLst="opacity: 0.5">
                                      <p:cBhvr rctx="IE">
                                        <p:cTn id="141" dur="indefinite"/>
                                        <p:tgtEl>
                                          <p:spTgt spid="47"/>
                                        </p:tgtEl>
                                      </p:cBhvr>
                                    </p:animEffect>
                                  </p:childTnLst>
                                </p:cTn>
                              </p:par>
                              <p:par>
                                <p:cTn id="142" presetID="9" presetClass="emph" presetSubtype="0" grpId="2" nodeType="withEffect">
                                  <p:stCondLst>
                                    <p:cond delay="0"/>
                                  </p:stCondLst>
                                  <p:childTnLst>
                                    <p:set>
                                      <p:cBhvr>
                                        <p:cTn id="143" dur="indefinite"/>
                                        <p:tgtEl>
                                          <p:spTgt spid="46"/>
                                        </p:tgtEl>
                                        <p:attrNameLst>
                                          <p:attrName>style.opacity</p:attrName>
                                        </p:attrNameLst>
                                      </p:cBhvr>
                                      <p:to>
                                        <p:strVal val="0.5"/>
                                      </p:to>
                                    </p:set>
                                    <p:animEffect filter="image" prLst="opacity: 0.5">
                                      <p:cBhvr rctx="IE">
                                        <p:cTn id="144" dur="indefinite"/>
                                        <p:tgtEl>
                                          <p:spTgt spid="46"/>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0"/>
                                        </p:tgtEl>
                                        <p:attrNameLst>
                                          <p:attrName>style.visibility</p:attrName>
                                        </p:attrNameLst>
                                      </p:cBhvr>
                                      <p:to>
                                        <p:strVal val="visible"/>
                                      </p:to>
                                    </p:set>
                                  </p:childTnLst>
                                </p:cTn>
                              </p:par>
                              <p:par>
                                <p:cTn id="149" presetID="1" presetClass="entr" presetSubtype="0" fill="hold" grpId="1" nodeType="withEffect">
                                  <p:stCondLst>
                                    <p:cond delay="0"/>
                                  </p:stCondLst>
                                  <p:childTnLst>
                                    <p:set>
                                      <p:cBhvr>
                                        <p:cTn id="150" dur="1" fill="hold">
                                          <p:stCondLst>
                                            <p:cond delay="0"/>
                                          </p:stCondLst>
                                        </p:cTn>
                                        <p:tgtEl>
                                          <p:spTgt spid="49"/>
                                        </p:tgtEl>
                                        <p:attrNameLst>
                                          <p:attrName>style.visibility</p:attrName>
                                        </p:attrNameLst>
                                      </p:cBhvr>
                                      <p:to>
                                        <p:strVal val="visible"/>
                                      </p:to>
                                    </p:set>
                                  </p:childTnLst>
                                </p:cTn>
                              </p:par>
                              <p:par>
                                <p:cTn id="151" presetID="3" presetClass="emph" presetSubtype="2" fill="hold" grpId="0" nodeType="withEffect">
                                  <p:stCondLst>
                                    <p:cond delay="0"/>
                                  </p:stCondLst>
                                  <p:childTnLst>
                                    <p:animClr clrSpc="rgb" dir="cw">
                                      <p:cBhvr override="childStyle">
                                        <p:cTn id="152" dur="2000" fill="hold"/>
                                        <p:tgtEl>
                                          <p:spTgt spid="49"/>
                                        </p:tgtEl>
                                        <p:attrNameLst>
                                          <p:attrName>style.color</p:attrName>
                                        </p:attrNameLst>
                                      </p:cBhvr>
                                      <p:to>
                                        <a:srgbClr val="06D6A0"/>
                                      </p:to>
                                    </p:animClr>
                                  </p:childTnLst>
                                </p:cTn>
                              </p:par>
                              <p:par>
                                <p:cTn id="153" presetID="3" presetClass="emph" presetSubtype="2" fill="hold" grpId="1" nodeType="withEffect">
                                  <p:stCondLst>
                                    <p:cond delay="0"/>
                                  </p:stCondLst>
                                  <p:childTnLst>
                                    <p:animClr clrSpc="rgb" dir="cw">
                                      <p:cBhvr override="childStyle">
                                        <p:cTn id="154" dur="2000" fill="hold"/>
                                        <p:tgtEl>
                                          <p:spTgt spid="50"/>
                                        </p:tgtEl>
                                        <p:attrNameLst>
                                          <p:attrName>style.color</p:attrName>
                                        </p:attrNameLst>
                                      </p:cBhvr>
                                      <p:to>
                                        <a:srgbClr val="2A9D8F"/>
                                      </p:to>
                                    </p:animClr>
                                  </p:childTnLst>
                                </p:cTn>
                              </p:par>
                              <p:par>
                                <p:cTn id="155" presetID="1" presetClass="entr" presetSubtype="0" fill="hold" grpId="1" nodeType="withEffect">
                                  <p:stCondLst>
                                    <p:cond delay="0"/>
                                  </p:stCondLst>
                                  <p:childTnLst>
                                    <p:set>
                                      <p:cBhvr>
                                        <p:cTn id="156" dur="1" fill="hold">
                                          <p:stCondLst>
                                            <p:cond delay="0"/>
                                          </p:stCondLst>
                                        </p:cTn>
                                        <p:tgtEl>
                                          <p:spTgt spid="51">
                                            <p:txEl>
                                              <p:pRg st="0" end="0"/>
                                            </p:txEl>
                                          </p:spTgt>
                                        </p:tgtEl>
                                        <p:attrNameLst>
                                          <p:attrName>style.visibility</p:attrName>
                                        </p:attrNameLst>
                                      </p:cBhvr>
                                      <p:to>
                                        <p:strVal val="visible"/>
                                      </p:to>
                                    </p:set>
                                  </p:childTnLst>
                                </p:cTn>
                              </p:par>
                              <p:par>
                                <p:cTn id="157" presetID="3" presetClass="emph" presetSubtype="2" fill="hold" grpId="0" nodeType="withEffect">
                                  <p:stCondLst>
                                    <p:cond delay="0"/>
                                  </p:stCondLst>
                                  <p:childTnLst>
                                    <p:animClr clrSpc="rgb" dir="cw">
                                      <p:cBhvr override="childStyle">
                                        <p:cTn id="158" dur="2000" fill="hold"/>
                                        <p:tgtEl>
                                          <p:spTgt spid="51">
                                            <p:txEl>
                                              <p:pRg st="0" end="0"/>
                                            </p:txEl>
                                          </p:spTgt>
                                        </p:tgtEl>
                                        <p:attrNameLst>
                                          <p:attrName>style.color</p:attrName>
                                        </p:attrNameLst>
                                      </p:cBhvr>
                                      <p:to>
                                        <a:srgbClr val="073B4C"/>
                                      </p:to>
                                    </p:animClr>
                                  </p:childTnLst>
                                </p:cTn>
                              </p:par>
                              <p:par>
                                <p:cTn id="159" presetID="9" presetClass="emph" presetSubtype="0" grpId="2" nodeType="withEffect">
                                  <p:stCondLst>
                                    <p:cond delay="0"/>
                                  </p:stCondLst>
                                  <p:childTnLst>
                                    <p:set>
                                      <p:cBhvr>
                                        <p:cTn id="160" dur="indefinite"/>
                                        <p:tgtEl>
                                          <p:spTgt spid="50"/>
                                        </p:tgtEl>
                                        <p:attrNameLst>
                                          <p:attrName>style.opacity</p:attrName>
                                        </p:attrNameLst>
                                      </p:cBhvr>
                                      <p:to>
                                        <p:strVal val="0.5"/>
                                      </p:to>
                                    </p:set>
                                    <p:animEffect filter="image" prLst="opacity: 0.5">
                                      <p:cBhvr rctx="IE">
                                        <p:cTn id="161" dur="indefinite"/>
                                        <p:tgtEl>
                                          <p:spTgt spid="50"/>
                                        </p:tgtEl>
                                      </p:cBhvr>
                                    </p:animEffect>
                                  </p:childTnLst>
                                </p:cTn>
                              </p:par>
                              <p:par>
                                <p:cTn id="162" presetID="9" presetClass="emph" presetSubtype="0" grpId="2" nodeType="withEffect">
                                  <p:stCondLst>
                                    <p:cond delay="0"/>
                                  </p:stCondLst>
                                  <p:childTnLst>
                                    <p:set>
                                      <p:cBhvr>
                                        <p:cTn id="163" dur="indefinite"/>
                                        <p:tgtEl>
                                          <p:spTgt spid="49"/>
                                        </p:tgtEl>
                                        <p:attrNameLst>
                                          <p:attrName>style.opacity</p:attrName>
                                        </p:attrNameLst>
                                      </p:cBhvr>
                                      <p:to>
                                        <p:strVal val="0.5"/>
                                      </p:to>
                                    </p:set>
                                    <p:animEffect filter="image" prLst="opacity: 0.5">
                                      <p:cBhvr rctx="IE">
                                        <p:cTn id="164" dur="indefinite"/>
                                        <p:tgtEl>
                                          <p:spTgt spid="49"/>
                                        </p:tgtEl>
                                      </p:cBhvr>
                                    </p:animEffec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53"/>
                                        </p:tgtEl>
                                        <p:attrNameLst>
                                          <p:attrName>style.visibility</p:attrName>
                                        </p:attrNameLst>
                                      </p:cBhvr>
                                      <p:to>
                                        <p:strVal val="visible"/>
                                      </p:to>
                                    </p:set>
                                  </p:childTnLst>
                                </p:cTn>
                              </p:par>
                            </p:childTnLst>
                          </p:cTn>
                        </p:par>
                        <p:par>
                          <p:cTn id="169" fill="hold">
                            <p:stCondLst>
                              <p:cond delay="0"/>
                            </p:stCondLst>
                            <p:childTnLst>
                              <p:par>
                                <p:cTn id="170" presetID="1" presetClass="entr" presetSubtype="0" fill="hold" grpId="1" nodeType="afterEffect">
                                  <p:stCondLst>
                                    <p:cond delay="0"/>
                                  </p:stCondLst>
                                  <p:childTnLst>
                                    <p:set>
                                      <p:cBhvr>
                                        <p:cTn id="171" dur="1" fill="hold">
                                          <p:stCondLst>
                                            <p:cond delay="0"/>
                                          </p:stCondLst>
                                        </p:cTn>
                                        <p:tgtEl>
                                          <p:spTgt spid="52"/>
                                        </p:tgtEl>
                                        <p:attrNameLst>
                                          <p:attrName>style.visibility</p:attrName>
                                        </p:attrNameLst>
                                      </p:cBhvr>
                                      <p:to>
                                        <p:strVal val="visible"/>
                                      </p:to>
                                    </p:set>
                                  </p:childTnLst>
                                </p:cTn>
                              </p:par>
                              <p:par>
                                <p:cTn id="172" presetID="3" presetClass="emph" presetSubtype="2" fill="hold" grpId="0" nodeType="withEffect">
                                  <p:stCondLst>
                                    <p:cond delay="0"/>
                                  </p:stCondLst>
                                  <p:childTnLst>
                                    <p:animClr clrSpc="rgb" dir="cw">
                                      <p:cBhvr override="childStyle">
                                        <p:cTn id="173" dur="2000" fill="hold"/>
                                        <p:tgtEl>
                                          <p:spTgt spid="52"/>
                                        </p:tgtEl>
                                        <p:attrNameLst>
                                          <p:attrName>style.color</p:attrName>
                                        </p:attrNameLst>
                                      </p:cBhvr>
                                      <p:to>
                                        <a:srgbClr val="EF476F"/>
                                      </p:to>
                                    </p:animClr>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55"/>
                                        </p:tgtEl>
                                        <p:attrNameLst>
                                          <p:attrName>style.visibility</p:attrName>
                                        </p:attrNameLst>
                                      </p:cBhvr>
                                      <p:to>
                                        <p:strVal val="visible"/>
                                      </p:to>
                                    </p:set>
                                  </p:childTnLst>
                                </p:cTn>
                              </p:par>
                              <p:par>
                                <p:cTn id="178" presetID="1" presetClass="entr" presetSubtype="0" fill="hold" grpId="1" nodeType="withEffect">
                                  <p:stCondLst>
                                    <p:cond delay="0"/>
                                  </p:stCondLst>
                                  <p:childTnLst>
                                    <p:set>
                                      <p:cBhvr>
                                        <p:cTn id="179" dur="1" fill="hold">
                                          <p:stCondLst>
                                            <p:cond delay="0"/>
                                          </p:stCondLst>
                                        </p:cTn>
                                        <p:tgtEl>
                                          <p:spTgt spid="54"/>
                                        </p:tgtEl>
                                        <p:attrNameLst>
                                          <p:attrName>style.visibility</p:attrName>
                                        </p:attrNameLst>
                                      </p:cBhvr>
                                      <p:to>
                                        <p:strVal val="visible"/>
                                      </p:to>
                                    </p:set>
                                  </p:childTnLst>
                                </p:cTn>
                              </p:par>
                              <p:par>
                                <p:cTn id="180" presetID="3" presetClass="emph" presetSubtype="2" fill="hold" grpId="0" nodeType="withEffect">
                                  <p:stCondLst>
                                    <p:cond delay="0"/>
                                  </p:stCondLst>
                                  <p:childTnLst>
                                    <p:animClr clrSpc="rgb" dir="cw">
                                      <p:cBhvr override="childStyle">
                                        <p:cTn id="181" dur="2000" fill="hold"/>
                                        <p:tgtEl>
                                          <p:spTgt spid="54"/>
                                        </p:tgtEl>
                                        <p:attrNameLst>
                                          <p:attrName>style.color</p:attrName>
                                        </p:attrNameLst>
                                      </p:cBhvr>
                                      <p:to>
                                        <a:srgbClr val="06D6A0"/>
                                      </p:to>
                                    </p:animClr>
                                  </p:childTnLst>
                                </p:cTn>
                              </p:par>
                              <p:par>
                                <p:cTn id="182" presetID="3" presetClass="emph" presetSubtype="2" fill="hold" grpId="1" nodeType="withEffect">
                                  <p:stCondLst>
                                    <p:cond delay="0"/>
                                  </p:stCondLst>
                                  <p:childTnLst>
                                    <p:animClr clrSpc="rgb" dir="cw">
                                      <p:cBhvr override="childStyle">
                                        <p:cTn id="183" dur="2000" fill="hold"/>
                                        <p:tgtEl>
                                          <p:spTgt spid="55"/>
                                        </p:tgtEl>
                                        <p:attrNameLst>
                                          <p:attrName>style.color</p:attrName>
                                        </p:attrNameLst>
                                      </p:cBhvr>
                                      <p:to>
                                        <a:srgbClr val="2A9D8F"/>
                                      </p:to>
                                    </p:animClr>
                                  </p:childTnLst>
                                </p:cTn>
                              </p:par>
                              <p:par>
                                <p:cTn id="184" presetID="1" presetClass="entr" presetSubtype="0" fill="hold" grpId="1" nodeType="withEffect">
                                  <p:stCondLst>
                                    <p:cond delay="0"/>
                                  </p:stCondLst>
                                  <p:childTnLst>
                                    <p:set>
                                      <p:cBhvr>
                                        <p:cTn id="185" dur="1" fill="hold">
                                          <p:stCondLst>
                                            <p:cond delay="0"/>
                                          </p:stCondLst>
                                        </p:cTn>
                                        <p:tgtEl>
                                          <p:spTgt spid="56">
                                            <p:txEl>
                                              <p:pRg st="0" end="0"/>
                                            </p:txEl>
                                          </p:spTgt>
                                        </p:tgtEl>
                                        <p:attrNameLst>
                                          <p:attrName>style.visibility</p:attrName>
                                        </p:attrNameLst>
                                      </p:cBhvr>
                                      <p:to>
                                        <p:strVal val="visible"/>
                                      </p:to>
                                    </p:set>
                                  </p:childTnLst>
                                </p:cTn>
                              </p:par>
                              <p:par>
                                <p:cTn id="186" presetID="3" presetClass="emph" presetSubtype="2" fill="hold" grpId="0" nodeType="withEffect">
                                  <p:stCondLst>
                                    <p:cond delay="0"/>
                                  </p:stCondLst>
                                  <p:childTnLst>
                                    <p:animClr clrSpc="rgb" dir="cw">
                                      <p:cBhvr override="childStyle">
                                        <p:cTn id="187" dur="2000" fill="hold"/>
                                        <p:tgtEl>
                                          <p:spTgt spid="56">
                                            <p:txEl>
                                              <p:pRg st="0" end="0"/>
                                            </p:txEl>
                                          </p:spTgt>
                                        </p:tgtEl>
                                        <p:attrNameLst>
                                          <p:attrName>style.color</p:attrName>
                                        </p:attrNameLst>
                                      </p:cBhvr>
                                      <p:to>
                                        <a:srgbClr val="073B4C"/>
                                      </p:to>
                                    </p:animClr>
                                  </p:childTnLst>
                                </p:cTn>
                              </p:par>
                              <p:par>
                                <p:cTn id="188" presetID="9" presetClass="emph" presetSubtype="0" grpId="2" nodeType="withEffect">
                                  <p:stCondLst>
                                    <p:cond delay="0"/>
                                  </p:stCondLst>
                                  <p:childTnLst>
                                    <p:set>
                                      <p:cBhvr>
                                        <p:cTn id="189" dur="indefinite"/>
                                        <p:tgtEl>
                                          <p:spTgt spid="55"/>
                                        </p:tgtEl>
                                        <p:attrNameLst>
                                          <p:attrName>style.opacity</p:attrName>
                                        </p:attrNameLst>
                                      </p:cBhvr>
                                      <p:to>
                                        <p:strVal val="0.5"/>
                                      </p:to>
                                    </p:set>
                                    <p:animEffect filter="image" prLst="opacity: 0.5">
                                      <p:cBhvr rctx="IE">
                                        <p:cTn id="190" dur="indefinite"/>
                                        <p:tgtEl>
                                          <p:spTgt spid="55"/>
                                        </p:tgtEl>
                                      </p:cBhvr>
                                    </p:animEffect>
                                  </p:childTnLst>
                                </p:cTn>
                              </p:par>
                              <p:par>
                                <p:cTn id="191" presetID="9" presetClass="emph" presetSubtype="0" grpId="2" nodeType="withEffect">
                                  <p:stCondLst>
                                    <p:cond delay="0"/>
                                  </p:stCondLst>
                                  <p:childTnLst>
                                    <p:set>
                                      <p:cBhvr>
                                        <p:cTn id="192" dur="indefinite"/>
                                        <p:tgtEl>
                                          <p:spTgt spid="54"/>
                                        </p:tgtEl>
                                        <p:attrNameLst>
                                          <p:attrName>style.opacity</p:attrName>
                                        </p:attrNameLst>
                                      </p:cBhvr>
                                      <p:to>
                                        <p:strVal val="0.5"/>
                                      </p:to>
                                    </p:set>
                                    <p:animEffect filter="image" prLst="opacity: 0.5">
                                      <p:cBhvr rctx="IE">
                                        <p:cTn id="193" dur="indefinite"/>
                                        <p:tgtEl>
                                          <p:spTgt spid="54"/>
                                        </p:tgtEl>
                                      </p:cBhvr>
                                    </p:animEffec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58"/>
                                        </p:tgtEl>
                                        <p:attrNameLst>
                                          <p:attrName>style.visibility</p:attrName>
                                        </p:attrNameLst>
                                      </p:cBhvr>
                                      <p:to>
                                        <p:strVal val="visible"/>
                                      </p:to>
                                    </p:set>
                                  </p:childTnLst>
                                </p:cTn>
                              </p:par>
                              <p:par>
                                <p:cTn id="198" presetID="1" presetClass="entr" presetSubtype="0" fill="hold" grpId="1" nodeType="withEffect">
                                  <p:stCondLst>
                                    <p:cond delay="0"/>
                                  </p:stCondLst>
                                  <p:childTnLst>
                                    <p:set>
                                      <p:cBhvr>
                                        <p:cTn id="199" dur="1" fill="hold">
                                          <p:stCondLst>
                                            <p:cond delay="0"/>
                                          </p:stCondLst>
                                        </p:cTn>
                                        <p:tgtEl>
                                          <p:spTgt spid="57"/>
                                        </p:tgtEl>
                                        <p:attrNameLst>
                                          <p:attrName>style.visibility</p:attrName>
                                        </p:attrNameLst>
                                      </p:cBhvr>
                                      <p:to>
                                        <p:strVal val="visible"/>
                                      </p:to>
                                    </p:set>
                                  </p:childTnLst>
                                </p:cTn>
                              </p:par>
                              <p:par>
                                <p:cTn id="200" presetID="3" presetClass="emph" presetSubtype="2" fill="hold" grpId="0" nodeType="withEffect">
                                  <p:stCondLst>
                                    <p:cond delay="0"/>
                                  </p:stCondLst>
                                  <p:childTnLst>
                                    <p:animClr clrSpc="rgb" dir="cw">
                                      <p:cBhvr override="childStyle">
                                        <p:cTn id="201" dur="2000" fill="hold"/>
                                        <p:tgtEl>
                                          <p:spTgt spid="57"/>
                                        </p:tgtEl>
                                        <p:attrNameLst>
                                          <p:attrName>style.color</p:attrName>
                                        </p:attrNameLst>
                                      </p:cBhvr>
                                      <p:to>
                                        <a:srgbClr val="06D6A0"/>
                                      </p:to>
                                    </p:animClr>
                                  </p:childTnLst>
                                </p:cTn>
                              </p:par>
                              <p:par>
                                <p:cTn id="202" presetID="3" presetClass="emph" presetSubtype="2" fill="hold" grpId="1" nodeType="withEffect">
                                  <p:stCondLst>
                                    <p:cond delay="0"/>
                                  </p:stCondLst>
                                  <p:childTnLst>
                                    <p:animClr clrSpc="rgb" dir="cw">
                                      <p:cBhvr override="childStyle">
                                        <p:cTn id="203" dur="2000" fill="hold"/>
                                        <p:tgtEl>
                                          <p:spTgt spid="58"/>
                                        </p:tgtEl>
                                        <p:attrNameLst>
                                          <p:attrName>style.color</p:attrName>
                                        </p:attrNameLst>
                                      </p:cBhvr>
                                      <p:to>
                                        <a:srgbClr val="2A9D8F"/>
                                      </p:to>
                                    </p:animClr>
                                  </p:childTnLst>
                                </p:cTn>
                              </p:par>
                              <p:par>
                                <p:cTn id="204" presetID="1" presetClass="entr" presetSubtype="0" fill="hold" grpId="1" nodeType="withEffect">
                                  <p:stCondLst>
                                    <p:cond delay="0"/>
                                  </p:stCondLst>
                                  <p:childTnLst>
                                    <p:set>
                                      <p:cBhvr>
                                        <p:cTn id="205" dur="1" fill="hold">
                                          <p:stCondLst>
                                            <p:cond delay="0"/>
                                          </p:stCondLst>
                                        </p:cTn>
                                        <p:tgtEl>
                                          <p:spTgt spid="59">
                                            <p:txEl>
                                              <p:pRg st="0" end="0"/>
                                            </p:txEl>
                                          </p:spTgt>
                                        </p:tgtEl>
                                        <p:attrNameLst>
                                          <p:attrName>style.visibility</p:attrName>
                                        </p:attrNameLst>
                                      </p:cBhvr>
                                      <p:to>
                                        <p:strVal val="visible"/>
                                      </p:to>
                                    </p:set>
                                  </p:childTnLst>
                                </p:cTn>
                              </p:par>
                              <p:par>
                                <p:cTn id="206" presetID="3" presetClass="emph" presetSubtype="2" fill="hold" grpId="0" nodeType="withEffect">
                                  <p:stCondLst>
                                    <p:cond delay="0"/>
                                  </p:stCondLst>
                                  <p:childTnLst>
                                    <p:animClr clrSpc="rgb" dir="cw">
                                      <p:cBhvr override="childStyle">
                                        <p:cTn id="207" dur="2000" fill="hold"/>
                                        <p:tgtEl>
                                          <p:spTgt spid="59">
                                            <p:txEl>
                                              <p:pRg st="0" end="0"/>
                                            </p:txEl>
                                          </p:spTgt>
                                        </p:tgtEl>
                                        <p:attrNameLst>
                                          <p:attrName>style.color</p:attrName>
                                        </p:attrNameLst>
                                      </p:cBhvr>
                                      <p:to>
                                        <a:srgbClr val="073B4C"/>
                                      </p:to>
                                    </p:animClr>
                                  </p:childTnLst>
                                </p:cTn>
                              </p:par>
                              <p:par>
                                <p:cTn id="208" presetID="9" presetClass="emph" presetSubtype="0" grpId="2" nodeType="withEffect">
                                  <p:stCondLst>
                                    <p:cond delay="0"/>
                                  </p:stCondLst>
                                  <p:childTnLst>
                                    <p:set>
                                      <p:cBhvr>
                                        <p:cTn id="209" dur="indefinite"/>
                                        <p:tgtEl>
                                          <p:spTgt spid="58"/>
                                        </p:tgtEl>
                                        <p:attrNameLst>
                                          <p:attrName>style.opacity</p:attrName>
                                        </p:attrNameLst>
                                      </p:cBhvr>
                                      <p:to>
                                        <p:strVal val="0.5"/>
                                      </p:to>
                                    </p:set>
                                    <p:animEffect filter="image" prLst="opacity: 0.5">
                                      <p:cBhvr rctx="IE">
                                        <p:cTn id="210" dur="indefinite"/>
                                        <p:tgtEl>
                                          <p:spTgt spid="58"/>
                                        </p:tgtEl>
                                      </p:cBhvr>
                                    </p:animEffect>
                                  </p:childTnLst>
                                </p:cTn>
                              </p:par>
                              <p:par>
                                <p:cTn id="211" presetID="9" presetClass="emph" presetSubtype="0" grpId="2" nodeType="withEffect">
                                  <p:stCondLst>
                                    <p:cond delay="0"/>
                                  </p:stCondLst>
                                  <p:childTnLst>
                                    <p:set>
                                      <p:cBhvr>
                                        <p:cTn id="212" dur="indefinite"/>
                                        <p:tgtEl>
                                          <p:spTgt spid="57"/>
                                        </p:tgtEl>
                                        <p:attrNameLst>
                                          <p:attrName>style.opacity</p:attrName>
                                        </p:attrNameLst>
                                      </p:cBhvr>
                                      <p:to>
                                        <p:strVal val="0.5"/>
                                      </p:to>
                                    </p:set>
                                    <p:animEffect filter="image" prLst="opacity: 0.5">
                                      <p:cBhvr rctx="IE">
                                        <p:cTn id="213" dur="indefinite"/>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8" grpId="0"/>
      <p:bldP spid="18" grpId="1"/>
      <p:bldP spid="18" grpId="2"/>
      <p:bldP spid="21" grpId="0" build="p"/>
      <p:bldP spid="21" grpId="1" build="p"/>
      <p:bldP spid="22" grpId="0"/>
      <p:bldP spid="22" grpId="1"/>
      <p:bldP spid="22" grpId="2"/>
      <p:bldP spid="23" grpId="0"/>
      <p:bldP spid="23" grpId="1"/>
      <p:bldP spid="23" grpId="2"/>
      <p:bldP spid="24" grpId="0" build="p"/>
      <p:bldP spid="24" grpId="1" build="p"/>
      <p:bldP spid="4" grpId="0"/>
      <p:bldP spid="4" grpId="1"/>
      <p:bldP spid="10" grpId="0"/>
      <p:bldP spid="10" grpId="1"/>
      <p:bldP spid="10" grpId="2"/>
      <p:bldP spid="11" grpId="0"/>
      <p:bldP spid="11" grpId="1"/>
      <p:bldP spid="11" grpId="2"/>
      <p:bldP spid="13" grpId="0" build="p"/>
      <p:bldP spid="13" grpId="1" build="p"/>
      <p:bldP spid="14" grpId="0"/>
      <p:bldP spid="14" grpId="1"/>
      <p:bldP spid="14" grpId="2"/>
      <p:bldP spid="15" grpId="0"/>
      <p:bldP spid="15" grpId="1"/>
      <p:bldP spid="15" grpId="2"/>
      <p:bldP spid="16" grpId="0" build="p"/>
      <p:bldP spid="16" grpId="1" build="p"/>
      <p:bldP spid="17" grpId="0"/>
      <p:bldP spid="17" grpId="1"/>
      <p:bldP spid="17" grpId="2"/>
      <p:bldP spid="19" grpId="0"/>
      <p:bldP spid="19" grpId="1"/>
      <p:bldP spid="19" grpId="2"/>
      <p:bldP spid="20" grpId="0" build="p"/>
      <p:bldP spid="20" grpId="1" build="p"/>
      <p:bldP spid="46" grpId="0"/>
      <p:bldP spid="46" grpId="1"/>
      <p:bldP spid="46" grpId="2"/>
      <p:bldP spid="47" grpId="0"/>
      <p:bldP spid="47" grpId="1"/>
      <p:bldP spid="47" grpId="2"/>
      <p:bldP spid="48" grpId="0" build="p"/>
      <p:bldP spid="48" grpId="1" build="p"/>
      <p:bldP spid="49" grpId="0"/>
      <p:bldP spid="49" grpId="1"/>
      <p:bldP spid="49" grpId="2"/>
      <p:bldP spid="50" grpId="0"/>
      <p:bldP spid="50" grpId="1"/>
      <p:bldP spid="50" grpId="2"/>
      <p:bldP spid="51" grpId="0" build="p"/>
      <p:bldP spid="51" grpId="1" build="p"/>
      <p:bldP spid="52" grpId="0"/>
      <p:bldP spid="52" grpId="1"/>
      <p:bldP spid="54" grpId="0"/>
      <p:bldP spid="54" grpId="1"/>
      <p:bldP spid="54" grpId="2"/>
      <p:bldP spid="55" grpId="0"/>
      <p:bldP spid="55" grpId="1"/>
      <p:bldP spid="55" grpId="2"/>
      <p:bldP spid="56" grpId="0" build="p"/>
      <p:bldP spid="56" grpId="1" build="p"/>
      <p:bldP spid="57" grpId="0"/>
      <p:bldP spid="57" grpId="1"/>
      <p:bldP spid="57" grpId="2"/>
      <p:bldP spid="58" grpId="0"/>
      <p:bldP spid="58" grpId="1"/>
      <p:bldP spid="58" grpId="2"/>
      <p:bldP spid="59" grpId="0" build="p"/>
      <p:bldP spid="59"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Freeform: Shape 146">
            <a:extLst>
              <a:ext uri="{FF2B5EF4-FFF2-40B4-BE49-F238E27FC236}">
                <a16:creationId xmlns:a16="http://schemas.microsoft.com/office/drawing/2014/main" id="{CA4B3558-05E8-E30D-BC6B-395544916A5C}"/>
              </a:ext>
            </a:extLst>
          </p:cNvPr>
          <p:cNvSpPr/>
          <p:nvPr/>
        </p:nvSpPr>
        <p:spPr>
          <a:xfrm>
            <a:off x="4747111" y="435015"/>
            <a:ext cx="2694029" cy="1470264"/>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sp>
        <p:nvSpPr>
          <p:cNvPr id="141" name="TextBox 140">
            <a:extLst>
              <a:ext uri="{FF2B5EF4-FFF2-40B4-BE49-F238E27FC236}">
                <a16:creationId xmlns:a16="http://schemas.microsoft.com/office/drawing/2014/main" id="{DCF71D71-6BEE-99A2-F3D6-CDB9CB4D1444}"/>
              </a:ext>
            </a:extLst>
          </p:cNvPr>
          <p:cNvSpPr txBox="1"/>
          <p:nvPr/>
        </p:nvSpPr>
        <p:spPr>
          <a:xfrm>
            <a:off x="3935305" y="74359"/>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sp>
        <p:nvSpPr>
          <p:cNvPr id="142" name="TextBox 141">
            <a:extLst>
              <a:ext uri="{FF2B5EF4-FFF2-40B4-BE49-F238E27FC236}">
                <a16:creationId xmlns:a16="http://schemas.microsoft.com/office/drawing/2014/main" id="{2C6B2AE0-F7AD-1BA5-AFCE-EF2B554F5D2B}"/>
              </a:ext>
            </a:extLst>
          </p:cNvPr>
          <p:cNvSpPr txBox="1"/>
          <p:nvPr/>
        </p:nvSpPr>
        <p:spPr>
          <a:xfrm>
            <a:off x="1115437" y="6359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GitHub-Organizations</a:t>
            </a:r>
            <a:endParaRPr lang="en-IN" sz="3600" b="1" dirty="0">
              <a:ln>
                <a:solidFill>
                  <a:srgbClr val="DADADA"/>
                </a:solidFill>
              </a:ln>
              <a:solidFill>
                <a:schemeClr val="bg1">
                  <a:lumMod val="75000"/>
                </a:schemeClr>
              </a:solidFill>
              <a:latin typeface="Amasis MT Pro Black" panose="02040A04050005020304" pitchFamily="18" charset="0"/>
            </a:endParaRPr>
          </a:p>
        </p:txBody>
      </p:sp>
      <p:sp>
        <p:nvSpPr>
          <p:cNvPr id="20" name="TextBox 19">
            <a:extLst>
              <a:ext uri="{FF2B5EF4-FFF2-40B4-BE49-F238E27FC236}">
                <a16:creationId xmlns:a16="http://schemas.microsoft.com/office/drawing/2014/main" id="{D0A233AA-F190-ED02-B31D-CE480D383EC7}"/>
              </a:ext>
            </a:extLst>
          </p:cNvPr>
          <p:cNvSpPr txBox="1"/>
          <p:nvPr/>
        </p:nvSpPr>
        <p:spPr>
          <a:xfrm>
            <a:off x="618900" y="1279190"/>
            <a:ext cx="11300957" cy="6463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dirty="0"/>
              <a:t>You can use organizations to collaborate with an unlimited number of people across many projects at once, while managing access to your data and customizing settings.</a:t>
            </a:r>
            <a:endParaRPr lang="en-IN" dirty="0"/>
          </a:p>
        </p:txBody>
      </p:sp>
      <p:sp>
        <p:nvSpPr>
          <p:cNvPr id="5" name="Oval 4">
            <a:extLst>
              <a:ext uri="{FF2B5EF4-FFF2-40B4-BE49-F238E27FC236}">
                <a16:creationId xmlns:a16="http://schemas.microsoft.com/office/drawing/2014/main" id="{6A58A802-E840-EAE0-560D-B032C2A65AAC}"/>
              </a:ext>
            </a:extLst>
          </p:cNvPr>
          <p:cNvSpPr>
            <a:spLocks noChangeAspect="1"/>
          </p:cNvSpPr>
          <p:nvPr/>
        </p:nvSpPr>
        <p:spPr>
          <a:xfrm>
            <a:off x="331391" y="201048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D9BF5B3-8E4D-91AA-540D-CF810957D63D}"/>
              </a:ext>
            </a:extLst>
          </p:cNvPr>
          <p:cNvSpPr txBox="1"/>
          <p:nvPr/>
        </p:nvSpPr>
        <p:spPr>
          <a:xfrm>
            <a:off x="758907" y="2005830"/>
            <a:ext cx="4377151"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Your team can collaborate on GitHub by using an organization account, which serves as a container for your shared work and gives the work a unique name and brand.</a:t>
            </a:r>
            <a:endParaRPr lang="en-IN" sz="1100" dirty="0"/>
          </a:p>
        </p:txBody>
      </p:sp>
      <p:cxnSp>
        <p:nvCxnSpPr>
          <p:cNvPr id="8" name="Straight Connector 7">
            <a:extLst>
              <a:ext uri="{FF2B5EF4-FFF2-40B4-BE49-F238E27FC236}">
                <a16:creationId xmlns:a16="http://schemas.microsoft.com/office/drawing/2014/main" id="{ACE03CBA-4609-9AC4-ED37-EA1D73C55379}"/>
              </a:ext>
            </a:extLst>
          </p:cNvPr>
          <p:cNvCxnSpPr>
            <a:cxnSpLocks/>
          </p:cNvCxnSpPr>
          <p:nvPr/>
        </p:nvCxnSpPr>
        <p:spPr>
          <a:xfrm rot="16200000">
            <a:off x="249913" y="2407630"/>
            <a:ext cx="432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0038BD7-0140-C020-A49D-D1BA51744947}"/>
              </a:ext>
            </a:extLst>
          </p:cNvPr>
          <p:cNvSpPr>
            <a:spLocks noChangeAspect="1"/>
          </p:cNvSpPr>
          <p:nvPr/>
        </p:nvSpPr>
        <p:spPr>
          <a:xfrm>
            <a:off x="331391" y="2627497"/>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20F8FDE6-B9CC-A87F-6BEA-9527EFF2DF16}"/>
              </a:ext>
            </a:extLst>
          </p:cNvPr>
          <p:cNvSpPr txBox="1"/>
          <p:nvPr/>
        </p:nvSpPr>
        <p:spPr>
          <a:xfrm>
            <a:off x="758907" y="2622235"/>
            <a:ext cx="4377151"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Each person that uses </a:t>
            </a:r>
            <a:r>
              <a:rPr lang="en-US" sz="1100" dirty="0" err="1"/>
              <a:t>github</a:t>
            </a:r>
            <a:r>
              <a:rPr lang="en-US" sz="1100" dirty="0"/>
              <a:t> always signs into a personal account, and multiple personal accounts can collaborate on shared projects by joining the same organization account. </a:t>
            </a:r>
            <a:endParaRPr lang="en-IN" sz="1100" dirty="0"/>
          </a:p>
        </p:txBody>
      </p:sp>
      <p:cxnSp>
        <p:nvCxnSpPr>
          <p:cNvPr id="26" name="Straight Connector 25">
            <a:extLst>
              <a:ext uri="{FF2B5EF4-FFF2-40B4-BE49-F238E27FC236}">
                <a16:creationId xmlns:a16="http://schemas.microsoft.com/office/drawing/2014/main" id="{61D6039E-ECDA-09A3-3152-77B56B145F6A}"/>
              </a:ext>
            </a:extLst>
          </p:cNvPr>
          <p:cNvCxnSpPr>
            <a:cxnSpLocks/>
          </p:cNvCxnSpPr>
          <p:nvPr/>
        </p:nvCxnSpPr>
        <p:spPr>
          <a:xfrm rot="16200000">
            <a:off x="267913" y="3078899"/>
            <a:ext cx="396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C7031EA-56E5-AAAE-F8D8-B7E096D887D8}"/>
              </a:ext>
            </a:extLst>
          </p:cNvPr>
          <p:cNvSpPr>
            <a:spLocks noChangeAspect="1"/>
          </p:cNvSpPr>
          <p:nvPr/>
        </p:nvSpPr>
        <p:spPr>
          <a:xfrm>
            <a:off x="321866" y="3255366"/>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EE1E2945-72B3-C4E9-6E48-5CE3D8E1247B}"/>
              </a:ext>
            </a:extLst>
          </p:cNvPr>
          <p:cNvSpPr txBox="1"/>
          <p:nvPr/>
        </p:nvSpPr>
        <p:spPr>
          <a:xfrm>
            <a:off x="749382" y="3237404"/>
            <a:ext cx="4758787"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sz="1100" dirty="0"/>
              <a:t>A subset of these personal accounts can be given the role of organization owner, which allows those people to granularly manage access to the organization's resources using sophisticated security and administrative features.</a:t>
            </a:r>
            <a:endParaRPr lang="en-US" altLang="en-US" sz="1100" dirty="0">
              <a:latin typeface="Arial" panose="020B0604020202020204" pitchFamily="34" charset="0"/>
            </a:endParaRPr>
          </a:p>
        </p:txBody>
      </p:sp>
      <p:cxnSp>
        <p:nvCxnSpPr>
          <p:cNvPr id="29" name="Straight Connector 28">
            <a:extLst>
              <a:ext uri="{FF2B5EF4-FFF2-40B4-BE49-F238E27FC236}">
                <a16:creationId xmlns:a16="http://schemas.microsoft.com/office/drawing/2014/main" id="{3C67BC8A-7305-3DC6-6AF7-60FF91BA8F54}"/>
              </a:ext>
            </a:extLst>
          </p:cNvPr>
          <p:cNvCxnSpPr>
            <a:cxnSpLocks/>
          </p:cNvCxnSpPr>
          <p:nvPr/>
        </p:nvCxnSpPr>
        <p:spPr>
          <a:xfrm rot="16200000">
            <a:off x="195913" y="3770324"/>
            <a:ext cx="540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47721F91-1AEB-D5BE-AC53-8AE5B8C0DD7C}"/>
              </a:ext>
            </a:extLst>
          </p:cNvPr>
          <p:cNvSpPr>
            <a:spLocks noChangeAspect="1"/>
          </p:cNvSpPr>
          <p:nvPr/>
        </p:nvSpPr>
        <p:spPr>
          <a:xfrm>
            <a:off x="321866" y="4018791"/>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C28E31E2-0343-100D-5641-94975BA84B31}"/>
              </a:ext>
            </a:extLst>
          </p:cNvPr>
          <p:cNvSpPr txBox="1"/>
          <p:nvPr/>
        </p:nvSpPr>
        <p:spPr>
          <a:xfrm>
            <a:off x="749382" y="3989943"/>
            <a:ext cx="4758787"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sz="1100" dirty="0"/>
              <a:t>You can invite an unlimited number of people to join your organization, then give these organization members a variety of roles that grant different levels of access to the organization and its data.</a:t>
            </a:r>
            <a:endParaRPr lang="en-US" altLang="en-US" sz="1100" dirty="0">
              <a:latin typeface="Arial" panose="020B0604020202020204" pitchFamily="34" charset="0"/>
            </a:endParaRPr>
          </a:p>
        </p:txBody>
      </p:sp>
      <p:cxnSp>
        <p:nvCxnSpPr>
          <p:cNvPr id="32" name="Straight Connector 31">
            <a:extLst>
              <a:ext uri="{FF2B5EF4-FFF2-40B4-BE49-F238E27FC236}">
                <a16:creationId xmlns:a16="http://schemas.microsoft.com/office/drawing/2014/main" id="{332F97E1-A4A9-0F3B-A2D6-CCAF5148358C}"/>
              </a:ext>
            </a:extLst>
          </p:cNvPr>
          <p:cNvCxnSpPr>
            <a:cxnSpLocks/>
          </p:cNvCxnSpPr>
          <p:nvPr/>
        </p:nvCxnSpPr>
        <p:spPr>
          <a:xfrm rot="16200000">
            <a:off x="267913" y="4468864"/>
            <a:ext cx="396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45913838-778F-C43B-09FC-F5CF45029036}"/>
              </a:ext>
            </a:extLst>
          </p:cNvPr>
          <p:cNvSpPr>
            <a:spLocks noChangeAspect="1"/>
          </p:cNvSpPr>
          <p:nvPr/>
        </p:nvSpPr>
        <p:spPr>
          <a:xfrm>
            <a:off x="321866" y="4645331"/>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365F6EC-7E20-96A2-C8C6-7B52EF58FAD9}"/>
              </a:ext>
            </a:extLst>
          </p:cNvPr>
          <p:cNvSpPr txBox="1"/>
          <p:nvPr/>
        </p:nvSpPr>
        <p:spPr>
          <a:xfrm>
            <a:off x="749382" y="4605597"/>
            <a:ext cx="475878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sz="1100" dirty="0"/>
              <a:t>In addition to managing access to the organization itself, you can separately manage access to your organization's repositories, project boards, and apps</a:t>
            </a:r>
            <a:endParaRPr lang="en-US" altLang="en-US" sz="1100" dirty="0">
              <a:latin typeface="Arial" panose="020B0604020202020204" pitchFamily="34" charset="0"/>
            </a:endParaRPr>
          </a:p>
        </p:txBody>
      </p:sp>
      <p:cxnSp>
        <p:nvCxnSpPr>
          <p:cNvPr id="35" name="Straight Connector 34">
            <a:extLst>
              <a:ext uri="{FF2B5EF4-FFF2-40B4-BE49-F238E27FC236}">
                <a16:creationId xmlns:a16="http://schemas.microsoft.com/office/drawing/2014/main" id="{4D9501EC-2CB8-1B04-E91B-0A062E6A0DD0}"/>
              </a:ext>
            </a:extLst>
          </p:cNvPr>
          <p:cNvCxnSpPr>
            <a:cxnSpLocks/>
          </p:cNvCxnSpPr>
          <p:nvPr/>
        </p:nvCxnSpPr>
        <p:spPr>
          <a:xfrm rot="16200000">
            <a:off x="303913" y="5080154"/>
            <a:ext cx="324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7230536E-FA20-6F22-D262-62E8B79C2AA5}"/>
              </a:ext>
            </a:extLst>
          </p:cNvPr>
          <p:cNvSpPr>
            <a:spLocks noChangeAspect="1"/>
          </p:cNvSpPr>
          <p:nvPr/>
        </p:nvSpPr>
        <p:spPr>
          <a:xfrm>
            <a:off x="321866" y="5187963"/>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FF20BB4D-229F-A341-045A-70B420080F4C}"/>
              </a:ext>
            </a:extLst>
          </p:cNvPr>
          <p:cNvSpPr txBox="1"/>
          <p:nvPr/>
        </p:nvSpPr>
        <p:spPr>
          <a:xfrm>
            <a:off x="749382" y="5137343"/>
            <a:ext cx="4758787"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sz="1100" dirty="0"/>
              <a:t>To simplify access management and enhance collaboration, you can create nested teams that reflect your group's structure, with cascading access permissions and mentions</a:t>
            </a:r>
            <a:endParaRPr lang="en-US" altLang="en-US" sz="1100" dirty="0">
              <a:latin typeface="Arial" panose="020B0604020202020204" pitchFamily="34" charset="0"/>
            </a:endParaRPr>
          </a:p>
        </p:txBody>
      </p:sp>
      <p:cxnSp>
        <p:nvCxnSpPr>
          <p:cNvPr id="38" name="Straight Connector 37">
            <a:extLst>
              <a:ext uri="{FF2B5EF4-FFF2-40B4-BE49-F238E27FC236}">
                <a16:creationId xmlns:a16="http://schemas.microsoft.com/office/drawing/2014/main" id="{0F64ED93-05C2-719F-40D2-B5711C6CEE9F}"/>
              </a:ext>
            </a:extLst>
          </p:cNvPr>
          <p:cNvCxnSpPr>
            <a:cxnSpLocks/>
          </p:cNvCxnSpPr>
          <p:nvPr/>
        </p:nvCxnSpPr>
        <p:spPr>
          <a:xfrm rot="16200000">
            <a:off x="249913" y="5623030"/>
            <a:ext cx="432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008A2A0-AFD3-ED7F-5B5D-5EE41FDE4D72}"/>
              </a:ext>
            </a:extLst>
          </p:cNvPr>
          <p:cNvSpPr>
            <a:spLocks noChangeAspect="1"/>
          </p:cNvSpPr>
          <p:nvPr/>
        </p:nvSpPr>
        <p:spPr>
          <a:xfrm>
            <a:off x="321866" y="5817497"/>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0BD7F2B3-7EAC-ABE2-7F8D-B0226085D45F}"/>
              </a:ext>
            </a:extLst>
          </p:cNvPr>
          <p:cNvSpPr txBox="1"/>
          <p:nvPr/>
        </p:nvSpPr>
        <p:spPr>
          <a:xfrm>
            <a:off x="749382" y="5766877"/>
            <a:ext cx="4758787" cy="76944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sz="1100" dirty="0"/>
              <a:t>Projects maintained and managed by one sole organization owner can easily become inaccessible if the organization owner is unreachable. GitHub recommends to have an organization with at least two people with </a:t>
            </a:r>
            <a:r>
              <a:rPr lang="en-US" sz="1100" i="1" dirty="0"/>
              <a:t>owner</a:t>
            </a:r>
            <a:r>
              <a:rPr lang="en-US" sz="1100" dirty="0"/>
              <a:t> permissions to ensure no one will lose access to a project</a:t>
            </a:r>
            <a:endParaRPr lang="en-US" altLang="en-US" sz="1100" dirty="0">
              <a:latin typeface="Arial" panose="020B0604020202020204" pitchFamily="34" charset="0"/>
            </a:endParaRPr>
          </a:p>
        </p:txBody>
      </p:sp>
      <p:sp>
        <p:nvSpPr>
          <p:cNvPr id="41" name="TextBox 40">
            <a:extLst>
              <a:ext uri="{FF2B5EF4-FFF2-40B4-BE49-F238E27FC236}">
                <a16:creationId xmlns:a16="http://schemas.microsoft.com/office/drawing/2014/main" id="{56E284C8-3091-3826-BD69-B3554558E09A}"/>
              </a:ext>
            </a:extLst>
          </p:cNvPr>
          <p:cNvSpPr txBox="1"/>
          <p:nvPr/>
        </p:nvSpPr>
        <p:spPr>
          <a:xfrm>
            <a:off x="6378186" y="2110554"/>
            <a:ext cx="5954486" cy="4001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solidFill>
                  <a:srgbClr val="99A7D3"/>
                </a:solidFill>
                <a:latin typeface="Amasis MT Pro Black" panose="02040A04050005020304" pitchFamily="18" charset="0"/>
              </a:rPr>
              <a:t>Roles in an organization</a:t>
            </a:r>
            <a:endParaRPr lang="en-IN" sz="2000" b="1" dirty="0">
              <a:solidFill>
                <a:srgbClr val="99A7D3"/>
              </a:solidFill>
              <a:latin typeface="Amasis MT Pro Black" panose="02040A04050005020304" pitchFamily="18" charset="0"/>
            </a:endParaRPr>
          </a:p>
        </p:txBody>
      </p:sp>
      <p:pic>
        <p:nvPicPr>
          <p:cNvPr id="42" name="Picture 41">
            <a:extLst>
              <a:ext uri="{FF2B5EF4-FFF2-40B4-BE49-F238E27FC236}">
                <a16:creationId xmlns:a16="http://schemas.microsoft.com/office/drawing/2014/main" id="{CA8B24F7-9BCB-15B6-9C67-F385F3BA17F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34747" y="2048925"/>
            <a:ext cx="510337" cy="510337"/>
          </a:xfrm>
          <a:prstGeom prst="rect">
            <a:avLst/>
          </a:prstGeom>
        </p:spPr>
      </p:pic>
      <p:sp>
        <p:nvSpPr>
          <p:cNvPr id="43" name="TextBox 42">
            <a:extLst>
              <a:ext uri="{FF2B5EF4-FFF2-40B4-BE49-F238E27FC236}">
                <a16:creationId xmlns:a16="http://schemas.microsoft.com/office/drawing/2014/main" id="{59F1638A-C1A5-1757-D7D5-B47FBDB1A6B7}"/>
              </a:ext>
            </a:extLst>
          </p:cNvPr>
          <p:cNvSpPr txBox="1"/>
          <p:nvPr/>
        </p:nvSpPr>
        <p:spPr>
          <a:xfrm>
            <a:off x="5838126" y="2496060"/>
            <a:ext cx="5954485"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Organization owners can assign roles to individuals and teams giving them different sets of permissions in the organization.</a:t>
            </a:r>
            <a:endParaRPr lang="en-IN" sz="1100" dirty="0"/>
          </a:p>
        </p:txBody>
      </p:sp>
      <p:sp>
        <p:nvSpPr>
          <p:cNvPr id="44" name="TextBox 43">
            <a:extLst>
              <a:ext uri="{FF2B5EF4-FFF2-40B4-BE49-F238E27FC236}">
                <a16:creationId xmlns:a16="http://schemas.microsoft.com/office/drawing/2014/main" id="{E978C931-2676-CF3F-095C-6264D7EFE93F}"/>
              </a:ext>
            </a:extLst>
          </p:cNvPr>
          <p:cNvSpPr txBox="1"/>
          <p:nvPr/>
        </p:nvSpPr>
        <p:spPr>
          <a:xfrm>
            <a:off x="6335076" y="2934298"/>
            <a:ext cx="5312822"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Organization owners</a:t>
            </a:r>
            <a:endParaRPr lang="en-IN" sz="1600" b="1" dirty="0">
              <a:solidFill>
                <a:srgbClr val="99A7D3"/>
              </a:solidFill>
              <a:latin typeface="Amasis MT Pro Black" panose="02040A04050005020304" pitchFamily="18" charset="0"/>
            </a:endParaRPr>
          </a:p>
        </p:txBody>
      </p:sp>
      <p:sp>
        <p:nvSpPr>
          <p:cNvPr id="45" name="TextBox 44">
            <a:extLst>
              <a:ext uri="{FF2B5EF4-FFF2-40B4-BE49-F238E27FC236}">
                <a16:creationId xmlns:a16="http://schemas.microsoft.com/office/drawing/2014/main" id="{C90286B0-589E-70F6-D0A7-7DAD7EAA1B62}"/>
              </a:ext>
            </a:extLst>
          </p:cNvPr>
          <p:cNvSpPr txBox="1"/>
          <p:nvPr/>
        </p:nvSpPr>
        <p:spPr>
          <a:xfrm>
            <a:off x="5791637" y="2748247"/>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1</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60" name="TextBox 59">
            <a:extLst>
              <a:ext uri="{FF2B5EF4-FFF2-40B4-BE49-F238E27FC236}">
                <a16:creationId xmlns:a16="http://schemas.microsoft.com/office/drawing/2014/main" id="{8FBE8372-C8B6-416E-E11D-079F9919365C}"/>
              </a:ext>
            </a:extLst>
          </p:cNvPr>
          <p:cNvSpPr txBox="1"/>
          <p:nvPr/>
        </p:nvSpPr>
        <p:spPr>
          <a:xfrm>
            <a:off x="6335076" y="3226892"/>
            <a:ext cx="5107542"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Organization owners have complete administrative access to your organization. This role should be limited, but to no less than two people, in your organization</a:t>
            </a:r>
            <a:endParaRPr lang="en-IN" sz="1100" b="1" dirty="0"/>
          </a:p>
        </p:txBody>
      </p:sp>
      <p:sp>
        <p:nvSpPr>
          <p:cNvPr id="61" name="TextBox 60">
            <a:extLst>
              <a:ext uri="{FF2B5EF4-FFF2-40B4-BE49-F238E27FC236}">
                <a16:creationId xmlns:a16="http://schemas.microsoft.com/office/drawing/2014/main" id="{1A7F5DA7-6AFF-3A45-9A04-307B7D5FBEB9}"/>
              </a:ext>
            </a:extLst>
          </p:cNvPr>
          <p:cNvSpPr txBox="1"/>
          <p:nvPr/>
        </p:nvSpPr>
        <p:spPr>
          <a:xfrm>
            <a:off x="6335076" y="3653834"/>
            <a:ext cx="5312822"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Organization members</a:t>
            </a:r>
            <a:endParaRPr lang="en-IN" sz="1600" b="1" dirty="0">
              <a:solidFill>
                <a:srgbClr val="99A7D3"/>
              </a:solidFill>
              <a:latin typeface="Amasis MT Pro Black" panose="02040A04050005020304" pitchFamily="18" charset="0"/>
            </a:endParaRPr>
          </a:p>
        </p:txBody>
      </p:sp>
      <p:sp>
        <p:nvSpPr>
          <p:cNvPr id="62" name="TextBox 61">
            <a:extLst>
              <a:ext uri="{FF2B5EF4-FFF2-40B4-BE49-F238E27FC236}">
                <a16:creationId xmlns:a16="http://schemas.microsoft.com/office/drawing/2014/main" id="{AA1EFE59-127A-14A4-558D-178C5D937F52}"/>
              </a:ext>
            </a:extLst>
          </p:cNvPr>
          <p:cNvSpPr txBox="1"/>
          <p:nvPr/>
        </p:nvSpPr>
        <p:spPr>
          <a:xfrm>
            <a:off x="5791637" y="3467783"/>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2</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63" name="TextBox 62">
            <a:extLst>
              <a:ext uri="{FF2B5EF4-FFF2-40B4-BE49-F238E27FC236}">
                <a16:creationId xmlns:a16="http://schemas.microsoft.com/office/drawing/2014/main" id="{C125F24B-6187-77D1-2FFF-2BCCD269A13C}"/>
              </a:ext>
            </a:extLst>
          </p:cNvPr>
          <p:cNvSpPr txBox="1"/>
          <p:nvPr/>
        </p:nvSpPr>
        <p:spPr>
          <a:xfrm>
            <a:off x="6335076" y="3946428"/>
            <a:ext cx="5107542"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The default, non-administrative role for people in an organization is the organization member. By default, organization members have a number of permissions, including the ability to create repositories and project boards.</a:t>
            </a:r>
            <a:endParaRPr lang="en-IN" sz="1100" dirty="0"/>
          </a:p>
        </p:txBody>
      </p:sp>
      <p:sp>
        <p:nvSpPr>
          <p:cNvPr id="128" name="TextBox 127">
            <a:extLst>
              <a:ext uri="{FF2B5EF4-FFF2-40B4-BE49-F238E27FC236}">
                <a16:creationId xmlns:a16="http://schemas.microsoft.com/office/drawing/2014/main" id="{85F9CA28-01DB-9A87-12FD-0150B78E0B2C}"/>
              </a:ext>
            </a:extLst>
          </p:cNvPr>
          <p:cNvSpPr txBox="1"/>
          <p:nvPr/>
        </p:nvSpPr>
        <p:spPr>
          <a:xfrm>
            <a:off x="6335076" y="4552668"/>
            <a:ext cx="5312822"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Organization moderators</a:t>
            </a:r>
            <a:endParaRPr lang="en-IN" sz="1600" b="1" dirty="0">
              <a:solidFill>
                <a:srgbClr val="99A7D3"/>
              </a:solidFill>
              <a:latin typeface="Amasis MT Pro Black" panose="02040A04050005020304" pitchFamily="18" charset="0"/>
            </a:endParaRPr>
          </a:p>
        </p:txBody>
      </p:sp>
      <p:sp>
        <p:nvSpPr>
          <p:cNvPr id="129" name="TextBox 128">
            <a:extLst>
              <a:ext uri="{FF2B5EF4-FFF2-40B4-BE49-F238E27FC236}">
                <a16:creationId xmlns:a16="http://schemas.microsoft.com/office/drawing/2014/main" id="{2280538A-CE3A-F3F8-F106-B9E50E60E1E8}"/>
              </a:ext>
            </a:extLst>
          </p:cNvPr>
          <p:cNvSpPr txBox="1"/>
          <p:nvPr/>
        </p:nvSpPr>
        <p:spPr>
          <a:xfrm>
            <a:off x="5791637" y="4366617"/>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3</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130" name="TextBox 129">
            <a:extLst>
              <a:ext uri="{FF2B5EF4-FFF2-40B4-BE49-F238E27FC236}">
                <a16:creationId xmlns:a16="http://schemas.microsoft.com/office/drawing/2014/main" id="{982B9516-DE59-5AF2-D1CA-7DFE6582BC11}"/>
              </a:ext>
            </a:extLst>
          </p:cNvPr>
          <p:cNvSpPr txBox="1"/>
          <p:nvPr/>
        </p:nvSpPr>
        <p:spPr>
          <a:xfrm>
            <a:off x="6335076" y="4845262"/>
            <a:ext cx="5312821"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Moderators are organization members who, in addition to their permissions as members, are allowed to block and unblock non-member contributors, set interaction limits, and hide comments in public repositories owned by the organization.</a:t>
            </a:r>
            <a:endParaRPr lang="en-IN" sz="1100" dirty="0"/>
          </a:p>
        </p:txBody>
      </p:sp>
      <p:sp>
        <p:nvSpPr>
          <p:cNvPr id="131" name="TextBox 130">
            <a:extLst>
              <a:ext uri="{FF2B5EF4-FFF2-40B4-BE49-F238E27FC236}">
                <a16:creationId xmlns:a16="http://schemas.microsoft.com/office/drawing/2014/main" id="{18656517-1A2E-145B-A055-76AA775C542B}"/>
              </a:ext>
            </a:extLst>
          </p:cNvPr>
          <p:cNvSpPr txBox="1"/>
          <p:nvPr/>
        </p:nvSpPr>
        <p:spPr>
          <a:xfrm>
            <a:off x="6335076" y="5419654"/>
            <a:ext cx="5312822"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Billing managers</a:t>
            </a:r>
            <a:endParaRPr lang="en-IN" sz="1600" b="1" dirty="0">
              <a:solidFill>
                <a:srgbClr val="99A7D3"/>
              </a:solidFill>
              <a:latin typeface="Amasis MT Pro Black" panose="02040A04050005020304" pitchFamily="18" charset="0"/>
            </a:endParaRPr>
          </a:p>
        </p:txBody>
      </p:sp>
      <p:sp>
        <p:nvSpPr>
          <p:cNvPr id="132" name="TextBox 131">
            <a:extLst>
              <a:ext uri="{FF2B5EF4-FFF2-40B4-BE49-F238E27FC236}">
                <a16:creationId xmlns:a16="http://schemas.microsoft.com/office/drawing/2014/main" id="{E724080C-1E09-1777-882A-AA89632C5D54}"/>
              </a:ext>
            </a:extLst>
          </p:cNvPr>
          <p:cNvSpPr txBox="1"/>
          <p:nvPr/>
        </p:nvSpPr>
        <p:spPr>
          <a:xfrm>
            <a:off x="5791637" y="5233603"/>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4</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133" name="TextBox 132">
            <a:extLst>
              <a:ext uri="{FF2B5EF4-FFF2-40B4-BE49-F238E27FC236}">
                <a16:creationId xmlns:a16="http://schemas.microsoft.com/office/drawing/2014/main" id="{92CF3F92-EBCC-DEF5-7A51-765EC0ADF7EB}"/>
              </a:ext>
            </a:extLst>
          </p:cNvPr>
          <p:cNvSpPr txBox="1"/>
          <p:nvPr/>
        </p:nvSpPr>
        <p:spPr>
          <a:xfrm>
            <a:off x="6335076" y="5712248"/>
            <a:ext cx="5312821"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Billing managers are users who can manage the billing settings for your organization, such as payment information. This is a useful option if members of your organization don't usually have access to billing resources. </a:t>
            </a:r>
            <a:endParaRPr lang="en-IN" sz="1100" dirty="0"/>
          </a:p>
        </p:txBody>
      </p:sp>
    </p:spTree>
    <p:extLst>
      <p:ext uri="{BB962C8B-B14F-4D97-AF65-F5344CB8AC3E}">
        <p14:creationId xmlns:p14="http://schemas.microsoft.com/office/powerpoint/2010/main" val="2587166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3" presetClass="emph" presetSubtype="2" fill="hold" grpId="0" nodeType="withEffect">
                                  <p:stCondLst>
                                    <p:cond delay="0"/>
                                  </p:stCondLst>
                                  <p:childTnLst>
                                    <p:animClr clrSpc="rgb" dir="cw">
                                      <p:cBhvr override="childStyle">
                                        <p:cTn id="8" dur="2000" fill="hold"/>
                                        <p:tgtEl>
                                          <p:spTgt spid="20">
                                            <p:txEl>
                                              <p:pRg st="0" end="0"/>
                                            </p:txEl>
                                          </p:spTgt>
                                        </p:tgtEl>
                                        <p:attrNameLst>
                                          <p:attrName>style.color</p:attrName>
                                        </p:attrNameLst>
                                      </p:cBhvr>
                                      <p:to>
                                        <a:srgbClr val="073B4C"/>
                                      </p:to>
                                    </p:animClr>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9" presetClass="emph" presetSubtype="0" fill="hold" grpId="0" nodeType="afterEffect">
                                  <p:stCondLst>
                                    <p:cond delay="0"/>
                                  </p:stCondLst>
                                  <p:childTnLst>
                                    <p:animClr clrSpc="rgb" dir="cw">
                                      <p:cBhvr override="childStyle">
                                        <p:cTn id="15" dur="500" fill="hold"/>
                                        <p:tgtEl>
                                          <p:spTgt spid="5"/>
                                        </p:tgtEl>
                                        <p:attrNameLst>
                                          <p:attrName>style.color</p:attrName>
                                        </p:attrNameLst>
                                      </p:cBhvr>
                                      <p:to>
                                        <a:srgbClr val="FFC8DD"/>
                                      </p:to>
                                    </p:animClr>
                                    <p:animClr clrSpc="rgb" dir="cw">
                                      <p:cBhvr>
                                        <p:cTn id="16" dur="500" fill="hold"/>
                                        <p:tgtEl>
                                          <p:spTgt spid="5"/>
                                        </p:tgtEl>
                                        <p:attrNameLst>
                                          <p:attrName>fillcolor</p:attrName>
                                        </p:attrNameLst>
                                      </p:cBhvr>
                                      <p:to>
                                        <a:srgbClr val="FFC8DD"/>
                                      </p:to>
                                    </p:animClr>
                                    <p:set>
                                      <p:cBhvr>
                                        <p:cTn id="17" dur="500" fill="hold"/>
                                        <p:tgtEl>
                                          <p:spTgt spid="5"/>
                                        </p:tgtEl>
                                        <p:attrNameLst>
                                          <p:attrName>fill.type</p:attrName>
                                        </p:attrNameLst>
                                      </p:cBhvr>
                                      <p:to>
                                        <p:strVal val="solid"/>
                                      </p:to>
                                    </p:set>
                                    <p:set>
                                      <p:cBhvr>
                                        <p:cTn id="18" dur="500" fill="hold"/>
                                        <p:tgtEl>
                                          <p:spTgt spid="5"/>
                                        </p:tgtEl>
                                        <p:attrNameLst>
                                          <p:attrName>fill.on</p:attrName>
                                        </p:attrNameLst>
                                      </p:cBhvr>
                                      <p:to>
                                        <p:strVal val="true"/>
                                      </p:to>
                                    </p:set>
                                  </p:childTnLst>
                                </p:cTn>
                              </p:par>
                              <p:par>
                                <p:cTn id="19" presetID="1" presetClass="entr" presetSubtype="0" fill="hold" grpId="1"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3" presetClass="emph" presetSubtype="2" fill="hold" grpId="0" nodeType="withEffect">
                                  <p:stCondLst>
                                    <p:cond delay="0"/>
                                  </p:stCondLst>
                                  <p:childTnLst>
                                    <p:animClr clrSpc="rgb" dir="cw">
                                      <p:cBhvr override="childStyle">
                                        <p:cTn id="22" dur="2000" fill="hold"/>
                                        <p:tgtEl>
                                          <p:spTgt spid="7">
                                            <p:txEl>
                                              <p:pRg st="0" end="0"/>
                                            </p:txEl>
                                          </p:spTgt>
                                        </p:tgtEl>
                                        <p:attrNameLst>
                                          <p:attrName>style.color</p:attrName>
                                        </p:attrNameLst>
                                      </p:cBhvr>
                                      <p:to>
                                        <a:srgbClr val="073B4C"/>
                                      </p:to>
                                    </p:animClr>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2000"/>
                                        <p:tgtEl>
                                          <p:spTgt spid="8"/>
                                        </p:tgtEl>
                                      </p:cBhvr>
                                    </p:animEffect>
                                  </p:childTnLst>
                                </p:cTn>
                              </p:par>
                              <p:par>
                                <p:cTn id="28" presetID="7" presetClass="emph" presetSubtype="2" fill="hold" nodeType="withEffect">
                                  <p:stCondLst>
                                    <p:cond delay="0"/>
                                  </p:stCondLst>
                                  <p:childTnLst>
                                    <p:animClr clrSpc="rgb" dir="cw">
                                      <p:cBhvr>
                                        <p:cTn id="29" dur="2000" fill="hold"/>
                                        <p:tgtEl>
                                          <p:spTgt spid="8"/>
                                        </p:tgtEl>
                                        <p:attrNameLst>
                                          <p:attrName>stroke.color</p:attrName>
                                        </p:attrNameLst>
                                      </p:cBhvr>
                                      <p:to>
                                        <a:srgbClr val="FFC8DD"/>
                                      </p:to>
                                    </p:animClr>
                                    <p:set>
                                      <p:cBhvr>
                                        <p:cTn id="30" dur="2000" fill="hold"/>
                                        <p:tgtEl>
                                          <p:spTgt spid="8"/>
                                        </p:tgtEl>
                                        <p:attrNameLst>
                                          <p:attrName>stroke.on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par>
                          <p:cTn id="35" fill="hold">
                            <p:stCondLst>
                              <p:cond delay="0"/>
                            </p:stCondLst>
                            <p:childTnLst>
                              <p:par>
                                <p:cTn id="36" presetID="19" presetClass="emph" presetSubtype="0" fill="hold" grpId="0" nodeType="afterEffect">
                                  <p:stCondLst>
                                    <p:cond delay="0"/>
                                  </p:stCondLst>
                                  <p:childTnLst>
                                    <p:animClr clrSpc="rgb" dir="cw">
                                      <p:cBhvr override="childStyle">
                                        <p:cTn id="37" dur="500" fill="hold"/>
                                        <p:tgtEl>
                                          <p:spTgt spid="12"/>
                                        </p:tgtEl>
                                        <p:attrNameLst>
                                          <p:attrName>style.color</p:attrName>
                                        </p:attrNameLst>
                                      </p:cBhvr>
                                      <p:to>
                                        <a:srgbClr val="FFC8DD"/>
                                      </p:to>
                                    </p:animClr>
                                    <p:animClr clrSpc="rgb" dir="cw">
                                      <p:cBhvr>
                                        <p:cTn id="38" dur="500" fill="hold"/>
                                        <p:tgtEl>
                                          <p:spTgt spid="12"/>
                                        </p:tgtEl>
                                        <p:attrNameLst>
                                          <p:attrName>fillcolor</p:attrName>
                                        </p:attrNameLst>
                                      </p:cBhvr>
                                      <p:to>
                                        <a:srgbClr val="FFC8DD"/>
                                      </p:to>
                                    </p:animClr>
                                    <p:set>
                                      <p:cBhvr>
                                        <p:cTn id="39" dur="500" fill="hold"/>
                                        <p:tgtEl>
                                          <p:spTgt spid="12"/>
                                        </p:tgtEl>
                                        <p:attrNameLst>
                                          <p:attrName>fill.type</p:attrName>
                                        </p:attrNameLst>
                                      </p:cBhvr>
                                      <p:to>
                                        <p:strVal val="solid"/>
                                      </p:to>
                                    </p:set>
                                    <p:set>
                                      <p:cBhvr>
                                        <p:cTn id="40" dur="500" fill="hold"/>
                                        <p:tgtEl>
                                          <p:spTgt spid="12"/>
                                        </p:tgtEl>
                                        <p:attrNameLst>
                                          <p:attrName>fill.on</p:attrName>
                                        </p:attrNameLst>
                                      </p:cBhvr>
                                      <p:to>
                                        <p:strVal val="true"/>
                                      </p:to>
                                    </p:set>
                                  </p:childTnLst>
                                </p:cTn>
                              </p:par>
                              <p:par>
                                <p:cTn id="41" presetID="1" presetClass="entr" presetSubtype="0" fill="hold" grpId="1" nodeType="with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childTnLst>
                                </p:cTn>
                              </p:par>
                              <p:par>
                                <p:cTn id="43" presetID="3" presetClass="emph" presetSubtype="2" fill="hold" grpId="0" nodeType="withEffect">
                                  <p:stCondLst>
                                    <p:cond delay="0"/>
                                  </p:stCondLst>
                                  <p:childTnLst>
                                    <p:animClr clrSpc="rgb" dir="cw">
                                      <p:cBhvr override="childStyle">
                                        <p:cTn id="44" dur="2000" fill="hold"/>
                                        <p:tgtEl>
                                          <p:spTgt spid="25">
                                            <p:txEl>
                                              <p:pRg st="0" end="0"/>
                                            </p:txEl>
                                          </p:spTgt>
                                        </p:tgtEl>
                                        <p:attrNameLst>
                                          <p:attrName>style.color</p:attrName>
                                        </p:attrNameLst>
                                      </p:cBhvr>
                                      <p:to>
                                        <a:srgbClr val="073B4C"/>
                                      </p:to>
                                    </p:animClr>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up)">
                                      <p:cBhvr>
                                        <p:cTn id="49" dur="2000"/>
                                        <p:tgtEl>
                                          <p:spTgt spid="26"/>
                                        </p:tgtEl>
                                      </p:cBhvr>
                                    </p:animEffect>
                                  </p:childTnLst>
                                </p:cTn>
                              </p:par>
                              <p:par>
                                <p:cTn id="50" presetID="7" presetClass="emph" presetSubtype="2" fill="hold" nodeType="withEffect">
                                  <p:stCondLst>
                                    <p:cond delay="0"/>
                                  </p:stCondLst>
                                  <p:childTnLst>
                                    <p:animClr clrSpc="rgb" dir="cw">
                                      <p:cBhvr>
                                        <p:cTn id="51" dur="2000" fill="hold"/>
                                        <p:tgtEl>
                                          <p:spTgt spid="26"/>
                                        </p:tgtEl>
                                        <p:attrNameLst>
                                          <p:attrName>stroke.color</p:attrName>
                                        </p:attrNameLst>
                                      </p:cBhvr>
                                      <p:to>
                                        <a:srgbClr val="FFC8DD"/>
                                      </p:to>
                                    </p:animClr>
                                    <p:set>
                                      <p:cBhvr>
                                        <p:cTn id="52" dur="2000" fill="hold"/>
                                        <p:tgtEl>
                                          <p:spTgt spid="26"/>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par>
                          <p:cTn id="57" fill="hold">
                            <p:stCondLst>
                              <p:cond delay="0"/>
                            </p:stCondLst>
                            <p:childTnLst>
                              <p:par>
                                <p:cTn id="58" presetID="19" presetClass="emph" presetSubtype="0" fill="hold" grpId="0" nodeType="afterEffect">
                                  <p:stCondLst>
                                    <p:cond delay="0"/>
                                  </p:stCondLst>
                                  <p:childTnLst>
                                    <p:animClr clrSpc="rgb" dir="cw">
                                      <p:cBhvr override="childStyle">
                                        <p:cTn id="59" dur="500" fill="hold"/>
                                        <p:tgtEl>
                                          <p:spTgt spid="27"/>
                                        </p:tgtEl>
                                        <p:attrNameLst>
                                          <p:attrName>style.color</p:attrName>
                                        </p:attrNameLst>
                                      </p:cBhvr>
                                      <p:to>
                                        <a:srgbClr val="FFC8DD"/>
                                      </p:to>
                                    </p:animClr>
                                    <p:animClr clrSpc="rgb" dir="cw">
                                      <p:cBhvr>
                                        <p:cTn id="60" dur="500" fill="hold"/>
                                        <p:tgtEl>
                                          <p:spTgt spid="27"/>
                                        </p:tgtEl>
                                        <p:attrNameLst>
                                          <p:attrName>fillcolor</p:attrName>
                                        </p:attrNameLst>
                                      </p:cBhvr>
                                      <p:to>
                                        <a:srgbClr val="FFC8DD"/>
                                      </p:to>
                                    </p:animClr>
                                    <p:set>
                                      <p:cBhvr>
                                        <p:cTn id="61" dur="500" fill="hold"/>
                                        <p:tgtEl>
                                          <p:spTgt spid="27"/>
                                        </p:tgtEl>
                                        <p:attrNameLst>
                                          <p:attrName>fill.type</p:attrName>
                                        </p:attrNameLst>
                                      </p:cBhvr>
                                      <p:to>
                                        <p:strVal val="solid"/>
                                      </p:to>
                                    </p:set>
                                    <p:set>
                                      <p:cBhvr>
                                        <p:cTn id="62" dur="500" fill="hold"/>
                                        <p:tgtEl>
                                          <p:spTgt spid="27"/>
                                        </p:tgtEl>
                                        <p:attrNameLst>
                                          <p:attrName>fill.on</p:attrName>
                                        </p:attrNameLst>
                                      </p:cBhvr>
                                      <p:to>
                                        <p:strVal val="true"/>
                                      </p:to>
                                    </p:set>
                                  </p:childTnLst>
                                </p:cTn>
                              </p:par>
                              <p:par>
                                <p:cTn id="63" presetID="1" presetClass="entr" presetSubtype="0" fill="hold" grpId="1" nodeType="withEffect">
                                  <p:stCondLst>
                                    <p:cond delay="0"/>
                                  </p:stCondLst>
                                  <p:childTnLst>
                                    <p:set>
                                      <p:cBhvr>
                                        <p:cTn id="64" dur="1" fill="hold">
                                          <p:stCondLst>
                                            <p:cond delay="0"/>
                                          </p:stCondLst>
                                        </p:cTn>
                                        <p:tgtEl>
                                          <p:spTgt spid="28">
                                            <p:txEl>
                                              <p:pRg st="0" end="0"/>
                                            </p:txEl>
                                          </p:spTgt>
                                        </p:tgtEl>
                                        <p:attrNameLst>
                                          <p:attrName>style.visibility</p:attrName>
                                        </p:attrNameLst>
                                      </p:cBhvr>
                                      <p:to>
                                        <p:strVal val="visible"/>
                                      </p:to>
                                    </p:set>
                                  </p:childTnLst>
                                </p:cTn>
                              </p:par>
                              <p:par>
                                <p:cTn id="65" presetID="3" presetClass="emph" presetSubtype="2" fill="hold" grpId="0" nodeType="withEffect">
                                  <p:stCondLst>
                                    <p:cond delay="0"/>
                                  </p:stCondLst>
                                  <p:childTnLst>
                                    <p:animClr clrSpc="rgb" dir="cw">
                                      <p:cBhvr override="childStyle">
                                        <p:cTn id="66" dur="2000" fill="hold"/>
                                        <p:tgtEl>
                                          <p:spTgt spid="28">
                                            <p:txEl>
                                              <p:pRg st="0" end="0"/>
                                            </p:txEl>
                                          </p:spTgt>
                                        </p:tgtEl>
                                        <p:attrNameLst>
                                          <p:attrName>style.color</p:attrName>
                                        </p:attrNameLst>
                                      </p:cBhvr>
                                      <p:to>
                                        <a:srgbClr val="073B4C"/>
                                      </p:to>
                                    </p:animClr>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up)">
                                      <p:cBhvr>
                                        <p:cTn id="71" dur="2000"/>
                                        <p:tgtEl>
                                          <p:spTgt spid="29"/>
                                        </p:tgtEl>
                                      </p:cBhvr>
                                    </p:animEffect>
                                  </p:childTnLst>
                                </p:cTn>
                              </p:par>
                              <p:par>
                                <p:cTn id="72" presetID="7" presetClass="emph" presetSubtype="2" fill="hold" nodeType="withEffect">
                                  <p:stCondLst>
                                    <p:cond delay="0"/>
                                  </p:stCondLst>
                                  <p:childTnLst>
                                    <p:animClr clrSpc="rgb" dir="cw">
                                      <p:cBhvr>
                                        <p:cTn id="73" dur="2000" fill="hold"/>
                                        <p:tgtEl>
                                          <p:spTgt spid="29"/>
                                        </p:tgtEl>
                                        <p:attrNameLst>
                                          <p:attrName>stroke.color</p:attrName>
                                        </p:attrNameLst>
                                      </p:cBhvr>
                                      <p:to>
                                        <a:srgbClr val="FFC8DD"/>
                                      </p:to>
                                    </p:animClr>
                                    <p:set>
                                      <p:cBhvr>
                                        <p:cTn id="74" dur="2000" fill="hold"/>
                                        <p:tgtEl>
                                          <p:spTgt spid="29"/>
                                        </p:tgtEl>
                                        <p:attrNameLst>
                                          <p:attrName>stroke.on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par>
                          <p:cTn id="79" fill="hold">
                            <p:stCondLst>
                              <p:cond delay="0"/>
                            </p:stCondLst>
                            <p:childTnLst>
                              <p:par>
                                <p:cTn id="80" presetID="19" presetClass="emph" presetSubtype="0" fill="hold" grpId="0" nodeType="afterEffect">
                                  <p:stCondLst>
                                    <p:cond delay="0"/>
                                  </p:stCondLst>
                                  <p:childTnLst>
                                    <p:animClr clrSpc="rgb" dir="cw">
                                      <p:cBhvr override="childStyle">
                                        <p:cTn id="81" dur="500" fill="hold"/>
                                        <p:tgtEl>
                                          <p:spTgt spid="30"/>
                                        </p:tgtEl>
                                        <p:attrNameLst>
                                          <p:attrName>style.color</p:attrName>
                                        </p:attrNameLst>
                                      </p:cBhvr>
                                      <p:to>
                                        <a:srgbClr val="FFC8DD"/>
                                      </p:to>
                                    </p:animClr>
                                    <p:animClr clrSpc="rgb" dir="cw">
                                      <p:cBhvr>
                                        <p:cTn id="82" dur="500" fill="hold"/>
                                        <p:tgtEl>
                                          <p:spTgt spid="30"/>
                                        </p:tgtEl>
                                        <p:attrNameLst>
                                          <p:attrName>fillcolor</p:attrName>
                                        </p:attrNameLst>
                                      </p:cBhvr>
                                      <p:to>
                                        <a:srgbClr val="FFC8DD"/>
                                      </p:to>
                                    </p:animClr>
                                    <p:set>
                                      <p:cBhvr>
                                        <p:cTn id="83" dur="500" fill="hold"/>
                                        <p:tgtEl>
                                          <p:spTgt spid="30"/>
                                        </p:tgtEl>
                                        <p:attrNameLst>
                                          <p:attrName>fill.type</p:attrName>
                                        </p:attrNameLst>
                                      </p:cBhvr>
                                      <p:to>
                                        <p:strVal val="solid"/>
                                      </p:to>
                                    </p:set>
                                    <p:set>
                                      <p:cBhvr>
                                        <p:cTn id="84" dur="500" fill="hold"/>
                                        <p:tgtEl>
                                          <p:spTgt spid="30"/>
                                        </p:tgtEl>
                                        <p:attrNameLst>
                                          <p:attrName>fill.on</p:attrName>
                                        </p:attrNameLst>
                                      </p:cBhvr>
                                      <p:to>
                                        <p:strVal val="true"/>
                                      </p:to>
                                    </p:set>
                                  </p:childTnLst>
                                </p:cTn>
                              </p:par>
                              <p:par>
                                <p:cTn id="85" presetID="1" presetClass="entr" presetSubtype="0" fill="hold" grpId="1" nodeType="withEffect">
                                  <p:stCondLst>
                                    <p:cond delay="0"/>
                                  </p:stCondLst>
                                  <p:childTnLst>
                                    <p:set>
                                      <p:cBhvr>
                                        <p:cTn id="86" dur="1" fill="hold">
                                          <p:stCondLst>
                                            <p:cond delay="0"/>
                                          </p:stCondLst>
                                        </p:cTn>
                                        <p:tgtEl>
                                          <p:spTgt spid="31">
                                            <p:txEl>
                                              <p:pRg st="0" end="0"/>
                                            </p:txEl>
                                          </p:spTgt>
                                        </p:tgtEl>
                                        <p:attrNameLst>
                                          <p:attrName>style.visibility</p:attrName>
                                        </p:attrNameLst>
                                      </p:cBhvr>
                                      <p:to>
                                        <p:strVal val="visible"/>
                                      </p:to>
                                    </p:set>
                                  </p:childTnLst>
                                </p:cTn>
                              </p:par>
                              <p:par>
                                <p:cTn id="87" presetID="3" presetClass="emph" presetSubtype="2" fill="hold" grpId="0" nodeType="withEffect">
                                  <p:stCondLst>
                                    <p:cond delay="0"/>
                                  </p:stCondLst>
                                  <p:childTnLst>
                                    <p:animClr clrSpc="rgb" dir="cw">
                                      <p:cBhvr override="childStyle">
                                        <p:cTn id="88" dur="2000" fill="hold"/>
                                        <p:tgtEl>
                                          <p:spTgt spid="31">
                                            <p:txEl>
                                              <p:pRg st="0" end="0"/>
                                            </p:txEl>
                                          </p:spTgt>
                                        </p:tgtEl>
                                        <p:attrNameLst>
                                          <p:attrName>style.color</p:attrName>
                                        </p:attrNameLst>
                                      </p:cBhvr>
                                      <p:to>
                                        <a:srgbClr val="073B4C"/>
                                      </p:to>
                                    </p:animClr>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up)">
                                      <p:cBhvr>
                                        <p:cTn id="93" dur="2000"/>
                                        <p:tgtEl>
                                          <p:spTgt spid="32"/>
                                        </p:tgtEl>
                                      </p:cBhvr>
                                    </p:animEffect>
                                  </p:childTnLst>
                                </p:cTn>
                              </p:par>
                              <p:par>
                                <p:cTn id="94" presetID="7" presetClass="emph" presetSubtype="2" fill="hold" nodeType="withEffect">
                                  <p:stCondLst>
                                    <p:cond delay="0"/>
                                  </p:stCondLst>
                                  <p:childTnLst>
                                    <p:animClr clrSpc="rgb" dir="cw">
                                      <p:cBhvr>
                                        <p:cTn id="95" dur="2000" fill="hold"/>
                                        <p:tgtEl>
                                          <p:spTgt spid="32"/>
                                        </p:tgtEl>
                                        <p:attrNameLst>
                                          <p:attrName>stroke.color</p:attrName>
                                        </p:attrNameLst>
                                      </p:cBhvr>
                                      <p:to>
                                        <a:srgbClr val="FFC8DD"/>
                                      </p:to>
                                    </p:animClr>
                                    <p:set>
                                      <p:cBhvr>
                                        <p:cTn id="96" dur="2000" fill="hold"/>
                                        <p:tgtEl>
                                          <p:spTgt spid="32"/>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1" nodeType="clickEffect">
                                  <p:stCondLst>
                                    <p:cond delay="0"/>
                                  </p:stCondLst>
                                  <p:childTnLst>
                                    <p:set>
                                      <p:cBhvr>
                                        <p:cTn id="100" dur="1" fill="hold">
                                          <p:stCondLst>
                                            <p:cond delay="0"/>
                                          </p:stCondLst>
                                        </p:cTn>
                                        <p:tgtEl>
                                          <p:spTgt spid="33"/>
                                        </p:tgtEl>
                                        <p:attrNameLst>
                                          <p:attrName>style.visibility</p:attrName>
                                        </p:attrNameLst>
                                      </p:cBhvr>
                                      <p:to>
                                        <p:strVal val="visible"/>
                                      </p:to>
                                    </p:set>
                                  </p:childTnLst>
                                </p:cTn>
                              </p:par>
                            </p:childTnLst>
                          </p:cTn>
                        </p:par>
                        <p:par>
                          <p:cTn id="101" fill="hold">
                            <p:stCondLst>
                              <p:cond delay="0"/>
                            </p:stCondLst>
                            <p:childTnLst>
                              <p:par>
                                <p:cTn id="102" presetID="19" presetClass="emph" presetSubtype="0" fill="hold" grpId="0" nodeType="afterEffect">
                                  <p:stCondLst>
                                    <p:cond delay="0"/>
                                  </p:stCondLst>
                                  <p:childTnLst>
                                    <p:animClr clrSpc="rgb" dir="cw">
                                      <p:cBhvr override="childStyle">
                                        <p:cTn id="103" dur="500" fill="hold"/>
                                        <p:tgtEl>
                                          <p:spTgt spid="33"/>
                                        </p:tgtEl>
                                        <p:attrNameLst>
                                          <p:attrName>style.color</p:attrName>
                                        </p:attrNameLst>
                                      </p:cBhvr>
                                      <p:to>
                                        <a:srgbClr val="FFC8DD"/>
                                      </p:to>
                                    </p:animClr>
                                    <p:animClr clrSpc="rgb" dir="cw">
                                      <p:cBhvr>
                                        <p:cTn id="104" dur="500" fill="hold"/>
                                        <p:tgtEl>
                                          <p:spTgt spid="33"/>
                                        </p:tgtEl>
                                        <p:attrNameLst>
                                          <p:attrName>fillcolor</p:attrName>
                                        </p:attrNameLst>
                                      </p:cBhvr>
                                      <p:to>
                                        <a:srgbClr val="FFC8DD"/>
                                      </p:to>
                                    </p:animClr>
                                    <p:set>
                                      <p:cBhvr>
                                        <p:cTn id="105" dur="500" fill="hold"/>
                                        <p:tgtEl>
                                          <p:spTgt spid="33"/>
                                        </p:tgtEl>
                                        <p:attrNameLst>
                                          <p:attrName>fill.type</p:attrName>
                                        </p:attrNameLst>
                                      </p:cBhvr>
                                      <p:to>
                                        <p:strVal val="solid"/>
                                      </p:to>
                                    </p:set>
                                    <p:set>
                                      <p:cBhvr>
                                        <p:cTn id="106" dur="500" fill="hold"/>
                                        <p:tgtEl>
                                          <p:spTgt spid="33"/>
                                        </p:tgtEl>
                                        <p:attrNameLst>
                                          <p:attrName>fill.on</p:attrName>
                                        </p:attrNameLst>
                                      </p:cBhvr>
                                      <p:to>
                                        <p:strVal val="true"/>
                                      </p:to>
                                    </p:set>
                                  </p:childTnLst>
                                </p:cTn>
                              </p:par>
                              <p:par>
                                <p:cTn id="107" presetID="1" presetClass="entr" presetSubtype="0" fill="hold" grpId="1" nodeType="withEffect">
                                  <p:stCondLst>
                                    <p:cond delay="0"/>
                                  </p:stCondLst>
                                  <p:childTnLst>
                                    <p:set>
                                      <p:cBhvr>
                                        <p:cTn id="108" dur="1" fill="hold">
                                          <p:stCondLst>
                                            <p:cond delay="0"/>
                                          </p:stCondLst>
                                        </p:cTn>
                                        <p:tgtEl>
                                          <p:spTgt spid="34">
                                            <p:txEl>
                                              <p:pRg st="0" end="0"/>
                                            </p:txEl>
                                          </p:spTgt>
                                        </p:tgtEl>
                                        <p:attrNameLst>
                                          <p:attrName>style.visibility</p:attrName>
                                        </p:attrNameLst>
                                      </p:cBhvr>
                                      <p:to>
                                        <p:strVal val="visible"/>
                                      </p:to>
                                    </p:set>
                                  </p:childTnLst>
                                </p:cTn>
                              </p:par>
                              <p:par>
                                <p:cTn id="109" presetID="3" presetClass="emph" presetSubtype="2" fill="hold" grpId="0" nodeType="withEffect">
                                  <p:stCondLst>
                                    <p:cond delay="0"/>
                                  </p:stCondLst>
                                  <p:childTnLst>
                                    <p:animClr clrSpc="rgb" dir="cw">
                                      <p:cBhvr override="childStyle">
                                        <p:cTn id="110" dur="2000" fill="hold"/>
                                        <p:tgtEl>
                                          <p:spTgt spid="34">
                                            <p:txEl>
                                              <p:pRg st="0" end="0"/>
                                            </p:txEl>
                                          </p:spTgt>
                                        </p:tgtEl>
                                        <p:attrNameLst>
                                          <p:attrName>style.color</p:attrName>
                                        </p:attrNameLst>
                                      </p:cBhvr>
                                      <p:to>
                                        <a:srgbClr val="073B4C"/>
                                      </p:to>
                                    </p:animClr>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35"/>
                                        </p:tgtEl>
                                        <p:attrNameLst>
                                          <p:attrName>style.visibility</p:attrName>
                                        </p:attrNameLst>
                                      </p:cBhvr>
                                      <p:to>
                                        <p:strVal val="visible"/>
                                      </p:to>
                                    </p:set>
                                    <p:animEffect transition="in" filter="wipe(up)">
                                      <p:cBhvr>
                                        <p:cTn id="115" dur="2000"/>
                                        <p:tgtEl>
                                          <p:spTgt spid="35"/>
                                        </p:tgtEl>
                                      </p:cBhvr>
                                    </p:animEffect>
                                  </p:childTnLst>
                                </p:cTn>
                              </p:par>
                              <p:par>
                                <p:cTn id="116" presetID="7" presetClass="emph" presetSubtype="2" fill="hold" nodeType="withEffect">
                                  <p:stCondLst>
                                    <p:cond delay="0"/>
                                  </p:stCondLst>
                                  <p:childTnLst>
                                    <p:animClr clrSpc="rgb" dir="cw">
                                      <p:cBhvr>
                                        <p:cTn id="117" dur="2000" fill="hold"/>
                                        <p:tgtEl>
                                          <p:spTgt spid="35"/>
                                        </p:tgtEl>
                                        <p:attrNameLst>
                                          <p:attrName>stroke.color</p:attrName>
                                        </p:attrNameLst>
                                      </p:cBhvr>
                                      <p:to>
                                        <a:srgbClr val="FFC8DD"/>
                                      </p:to>
                                    </p:animClr>
                                    <p:set>
                                      <p:cBhvr>
                                        <p:cTn id="118" dur="2000" fill="hold"/>
                                        <p:tgtEl>
                                          <p:spTgt spid="35"/>
                                        </p:tgtEl>
                                        <p:attrNameLst>
                                          <p:attrName>stroke.on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1" nodeType="clickEffect">
                                  <p:stCondLst>
                                    <p:cond delay="0"/>
                                  </p:stCondLst>
                                  <p:childTnLst>
                                    <p:set>
                                      <p:cBhvr>
                                        <p:cTn id="122" dur="1" fill="hold">
                                          <p:stCondLst>
                                            <p:cond delay="0"/>
                                          </p:stCondLst>
                                        </p:cTn>
                                        <p:tgtEl>
                                          <p:spTgt spid="36"/>
                                        </p:tgtEl>
                                        <p:attrNameLst>
                                          <p:attrName>style.visibility</p:attrName>
                                        </p:attrNameLst>
                                      </p:cBhvr>
                                      <p:to>
                                        <p:strVal val="visible"/>
                                      </p:to>
                                    </p:set>
                                  </p:childTnLst>
                                </p:cTn>
                              </p:par>
                            </p:childTnLst>
                          </p:cTn>
                        </p:par>
                        <p:par>
                          <p:cTn id="123" fill="hold">
                            <p:stCondLst>
                              <p:cond delay="0"/>
                            </p:stCondLst>
                            <p:childTnLst>
                              <p:par>
                                <p:cTn id="124" presetID="19" presetClass="emph" presetSubtype="0" fill="hold" grpId="0" nodeType="afterEffect">
                                  <p:stCondLst>
                                    <p:cond delay="0"/>
                                  </p:stCondLst>
                                  <p:childTnLst>
                                    <p:animClr clrSpc="rgb" dir="cw">
                                      <p:cBhvr override="childStyle">
                                        <p:cTn id="125" dur="500" fill="hold"/>
                                        <p:tgtEl>
                                          <p:spTgt spid="36"/>
                                        </p:tgtEl>
                                        <p:attrNameLst>
                                          <p:attrName>style.color</p:attrName>
                                        </p:attrNameLst>
                                      </p:cBhvr>
                                      <p:to>
                                        <a:srgbClr val="FFC8DD"/>
                                      </p:to>
                                    </p:animClr>
                                    <p:animClr clrSpc="rgb" dir="cw">
                                      <p:cBhvr>
                                        <p:cTn id="126" dur="500" fill="hold"/>
                                        <p:tgtEl>
                                          <p:spTgt spid="36"/>
                                        </p:tgtEl>
                                        <p:attrNameLst>
                                          <p:attrName>fillcolor</p:attrName>
                                        </p:attrNameLst>
                                      </p:cBhvr>
                                      <p:to>
                                        <a:srgbClr val="FFC8DD"/>
                                      </p:to>
                                    </p:animClr>
                                    <p:set>
                                      <p:cBhvr>
                                        <p:cTn id="127" dur="500" fill="hold"/>
                                        <p:tgtEl>
                                          <p:spTgt spid="36"/>
                                        </p:tgtEl>
                                        <p:attrNameLst>
                                          <p:attrName>fill.type</p:attrName>
                                        </p:attrNameLst>
                                      </p:cBhvr>
                                      <p:to>
                                        <p:strVal val="solid"/>
                                      </p:to>
                                    </p:set>
                                    <p:set>
                                      <p:cBhvr>
                                        <p:cTn id="128" dur="500" fill="hold"/>
                                        <p:tgtEl>
                                          <p:spTgt spid="36"/>
                                        </p:tgtEl>
                                        <p:attrNameLst>
                                          <p:attrName>fill.on</p:attrName>
                                        </p:attrNameLst>
                                      </p:cBhvr>
                                      <p:to>
                                        <p:strVal val="true"/>
                                      </p:to>
                                    </p:set>
                                  </p:childTnLst>
                                </p:cTn>
                              </p:par>
                              <p:par>
                                <p:cTn id="129" presetID="1" presetClass="entr" presetSubtype="0" fill="hold" grpId="1" nodeType="withEffect">
                                  <p:stCondLst>
                                    <p:cond delay="0"/>
                                  </p:stCondLst>
                                  <p:childTnLst>
                                    <p:set>
                                      <p:cBhvr>
                                        <p:cTn id="130" dur="1" fill="hold">
                                          <p:stCondLst>
                                            <p:cond delay="0"/>
                                          </p:stCondLst>
                                        </p:cTn>
                                        <p:tgtEl>
                                          <p:spTgt spid="37">
                                            <p:txEl>
                                              <p:pRg st="0" end="0"/>
                                            </p:txEl>
                                          </p:spTgt>
                                        </p:tgtEl>
                                        <p:attrNameLst>
                                          <p:attrName>style.visibility</p:attrName>
                                        </p:attrNameLst>
                                      </p:cBhvr>
                                      <p:to>
                                        <p:strVal val="visible"/>
                                      </p:to>
                                    </p:set>
                                  </p:childTnLst>
                                </p:cTn>
                              </p:par>
                              <p:par>
                                <p:cTn id="131" presetID="3" presetClass="emph" presetSubtype="2" fill="hold" grpId="0" nodeType="withEffect">
                                  <p:stCondLst>
                                    <p:cond delay="0"/>
                                  </p:stCondLst>
                                  <p:childTnLst>
                                    <p:animClr clrSpc="rgb" dir="cw">
                                      <p:cBhvr override="childStyle">
                                        <p:cTn id="132" dur="2000" fill="hold"/>
                                        <p:tgtEl>
                                          <p:spTgt spid="37">
                                            <p:txEl>
                                              <p:pRg st="0" end="0"/>
                                            </p:txEl>
                                          </p:spTgt>
                                        </p:tgtEl>
                                        <p:attrNameLst>
                                          <p:attrName>style.color</p:attrName>
                                        </p:attrNameLst>
                                      </p:cBhvr>
                                      <p:to>
                                        <a:srgbClr val="073B4C"/>
                                      </p:to>
                                    </p:animClr>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nodeType="clickEffect">
                                  <p:stCondLst>
                                    <p:cond delay="0"/>
                                  </p:stCondLst>
                                  <p:childTnLst>
                                    <p:set>
                                      <p:cBhvr>
                                        <p:cTn id="136" dur="1" fill="hold">
                                          <p:stCondLst>
                                            <p:cond delay="0"/>
                                          </p:stCondLst>
                                        </p:cTn>
                                        <p:tgtEl>
                                          <p:spTgt spid="38"/>
                                        </p:tgtEl>
                                        <p:attrNameLst>
                                          <p:attrName>style.visibility</p:attrName>
                                        </p:attrNameLst>
                                      </p:cBhvr>
                                      <p:to>
                                        <p:strVal val="visible"/>
                                      </p:to>
                                    </p:set>
                                    <p:animEffect transition="in" filter="wipe(up)">
                                      <p:cBhvr>
                                        <p:cTn id="137" dur="2000"/>
                                        <p:tgtEl>
                                          <p:spTgt spid="38"/>
                                        </p:tgtEl>
                                      </p:cBhvr>
                                    </p:animEffect>
                                  </p:childTnLst>
                                </p:cTn>
                              </p:par>
                              <p:par>
                                <p:cTn id="138" presetID="7" presetClass="emph" presetSubtype="2" fill="hold" nodeType="withEffect">
                                  <p:stCondLst>
                                    <p:cond delay="0"/>
                                  </p:stCondLst>
                                  <p:childTnLst>
                                    <p:animClr clrSpc="rgb" dir="cw">
                                      <p:cBhvr>
                                        <p:cTn id="139" dur="2000" fill="hold"/>
                                        <p:tgtEl>
                                          <p:spTgt spid="38"/>
                                        </p:tgtEl>
                                        <p:attrNameLst>
                                          <p:attrName>stroke.color</p:attrName>
                                        </p:attrNameLst>
                                      </p:cBhvr>
                                      <p:to>
                                        <a:srgbClr val="FFC8DD"/>
                                      </p:to>
                                    </p:animClr>
                                    <p:set>
                                      <p:cBhvr>
                                        <p:cTn id="140" dur="2000" fill="hold"/>
                                        <p:tgtEl>
                                          <p:spTgt spid="38"/>
                                        </p:tgtEl>
                                        <p:attrNameLst>
                                          <p:attrName>stroke.on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1" nodeType="clickEffect">
                                  <p:stCondLst>
                                    <p:cond delay="0"/>
                                  </p:stCondLst>
                                  <p:childTnLst>
                                    <p:set>
                                      <p:cBhvr>
                                        <p:cTn id="144" dur="1" fill="hold">
                                          <p:stCondLst>
                                            <p:cond delay="0"/>
                                          </p:stCondLst>
                                        </p:cTn>
                                        <p:tgtEl>
                                          <p:spTgt spid="39"/>
                                        </p:tgtEl>
                                        <p:attrNameLst>
                                          <p:attrName>style.visibility</p:attrName>
                                        </p:attrNameLst>
                                      </p:cBhvr>
                                      <p:to>
                                        <p:strVal val="visible"/>
                                      </p:to>
                                    </p:set>
                                  </p:childTnLst>
                                </p:cTn>
                              </p:par>
                            </p:childTnLst>
                          </p:cTn>
                        </p:par>
                        <p:par>
                          <p:cTn id="145" fill="hold">
                            <p:stCondLst>
                              <p:cond delay="0"/>
                            </p:stCondLst>
                            <p:childTnLst>
                              <p:par>
                                <p:cTn id="146" presetID="19" presetClass="emph" presetSubtype="0" fill="hold" grpId="0" nodeType="afterEffect">
                                  <p:stCondLst>
                                    <p:cond delay="0"/>
                                  </p:stCondLst>
                                  <p:childTnLst>
                                    <p:animClr clrSpc="rgb" dir="cw">
                                      <p:cBhvr override="childStyle">
                                        <p:cTn id="147" dur="500" fill="hold"/>
                                        <p:tgtEl>
                                          <p:spTgt spid="39"/>
                                        </p:tgtEl>
                                        <p:attrNameLst>
                                          <p:attrName>style.color</p:attrName>
                                        </p:attrNameLst>
                                      </p:cBhvr>
                                      <p:to>
                                        <a:srgbClr val="FFC8DD"/>
                                      </p:to>
                                    </p:animClr>
                                    <p:animClr clrSpc="rgb" dir="cw">
                                      <p:cBhvr>
                                        <p:cTn id="148" dur="500" fill="hold"/>
                                        <p:tgtEl>
                                          <p:spTgt spid="39"/>
                                        </p:tgtEl>
                                        <p:attrNameLst>
                                          <p:attrName>fillcolor</p:attrName>
                                        </p:attrNameLst>
                                      </p:cBhvr>
                                      <p:to>
                                        <a:srgbClr val="FFC8DD"/>
                                      </p:to>
                                    </p:animClr>
                                    <p:set>
                                      <p:cBhvr>
                                        <p:cTn id="149" dur="500" fill="hold"/>
                                        <p:tgtEl>
                                          <p:spTgt spid="39"/>
                                        </p:tgtEl>
                                        <p:attrNameLst>
                                          <p:attrName>fill.type</p:attrName>
                                        </p:attrNameLst>
                                      </p:cBhvr>
                                      <p:to>
                                        <p:strVal val="solid"/>
                                      </p:to>
                                    </p:set>
                                    <p:set>
                                      <p:cBhvr>
                                        <p:cTn id="150" dur="500" fill="hold"/>
                                        <p:tgtEl>
                                          <p:spTgt spid="39"/>
                                        </p:tgtEl>
                                        <p:attrNameLst>
                                          <p:attrName>fill.on</p:attrName>
                                        </p:attrNameLst>
                                      </p:cBhvr>
                                      <p:to>
                                        <p:strVal val="true"/>
                                      </p:to>
                                    </p:set>
                                  </p:childTnLst>
                                </p:cTn>
                              </p:par>
                              <p:par>
                                <p:cTn id="151" presetID="1" presetClass="entr" presetSubtype="0" fill="hold" grpId="1" nodeType="withEffect">
                                  <p:stCondLst>
                                    <p:cond delay="0"/>
                                  </p:stCondLst>
                                  <p:childTnLst>
                                    <p:set>
                                      <p:cBhvr>
                                        <p:cTn id="152" dur="1" fill="hold">
                                          <p:stCondLst>
                                            <p:cond delay="0"/>
                                          </p:stCondLst>
                                        </p:cTn>
                                        <p:tgtEl>
                                          <p:spTgt spid="40">
                                            <p:txEl>
                                              <p:pRg st="0" end="0"/>
                                            </p:txEl>
                                          </p:spTgt>
                                        </p:tgtEl>
                                        <p:attrNameLst>
                                          <p:attrName>style.visibility</p:attrName>
                                        </p:attrNameLst>
                                      </p:cBhvr>
                                      <p:to>
                                        <p:strVal val="visible"/>
                                      </p:to>
                                    </p:set>
                                  </p:childTnLst>
                                </p:cTn>
                              </p:par>
                              <p:par>
                                <p:cTn id="153" presetID="3" presetClass="emph" presetSubtype="2" fill="hold" grpId="0" nodeType="withEffect">
                                  <p:stCondLst>
                                    <p:cond delay="0"/>
                                  </p:stCondLst>
                                  <p:childTnLst>
                                    <p:animClr clrSpc="rgb" dir="cw">
                                      <p:cBhvr override="childStyle">
                                        <p:cTn id="154" dur="2000" fill="hold"/>
                                        <p:tgtEl>
                                          <p:spTgt spid="40">
                                            <p:txEl>
                                              <p:pRg st="0" end="0"/>
                                            </p:txEl>
                                          </p:spTgt>
                                        </p:tgtEl>
                                        <p:attrNameLst>
                                          <p:attrName>style.color</p:attrName>
                                        </p:attrNameLst>
                                      </p:cBhvr>
                                      <p:to>
                                        <a:srgbClr val="073B4C"/>
                                      </p:to>
                                    </p:animClr>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childTnLst>
                          </p:cTn>
                        </p:par>
                        <p:par>
                          <p:cTn id="159" fill="hold">
                            <p:stCondLst>
                              <p:cond delay="0"/>
                            </p:stCondLst>
                            <p:childTnLst>
                              <p:par>
                                <p:cTn id="160" presetID="1" presetClass="entr" presetSubtype="0" fill="hold" grpId="1" nodeType="afterEffect">
                                  <p:stCondLst>
                                    <p:cond delay="0"/>
                                  </p:stCondLst>
                                  <p:childTnLst>
                                    <p:set>
                                      <p:cBhvr>
                                        <p:cTn id="161" dur="1" fill="hold">
                                          <p:stCondLst>
                                            <p:cond delay="0"/>
                                          </p:stCondLst>
                                        </p:cTn>
                                        <p:tgtEl>
                                          <p:spTgt spid="41"/>
                                        </p:tgtEl>
                                        <p:attrNameLst>
                                          <p:attrName>style.visibility</p:attrName>
                                        </p:attrNameLst>
                                      </p:cBhvr>
                                      <p:to>
                                        <p:strVal val="visible"/>
                                      </p:to>
                                    </p:set>
                                  </p:childTnLst>
                                </p:cTn>
                              </p:par>
                              <p:par>
                                <p:cTn id="162" presetID="3" presetClass="emph" presetSubtype="2" fill="hold" grpId="0" nodeType="withEffect">
                                  <p:stCondLst>
                                    <p:cond delay="0"/>
                                  </p:stCondLst>
                                  <p:childTnLst>
                                    <p:animClr clrSpc="rgb" dir="cw">
                                      <p:cBhvr override="childStyle">
                                        <p:cTn id="163" dur="2000" fill="hold"/>
                                        <p:tgtEl>
                                          <p:spTgt spid="41"/>
                                        </p:tgtEl>
                                        <p:attrNameLst>
                                          <p:attrName>style.color</p:attrName>
                                        </p:attrNameLst>
                                      </p:cBhvr>
                                      <p:to>
                                        <a:srgbClr val="EF476F"/>
                                      </p:to>
                                    </p:animClr>
                                  </p:childTnLst>
                                </p:cTn>
                              </p:par>
                              <p:par>
                                <p:cTn id="164" presetID="1" presetClass="entr" presetSubtype="0" fill="hold" grpId="1"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childTnLst>
                                </p:cTn>
                              </p:par>
                              <p:par>
                                <p:cTn id="166" presetID="3" presetClass="emph" presetSubtype="2" fill="hold" grpId="0" nodeType="withEffect">
                                  <p:stCondLst>
                                    <p:cond delay="0"/>
                                  </p:stCondLst>
                                  <p:childTnLst>
                                    <p:animClr clrSpc="rgb" dir="cw">
                                      <p:cBhvr override="childStyle">
                                        <p:cTn id="167" dur="2000" fill="hold"/>
                                        <p:tgtEl>
                                          <p:spTgt spid="43">
                                            <p:txEl>
                                              <p:pRg st="0" end="0"/>
                                            </p:txEl>
                                          </p:spTgt>
                                        </p:tgtEl>
                                        <p:attrNameLst>
                                          <p:attrName>style.color</p:attrName>
                                        </p:attrNameLst>
                                      </p:cBhvr>
                                      <p:to>
                                        <a:srgbClr val="073B4C"/>
                                      </p:to>
                                    </p:animClr>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45"/>
                                        </p:tgtEl>
                                        <p:attrNameLst>
                                          <p:attrName>style.visibility</p:attrName>
                                        </p:attrNameLst>
                                      </p:cBhvr>
                                      <p:to>
                                        <p:strVal val="visible"/>
                                      </p:to>
                                    </p:set>
                                  </p:childTnLst>
                                </p:cTn>
                              </p:par>
                              <p:par>
                                <p:cTn id="172" presetID="1" presetClass="entr" presetSubtype="0" fill="hold" grpId="1" nodeType="withEffect">
                                  <p:stCondLst>
                                    <p:cond delay="0"/>
                                  </p:stCondLst>
                                  <p:childTnLst>
                                    <p:set>
                                      <p:cBhvr>
                                        <p:cTn id="173" dur="1" fill="hold">
                                          <p:stCondLst>
                                            <p:cond delay="0"/>
                                          </p:stCondLst>
                                        </p:cTn>
                                        <p:tgtEl>
                                          <p:spTgt spid="44"/>
                                        </p:tgtEl>
                                        <p:attrNameLst>
                                          <p:attrName>style.visibility</p:attrName>
                                        </p:attrNameLst>
                                      </p:cBhvr>
                                      <p:to>
                                        <p:strVal val="visible"/>
                                      </p:to>
                                    </p:set>
                                  </p:childTnLst>
                                </p:cTn>
                              </p:par>
                              <p:par>
                                <p:cTn id="174" presetID="3" presetClass="emph" presetSubtype="2" fill="hold" grpId="0" nodeType="withEffect">
                                  <p:stCondLst>
                                    <p:cond delay="0"/>
                                  </p:stCondLst>
                                  <p:childTnLst>
                                    <p:animClr clrSpc="rgb" dir="cw">
                                      <p:cBhvr override="childStyle">
                                        <p:cTn id="175" dur="2000" fill="hold"/>
                                        <p:tgtEl>
                                          <p:spTgt spid="44"/>
                                        </p:tgtEl>
                                        <p:attrNameLst>
                                          <p:attrName>style.color</p:attrName>
                                        </p:attrNameLst>
                                      </p:cBhvr>
                                      <p:to>
                                        <a:srgbClr val="06D6A0"/>
                                      </p:to>
                                    </p:animClr>
                                  </p:childTnLst>
                                </p:cTn>
                              </p:par>
                              <p:par>
                                <p:cTn id="176" presetID="3" presetClass="emph" presetSubtype="2" fill="hold" grpId="1" nodeType="withEffect">
                                  <p:stCondLst>
                                    <p:cond delay="0"/>
                                  </p:stCondLst>
                                  <p:childTnLst>
                                    <p:animClr clrSpc="rgb" dir="cw">
                                      <p:cBhvr override="childStyle">
                                        <p:cTn id="177" dur="2000" fill="hold"/>
                                        <p:tgtEl>
                                          <p:spTgt spid="45"/>
                                        </p:tgtEl>
                                        <p:attrNameLst>
                                          <p:attrName>style.color</p:attrName>
                                        </p:attrNameLst>
                                      </p:cBhvr>
                                      <p:to>
                                        <a:srgbClr val="2A9D8F"/>
                                      </p:to>
                                    </p:animClr>
                                  </p:childTnLst>
                                </p:cTn>
                              </p:par>
                              <p:par>
                                <p:cTn id="178" presetID="1" presetClass="entr" presetSubtype="0" fill="hold" grpId="1" nodeType="withEffect">
                                  <p:stCondLst>
                                    <p:cond delay="0"/>
                                  </p:stCondLst>
                                  <p:childTnLst>
                                    <p:set>
                                      <p:cBhvr>
                                        <p:cTn id="179" dur="1" fill="hold">
                                          <p:stCondLst>
                                            <p:cond delay="0"/>
                                          </p:stCondLst>
                                        </p:cTn>
                                        <p:tgtEl>
                                          <p:spTgt spid="60">
                                            <p:txEl>
                                              <p:pRg st="0" end="0"/>
                                            </p:txEl>
                                          </p:spTgt>
                                        </p:tgtEl>
                                        <p:attrNameLst>
                                          <p:attrName>style.visibility</p:attrName>
                                        </p:attrNameLst>
                                      </p:cBhvr>
                                      <p:to>
                                        <p:strVal val="visible"/>
                                      </p:to>
                                    </p:set>
                                  </p:childTnLst>
                                </p:cTn>
                              </p:par>
                              <p:par>
                                <p:cTn id="180" presetID="3" presetClass="emph" presetSubtype="2" fill="hold" grpId="0" nodeType="withEffect">
                                  <p:stCondLst>
                                    <p:cond delay="0"/>
                                  </p:stCondLst>
                                  <p:childTnLst>
                                    <p:animClr clrSpc="rgb" dir="cw">
                                      <p:cBhvr override="childStyle">
                                        <p:cTn id="181" dur="2000" fill="hold"/>
                                        <p:tgtEl>
                                          <p:spTgt spid="60">
                                            <p:txEl>
                                              <p:pRg st="0" end="0"/>
                                            </p:txEl>
                                          </p:spTgt>
                                        </p:tgtEl>
                                        <p:attrNameLst>
                                          <p:attrName>style.color</p:attrName>
                                        </p:attrNameLst>
                                      </p:cBhvr>
                                      <p:to>
                                        <a:srgbClr val="073B4C"/>
                                      </p:to>
                                    </p:animClr>
                                  </p:childTnLst>
                                </p:cTn>
                              </p:par>
                              <p:par>
                                <p:cTn id="182" presetID="9" presetClass="emph" presetSubtype="0" grpId="2" nodeType="withEffect">
                                  <p:stCondLst>
                                    <p:cond delay="0"/>
                                  </p:stCondLst>
                                  <p:childTnLst>
                                    <p:set>
                                      <p:cBhvr>
                                        <p:cTn id="183" dur="indefinite"/>
                                        <p:tgtEl>
                                          <p:spTgt spid="45"/>
                                        </p:tgtEl>
                                        <p:attrNameLst>
                                          <p:attrName>style.opacity</p:attrName>
                                        </p:attrNameLst>
                                      </p:cBhvr>
                                      <p:to>
                                        <p:strVal val="0.5"/>
                                      </p:to>
                                    </p:set>
                                    <p:animEffect filter="image" prLst="opacity: 0.5">
                                      <p:cBhvr rctx="IE">
                                        <p:cTn id="184" dur="indefinite"/>
                                        <p:tgtEl>
                                          <p:spTgt spid="45"/>
                                        </p:tgtEl>
                                      </p:cBhvr>
                                    </p:animEffect>
                                  </p:childTnLst>
                                </p:cTn>
                              </p:par>
                              <p:par>
                                <p:cTn id="185" presetID="9" presetClass="emph" presetSubtype="0" grpId="2" nodeType="withEffect">
                                  <p:stCondLst>
                                    <p:cond delay="0"/>
                                  </p:stCondLst>
                                  <p:childTnLst>
                                    <p:set>
                                      <p:cBhvr>
                                        <p:cTn id="186" dur="indefinite"/>
                                        <p:tgtEl>
                                          <p:spTgt spid="44"/>
                                        </p:tgtEl>
                                        <p:attrNameLst>
                                          <p:attrName>style.opacity</p:attrName>
                                        </p:attrNameLst>
                                      </p:cBhvr>
                                      <p:to>
                                        <p:strVal val="0.5"/>
                                      </p:to>
                                    </p:set>
                                    <p:animEffect filter="image" prLst="opacity: 0.5">
                                      <p:cBhvr rctx="IE">
                                        <p:cTn id="187" dur="indefinite"/>
                                        <p:tgtEl>
                                          <p:spTgt spid="44"/>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62"/>
                                        </p:tgtEl>
                                        <p:attrNameLst>
                                          <p:attrName>style.visibility</p:attrName>
                                        </p:attrNameLst>
                                      </p:cBhvr>
                                      <p:to>
                                        <p:strVal val="visible"/>
                                      </p:to>
                                    </p:set>
                                  </p:childTnLst>
                                </p:cTn>
                              </p:par>
                              <p:par>
                                <p:cTn id="192" presetID="1" presetClass="entr" presetSubtype="0" fill="hold" grpId="1" nodeType="withEffect">
                                  <p:stCondLst>
                                    <p:cond delay="0"/>
                                  </p:stCondLst>
                                  <p:childTnLst>
                                    <p:set>
                                      <p:cBhvr>
                                        <p:cTn id="193" dur="1" fill="hold">
                                          <p:stCondLst>
                                            <p:cond delay="0"/>
                                          </p:stCondLst>
                                        </p:cTn>
                                        <p:tgtEl>
                                          <p:spTgt spid="61"/>
                                        </p:tgtEl>
                                        <p:attrNameLst>
                                          <p:attrName>style.visibility</p:attrName>
                                        </p:attrNameLst>
                                      </p:cBhvr>
                                      <p:to>
                                        <p:strVal val="visible"/>
                                      </p:to>
                                    </p:set>
                                  </p:childTnLst>
                                </p:cTn>
                              </p:par>
                              <p:par>
                                <p:cTn id="194" presetID="3" presetClass="emph" presetSubtype="2" fill="hold" grpId="0" nodeType="withEffect">
                                  <p:stCondLst>
                                    <p:cond delay="0"/>
                                  </p:stCondLst>
                                  <p:childTnLst>
                                    <p:animClr clrSpc="rgb" dir="cw">
                                      <p:cBhvr override="childStyle">
                                        <p:cTn id="195" dur="2000" fill="hold"/>
                                        <p:tgtEl>
                                          <p:spTgt spid="61"/>
                                        </p:tgtEl>
                                        <p:attrNameLst>
                                          <p:attrName>style.color</p:attrName>
                                        </p:attrNameLst>
                                      </p:cBhvr>
                                      <p:to>
                                        <a:srgbClr val="06D6A0"/>
                                      </p:to>
                                    </p:animClr>
                                  </p:childTnLst>
                                </p:cTn>
                              </p:par>
                              <p:par>
                                <p:cTn id="196" presetID="3" presetClass="emph" presetSubtype="2" fill="hold" grpId="1" nodeType="withEffect">
                                  <p:stCondLst>
                                    <p:cond delay="0"/>
                                  </p:stCondLst>
                                  <p:childTnLst>
                                    <p:animClr clrSpc="rgb" dir="cw">
                                      <p:cBhvr override="childStyle">
                                        <p:cTn id="197" dur="2000" fill="hold"/>
                                        <p:tgtEl>
                                          <p:spTgt spid="62"/>
                                        </p:tgtEl>
                                        <p:attrNameLst>
                                          <p:attrName>style.color</p:attrName>
                                        </p:attrNameLst>
                                      </p:cBhvr>
                                      <p:to>
                                        <a:srgbClr val="2A9D8F"/>
                                      </p:to>
                                    </p:animClr>
                                  </p:childTnLst>
                                </p:cTn>
                              </p:par>
                              <p:par>
                                <p:cTn id="198" presetID="1" presetClass="entr" presetSubtype="0" fill="hold" grpId="1" nodeType="withEffect">
                                  <p:stCondLst>
                                    <p:cond delay="0"/>
                                  </p:stCondLst>
                                  <p:childTnLst>
                                    <p:set>
                                      <p:cBhvr>
                                        <p:cTn id="199" dur="1" fill="hold">
                                          <p:stCondLst>
                                            <p:cond delay="0"/>
                                          </p:stCondLst>
                                        </p:cTn>
                                        <p:tgtEl>
                                          <p:spTgt spid="63">
                                            <p:txEl>
                                              <p:pRg st="0" end="0"/>
                                            </p:txEl>
                                          </p:spTgt>
                                        </p:tgtEl>
                                        <p:attrNameLst>
                                          <p:attrName>style.visibility</p:attrName>
                                        </p:attrNameLst>
                                      </p:cBhvr>
                                      <p:to>
                                        <p:strVal val="visible"/>
                                      </p:to>
                                    </p:set>
                                  </p:childTnLst>
                                </p:cTn>
                              </p:par>
                              <p:par>
                                <p:cTn id="200" presetID="3" presetClass="emph" presetSubtype="2" fill="hold" grpId="0" nodeType="withEffect">
                                  <p:stCondLst>
                                    <p:cond delay="0"/>
                                  </p:stCondLst>
                                  <p:childTnLst>
                                    <p:animClr clrSpc="rgb" dir="cw">
                                      <p:cBhvr override="childStyle">
                                        <p:cTn id="201" dur="2000" fill="hold"/>
                                        <p:tgtEl>
                                          <p:spTgt spid="63">
                                            <p:txEl>
                                              <p:pRg st="0" end="0"/>
                                            </p:txEl>
                                          </p:spTgt>
                                        </p:tgtEl>
                                        <p:attrNameLst>
                                          <p:attrName>style.color</p:attrName>
                                        </p:attrNameLst>
                                      </p:cBhvr>
                                      <p:to>
                                        <a:srgbClr val="073B4C"/>
                                      </p:to>
                                    </p:animClr>
                                  </p:childTnLst>
                                </p:cTn>
                              </p:par>
                              <p:par>
                                <p:cTn id="202" presetID="9" presetClass="emph" presetSubtype="0" grpId="2" nodeType="withEffect">
                                  <p:stCondLst>
                                    <p:cond delay="0"/>
                                  </p:stCondLst>
                                  <p:childTnLst>
                                    <p:set>
                                      <p:cBhvr>
                                        <p:cTn id="203" dur="indefinite"/>
                                        <p:tgtEl>
                                          <p:spTgt spid="62"/>
                                        </p:tgtEl>
                                        <p:attrNameLst>
                                          <p:attrName>style.opacity</p:attrName>
                                        </p:attrNameLst>
                                      </p:cBhvr>
                                      <p:to>
                                        <p:strVal val="0.5"/>
                                      </p:to>
                                    </p:set>
                                    <p:animEffect filter="image" prLst="opacity: 0.5">
                                      <p:cBhvr rctx="IE">
                                        <p:cTn id="204" dur="indefinite"/>
                                        <p:tgtEl>
                                          <p:spTgt spid="62"/>
                                        </p:tgtEl>
                                      </p:cBhvr>
                                    </p:animEffect>
                                  </p:childTnLst>
                                </p:cTn>
                              </p:par>
                              <p:par>
                                <p:cTn id="205" presetID="9" presetClass="emph" presetSubtype="0" grpId="2" nodeType="withEffect">
                                  <p:stCondLst>
                                    <p:cond delay="0"/>
                                  </p:stCondLst>
                                  <p:childTnLst>
                                    <p:set>
                                      <p:cBhvr>
                                        <p:cTn id="206" dur="indefinite"/>
                                        <p:tgtEl>
                                          <p:spTgt spid="61"/>
                                        </p:tgtEl>
                                        <p:attrNameLst>
                                          <p:attrName>style.opacity</p:attrName>
                                        </p:attrNameLst>
                                      </p:cBhvr>
                                      <p:to>
                                        <p:strVal val="0.5"/>
                                      </p:to>
                                    </p:set>
                                    <p:animEffect filter="image" prLst="opacity: 0.5">
                                      <p:cBhvr rctx="IE">
                                        <p:cTn id="207" dur="indefinite"/>
                                        <p:tgtEl>
                                          <p:spTgt spid="61"/>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129"/>
                                        </p:tgtEl>
                                        <p:attrNameLst>
                                          <p:attrName>style.visibility</p:attrName>
                                        </p:attrNameLst>
                                      </p:cBhvr>
                                      <p:to>
                                        <p:strVal val="visible"/>
                                      </p:to>
                                    </p:set>
                                  </p:childTnLst>
                                </p:cTn>
                              </p:par>
                              <p:par>
                                <p:cTn id="212" presetID="1" presetClass="entr" presetSubtype="0" fill="hold" grpId="1" nodeType="withEffect">
                                  <p:stCondLst>
                                    <p:cond delay="0"/>
                                  </p:stCondLst>
                                  <p:childTnLst>
                                    <p:set>
                                      <p:cBhvr>
                                        <p:cTn id="213" dur="1" fill="hold">
                                          <p:stCondLst>
                                            <p:cond delay="0"/>
                                          </p:stCondLst>
                                        </p:cTn>
                                        <p:tgtEl>
                                          <p:spTgt spid="128"/>
                                        </p:tgtEl>
                                        <p:attrNameLst>
                                          <p:attrName>style.visibility</p:attrName>
                                        </p:attrNameLst>
                                      </p:cBhvr>
                                      <p:to>
                                        <p:strVal val="visible"/>
                                      </p:to>
                                    </p:set>
                                  </p:childTnLst>
                                </p:cTn>
                              </p:par>
                              <p:par>
                                <p:cTn id="214" presetID="3" presetClass="emph" presetSubtype="2" fill="hold" grpId="0" nodeType="withEffect">
                                  <p:stCondLst>
                                    <p:cond delay="0"/>
                                  </p:stCondLst>
                                  <p:childTnLst>
                                    <p:animClr clrSpc="rgb" dir="cw">
                                      <p:cBhvr override="childStyle">
                                        <p:cTn id="215" dur="2000" fill="hold"/>
                                        <p:tgtEl>
                                          <p:spTgt spid="128"/>
                                        </p:tgtEl>
                                        <p:attrNameLst>
                                          <p:attrName>style.color</p:attrName>
                                        </p:attrNameLst>
                                      </p:cBhvr>
                                      <p:to>
                                        <a:srgbClr val="06D6A0"/>
                                      </p:to>
                                    </p:animClr>
                                  </p:childTnLst>
                                </p:cTn>
                              </p:par>
                              <p:par>
                                <p:cTn id="216" presetID="3" presetClass="emph" presetSubtype="2" fill="hold" grpId="1" nodeType="withEffect">
                                  <p:stCondLst>
                                    <p:cond delay="0"/>
                                  </p:stCondLst>
                                  <p:childTnLst>
                                    <p:animClr clrSpc="rgb" dir="cw">
                                      <p:cBhvr override="childStyle">
                                        <p:cTn id="217" dur="2000" fill="hold"/>
                                        <p:tgtEl>
                                          <p:spTgt spid="129"/>
                                        </p:tgtEl>
                                        <p:attrNameLst>
                                          <p:attrName>style.color</p:attrName>
                                        </p:attrNameLst>
                                      </p:cBhvr>
                                      <p:to>
                                        <a:srgbClr val="2A9D8F"/>
                                      </p:to>
                                    </p:animClr>
                                  </p:childTnLst>
                                </p:cTn>
                              </p:par>
                              <p:par>
                                <p:cTn id="218" presetID="1" presetClass="entr" presetSubtype="0" fill="hold" grpId="1" nodeType="withEffect">
                                  <p:stCondLst>
                                    <p:cond delay="0"/>
                                  </p:stCondLst>
                                  <p:childTnLst>
                                    <p:set>
                                      <p:cBhvr>
                                        <p:cTn id="219" dur="1" fill="hold">
                                          <p:stCondLst>
                                            <p:cond delay="0"/>
                                          </p:stCondLst>
                                        </p:cTn>
                                        <p:tgtEl>
                                          <p:spTgt spid="130">
                                            <p:txEl>
                                              <p:pRg st="0" end="0"/>
                                            </p:txEl>
                                          </p:spTgt>
                                        </p:tgtEl>
                                        <p:attrNameLst>
                                          <p:attrName>style.visibility</p:attrName>
                                        </p:attrNameLst>
                                      </p:cBhvr>
                                      <p:to>
                                        <p:strVal val="visible"/>
                                      </p:to>
                                    </p:set>
                                  </p:childTnLst>
                                </p:cTn>
                              </p:par>
                              <p:par>
                                <p:cTn id="220" presetID="3" presetClass="emph" presetSubtype="2" fill="hold" grpId="0" nodeType="withEffect">
                                  <p:stCondLst>
                                    <p:cond delay="0"/>
                                  </p:stCondLst>
                                  <p:childTnLst>
                                    <p:animClr clrSpc="rgb" dir="cw">
                                      <p:cBhvr override="childStyle">
                                        <p:cTn id="221" dur="2000" fill="hold"/>
                                        <p:tgtEl>
                                          <p:spTgt spid="130">
                                            <p:txEl>
                                              <p:pRg st="0" end="0"/>
                                            </p:txEl>
                                          </p:spTgt>
                                        </p:tgtEl>
                                        <p:attrNameLst>
                                          <p:attrName>style.color</p:attrName>
                                        </p:attrNameLst>
                                      </p:cBhvr>
                                      <p:to>
                                        <a:srgbClr val="073B4C"/>
                                      </p:to>
                                    </p:animClr>
                                  </p:childTnLst>
                                </p:cTn>
                              </p:par>
                              <p:par>
                                <p:cTn id="222" presetID="9" presetClass="emph" presetSubtype="0" grpId="2" nodeType="withEffect">
                                  <p:stCondLst>
                                    <p:cond delay="0"/>
                                  </p:stCondLst>
                                  <p:childTnLst>
                                    <p:set>
                                      <p:cBhvr>
                                        <p:cTn id="223" dur="indefinite"/>
                                        <p:tgtEl>
                                          <p:spTgt spid="129"/>
                                        </p:tgtEl>
                                        <p:attrNameLst>
                                          <p:attrName>style.opacity</p:attrName>
                                        </p:attrNameLst>
                                      </p:cBhvr>
                                      <p:to>
                                        <p:strVal val="0.5"/>
                                      </p:to>
                                    </p:set>
                                    <p:animEffect filter="image" prLst="opacity: 0.5">
                                      <p:cBhvr rctx="IE">
                                        <p:cTn id="224" dur="indefinite"/>
                                        <p:tgtEl>
                                          <p:spTgt spid="129"/>
                                        </p:tgtEl>
                                      </p:cBhvr>
                                    </p:animEffect>
                                  </p:childTnLst>
                                </p:cTn>
                              </p:par>
                              <p:par>
                                <p:cTn id="225" presetID="9" presetClass="emph" presetSubtype="0" grpId="2" nodeType="withEffect">
                                  <p:stCondLst>
                                    <p:cond delay="0"/>
                                  </p:stCondLst>
                                  <p:childTnLst>
                                    <p:set>
                                      <p:cBhvr>
                                        <p:cTn id="226" dur="indefinite"/>
                                        <p:tgtEl>
                                          <p:spTgt spid="128"/>
                                        </p:tgtEl>
                                        <p:attrNameLst>
                                          <p:attrName>style.opacity</p:attrName>
                                        </p:attrNameLst>
                                      </p:cBhvr>
                                      <p:to>
                                        <p:strVal val="0.5"/>
                                      </p:to>
                                    </p:set>
                                    <p:animEffect filter="image" prLst="opacity: 0.5">
                                      <p:cBhvr rctx="IE">
                                        <p:cTn id="227" dur="indefinite"/>
                                        <p:tgtEl>
                                          <p:spTgt spid="128"/>
                                        </p:tgtEl>
                                      </p:cBhvr>
                                    </p:animEffect>
                                  </p:childTnLst>
                                </p:cTn>
                              </p:par>
                            </p:childTnLst>
                          </p:cTn>
                        </p:par>
                      </p:childTnLst>
                    </p:cTn>
                  </p:par>
                  <p:par>
                    <p:cTn id="228" fill="hold">
                      <p:stCondLst>
                        <p:cond delay="indefinite"/>
                      </p:stCondLst>
                      <p:childTnLst>
                        <p:par>
                          <p:cTn id="229" fill="hold">
                            <p:stCondLst>
                              <p:cond delay="0"/>
                            </p:stCondLst>
                            <p:childTnLst>
                              <p:par>
                                <p:cTn id="230" presetID="1" presetClass="entr" presetSubtype="0" fill="hold" grpId="0" nodeType="clickEffect">
                                  <p:stCondLst>
                                    <p:cond delay="0"/>
                                  </p:stCondLst>
                                  <p:childTnLst>
                                    <p:set>
                                      <p:cBhvr>
                                        <p:cTn id="231" dur="1" fill="hold">
                                          <p:stCondLst>
                                            <p:cond delay="0"/>
                                          </p:stCondLst>
                                        </p:cTn>
                                        <p:tgtEl>
                                          <p:spTgt spid="132"/>
                                        </p:tgtEl>
                                        <p:attrNameLst>
                                          <p:attrName>style.visibility</p:attrName>
                                        </p:attrNameLst>
                                      </p:cBhvr>
                                      <p:to>
                                        <p:strVal val="visible"/>
                                      </p:to>
                                    </p:set>
                                  </p:childTnLst>
                                </p:cTn>
                              </p:par>
                              <p:par>
                                <p:cTn id="232" presetID="1" presetClass="entr" presetSubtype="0" fill="hold" grpId="1" nodeType="withEffect">
                                  <p:stCondLst>
                                    <p:cond delay="0"/>
                                  </p:stCondLst>
                                  <p:childTnLst>
                                    <p:set>
                                      <p:cBhvr>
                                        <p:cTn id="233" dur="1" fill="hold">
                                          <p:stCondLst>
                                            <p:cond delay="0"/>
                                          </p:stCondLst>
                                        </p:cTn>
                                        <p:tgtEl>
                                          <p:spTgt spid="131"/>
                                        </p:tgtEl>
                                        <p:attrNameLst>
                                          <p:attrName>style.visibility</p:attrName>
                                        </p:attrNameLst>
                                      </p:cBhvr>
                                      <p:to>
                                        <p:strVal val="visible"/>
                                      </p:to>
                                    </p:set>
                                  </p:childTnLst>
                                </p:cTn>
                              </p:par>
                              <p:par>
                                <p:cTn id="234" presetID="3" presetClass="emph" presetSubtype="2" fill="hold" grpId="0" nodeType="withEffect">
                                  <p:stCondLst>
                                    <p:cond delay="0"/>
                                  </p:stCondLst>
                                  <p:childTnLst>
                                    <p:animClr clrSpc="rgb" dir="cw">
                                      <p:cBhvr override="childStyle">
                                        <p:cTn id="235" dur="2000" fill="hold"/>
                                        <p:tgtEl>
                                          <p:spTgt spid="131"/>
                                        </p:tgtEl>
                                        <p:attrNameLst>
                                          <p:attrName>style.color</p:attrName>
                                        </p:attrNameLst>
                                      </p:cBhvr>
                                      <p:to>
                                        <a:srgbClr val="06D6A0"/>
                                      </p:to>
                                    </p:animClr>
                                  </p:childTnLst>
                                </p:cTn>
                              </p:par>
                              <p:par>
                                <p:cTn id="236" presetID="3" presetClass="emph" presetSubtype="2" fill="hold" grpId="1" nodeType="withEffect">
                                  <p:stCondLst>
                                    <p:cond delay="0"/>
                                  </p:stCondLst>
                                  <p:childTnLst>
                                    <p:animClr clrSpc="rgb" dir="cw">
                                      <p:cBhvr override="childStyle">
                                        <p:cTn id="237" dur="2000" fill="hold"/>
                                        <p:tgtEl>
                                          <p:spTgt spid="132"/>
                                        </p:tgtEl>
                                        <p:attrNameLst>
                                          <p:attrName>style.color</p:attrName>
                                        </p:attrNameLst>
                                      </p:cBhvr>
                                      <p:to>
                                        <a:srgbClr val="2A9D8F"/>
                                      </p:to>
                                    </p:animClr>
                                  </p:childTnLst>
                                </p:cTn>
                              </p:par>
                              <p:par>
                                <p:cTn id="238" presetID="1" presetClass="entr" presetSubtype="0" fill="hold" grpId="1" nodeType="withEffect">
                                  <p:stCondLst>
                                    <p:cond delay="0"/>
                                  </p:stCondLst>
                                  <p:childTnLst>
                                    <p:set>
                                      <p:cBhvr>
                                        <p:cTn id="239" dur="1" fill="hold">
                                          <p:stCondLst>
                                            <p:cond delay="0"/>
                                          </p:stCondLst>
                                        </p:cTn>
                                        <p:tgtEl>
                                          <p:spTgt spid="133">
                                            <p:txEl>
                                              <p:pRg st="0" end="0"/>
                                            </p:txEl>
                                          </p:spTgt>
                                        </p:tgtEl>
                                        <p:attrNameLst>
                                          <p:attrName>style.visibility</p:attrName>
                                        </p:attrNameLst>
                                      </p:cBhvr>
                                      <p:to>
                                        <p:strVal val="visible"/>
                                      </p:to>
                                    </p:set>
                                  </p:childTnLst>
                                </p:cTn>
                              </p:par>
                              <p:par>
                                <p:cTn id="240" presetID="3" presetClass="emph" presetSubtype="2" fill="hold" grpId="0" nodeType="withEffect">
                                  <p:stCondLst>
                                    <p:cond delay="0"/>
                                  </p:stCondLst>
                                  <p:childTnLst>
                                    <p:animClr clrSpc="rgb" dir="cw">
                                      <p:cBhvr override="childStyle">
                                        <p:cTn id="241" dur="2000" fill="hold"/>
                                        <p:tgtEl>
                                          <p:spTgt spid="133">
                                            <p:txEl>
                                              <p:pRg st="0" end="0"/>
                                            </p:txEl>
                                          </p:spTgt>
                                        </p:tgtEl>
                                        <p:attrNameLst>
                                          <p:attrName>style.color</p:attrName>
                                        </p:attrNameLst>
                                      </p:cBhvr>
                                      <p:to>
                                        <a:srgbClr val="073B4C"/>
                                      </p:to>
                                    </p:animClr>
                                  </p:childTnLst>
                                </p:cTn>
                              </p:par>
                              <p:par>
                                <p:cTn id="242" presetID="9" presetClass="emph" presetSubtype="0" grpId="2" nodeType="withEffect">
                                  <p:stCondLst>
                                    <p:cond delay="0"/>
                                  </p:stCondLst>
                                  <p:childTnLst>
                                    <p:set>
                                      <p:cBhvr>
                                        <p:cTn id="243" dur="indefinite"/>
                                        <p:tgtEl>
                                          <p:spTgt spid="132"/>
                                        </p:tgtEl>
                                        <p:attrNameLst>
                                          <p:attrName>style.opacity</p:attrName>
                                        </p:attrNameLst>
                                      </p:cBhvr>
                                      <p:to>
                                        <p:strVal val="0.5"/>
                                      </p:to>
                                    </p:set>
                                    <p:animEffect filter="image" prLst="opacity: 0.5">
                                      <p:cBhvr rctx="IE">
                                        <p:cTn id="244" dur="indefinite"/>
                                        <p:tgtEl>
                                          <p:spTgt spid="132"/>
                                        </p:tgtEl>
                                      </p:cBhvr>
                                    </p:animEffect>
                                  </p:childTnLst>
                                </p:cTn>
                              </p:par>
                              <p:par>
                                <p:cTn id="245" presetID="9" presetClass="emph" presetSubtype="0" grpId="2" nodeType="withEffect">
                                  <p:stCondLst>
                                    <p:cond delay="0"/>
                                  </p:stCondLst>
                                  <p:childTnLst>
                                    <p:set>
                                      <p:cBhvr>
                                        <p:cTn id="246" dur="indefinite"/>
                                        <p:tgtEl>
                                          <p:spTgt spid="131"/>
                                        </p:tgtEl>
                                        <p:attrNameLst>
                                          <p:attrName>style.opacity</p:attrName>
                                        </p:attrNameLst>
                                      </p:cBhvr>
                                      <p:to>
                                        <p:strVal val="0.5"/>
                                      </p:to>
                                    </p:set>
                                    <p:animEffect filter="image" prLst="opacity: 0.5">
                                      <p:cBhvr rctx="IE">
                                        <p:cTn id="247" dur="indefinite"/>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0" grpId="1" build="p"/>
      <p:bldP spid="5" grpId="0" animBg="1"/>
      <p:bldP spid="5" grpId="1" animBg="1"/>
      <p:bldP spid="7" grpId="0" uiExpand="1" build="p"/>
      <p:bldP spid="7" grpId="1" build="p"/>
      <p:bldP spid="12" grpId="0" animBg="1"/>
      <p:bldP spid="12" grpId="1" animBg="1"/>
      <p:bldP spid="25" grpId="0" uiExpand="1" build="p"/>
      <p:bldP spid="25" grpId="1" uiExpand="1" build="p"/>
      <p:bldP spid="27" grpId="0" animBg="1"/>
      <p:bldP spid="27" grpId="1" animBg="1"/>
      <p:bldP spid="28" grpId="0" uiExpand="1" build="p"/>
      <p:bldP spid="28" grpId="1" uiExpand="1" build="p"/>
      <p:bldP spid="30" grpId="0" animBg="1"/>
      <p:bldP spid="30" grpId="1" animBg="1"/>
      <p:bldP spid="31" grpId="0" uiExpand="1" build="p"/>
      <p:bldP spid="31" grpId="1" uiExpand="1" build="p"/>
      <p:bldP spid="33" grpId="0" animBg="1"/>
      <p:bldP spid="33" grpId="1" animBg="1"/>
      <p:bldP spid="34" grpId="0" uiExpand="1" build="p"/>
      <p:bldP spid="34" grpId="1" uiExpand="1" build="p"/>
      <p:bldP spid="36" grpId="0" animBg="1"/>
      <p:bldP spid="36" grpId="1" animBg="1"/>
      <p:bldP spid="37" grpId="0" uiExpand="1" build="p"/>
      <p:bldP spid="37" grpId="1" uiExpand="1" build="p"/>
      <p:bldP spid="39" grpId="0" animBg="1"/>
      <p:bldP spid="39" grpId="1" animBg="1"/>
      <p:bldP spid="40" grpId="0" uiExpand="1" build="p"/>
      <p:bldP spid="40" grpId="1" uiExpand="1" build="p"/>
      <p:bldP spid="41" grpId="0"/>
      <p:bldP spid="41" grpId="1"/>
      <p:bldP spid="43" grpId="0" uiExpand="1" build="p"/>
      <p:bldP spid="43" grpId="1" build="p"/>
      <p:bldP spid="44" grpId="0"/>
      <p:bldP spid="44" grpId="1"/>
      <p:bldP spid="44" grpId="2"/>
      <p:bldP spid="45" grpId="0"/>
      <p:bldP spid="45" grpId="1"/>
      <p:bldP spid="45" grpId="2"/>
      <p:bldP spid="60" grpId="0" build="p"/>
      <p:bldP spid="60" grpId="1" build="p"/>
      <p:bldP spid="61" grpId="0"/>
      <p:bldP spid="61" grpId="1"/>
      <p:bldP spid="61" grpId="2"/>
      <p:bldP spid="62" grpId="0"/>
      <p:bldP spid="62" grpId="1"/>
      <p:bldP spid="62" grpId="2"/>
      <p:bldP spid="63" grpId="0" build="p"/>
      <p:bldP spid="63" grpId="1" build="p"/>
      <p:bldP spid="128" grpId="0"/>
      <p:bldP spid="128" grpId="1"/>
      <p:bldP spid="128" grpId="2"/>
      <p:bldP spid="129" grpId="0"/>
      <p:bldP spid="129" grpId="1"/>
      <p:bldP spid="129" grpId="2"/>
      <p:bldP spid="130" grpId="0" build="p"/>
      <p:bldP spid="130" grpId="1" build="p"/>
      <p:bldP spid="131" grpId="0"/>
      <p:bldP spid="131" grpId="1"/>
      <p:bldP spid="131" grpId="2"/>
      <p:bldP spid="132" grpId="0"/>
      <p:bldP spid="132" grpId="1"/>
      <p:bldP spid="132" grpId="2"/>
      <p:bldP spid="133" grpId="0" build="p"/>
      <p:bldP spid="13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14A4-4FC1-5FEE-34A8-E3804D000A9C}"/>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B30AB27E-B8B1-5543-EFB9-8F628C9F9E94}"/>
              </a:ext>
            </a:extLst>
          </p:cNvPr>
          <p:cNvSpPr>
            <a:spLocks noGrp="1"/>
          </p:cNvSpPr>
          <p:nvPr>
            <p:ph idx="1"/>
          </p:nvPr>
        </p:nvSpPr>
        <p:spPr>
          <a:xfrm>
            <a:off x="838200" y="1599483"/>
            <a:ext cx="10515600" cy="4351338"/>
          </a:xfrm>
        </p:spPr>
        <p:txBody>
          <a:bodyPr>
            <a:normAutofit/>
          </a:bodyPr>
          <a:lstStyle/>
          <a:p>
            <a:pPr lvl="1"/>
            <a:r>
              <a:rPr lang="en-US" dirty="0"/>
              <a:t>Why Do we need version control system?</a:t>
            </a:r>
          </a:p>
          <a:p>
            <a:pPr lvl="2"/>
            <a:r>
              <a:rPr lang="en-US" dirty="0"/>
              <a:t>Assignment1</a:t>
            </a:r>
          </a:p>
          <a:p>
            <a:pPr lvl="2"/>
            <a:r>
              <a:rPr lang="en-US" dirty="0"/>
              <a:t>Assignment2</a:t>
            </a:r>
            <a:endParaRPr lang="en-IN" dirty="0"/>
          </a:p>
          <a:p>
            <a:pPr lvl="1"/>
            <a:r>
              <a:rPr lang="en-US" dirty="0">
                <a:solidFill>
                  <a:srgbClr val="06D6A0"/>
                </a:solidFill>
              </a:rPr>
              <a:t>What is version control system and different types of version control systems available?</a:t>
            </a:r>
            <a:endParaRPr lang="en-IN" dirty="0">
              <a:solidFill>
                <a:srgbClr val="06D6A0"/>
              </a:solidFill>
            </a:endParaRPr>
          </a:p>
          <a:p>
            <a:pPr lvl="1"/>
            <a:r>
              <a:rPr lang="en-IN" dirty="0">
                <a:solidFill>
                  <a:srgbClr val="06D6A0"/>
                </a:solidFill>
              </a:rPr>
              <a:t>Git</a:t>
            </a:r>
          </a:p>
          <a:p>
            <a:pPr lvl="2"/>
            <a:r>
              <a:rPr lang="en-IN" dirty="0">
                <a:solidFill>
                  <a:srgbClr val="06D6A0"/>
                </a:solidFill>
              </a:rPr>
              <a:t>Git Architecture</a:t>
            </a:r>
          </a:p>
          <a:p>
            <a:pPr lvl="2"/>
            <a:r>
              <a:rPr lang="en-IN" dirty="0">
                <a:solidFill>
                  <a:srgbClr val="06D6A0"/>
                </a:solidFill>
              </a:rPr>
              <a:t>Git commands</a:t>
            </a:r>
          </a:p>
          <a:p>
            <a:pPr lvl="1"/>
            <a:r>
              <a:rPr lang="en-IN" dirty="0">
                <a:solidFill>
                  <a:srgbClr val="EF476F"/>
                </a:solidFill>
              </a:rPr>
              <a:t>Git Hub</a:t>
            </a:r>
          </a:p>
          <a:p>
            <a:pPr lvl="1"/>
            <a:r>
              <a:rPr lang="en-IN" dirty="0">
                <a:solidFill>
                  <a:srgbClr val="EF476F"/>
                </a:solidFill>
              </a:rPr>
              <a:t>Git &amp; GitHub real world case example</a:t>
            </a:r>
          </a:p>
        </p:txBody>
      </p:sp>
    </p:spTree>
    <p:extLst>
      <p:ext uri="{BB962C8B-B14F-4D97-AF65-F5344CB8AC3E}">
        <p14:creationId xmlns:p14="http://schemas.microsoft.com/office/powerpoint/2010/main" val="757899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Freeform: Shape 146">
            <a:extLst>
              <a:ext uri="{FF2B5EF4-FFF2-40B4-BE49-F238E27FC236}">
                <a16:creationId xmlns:a16="http://schemas.microsoft.com/office/drawing/2014/main" id="{CA4B3558-05E8-E30D-BC6B-395544916A5C}"/>
              </a:ext>
            </a:extLst>
          </p:cNvPr>
          <p:cNvSpPr/>
          <p:nvPr/>
        </p:nvSpPr>
        <p:spPr>
          <a:xfrm>
            <a:off x="4747111" y="435015"/>
            <a:ext cx="2694029" cy="1470264"/>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sp>
        <p:nvSpPr>
          <p:cNvPr id="141" name="TextBox 140">
            <a:extLst>
              <a:ext uri="{FF2B5EF4-FFF2-40B4-BE49-F238E27FC236}">
                <a16:creationId xmlns:a16="http://schemas.microsoft.com/office/drawing/2014/main" id="{DCF71D71-6BEE-99A2-F3D6-CDB9CB4D1444}"/>
              </a:ext>
            </a:extLst>
          </p:cNvPr>
          <p:cNvSpPr txBox="1"/>
          <p:nvPr/>
        </p:nvSpPr>
        <p:spPr>
          <a:xfrm>
            <a:off x="3935305" y="74359"/>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sp>
        <p:nvSpPr>
          <p:cNvPr id="142" name="TextBox 141">
            <a:extLst>
              <a:ext uri="{FF2B5EF4-FFF2-40B4-BE49-F238E27FC236}">
                <a16:creationId xmlns:a16="http://schemas.microsoft.com/office/drawing/2014/main" id="{2C6B2AE0-F7AD-1BA5-AFCE-EF2B554F5D2B}"/>
              </a:ext>
            </a:extLst>
          </p:cNvPr>
          <p:cNvSpPr txBox="1"/>
          <p:nvPr/>
        </p:nvSpPr>
        <p:spPr>
          <a:xfrm>
            <a:off x="1115437" y="6359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GitHub-Teams</a:t>
            </a:r>
            <a:endParaRPr lang="en-IN" sz="3600" b="1" dirty="0">
              <a:ln>
                <a:solidFill>
                  <a:srgbClr val="DADADA"/>
                </a:solidFill>
              </a:ln>
              <a:solidFill>
                <a:schemeClr val="bg1">
                  <a:lumMod val="75000"/>
                </a:schemeClr>
              </a:solidFill>
              <a:latin typeface="Amasis MT Pro Black" panose="02040A04050005020304" pitchFamily="18" charset="0"/>
            </a:endParaRPr>
          </a:p>
        </p:txBody>
      </p:sp>
      <p:sp>
        <p:nvSpPr>
          <p:cNvPr id="20" name="TextBox 19">
            <a:extLst>
              <a:ext uri="{FF2B5EF4-FFF2-40B4-BE49-F238E27FC236}">
                <a16:creationId xmlns:a16="http://schemas.microsoft.com/office/drawing/2014/main" id="{D0A233AA-F190-ED02-B31D-CE480D383EC7}"/>
              </a:ext>
            </a:extLst>
          </p:cNvPr>
          <p:cNvSpPr txBox="1"/>
          <p:nvPr/>
        </p:nvSpPr>
        <p:spPr>
          <a:xfrm>
            <a:off x="618900" y="1279190"/>
            <a:ext cx="11300957" cy="6463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dirty="0"/>
              <a:t>Teams are groups of organization members that reflect your company or group's structure with cascading access permissions and mentions.</a:t>
            </a:r>
            <a:endParaRPr lang="en-IN" dirty="0"/>
          </a:p>
        </p:txBody>
      </p:sp>
      <p:sp>
        <p:nvSpPr>
          <p:cNvPr id="5" name="Oval 4">
            <a:extLst>
              <a:ext uri="{FF2B5EF4-FFF2-40B4-BE49-F238E27FC236}">
                <a16:creationId xmlns:a16="http://schemas.microsoft.com/office/drawing/2014/main" id="{6A58A802-E840-EAE0-560D-B032C2A65AAC}"/>
              </a:ext>
            </a:extLst>
          </p:cNvPr>
          <p:cNvSpPr>
            <a:spLocks noChangeAspect="1"/>
          </p:cNvSpPr>
          <p:nvPr/>
        </p:nvSpPr>
        <p:spPr>
          <a:xfrm>
            <a:off x="331391" y="201048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D9BF5B3-8E4D-91AA-540D-CF810957D63D}"/>
              </a:ext>
            </a:extLst>
          </p:cNvPr>
          <p:cNvSpPr txBox="1"/>
          <p:nvPr/>
        </p:nvSpPr>
        <p:spPr>
          <a:xfrm>
            <a:off x="758907" y="2016716"/>
            <a:ext cx="4377151"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Organization owners and team maintainers can give teams admin, read, or write access to organization repositories. </a:t>
            </a:r>
            <a:endParaRPr lang="en-IN" sz="1100" dirty="0"/>
          </a:p>
        </p:txBody>
      </p:sp>
      <p:cxnSp>
        <p:nvCxnSpPr>
          <p:cNvPr id="8" name="Straight Connector 7">
            <a:extLst>
              <a:ext uri="{FF2B5EF4-FFF2-40B4-BE49-F238E27FC236}">
                <a16:creationId xmlns:a16="http://schemas.microsoft.com/office/drawing/2014/main" id="{ACE03CBA-4609-9AC4-ED37-EA1D73C55379}"/>
              </a:ext>
            </a:extLst>
          </p:cNvPr>
          <p:cNvCxnSpPr>
            <a:cxnSpLocks/>
          </p:cNvCxnSpPr>
          <p:nvPr/>
        </p:nvCxnSpPr>
        <p:spPr>
          <a:xfrm rot="16200000">
            <a:off x="332799" y="2403428"/>
            <a:ext cx="288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0038BD7-0140-C020-A49D-D1BA51744947}"/>
              </a:ext>
            </a:extLst>
          </p:cNvPr>
          <p:cNvSpPr>
            <a:spLocks noChangeAspect="1"/>
          </p:cNvSpPr>
          <p:nvPr/>
        </p:nvSpPr>
        <p:spPr>
          <a:xfrm>
            <a:off x="331391" y="252952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20F8FDE6-B9CC-A87F-6BEA-9527EFF2DF16}"/>
              </a:ext>
            </a:extLst>
          </p:cNvPr>
          <p:cNvSpPr txBox="1"/>
          <p:nvPr/>
        </p:nvSpPr>
        <p:spPr>
          <a:xfrm>
            <a:off x="758907" y="2524263"/>
            <a:ext cx="4377151"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Organization members can send a notification to an entire team by mentioning the team's name. </a:t>
            </a:r>
            <a:endParaRPr lang="en-IN" sz="1100" dirty="0"/>
          </a:p>
        </p:txBody>
      </p:sp>
      <p:cxnSp>
        <p:nvCxnSpPr>
          <p:cNvPr id="26" name="Straight Connector 25">
            <a:extLst>
              <a:ext uri="{FF2B5EF4-FFF2-40B4-BE49-F238E27FC236}">
                <a16:creationId xmlns:a16="http://schemas.microsoft.com/office/drawing/2014/main" id="{61D6039E-ECDA-09A3-3152-77B56B145F6A}"/>
              </a:ext>
            </a:extLst>
          </p:cNvPr>
          <p:cNvCxnSpPr>
            <a:cxnSpLocks/>
          </p:cNvCxnSpPr>
          <p:nvPr/>
        </p:nvCxnSpPr>
        <p:spPr>
          <a:xfrm rot="16200000">
            <a:off x="339913" y="2922293"/>
            <a:ext cx="252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C7031EA-56E5-AAAE-F8D8-B7E096D887D8}"/>
              </a:ext>
            </a:extLst>
          </p:cNvPr>
          <p:cNvSpPr>
            <a:spLocks noChangeAspect="1"/>
          </p:cNvSpPr>
          <p:nvPr/>
        </p:nvSpPr>
        <p:spPr>
          <a:xfrm>
            <a:off x="321866" y="3037651"/>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EE1E2945-72B3-C4E9-6E48-5CE3D8E1247B}"/>
              </a:ext>
            </a:extLst>
          </p:cNvPr>
          <p:cNvSpPr txBox="1"/>
          <p:nvPr/>
        </p:nvSpPr>
        <p:spPr>
          <a:xfrm>
            <a:off x="749382" y="3019689"/>
            <a:ext cx="475878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sz="1100" dirty="0"/>
              <a:t>Organization members can also send a notification to an entire team by requesting a review from that team</a:t>
            </a:r>
            <a:endParaRPr lang="en-US" altLang="en-US" sz="1100" dirty="0">
              <a:latin typeface="Arial" panose="020B0604020202020204" pitchFamily="34" charset="0"/>
            </a:endParaRPr>
          </a:p>
        </p:txBody>
      </p:sp>
      <p:cxnSp>
        <p:nvCxnSpPr>
          <p:cNvPr id="29" name="Straight Connector 28">
            <a:extLst>
              <a:ext uri="{FF2B5EF4-FFF2-40B4-BE49-F238E27FC236}">
                <a16:creationId xmlns:a16="http://schemas.microsoft.com/office/drawing/2014/main" id="{3C67BC8A-7305-3DC6-6AF7-60FF91BA8F54}"/>
              </a:ext>
            </a:extLst>
          </p:cNvPr>
          <p:cNvCxnSpPr>
            <a:cxnSpLocks/>
          </p:cNvCxnSpPr>
          <p:nvPr/>
        </p:nvCxnSpPr>
        <p:spPr>
          <a:xfrm rot="16200000">
            <a:off x="303913" y="3475545"/>
            <a:ext cx="324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47721F91-1AEB-D5BE-AC53-8AE5B8C0DD7C}"/>
              </a:ext>
            </a:extLst>
          </p:cNvPr>
          <p:cNvSpPr>
            <a:spLocks noChangeAspect="1"/>
          </p:cNvSpPr>
          <p:nvPr/>
        </p:nvSpPr>
        <p:spPr>
          <a:xfrm>
            <a:off x="321866" y="3605128"/>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C28E31E2-0343-100D-5641-94975BA84B31}"/>
              </a:ext>
            </a:extLst>
          </p:cNvPr>
          <p:cNvSpPr txBox="1"/>
          <p:nvPr/>
        </p:nvSpPr>
        <p:spPr>
          <a:xfrm>
            <a:off x="749382" y="3521854"/>
            <a:ext cx="475878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sz="1100" dirty="0"/>
              <a:t>Organization members can request reviews from specific teams with read access to the repository where the pull request is opened.</a:t>
            </a:r>
            <a:endParaRPr lang="en-US" altLang="en-US" sz="1100" dirty="0">
              <a:latin typeface="Arial" panose="020B0604020202020204" pitchFamily="34" charset="0"/>
            </a:endParaRPr>
          </a:p>
        </p:txBody>
      </p:sp>
      <p:cxnSp>
        <p:nvCxnSpPr>
          <p:cNvPr id="32" name="Straight Connector 31">
            <a:extLst>
              <a:ext uri="{FF2B5EF4-FFF2-40B4-BE49-F238E27FC236}">
                <a16:creationId xmlns:a16="http://schemas.microsoft.com/office/drawing/2014/main" id="{332F97E1-A4A9-0F3B-A2D6-CCAF5148358C}"/>
              </a:ext>
            </a:extLst>
          </p:cNvPr>
          <p:cNvCxnSpPr>
            <a:cxnSpLocks/>
          </p:cNvCxnSpPr>
          <p:nvPr/>
        </p:nvCxnSpPr>
        <p:spPr>
          <a:xfrm rot="16200000">
            <a:off x="303913" y="4047663"/>
            <a:ext cx="324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45913838-778F-C43B-09FC-F5CF45029036}"/>
              </a:ext>
            </a:extLst>
          </p:cNvPr>
          <p:cNvSpPr>
            <a:spLocks noChangeAspect="1"/>
          </p:cNvSpPr>
          <p:nvPr/>
        </p:nvSpPr>
        <p:spPr>
          <a:xfrm>
            <a:off x="321866" y="4166358"/>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365F6EC-7E20-96A2-C8C6-7B52EF58FAD9}"/>
              </a:ext>
            </a:extLst>
          </p:cNvPr>
          <p:cNvSpPr txBox="1"/>
          <p:nvPr/>
        </p:nvSpPr>
        <p:spPr>
          <a:xfrm>
            <a:off x="749382" y="4093966"/>
            <a:ext cx="475878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Teams can be designated as owners of certain types or areas of code in a CODEOWNERS file.</a:t>
            </a:r>
            <a:endParaRPr lang="en-IN" sz="1100" dirty="0"/>
          </a:p>
        </p:txBody>
      </p:sp>
      <p:sp>
        <p:nvSpPr>
          <p:cNvPr id="4" name="TextBox 3">
            <a:extLst>
              <a:ext uri="{FF2B5EF4-FFF2-40B4-BE49-F238E27FC236}">
                <a16:creationId xmlns:a16="http://schemas.microsoft.com/office/drawing/2014/main" id="{6A80F5D2-A979-5B38-7718-33D8199A1011}"/>
              </a:ext>
            </a:extLst>
          </p:cNvPr>
          <p:cNvSpPr txBox="1"/>
          <p:nvPr/>
        </p:nvSpPr>
        <p:spPr>
          <a:xfrm>
            <a:off x="836947" y="4591620"/>
            <a:ext cx="2646482" cy="4001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solidFill>
                  <a:srgbClr val="99A7D3"/>
                </a:solidFill>
                <a:latin typeface="Amasis MT Pro Black" panose="02040A04050005020304" pitchFamily="18" charset="0"/>
              </a:rPr>
              <a:t>Team visibility</a:t>
            </a:r>
            <a:endParaRPr lang="en-IN" sz="2000" b="1" dirty="0">
              <a:solidFill>
                <a:srgbClr val="99A7D3"/>
              </a:solidFill>
              <a:latin typeface="Amasis MT Pro Black" panose="02040A04050005020304" pitchFamily="18" charset="0"/>
            </a:endParaRPr>
          </a:p>
        </p:txBody>
      </p:sp>
      <p:pic>
        <p:nvPicPr>
          <p:cNvPr id="6" name="Picture 5">
            <a:extLst>
              <a:ext uri="{FF2B5EF4-FFF2-40B4-BE49-F238E27FC236}">
                <a16:creationId xmlns:a16="http://schemas.microsoft.com/office/drawing/2014/main" id="{575967FA-1FF0-FB95-9116-4CE1A63752F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3508" y="4529991"/>
            <a:ext cx="510337" cy="510337"/>
          </a:xfrm>
          <a:prstGeom prst="rect">
            <a:avLst/>
          </a:prstGeom>
        </p:spPr>
      </p:pic>
      <p:sp>
        <p:nvSpPr>
          <p:cNvPr id="10" name="Oval 9">
            <a:extLst>
              <a:ext uri="{FF2B5EF4-FFF2-40B4-BE49-F238E27FC236}">
                <a16:creationId xmlns:a16="http://schemas.microsoft.com/office/drawing/2014/main" id="{01E7995A-F4A3-82A7-A259-C0B63F7D692A}"/>
              </a:ext>
            </a:extLst>
          </p:cNvPr>
          <p:cNvSpPr>
            <a:spLocks noChangeAspect="1"/>
          </p:cNvSpPr>
          <p:nvPr/>
        </p:nvSpPr>
        <p:spPr>
          <a:xfrm>
            <a:off x="331391" y="5089099"/>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CBD020A1-67BD-7201-6555-C06268825F55}"/>
              </a:ext>
            </a:extLst>
          </p:cNvPr>
          <p:cNvSpPr txBox="1"/>
          <p:nvPr/>
        </p:nvSpPr>
        <p:spPr>
          <a:xfrm>
            <a:off x="758907" y="5114682"/>
            <a:ext cx="4758787" cy="2616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r>
              <a:rPr lang="en-US" sz="1100" dirty="0"/>
              <a:t>Visible teams can be </a:t>
            </a:r>
            <a:r>
              <a:rPr lang="en-US" sz="1100" u="sng" dirty="0">
                <a:hlinkClick r:id="rId4"/>
              </a:rPr>
              <a:t>viewed and @mentioned</a:t>
            </a:r>
            <a:r>
              <a:rPr lang="en-US" sz="1100" dirty="0"/>
              <a:t> by every organization member.</a:t>
            </a:r>
            <a:endParaRPr lang="en-IN" sz="1100" dirty="0"/>
          </a:p>
        </p:txBody>
      </p:sp>
      <p:cxnSp>
        <p:nvCxnSpPr>
          <p:cNvPr id="13" name="Straight Connector 12">
            <a:extLst>
              <a:ext uri="{FF2B5EF4-FFF2-40B4-BE49-F238E27FC236}">
                <a16:creationId xmlns:a16="http://schemas.microsoft.com/office/drawing/2014/main" id="{44F29EC1-9FBD-541F-20A3-90211DFA296C}"/>
              </a:ext>
            </a:extLst>
          </p:cNvPr>
          <p:cNvCxnSpPr>
            <a:cxnSpLocks/>
          </p:cNvCxnSpPr>
          <p:nvPr/>
        </p:nvCxnSpPr>
        <p:spPr>
          <a:xfrm rot="16200000">
            <a:off x="349438" y="5456259"/>
            <a:ext cx="252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B102DA5-D1DF-2C9E-6242-6C4A3DC1DE54}"/>
              </a:ext>
            </a:extLst>
          </p:cNvPr>
          <p:cNvSpPr>
            <a:spLocks noChangeAspect="1"/>
          </p:cNvSpPr>
          <p:nvPr/>
        </p:nvSpPr>
        <p:spPr>
          <a:xfrm>
            <a:off x="331391" y="5560726"/>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6CABB53E-9266-A095-60A5-97BDE89B2EE8}"/>
              </a:ext>
            </a:extLst>
          </p:cNvPr>
          <p:cNvSpPr txBox="1"/>
          <p:nvPr/>
        </p:nvSpPr>
        <p:spPr>
          <a:xfrm>
            <a:off x="758907" y="5510106"/>
            <a:ext cx="4758787" cy="76944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r>
              <a:rPr lang="en-US" sz="1100" dirty="0"/>
              <a:t>Secret teams are only visible to the people on the team and people with owner permissions. They're great for hiding teams with sensitive names or members, such as those used for working with external partners or clients. Secret teams cannot be nested under parent teams or have child teams.</a:t>
            </a:r>
            <a:endParaRPr lang="en-IN" sz="1100" dirty="0"/>
          </a:p>
        </p:txBody>
      </p:sp>
      <p:sp>
        <p:nvSpPr>
          <p:cNvPr id="16" name="TextBox 15">
            <a:extLst>
              <a:ext uri="{FF2B5EF4-FFF2-40B4-BE49-F238E27FC236}">
                <a16:creationId xmlns:a16="http://schemas.microsoft.com/office/drawing/2014/main" id="{AE72398E-30FD-0893-58C7-9ECD16D15443}"/>
              </a:ext>
            </a:extLst>
          </p:cNvPr>
          <p:cNvSpPr txBox="1"/>
          <p:nvPr/>
        </p:nvSpPr>
        <p:spPr>
          <a:xfrm>
            <a:off x="6639439" y="1853759"/>
            <a:ext cx="2646482" cy="4001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solidFill>
                  <a:srgbClr val="99A7D3"/>
                </a:solidFill>
                <a:latin typeface="Amasis MT Pro Black" panose="02040A04050005020304" pitchFamily="18" charset="0"/>
              </a:rPr>
              <a:t>Team Pages</a:t>
            </a:r>
            <a:endParaRPr lang="en-IN" sz="2000" b="1" dirty="0">
              <a:solidFill>
                <a:srgbClr val="99A7D3"/>
              </a:solidFill>
              <a:latin typeface="Amasis MT Pro Black" panose="02040A04050005020304" pitchFamily="18" charset="0"/>
            </a:endParaRPr>
          </a:p>
        </p:txBody>
      </p:sp>
      <p:pic>
        <p:nvPicPr>
          <p:cNvPr id="17" name="Picture 16">
            <a:extLst>
              <a:ext uri="{FF2B5EF4-FFF2-40B4-BE49-F238E27FC236}">
                <a16:creationId xmlns:a16="http://schemas.microsoft.com/office/drawing/2014/main" id="{E72FC9F7-14DA-5949-BD2F-2327934081B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0" y="1770358"/>
            <a:ext cx="510337" cy="510337"/>
          </a:xfrm>
          <a:prstGeom prst="rect">
            <a:avLst/>
          </a:prstGeom>
        </p:spPr>
      </p:pic>
      <p:sp>
        <p:nvSpPr>
          <p:cNvPr id="18" name="Oval 17">
            <a:extLst>
              <a:ext uri="{FF2B5EF4-FFF2-40B4-BE49-F238E27FC236}">
                <a16:creationId xmlns:a16="http://schemas.microsoft.com/office/drawing/2014/main" id="{724F637B-578A-E4DC-9676-993F8B6B0A5D}"/>
              </a:ext>
            </a:extLst>
          </p:cNvPr>
          <p:cNvSpPr>
            <a:spLocks noChangeAspect="1"/>
          </p:cNvSpPr>
          <p:nvPr/>
        </p:nvSpPr>
        <p:spPr>
          <a:xfrm>
            <a:off x="6178821" y="231646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9BE58939-6AF5-AF4B-49AE-53DEB4244F5C}"/>
              </a:ext>
            </a:extLst>
          </p:cNvPr>
          <p:cNvSpPr txBox="1"/>
          <p:nvPr/>
        </p:nvSpPr>
        <p:spPr>
          <a:xfrm>
            <a:off x="6606337" y="2342048"/>
            <a:ext cx="5119750" cy="2616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r>
              <a:rPr lang="en-US" sz="1100" dirty="0"/>
              <a:t>Visible teams can be </a:t>
            </a:r>
            <a:r>
              <a:rPr lang="en-US" sz="1100" u="sng" dirty="0">
                <a:hlinkClick r:id="rId4"/>
              </a:rPr>
              <a:t>viewed and @mentioned</a:t>
            </a:r>
            <a:r>
              <a:rPr lang="en-US" sz="1100" dirty="0"/>
              <a:t> by every organization member.</a:t>
            </a:r>
            <a:endParaRPr lang="en-IN" sz="1100" dirty="0"/>
          </a:p>
        </p:txBody>
      </p:sp>
      <p:cxnSp>
        <p:nvCxnSpPr>
          <p:cNvPr id="21" name="Straight Connector 20">
            <a:extLst>
              <a:ext uri="{FF2B5EF4-FFF2-40B4-BE49-F238E27FC236}">
                <a16:creationId xmlns:a16="http://schemas.microsoft.com/office/drawing/2014/main" id="{F0A99A94-17DC-076E-149F-749FCBFAAFE7}"/>
              </a:ext>
            </a:extLst>
          </p:cNvPr>
          <p:cNvCxnSpPr>
            <a:cxnSpLocks/>
          </p:cNvCxnSpPr>
          <p:nvPr/>
        </p:nvCxnSpPr>
        <p:spPr>
          <a:xfrm rot="16200000">
            <a:off x="6196868" y="2683625"/>
            <a:ext cx="252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8D545773-3671-4C75-A46F-ED0D604E8DFC}"/>
              </a:ext>
            </a:extLst>
          </p:cNvPr>
          <p:cNvSpPr>
            <a:spLocks noChangeAspect="1"/>
          </p:cNvSpPr>
          <p:nvPr/>
        </p:nvSpPr>
        <p:spPr>
          <a:xfrm>
            <a:off x="6178821" y="2788092"/>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297F1BBE-7D2F-160B-5A2B-B9227670DB3E}"/>
              </a:ext>
            </a:extLst>
          </p:cNvPr>
          <p:cNvSpPr txBox="1"/>
          <p:nvPr/>
        </p:nvSpPr>
        <p:spPr>
          <a:xfrm>
            <a:off x="6606337" y="2737472"/>
            <a:ext cx="5119750" cy="76944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a:r>
              <a:rPr lang="en-US" sz="1100" dirty="0"/>
              <a:t>Secret teams are only visible to the people on the team and people with owner permissions. They're great for hiding teams with sensitive names or members, such as those used for working with external partners or clients. Secret teams cannot be nested under parent teams or have child teams.</a:t>
            </a:r>
            <a:endParaRPr lang="en-IN" sz="1100" dirty="0"/>
          </a:p>
        </p:txBody>
      </p:sp>
      <p:sp>
        <p:nvSpPr>
          <p:cNvPr id="24" name="TextBox 23">
            <a:extLst>
              <a:ext uri="{FF2B5EF4-FFF2-40B4-BE49-F238E27FC236}">
                <a16:creationId xmlns:a16="http://schemas.microsoft.com/office/drawing/2014/main" id="{12F3292A-D84A-01F6-68B9-ADC7561E4FDB}"/>
              </a:ext>
            </a:extLst>
          </p:cNvPr>
          <p:cNvSpPr txBox="1"/>
          <p:nvPr/>
        </p:nvSpPr>
        <p:spPr>
          <a:xfrm>
            <a:off x="6711374" y="3495634"/>
            <a:ext cx="2646482" cy="4001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solidFill>
                  <a:srgbClr val="99A7D3"/>
                </a:solidFill>
                <a:latin typeface="Amasis MT Pro Black" panose="02040A04050005020304" pitchFamily="18" charset="0"/>
              </a:rPr>
              <a:t>Nested teams</a:t>
            </a:r>
            <a:endParaRPr lang="en-IN" sz="2000" b="1" dirty="0">
              <a:solidFill>
                <a:srgbClr val="99A7D3"/>
              </a:solidFill>
              <a:latin typeface="Amasis MT Pro Black" panose="02040A04050005020304" pitchFamily="18" charset="0"/>
            </a:endParaRPr>
          </a:p>
        </p:txBody>
      </p:sp>
      <p:pic>
        <p:nvPicPr>
          <p:cNvPr id="46" name="Picture 45">
            <a:extLst>
              <a:ext uri="{FF2B5EF4-FFF2-40B4-BE49-F238E27FC236}">
                <a16:creationId xmlns:a16="http://schemas.microsoft.com/office/drawing/2014/main" id="{39B8B1FF-1833-0DF2-A155-E0C9DD7031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67935" y="3412233"/>
            <a:ext cx="510337" cy="510337"/>
          </a:xfrm>
          <a:prstGeom prst="rect">
            <a:avLst/>
          </a:prstGeom>
        </p:spPr>
      </p:pic>
      <p:sp>
        <p:nvSpPr>
          <p:cNvPr id="47" name="Oval 46">
            <a:extLst>
              <a:ext uri="{FF2B5EF4-FFF2-40B4-BE49-F238E27FC236}">
                <a16:creationId xmlns:a16="http://schemas.microsoft.com/office/drawing/2014/main" id="{4ECF3508-1B15-40E9-60B6-5B11EF9A4444}"/>
              </a:ext>
            </a:extLst>
          </p:cNvPr>
          <p:cNvSpPr>
            <a:spLocks noChangeAspect="1"/>
          </p:cNvSpPr>
          <p:nvPr/>
        </p:nvSpPr>
        <p:spPr>
          <a:xfrm>
            <a:off x="6211923" y="4009179"/>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CA91B413-E65B-78BC-904D-2D546E2BCE70}"/>
              </a:ext>
            </a:extLst>
          </p:cNvPr>
          <p:cNvSpPr txBox="1"/>
          <p:nvPr/>
        </p:nvSpPr>
        <p:spPr>
          <a:xfrm>
            <a:off x="6639439" y="3969446"/>
            <a:ext cx="5119750"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You can reflect your group or company's hierarchy within your GitHub organization with multiple levels of nested teams. A parent team can have multiple child teams, while each child team only has one parent team. You cannot nest secret teams.</a:t>
            </a:r>
            <a:endParaRPr lang="en-IN" sz="1100" dirty="0"/>
          </a:p>
        </p:txBody>
      </p:sp>
      <p:sp>
        <p:nvSpPr>
          <p:cNvPr id="52" name="Rectangle 51">
            <a:extLst>
              <a:ext uri="{FF2B5EF4-FFF2-40B4-BE49-F238E27FC236}">
                <a16:creationId xmlns:a16="http://schemas.microsoft.com/office/drawing/2014/main" id="{A10DBBBB-4DB8-02B4-0A3E-7B7D7C1C6E3D}"/>
              </a:ext>
            </a:extLst>
          </p:cNvPr>
          <p:cNvSpPr/>
          <p:nvPr/>
        </p:nvSpPr>
        <p:spPr>
          <a:xfrm>
            <a:off x="6322868" y="4591620"/>
            <a:ext cx="5537734" cy="18313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8DE565F3-EED3-DEF8-0C4C-77B558FC1103}"/>
              </a:ext>
            </a:extLst>
          </p:cNvPr>
          <p:cNvSpPr/>
          <p:nvPr/>
        </p:nvSpPr>
        <p:spPr>
          <a:xfrm>
            <a:off x="6322869" y="4550940"/>
            <a:ext cx="5537734" cy="27243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73B4C"/>
                </a:solidFill>
              </a:rPr>
              <a:t>40 teams in the IMLAIC-org organization</a:t>
            </a:r>
            <a:endParaRPr lang="en-IN" sz="1100" dirty="0">
              <a:solidFill>
                <a:srgbClr val="073B4C"/>
              </a:solidFill>
            </a:endParaRPr>
          </a:p>
        </p:txBody>
      </p:sp>
      <p:sp>
        <p:nvSpPr>
          <p:cNvPr id="54" name="Rectangle 53">
            <a:extLst>
              <a:ext uri="{FF2B5EF4-FFF2-40B4-BE49-F238E27FC236}">
                <a16:creationId xmlns:a16="http://schemas.microsoft.com/office/drawing/2014/main" id="{646FA1CE-A73C-C733-1AB1-BBD7CA6BDF78}"/>
              </a:ext>
            </a:extLst>
          </p:cNvPr>
          <p:cNvSpPr/>
          <p:nvPr/>
        </p:nvSpPr>
        <p:spPr>
          <a:xfrm>
            <a:off x="6322868" y="4820456"/>
            <a:ext cx="5537734" cy="27243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73B4C"/>
                </a:solidFill>
              </a:rPr>
              <a:t>Employees</a:t>
            </a:r>
            <a:endParaRPr lang="en-IN" sz="1100" dirty="0">
              <a:solidFill>
                <a:srgbClr val="073B4C"/>
              </a:solidFill>
            </a:endParaRPr>
          </a:p>
        </p:txBody>
      </p:sp>
      <p:sp>
        <p:nvSpPr>
          <p:cNvPr id="55" name="Rectangle 54">
            <a:extLst>
              <a:ext uri="{FF2B5EF4-FFF2-40B4-BE49-F238E27FC236}">
                <a16:creationId xmlns:a16="http://schemas.microsoft.com/office/drawing/2014/main" id="{F9413188-F27E-E1CD-E0F1-8BD84939E500}"/>
              </a:ext>
            </a:extLst>
          </p:cNvPr>
          <p:cNvSpPr/>
          <p:nvPr/>
        </p:nvSpPr>
        <p:spPr>
          <a:xfrm>
            <a:off x="6606336" y="5069191"/>
            <a:ext cx="5254265" cy="27243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73B4C"/>
                </a:solidFill>
              </a:rPr>
              <a:t>Product Engineering</a:t>
            </a:r>
            <a:endParaRPr lang="en-IN" sz="1100" dirty="0">
              <a:solidFill>
                <a:srgbClr val="073B4C"/>
              </a:solidFill>
            </a:endParaRPr>
          </a:p>
        </p:txBody>
      </p:sp>
      <p:sp>
        <p:nvSpPr>
          <p:cNvPr id="56" name="Rectangle 55">
            <a:extLst>
              <a:ext uri="{FF2B5EF4-FFF2-40B4-BE49-F238E27FC236}">
                <a16:creationId xmlns:a16="http://schemas.microsoft.com/office/drawing/2014/main" id="{1BCECFEF-3751-EEA7-7A20-4C7BCD9E072C}"/>
              </a:ext>
            </a:extLst>
          </p:cNvPr>
          <p:cNvSpPr/>
          <p:nvPr/>
        </p:nvSpPr>
        <p:spPr>
          <a:xfrm>
            <a:off x="6809509" y="5317926"/>
            <a:ext cx="5049372" cy="27243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73B4C"/>
                </a:solidFill>
              </a:rPr>
              <a:t>Design Engineering</a:t>
            </a:r>
            <a:endParaRPr lang="en-IN" sz="1100" dirty="0">
              <a:solidFill>
                <a:srgbClr val="073B4C"/>
              </a:solidFill>
            </a:endParaRPr>
          </a:p>
        </p:txBody>
      </p:sp>
      <p:sp>
        <p:nvSpPr>
          <p:cNvPr id="57" name="Rectangle 56">
            <a:extLst>
              <a:ext uri="{FF2B5EF4-FFF2-40B4-BE49-F238E27FC236}">
                <a16:creationId xmlns:a16="http://schemas.microsoft.com/office/drawing/2014/main" id="{1CAEA823-2933-B7A3-2189-C18CF20A90EE}"/>
              </a:ext>
            </a:extLst>
          </p:cNvPr>
          <p:cNvSpPr/>
          <p:nvPr/>
        </p:nvSpPr>
        <p:spPr>
          <a:xfrm>
            <a:off x="7038109" y="5559734"/>
            <a:ext cx="4820772" cy="27243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73B4C"/>
                </a:solidFill>
              </a:rPr>
              <a:t>Application Engineering</a:t>
            </a:r>
            <a:endParaRPr lang="en-IN" sz="1100" dirty="0">
              <a:solidFill>
                <a:srgbClr val="073B4C"/>
              </a:solidFill>
            </a:endParaRPr>
          </a:p>
        </p:txBody>
      </p:sp>
      <p:sp>
        <p:nvSpPr>
          <p:cNvPr id="58" name="Rectangle 57">
            <a:extLst>
              <a:ext uri="{FF2B5EF4-FFF2-40B4-BE49-F238E27FC236}">
                <a16:creationId xmlns:a16="http://schemas.microsoft.com/office/drawing/2014/main" id="{9004F9C3-E0FD-E793-6825-B9D74D1AAB77}"/>
              </a:ext>
            </a:extLst>
          </p:cNvPr>
          <p:cNvSpPr/>
          <p:nvPr/>
        </p:nvSpPr>
        <p:spPr>
          <a:xfrm>
            <a:off x="7294418" y="5834362"/>
            <a:ext cx="4564463" cy="27243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73B4C"/>
                </a:solidFill>
              </a:rPr>
              <a:t>Validation Engineering</a:t>
            </a:r>
            <a:endParaRPr lang="en-IN" sz="1100" dirty="0">
              <a:solidFill>
                <a:srgbClr val="073B4C"/>
              </a:solidFill>
            </a:endParaRPr>
          </a:p>
        </p:txBody>
      </p:sp>
      <p:sp>
        <p:nvSpPr>
          <p:cNvPr id="59" name="Rectangle 58">
            <a:extLst>
              <a:ext uri="{FF2B5EF4-FFF2-40B4-BE49-F238E27FC236}">
                <a16:creationId xmlns:a16="http://schemas.microsoft.com/office/drawing/2014/main" id="{E84ABB7B-22A7-988A-CF63-E72F018B311C}"/>
              </a:ext>
            </a:extLst>
          </p:cNvPr>
          <p:cNvSpPr/>
          <p:nvPr/>
        </p:nvSpPr>
        <p:spPr>
          <a:xfrm>
            <a:off x="7550727" y="6088209"/>
            <a:ext cx="4308154" cy="33600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73B4C"/>
                </a:solidFill>
              </a:rPr>
              <a:t>Data Science and Engineering </a:t>
            </a:r>
            <a:endParaRPr lang="en-IN" sz="1100" dirty="0">
              <a:solidFill>
                <a:srgbClr val="073B4C"/>
              </a:solidFill>
            </a:endParaRPr>
          </a:p>
        </p:txBody>
      </p:sp>
    </p:spTree>
    <p:extLst>
      <p:ext uri="{BB962C8B-B14F-4D97-AF65-F5344CB8AC3E}">
        <p14:creationId xmlns:p14="http://schemas.microsoft.com/office/powerpoint/2010/main" val="1115304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3" presetClass="emph" presetSubtype="2" fill="hold" grpId="0" nodeType="withEffect">
                                  <p:stCondLst>
                                    <p:cond delay="0"/>
                                  </p:stCondLst>
                                  <p:childTnLst>
                                    <p:animClr clrSpc="rgb" dir="cw">
                                      <p:cBhvr override="childStyle">
                                        <p:cTn id="8" dur="2000" fill="hold"/>
                                        <p:tgtEl>
                                          <p:spTgt spid="20">
                                            <p:txEl>
                                              <p:pRg st="0" end="0"/>
                                            </p:txEl>
                                          </p:spTgt>
                                        </p:tgtEl>
                                        <p:attrNameLst>
                                          <p:attrName>style.color</p:attrName>
                                        </p:attrNameLst>
                                      </p:cBhvr>
                                      <p:to>
                                        <a:srgbClr val="073B4C"/>
                                      </p:to>
                                    </p:animClr>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9" presetClass="emph" presetSubtype="0" fill="hold" grpId="0" nodeType="afterEffect">
                                  <p:stCondLst>
                                    <p:cond delay="0"/>
                                  </p:stCondLst>
                                  <p:childTnLst>
                                    <p:animClr clrSpc="rgb" dir="cw">
                                      <p:cBhvr override="childStyle">
                                        <p:cTn id="15" dur="500" fill="hold"/>
                                        <p:tgtEl>
                                          <p:spTgt spid="5"/>
                                        </p:tgtEl>
                                        <p:attrNameLst>
                                          <p:attrName>style.color</p:attrName>
                                        </p:attrNameLst>
                                      </p:cBhvr>
                                      <p:to>
                                        <a:srgbClr val="FFC8DD"/>
                                      </p:to>
                                    </p:animClr>
                                    <p:animClr clrSpc="rgb" dir="cw">
                                      <p:cBhvr>
                                        <p:cTn id="16" dur="500" fill="hold"/>
                                        <p:tgtEl>
                                          <p:spTgt spid="5"/>
                                        </p:tgtEl>
                                        <p:attrNameLst>
                                          <p:attrName>fillcolor</p:attrName>
                                        </p:attrNameLst>
                                      </p:cBhvr>
                                      <p:to>
                                        <a:srgbClr val="FFC8DD"/>
                                      </p:to>
                                    </p:animClr>
                                    <p:set>
                                      <p:cBhvr>
                                        <p:cTn id="17" dur="500" fill="hold"/>
                                        <p:tgtEl>
                                          <p:spTgt spid="5"/>
                                        </p:tgtEl>
                                        <p:attrNameLst>
                                          <p:attrName>fill.type</p:attrName>
                                        </p:attrNameLst>
                                      </p:cBhvr>
                                      <p:to>
                                        <p:strVal val="solid"/>
                                      </p:to>
                                    </p:set>
                                    <p:set>
                                      <p:cBhvr>
                                        <p:cTn id="18" dur="500" fill="hold"/>
                                        <p:tgtEl>
                                          <p:spTgt spid="5"/>
                                        </p:tgtEl>
                                        <p:attrNameLst>
                                          <p:attrName>fill.on</p:attrName>
                                        </p:attrNameLst>
                                      </p:cBhvr>
                                      <p:to>
                                        <p:strVal val="true"/>
                                      </p:to>
                                    </p:set>
                                  </p:childTnLst>
                                </p:cTn>
                              </p:par>
                              <p:par>
                                <p:cTn id="19" presetID="1" presetClass="entr" presetSubtype="0" fill="hold" grpId="1"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3" presetClass="emph" presetSubtype="2" fill="hold" grpId="0" nodeType="withEffect">
                                  <p:stCondLst>
                                    <p:cond delay="0"/>
                                  </p:stCondLst>
                                  <p:childTnLst>
                                    <p:animClr clrSpc="rgb" dir="cw">
                                      <p:cBhvr override="childStyle">
                                        <p:cTn id="22" dur="2000" fill="hold"/>
                                        <p:tgtEl>
                                          <p:spTgt spid="7">
                                            <p:txEl>
                                              <p:pRg st="0" end="0"/>
                                            </p:txEl>
                                          </p:spTgt>
                                        </p:tgtEl>
                                        <p:attrNameLst>
                                          <p:attrName>style.color</p:attrName>
                                        </p:attrNameLst>
                                      </p:cBhvr>
                                      <p:to>
                                        <a:srgbClr val="073B4C"/>
                                      </p:to>
                                    </p:animClr>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2000"/>
                                        <p:tgtEl>
                                          <p:spTgt spid="8"/>
                                        </p:tgtEl>
                                      </p:cBhvr>
                                    </p:animEffect>
                                  </p:childTnLst>
                                </p:cTn>
                              </p:par>
                              <p:par>
                                <p:cTn id="28" presetID="7" presetClass="emph" presetSubtype="2" fill="hold" nodeType="withEffect">
                                  <p:stCondLst>
                                    <p:cond delay="0"/>
                                  </p:stCondLst>
                                  <p:childTnLst>
                                    <p:animClr clrSpc="rgb" dir="cw">
                                      <p:cBhvr>
                                        <p:cTn id="29" dur="2000" fill="hold"/>
                                        <p:tgtEl>
                                          <p:spTgt spid="8"/>
                                        </p:tgtEl>
                                        <p:attrNameLst>
                                          <p:attrName>stroke.color</p:attrName>
                                        </p:attrNameLst>
                                      </p:cBhvr>
                                      <p:to>
                                        <a:srgbClr val="FFC8DD"/>
                                      </p:to>
                                    </p:animClr>
                                    <p:set>
                                      <p:cBhvr>
                                        <p:cTn id="30" dur="2000" fill="hold"/>
                                        <p:tgtEl>
                                          <p:spTgt spid="8"/>
                                        </p:tgtEl>
                                        <p:attrNameLst>
                                          <p:attrName>stroke.on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par>
                          <p:cTn id="35" fill="hold">
                            <p:stCondLst>
                              <p:cond delay="0"/>
                            </p:stCondLst>
                            <p:childTnLst>
                              <p:par>
                                <p:cTn id="36" presetID="19" presetClass="emph" presetSubtype="0" fill="hold" grpId="0" nodeType="afterEffect">
                                  <p:stCondLst>
                                    <p:cond delay="0"/>
                                  </p:stCondLst>
                                  <p:childTnLst>
                                    <p:animClr clrSpc="rgb" dir="cw">
                                      <p:cBhvr override="childStyle">
                                        <p:cTn id="37" dur="500" fill="hold"/>
                                        <p:tgtEl>
                                          <p:spTgt spid="12"/>
                                        </p:tgtEl>
                                        <p:attrNameLst>
                                          <p:attrName>style.color</p:attrName>
                                        </p:attrNameLst>
                                      </p:cBhvr>
                                      <p:to>
                                        <a:srgbClr val="FFC8DD"/>
                                      </p:to>
                                    </p:animClr>
                                    <p:animClr clrSpc="rgb" dir="cw">
                                      <p:cBhvr>
                                        <p:cTn id="38" dur="500" fill="hold"/>
                                        <p:tgtEl>
                                          <p:spTgt spid="12"/>
                                        </p:tgtEl>
                                        <p:attrNameLst>
                                          <p:attrName>fillcolor</p:attrName>
                                        </p:attrNameLst>
                                      </p:cBhvr>
                                      <p:to>
                                        <a:srgbClr val="FFC8DD"/>
                                      </p:to>
                                    </p:animClr>
                                    <p:set>
                                      <p:cBhvr>
                                        <p:cTn id="39" dur="500" fill="hold"/>
                                        <p:tgtEl>
                                          <p:spTgt spid="12"/>
                                        </p:tgtEl>
                                        <p:attrNameLst>
                                          <p:attrName>fill.type</p:attrName>
                                        </p:attrNameLst>
                                      </p:cBhvr>
                                      <p:to>
                                        <p:strVal val="solid"/>
                                      </p:to>
                                    </p:set>
                                    <p:set>
                                      <p:cBhvr>
                                        <p:cTn id="40" dur="500" fill="hold"/>
                                        <p:tgtEl>
                                          <p:spTgt spid="12"/>
                                        </p:tgtEl>
                                        <p:attrNameLst>
                                          <p:attrName>fill.on</p:attrName>
                                        </p:attrNameLst>
                                      </p:cBhvr>
                                      <p:to>
                                        <p:strVal val="true"/>
                                      </p:to>
                                    </p:set>
                                  </p:childTnLst>
                                </p:cTn>
                              </p:par>
                              <p:par>
                                <p:cTn id="41" presetID="1" presetClass="entr" presetSubtype="0" fill="hold" grpId="1" nodeType="with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childTnLst>
                                </p:cTn>
                              </p:par>
                              <p:par>
                                <p:cTn id="43" presetID="3" presetClass="emph" presetSubtype="2" fill="hold" grpId="0" nodeType="withEffect">
                                  <p:stCondLst>
                                    <p:cond delay="0"/>
                                  </p:stCondLst>
                                  <p:childTnLst>
                                    <p:animClr clrSpc="rgb" dir="cw">
                                      <p:cBhvr override="childStyle">
                                        <p:cTn id="44" dur="2000" fill="hold"/>
                                        <p:tgtEl>
                                          <p:spTgt spid="25">
                                            <p:txEl>
                                              <p:pRg st="0" end="0"/>
                                            </p:txEl>
                                          </p:spTgt>
                                        </p:tgtEl>
                                        <p:attrNameLst>
                                          <p:attrName>style.color</p:attrName>
                                        </p:attrNameLst>
                                      </p:cBhvr>
                                      <p:to>
                                        <a:srgbClr val="073B4C"/>
                                      </p:to>
                                    </p:animClr>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up)">
                                      <p:cBhvr>
                                        <p:cTn id="49" dur="2000"/>
                                        <p:tgtEl>
                                          <p:spTgt spid="26"/>
                                        </p:tgtEl>
                                      </p:cBhvr>
                                    </p:animEffect>
                                  </p:childTnLst>
                                </p:cTn>
                              </p:par>
                              <p:par>
                                <p:cTn id="50" presetID="7" presetClass="emph" presetSubtype="2" fill="hold" nodeType="withEffect">
                                  <p:stCondLst>
                                    <p:cond delay="0"/>
                                  </p:stCondLst>
                                  <p:childTnLst>
                                    <p:animClr clrSpc="rgb" dir="cw">
                                      <p:cBhvr>
                                        <p:cTn id="51" dur="2000" fill="hold"/>
                                        <p:tgtEl>
                                          <p:spTgt spid="26"/>
                                        </p:tgtEl>
                                        <p:attrNameLst>
                                          <p:attrName>stroke.color</p:attrName>
                                        </p:attrNameLst>
                                      </p:cBhvr>
                                      <p:to>
                                        <a:srgbClr val="FFC8DD"/>
                                      </p:to>
                                    </p:animClr>
                                    <p:set>
                                      <p:cBhvr>
                                        <p:cTn id="52" dur="2000" fill="hold"/>
                                        <p:tgtEl>
                                          <p:spTgt spid="26"/>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par>
                          <p:cTn id="57" fill="hold">
                            <p:stCondLst>
                              <p:cond delay="0"/>
                            </p:stCondLst>
                            <p:childTnLst>
                              <p:par>
                                <p:cTn id="58" presetID="19" presetClass="emph" presetSubtype="0" fill="hold" grpId="0" nodeType="afterEffect">
                                  <p:stCondLst>
                                    <p:cond delay="0"/>
                                  </p:stCondLst>
                                  <p:childTnLst>
                                    <p:animClr clrSpc="rgb" dir="cw">
                                      <p:cBhvr override="childStyle">
                                        <p:cTn id="59" dur="500" fill="hold"/>
                                        <p:tgtEl>
                                          <p:spTgt spid="27"/>
                                        </p:tgtEl>
                                        <p:attrNameLst>
                                          <p:attrName>style.color</p:attrName>
                                        </p:attrNameLst>
                                      </p:cBhvr>
                                      <p:to>
                                        <a:srgbClr val="FFC8DD"/>
                                      </p:to>
                                    </p:animClr>
                                    <p:animClr clrSpc="rgb" dir="cw">
                                      <p:cBhvr>
                                        <p:cTn id="60" dur="500" fill="hold"/>
                                        <p:tgtEl>
                                          <p:spTgt spid="27"/>
                                        </p:tgtEl>
                                        <p:attrNameLst>
                                          <p:attrName>fillcolor</p:attrName>
                                        </p:attrNameLst>
                                      </p:cBhvr>
                                      <p:to>
                                        <a:srgbClr val="FFC8DD"/>
                                      </p:to>
                                    </p:animClr>
                                    <p:set>
                                      <p:cBhvr>
                                        <p:cTn id="61" dur="500" fill="hold"/>
                                        <p:tgtEl>
                                          <p:spTgt spid="27"/>
                                        </p:tgtEl>
                                        <p:attrNameLst>
                                          <p:attrName>fill.type</p:attrName>
                                        </p:attrNameLst>
                                      </p:cBhvr>
                                      <p:to>
                                        <p:strVal val="solid"/>
                                      </p:to>
                                    </p:set>
                                    <p:set>
                                      <p:cBhvr>
                                        <p:cTn id="62" dur="500" fill="hold"/>
                                        <p:tgtEl>
                                          <p:spTgt spid="27"/>
                                        </p:tgtEl>
                                        <p:attrNameLst>
                                          <p:attrName>fill.on</p:attrName>
                                        </p:attrNameLst>
                                      </p:cBhvr>
                                      <p:to>
                                        <p:strVal val="true"/>
                                      </p:to>
                                    </p:set>
                                  </p:childTnLst>
                                </p:cTn>
                              </p:par>
                              <p:par>
                                <p:cTn id="63" presetID="1" presetClass="entr" presetSubtype="0" fill="hold" grpId="1" nodeType="withEffect">
                                  <p:stCondLst>
                                    <p:cond delay="0"/>
                                  </p:stCondLst>
                                  <p:childTnLst>
                                    <p:set>
                                      <p:cBhvr>
                                        <p:cTn id="64" dur="1" fill="hold">
                                          <p:stCondLst>
                                            <p:cond delay="0"/>
                                          </p:stCondLst>
                                        </p:cTn>
                                        <p:tgtEl>
                                          <p:spTgt spid="28">
                                            <p:txEl>
                                              <p:pRg st="0" end="0"/>
                                            </p:txEl>
                                          </p:spTgt>
                                        </p:tgtEl>
                                        <p:attrNameLst>
                                          <p:attrName>style.visibility</p:attrName>
                                        </p:attrNameLst>
                                      </p:cBhvr>
                                      <p:to>
                                        <p:strVal val="visible"/>
                                      </p:to>
                                    </p:set>
                                  </p:childTnLst>
                                </p:cTn>
                              </p:par>
                              <p:par>
                                <p:cTn id="65" presetID="3" presetClass="emph" presetSubtype="2" fill="hold" grpId="0" nodeType="withEffect">
                                  <p:stCondLst>
                                    <p:cond delay="0"/>
                                  </p:stCondLst>
                                  <p:childTnLst>
                                    <p:animClr clrSpc="rgb" dir="cw">
                                      <p:cBhvr override="childStyle">
                                        <p:cTn id="66" dur="2000" fill="hold"/>
                                        <p:tgtEl>
                                          <p:spTgt spid="28">
                                            <p:txEl>
                                              <p:pRg st="0" end="0"/>
                                            </p:txEl>
                                          </p:spTgt>
                                        </p:tgtEl>
                                        <p:attrNameLst>
                                          <p:attrName>style.color</p:attrName>
                                        </p:attrNameLst>
                                      </p:cBhvr>
                                      <p:to>
                                        <a:srgbClr val="073B4C"/>
                                      </p:to>
                                    </p:animClr>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up)">
                                      <p:cBhvr>
                                        <p:cTn id="71" dur="2000"/>
                                        <p:tgtEl>
                                          <p:spTgt spid="29"/>
                                        </p:tgtEl>
                                      </p:cBhvr>
                                    </p:animEffect>
                                  </p:childTnLst>
                                </p:cTn>
                              </p:par>
                              <p:par>
                                <p:cTn id="72" presetID="7" presetClass="emph" presetSubtype="2" fill="hold" nodeType="withEffect">
                                  <p:stCondLst>
                                    <p:cond delay="0"/>
                                  </p:stCondLst>
                                  <p:childTnLst>
                                    <p:animClr clrSpc="rgb" dir="cw">
                                      <p:cBhvr>
                                        <p:cTn id="73" dur="2000" fill="hold"/>
                                        <p:tgtEl>
                                          <p:spTgt spid="29"/>
                                        </p:tgtEl>
                                        <p:attrNameLst>
                                          <p:attrName>stroke.color</p:attrName>
                                        </p:attrNameLst>
                                      </p:cBhvr>
                                      <p:to>
                                        <a:srgbClr val="FFC8DD"/>
                                      </p:to>
                                    </p:animClr>
                                    <p:set>
                                      <p:cBhvr>
                                        <p:cTn id="74" dur="2000" fill="hold"/>
                                        <p:tgtEl>
                                          <p:spTgt spid="29"/>
                                        </p:tgtEl>
                                        <p:attrNameLst>
                                          <p:attrName>stroke.on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par>
                          <p:cTn id="79" fill="hold">
                            <p:stCondLst>
                              <p:cond delay="0"/>
                            </p:stCondLst>
                            <p:childTnLst>
                              <p:par>
                                <p:cTn id="80" presetID="19" presetClass="emph" presetSubtype="0" fill="hold" grpId="0" nodeType="afterEffect">
                                  <p:stCondLst>
                                    <p:cond delay="0"/>
                                  </p:stCondLst>
                                  <p:childTnLst>
                                    <p:animClr clrSpc="rgb" dir="cw">
                                      <p:cBhvr override="childStyle">
                                        <p:cTn id="81" dur="500" fill="hold"/>
                                        <p:tgtEl>
                                          <p:spTgt spid="30"/>
                                        </p:tgtEl>
                                        <p:attrNameLst>
                                          <p:attrName>style.color</p:attrName>
                                        </p:attrNameLst>
                                      </p:cBhvr>
                                      <p:to>
                                        <a:srgbClr val="FFC8DD"/>
                                      </p:to>
                                    </p:animClr>
                                    <p:animClr clrSpc="rgb" dir="cw">
                                      <p:cBhvr>
                                        <p:cTn id="82" dur="500" fill="hold"/>
                                        <p:tgtEl>
                                          <p:spTgt spid="30"/>
                                        </p:tgtEl>
                                        <p:attrNameLst>
                                          <p:attrName>fillcolor</p:attrName>
                                        </p:attrNameLst>
                                      </p:cBhvr>
                                      <p:to>
                                        <a:srgbClr val="FFC8DD"/>
                                      </p:to>
                                    </p:animClr>
                                    <p:set>
                                      <p:cBhvr>
                                        <p:cTn id="83" dur="500" fill="hold"/>
                                        <p:tgtEl>
                                          <p:spTgt spid="30"/>
                                        </p:tgtEl>
                                        <p:attrNameLst>
                                          <p:attrName>fill.type</p:attrName>
                                        </p:attrNameLst>
                                      </p:cBhvr>
                                      <p:to>
                                        <p:strVal val="solid"/>
                                      </p:to>
                                    </p:set>
                                    <p:set>
                                      <p:cBhvr>
                                        <p:cTn id="84" dur="500" fill="hold"/>
                                        <p:tgtEl>
                                          <p:spTgt spid="30"/>
                                        </p:tgtEl>
                                        <p:attrNameLst>
                                          <p:attrName>fill.on</p:attrName>
                                        </p:attrNameLst>
                                      </p:cBhvr>
                                      <p:to>
                                        <p:strVal val="true"/>
                                      </p:to>
                                    </p:set>
                                  </p:childTnLst>
                                </p:cTn>
                              </p:par>
                              <p:par>
                                <p:cTn id="85" presetID="1" presetClass="entr" presetSubtype="0" fill="hold" grpId="1" nodeType="withEffect">
                                  <p:stCondLst>
                                    <p:cond delay="0"/>
                                  </p:stCondLst>
                                  <p:childTnLst>
                                    <p:set>
                                      <p:cBhvr>
                                        <p:cTn id="86" dur="1" fill="hold">
                                          <p:stCondLst>
                                            <p:cond delay="0"/>
                                          </p:stCondLst>
                                        </p:cTn>
                                        <p:tgtEl>
                                          <p:spTgt spid="31">
                                            <p:txEl>
                                              <p:pRg st="0" end="0"/>
                                            </p:txEl>
                                          </p:spTgt>
                                        </p:tgtEl>
                                        <p:attrNameLst>
                                          <p:attrName>style.visibility</p:attrName>
                                        </p:attrNameLst>
                                      </p:cBhvr>
                                      <p:to>
                                        <p:strVal val="visible"/>
                                      </p:to>
                                    </p:set>
                                  </p:childTnLst>
                                </p:cTn>
                              </p:par>
                              <p:par>
                                <p:cTn id="87" presetID="3" presetClass="emph" presetSubtype="2" fill="hold" grpId="0" nodeType="withEffect">
                                  <p:stCondLst>
                                    <p:cond delay="0"/>
                                  </p:stCondLst>
                                  <p:childTnLst>
                                    <p:animClr clrSpc="rgb" dir="cw">
                                      <p:cBhvr override="childStyle">
                                        <p:cTn id="88" dur="2000" fill="hold"/>
                                        <p:tgtEl>
                                          <p:spTgt spid="31">
                                            <p:txEl>
                                              <p:pRg st="0" end="0"/>
                                            </p:txEl>
                                          </p:spTgt>
                                        </p:tgtEl>
                                        <p:attrNameLst>
                                          <p:attrName>style.color</p:attrName>
                                        </p:attrNameLst>
                                      </p:cBhvr>
                                      <p:to>
                                        <a:srgbClr val="073B4C"/>
                                      </p:to>
                                    </p:animClr>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up)">
                                      <p:cBhvr>
                                        <p:cTn id="93" dur="2000"/>
                                        <p:tgtEl>
                                          <p:spTgt spid="32"/>
                                        </p:tgtEl>
                                      </p:cBhvr>
                                    </p:animEffect>
                                  </p:childTnLst>
                                </p:cTn>
                              </p:par>
                              <p:par>
                                <p:cTn id="94" presetID="7" presetClass="emph" presetSubtype="2" fill="hold" nodeType="withEffect">
                                  <p:stCondLst>
                                    <p:cond delay="0"/>
                                  </p:stCondLst>
                                  <p:childTnLst>
                                    <p:animClr clrSpc="rgb" dir="cw">
                                      <p:cBhvr>
                                        <p:cTn id="95" dur="2000" fill="hold"/>
                                        <p:tgtEl>
                                          <p:spTgt spid="32"/>
                                        </p:tgtEl>
                                        <p:attrNameLst>
                                          <p:attrName>stroke.color</p:attrName>
                                        </p:attrNameLst>
                                      </p:cBhvr>
                                      <p:to>
                                        <a:srgbClr val="FFC8DD"/>
                                      </p:to>
                                    </p:animClr>
                                    <p:set>
                                      <p:cBhvr>
                                        <p:cTn id="96" dur="2000" fill="hold"/>
                                        <p:tgtEl>
                                          <p:spTgt spid="32"/>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1" nodeType="clickEffect">
                                  <p:stCondLst>
                                    <p:cond delay="0"/>
                                  </p:stCondLst>
                                  <p:childTnLst>
                                    <p:set>
                                      <p:cBhvr>
                                        <p:cTn id="100" dur="1" fill="hold">
                                          <p:stCondLst>
                                            <p:cond delay="0"/>
                                          </p:stCondLst>
                                        </p:cTn>
                                        <p:tgtEl>
                                          <p:spTgt spid="33"/>
                                        </p:tgtEl>
                                        <p:attrNameLst>
                                          <p:attrName>style.visibility</p:attrName>
                                        </p:attrNameLst>
                                      </p:cBhvr>
                                      <p:to>
                                        <p:strVal val="visible"/>
                                      </p:to>
                                    </p:set>
                                  </p:childTnLst>
                                </p:cTn>
                              </p:par>
                            </p:childTnLst>
                          </p:cTn>
                        </p:par>
                        <p:par>
                          <p:cTn id="101" fill="hold">
                            <p:stCondLst>
                              <p:cond delay="0"/>
                            </p:stCondLst>
                            <p:childTnLst>
                              <p:par>
                                <p:cTn id="102" presetID="19" presetClass="emph" presetSubtype="0" fill="hold" grpId="0" nodeType="afterEffect">
                                  <p:stCondLst>
                                    <p:cond delay="0"/>
                                  </p:stCondLst>
                                  <p:childTnLst>
                                    <p:animClr clrSpc="rgb" dir="cw">
                                      <p:cBhvr override="childStyle">
                                        <p:cTn id="103" dur="500" fill="hold"/>
                                        <p:tgtEl>
                                          <p:spTgt spid="33"/>
                                        </p:tgtEl>
                                        <p:attrNameLst>
                                          <p:attrName>style.color</p:attrName>
                                        </p:attrNameLst>
                                      </p:cBhvr>
                                      <p:to>
                                        <a:srgbClr val="FFC8DD"/>
                                      </p:to>
                                    </p:animClr>
                                    <p:animClr clrSpc="rgb" dir="cw">
                                      <p:cBhvr>
                                        <p:cTn id="104" dur="500" fill="hold"/>
                                        <p:tgtEl>
                                          <p:spTgt spid="33"/>
                                        </p:tgtEl>
                                        <p:attrNameLst>
                                          <p:attrName>fillcolor</p:attrName>
                                        </p:attrNameLst>
                                      </p:cBhvr>
                                      <p:to>
                                        <a:srgbClr val="FFC8DD"/>
                                      </p:to>
                                    </p:animClr>
                                    <p:set>
                                      <p:cBhvr>
                                        <p:cTn id="105" dur="500" fill="hold"/>
                                        <p:tgtEl>
                                          <p:spTgt spid="33"/>
                                        </p:tgtEl>
                                        <p:attrNameLst>
                                          <p:attrName>fill.type</p:attrName>
                                        </p:attrNameLst>
                                      </p:cBhvr>
                                      <p:to>
                                        <p:strVal val="solid"/>
                                      </p:to>
                                    </p:set>
                                    <p:set>
                                      <p:cBhvr>
                                        <p:cTn id="106" dur="500" fill="hold"/>
                                        <p:tgtEl>
                                          <p:spTgt spid="33"/>
                                        </p:tgtEl>
                                        <p:attrNameLst>
                                          <p:attrName>fill.on</p:attrName>
                                        </p:attrNameLst>
                                      </p:cBhvr>
                                      <p:to>
                                        <p:strVal val="true"/>
                                      </p:to>
                                    </p:set>
                                  </p:childTnLst>
                                </p:cTn>
                              </p:par>
                              <p:par>
                                <p:cTn id="107" presetID="1" presetClass="entr" presetSubtype="0" fill="hold" grpId="1" nodeType="withEffect">
                                  <p:stCondLst>
                                    <p:cond delay="0"/>
                                  </p:stCondLst>
                                  <p:childTnLst>
                                    <p:set>
                                      <p:cBhvr>
                                        <p:cTn id="108" dur="1" fill="hold">
                                          <p:stCondLst>
                                            <p:cond delay="0"/>
                                          </p:stCondLst>
                                        </p:cTn>
                                        <p:tgtEl>
                                          <p:spTgt spid="34">
                                            <p:txEl>
                                              <p:pRg st="0" end="0"/>
                                            </p:txEl>
                                          </p:spTgt>
                                        </p:tgtEl>
                                        <p:attrNameLst>
                                          <p:attrName>style.visibility</p:attrName>
                                        </p:attrNameLst>
                                      </p:cBhvr>
                                      <p:to>
                                        <p:strVal val="visible"/>
                                      </p:to>
                                    </p:set>
                                  </p:childTnLst>
                                </p:cTn>
                              </p:par>
                              <p:par>
                                <p:cTn id="109" presetID="3" presetClass="emph" presetSubtype="2" fill="hold" grpId="0" nodeType="withEffect">
                                  <p:stCondLst>
                                    <p:cond delay="0"/>
                                  </p:stCondLst>
                                  <p:childTnLst>
                                    <p:animClr clrSpc="rgb" dir="cw">
                                      <p:cBhvr override="childStyle">
                                        <p:cTn id="110" dur="2000" fill="hold"/>
                                        <p:tgtEl>
                                          <p:spTgt spid="34">
                                            <p:txEl>
                                              <p:pRg st="0" end="0"/>
                                            </p:txEl>
                                          </p:spTgt>
                                        </p:tgtEl>
                                        <p:attrNameLst>
                                          <p:attrName>style.color</p:attrName>
                                        </p:attrNameLst>
                                      </p:cBhvr>
                                      <p:to>
                                        <a:srgbClr val="073B4C"/>
                                      </p:to>
                                    </p:animClr>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1" nodeType="afterEffect">
                                  <p:stCondLst>
                                    <p:cond delay="0"/>
                                  </p:stCondLst>
                                  <p:childTnLst>
                                    <p:set>
                                      <p:cBhvr>
                                        <p:cTn id="117" dur="1" fill="hold">
                                          <p:stCondLst>
                                            <p:cond delay="0"/>
                                          </p:stCondLst>
                                        </p:cTn>
                                        <p:tgtEl>
                                          <p:spTgt spid="4"/>
                                        </p:tgtEl>
                                        <p:attrNameLst>
                                          <p:attrName>style.visibility</p:attrName>
                                        </p:attrNameLst>
                                      </p:cBhvr>
                                      <p:to>
                                        <p:strVal val="visible"/>
                                      </p:to>
                                    </p:set>
                                  </p:childTnLst>
                                </p:cTn>
                              </p:par>
                              <p:par>
                                <p:cTn id="118" presetID="3" presetClass="emph" presetSubtype="2" fill="hold" grpId="0" nodeType="withEffect">
                                  <p:stCondLst>
                                    <p:cond delay="0"/>
                                  </p:stCondLst>
                                  <p:childTnLst>
                                    <p:animClr clrSpc="rgb" dir="cw">
                                      <p:cBhvr override="childStyle">
                                        <p:cTn id="119" dur="2000" fill="hold"/>
                                        <p:tgtEl>
                                          <p:spTgt spid="4"/>
                                        </p:tgtEl>
                                        <p:attrNameLst>
                                          <p:attrName>style.color</p:attrName>
                                        </p:attrNameLst>
                                      </p:cBhvr>
                                      <p:to>
                                        <a:srgbClr val="EF476F"/>
                                      </p:to>
                                    </p:animClr>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1" nodeType="clickEffect">
                                  <p:stCondLst>
                                    <p:cond delay="0"/>
                                  </p:stCondLst>
                                  <p:childTnLst>
                                    <p:set>
                                      <p:cBhvr>
                                        <p:cTn id="123" dur="1" fill="hold">
                                          <p:stCondLst>
                                            <p:cond delay="0"/>
                                          </p:stCondLst>
                                        </p:cTn>
                                        <p:tgtEl>
                                          <p:spTgt spid="10"/>
                                        </p:tgtEl>
                                        <p:attrNameLst>
                                          <p:attrName>style.visibility</p:attrName>
                                        </p:attrNameLst>
                                      </p:cBhvr>
                                      <p:to>
                                        <p:strVal val="visible"/>
                                      </p:to>
                                    </p:set>
                                  </p:childTnLst>
                                </p:cTn>
                              </p:par>
                            </p:childTnLst>
                          </p:cTn>
                        </p:par>
                        <p:par>
                          <p:cTn id="124" fill="hold">
                            <p:stCondLst>
                              <p:cond delay="0"/>
                            </p:stCondLst>
                            <p:childTnLst>
                              <p:par>
                                <p:cTn id="125" presetID="19" presetClass="emph" presetSubtype="0" fill="hold" grpId="0" nodeType="afterEffect">
                                  <p:stCondLst>
                                    <p:cond delay="0"/>
                                  </p:stCondLst>
                                  <p:childTnLst>
                                    <p:animClr clrSpc="rgb" dir="cw">
                                      <p:cBhvr override="childStyle">
                                        <p:cTn id="126" dur="500" fill="hold"/>
                                        <p:tgtEl>
                                          <p:spTgt spid="10"/>
                                        </p:tgtEl>
                                        <p:attrNameLst>
                                          <p:attrName>style.color</p:attrName>
                                        </p:attrNameLst>
                                      </p:cBhvr>
                                      <p:to>
                                        <a:srgbClr val="FFC8DD"/>
                                      </p:to>
                                    </p:animClr>
                                    <p:animClr clrSpc="rgb" dir="cw">
                                      <p:cBhvr>
                                        <p:cTn id="127" dur="500" fill="hold"/>
                                        <p:tgtEl>
                                          <p:spTgt spid="10"/>
                                        </p:tgtEl>
                                        <p:attrNameLst>
                                          <p:attrName>fillcolor</p:attrName>
                                        </p:attrNameLst>
                                      </p:cBhvr>
                                      <p:to>
                                        <a:srgbClr val="FFC8DD"/>
                                      </p:to>
                                    </p:animClr>
                                    <p:set>
                                      <p:cBhvr>
                                        <p:cTn id="128" dur="500" fill="hold"/>
                                        <p:tgtEl>
                                          <p:spTgt spid="10"/>
                                        </p:tgtEl>
                                        <p:attrNameLst>
                                          <p:attrName>fill.type</p:attrName>
                                        </p:attrNameLst>
                                      </p:cBhvr>
                                      <p:to>
                                        <p:strVal val="solid"/>
                                      </p:to>
                                    </p:set>
                                    <p:set>
                                      <p:cBhvr>
                                        <p:cTn id="129" dur="500" fill="hold"/>
                                        <p:tgtEl>
                                          <p:spTgt spid="10"/>
                                        </p:tgtEl>
                                        <p:attrNameLst>
                                          <p:attrName>fill.on</p:attrName>
                                        </p:attrNameLst>
                                      </p:cBhvr>
                                      <p:to>
                                        <p:strVal val="true"/>
                                      </p:to>
                                    </p:set>
                                  </p:childTnLst>
                                </p:cTn>
                              </p:par>
                              <p:par>
                                <p:cTn id="130" presetID="1" presetClass="entr" presetSubtype="0" fill="hold" grpId="1" nodeType="withEffect">
                                  <p:stCondLst>
                                    <p:cond delay="0"/>
                                  </p:stCondLst>
                                  <p:childTnLst>
                                    <p:set>
                                      <p:cBhvr>
                                        <p:cTn id="131" dur="1" fill="hold">
                                          <p:stCondLst>
                                            <p:cond delay="0"/>
                                          </p:stCondLst>
                                        </p:cTn>
                                        <p:tgtEl>
                                          <p:spTgt spid="11">
                                            <p:txEl>
                                              <p:pRg st="0" end="0"/>
                                            </p:txEl>
                                          </p:spTgt>
                                        </p:tgtEl>
                                        <p:attrNameLst>
                                          <p:attrName>style.visibility</p:attrName>
                                        </p:attrNameLst>
                                      </p:cBhvr>
                                      <p:to>
                                        <p:strVal val="visible"/>
                                      </p:to>
                                    </p:set>
                                  </p:childTnLst>
                                </p:cTn>
                              </p:par>
                              <p:par>
                                <p:cTn id="132" presetID="3" presetClass="emph" presetSubtype="2" fill="hold" grpId="0" nodeType="withEffect">
                                  <p:stCondLst>
                                    <p:cond delay="0"/>
                                  </p:stCondLst>
                                  <p:childTnLst>
                                    <p:animClr clrSpc="rgb" dir="cw">
                                      <p:cBhvr override="childStyle">
                                        <p:cTn id="133" dur="2000" fill="hold"/>
                                        <p:tgtEl>
                                          <p:spTgt spid="11">
                                            <p:txEl>
                                              <p:pRg st="0" end="0"/>
                                            </p:txEl>
                                          </p:spTgt>
                                        </p:tgtEl>
                                        <p:attrNameLst>
                                          <p:attrName>style.color</p:attrName>
                                        </p:attrNameLst>
                                      </p:cBhvr>
                                      <p:to>
                                        <a:srgbClr val="073B4C"/>
                                      </p:to>
                                    </p:animClr>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nodeType="clickEffect">
                                  <p:stCondLst>
                                    <p:cond delay="0"/>
                                  </p:stCondLst>
                                  <p:childTnLst>
                                    <p:set>
                                      <p:cBhvr>
                                        <p:cTn id="137" dur="1" fill="hold">
                                          <p:stCondLst>
                                            <p:cond delay="0"/>
                                          </p:stCondLst>
                                        </p:cTn>
                                        <p:tgtEl>
                                          <p:spTgt spid="13"/>
                                        </p:tgtEl>
                                        <p:attrNameLst>
                                          <p:attrName>style.visibility</p:attrName>
                                        </p:attrNameLst>
                                      </p:cBhvr>
                                      <p:to>
                                        <p:strVal val="visible"/>
                                      </p:to>
                                    </p:set>
                                    <p:animEffect transition="in" filter="wipe(up)">
                                      <p:cBhvr>
                                        <p:cTn id="138" dur="2000"/>
                                        <p:tgtEl>
                                          <p:spTgt spid="13"/>
                                        </p:tgtEl>
                                      </p:cBhvr>
                                    </p:animEffect>
                                  </p:childTnLst>
                                </p:cTn>
                              </p:par>
                              <p:par>
                                <p:cTn id="139" presetID="7" presetClass="emph" presetSubtype="2" fill="hold" nodeType="withEffect">
                                  <p:stCondLst>
                                    <p:cond delay="0"/>
                                  </p:stCondLst>
                                  <p:childTnLst>
                                    <p:animClr clrSpc="rgb" dir="cw">
                                      <p:cBhvr>
                                        <p:cTn id="140" dur="2000" fill="hold"/>
                                        <p:tgtEl>
                                          <p:spTgt spid="13"/>
                                        </p:tgtEl>
                                        <p:attrNameLst>
                                          <p:attrName>stroke.color</p:attrName>
                                        </p:attrNameLst>
                                      </p:cBhvr>
                                      <p:to>
                                        <a:srgbClr val="FFC8DD"/>
                                      </p:to>
                                    </p:animClr>
                                    <p:set>
                                      <p:cBhvr>
                                        <p:cTn id="141" dur="2000" fill="hold"/>
                                        <p:tgtEl>
                                          <p:spTgt spid="13"/>
                                        </p:tgtEl>
                                        <p:attrNameLst>
                                          <p:attrName>stroke.on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1" nodeType="clickEffect">
                                  <p:stCondLst>
                                    <p:cond delay="0"/>
                                  </p:stCondLst>
                                  <p:childTnLst>
                                    <p:set>
                                      <p:cBhvr>
                                        <p:cTn id="145" dur="1" fill="hold">
                                          <p:stCondLst>
                                            <p:cond delay="0"/>
                                          </p:stCondLst>
                                        </p:cTn>
                                        <p:tgtEl>
                                          <p:spTgt spid="14"/>
                                        </p:tgtEl>
                                        <p:attrNameLst>
                                          <p:attrName>style.visibility</p:attrName>
                                        </p:attrNameLst>
                                      </p:cBhvr>
                                      <p:to>
                                        <p:strVal val="visible"/>
                                      </p:to>
                                    </p:set>
                                  </p:childTnLst>
                                </p:cTn>
                              </p:par>
                            </p:childTnLst>
                          </p:cTn>
                        </p:par>
                        <p:par>
                          <p:cTn id="146" fill="hold">
                            <p:stCondLst>
                              <p:cond delay="0"/>
                            </p:stCondLst>
                            <p:childTnLst>
                              <p:par>
                                <p:cTn id="147" presetID="19" presetClass="emph" presetSubtype="0" fill="hold" grpId="0" nodeType="afterEffect">
                                  <p:stCondLst>
                                    <p:cond delay="0"/>
                                  </p:stCondLst>
                                  <p:childTnLst>
                                    <p:animClr clrSpc="rgb" dir="cw">
                                      <p:cBhvr override="childStyle">
                                        <p:cTn id="148" dur="500" fill="hold"/>
                                        <p:tgtEl>
                                          <p:spTgt spid="14"/>
                                        </p:tgtEl>
                                        <p:attrNameLst>
                                          <p:attrName>style.color</p:attrName>
                                        </p:attrNameLst>
                                      </p:cBhvr>
                                      <p:to>
                                        <a:srgbClr val="FFC8DD"/>
                                      </p:to>
                                    </p:animClr>
                                    <p:animClr clrSpc="rgb" dir="cw">
                                      <p:cBhvr>
                                        <p:cTn id="149" dur="500" fill="hold"/>
                                        <p:tgtEl>
                                          <p:spTgt spid="14"/>
                                        </p:tgtEl>
                                        <p:attrNameLst>
                                          <p:attrName>fillcolor</p:attrName>
                                        </p:attrNameLst>
                                      </p:cBhvr>
                                      <p:to>
                                        <a:srgbClr val="FFC8DD"/>
                                      </p:to>
                                    </p:animClr>
                                    <p:set>
                                      <p:cBhvr>
                                        <p:cTn id="150" dur="500" fill="hold"/>
                                        <p:tgtEl>
                                          <p:spTgt spid="14"/>
                                        </p:tgtEl>
                                        <p:attrNameLst>
                                          <p:attrName>fill.type</p:attrName>
                                        </p:attrNameLst>
                                      </p:cBhvr>
                                      <p:to>
                                        <p:strVal val="solid"/>
                                      </p:to>
                                    </p:set>
                                    <p:set>
                                      <p:cBhvr>
                                        <p:cTn id="151" dur="500" fill="hold"/>
                                        <p:tgtEl>
                                          <p:spTgt spid="14"/>
                                        </p:tgtEl>
                                        <p:attrNameLst>
                                          <p:attrName>fill.on</p:attrName>
                                        </p:attrNameLst>
                                      </p:cBhvr>
                                      <p:to>
                                        <p:strVal val="true"/>
                                      </p:to>
                                    </p:set>
                                  </p:childTnLst>
                                </p:cTn>
                              </p:par>
                              <p:par>
                                <p:cTn id="152" presetID="1" presetClass="entr" presetSubtype="0" fill="hold" grpId="1" nodeType="withEffect">
                                  <p:stCondLst>
                                    <p:cond delay="0"/>
                                  </p:stCondLst>
                                  <p:childTnLst>
                                    <p:set>
                                      <p:cBhvr>
                                        <p:cTn id="153" dur="1" fill="hold">
                                          <p:stCondLst>
                                            <p:cond delay="0"/>
                                          </p:stCondLst>
                                        </p:cTn>
                                        <p:tgtEl>
                                          <p:spTgt spid="15">
                                            <p:txEl>
                                              <p:pRg st="0" end="0"/>
                                            </p:txEl>
                                          </p:spTgt>
                                        </p:tgtEl>
                                        <p:attrNameLst>
                                          <p:attrName>style.visibility</p:attrName>
                                        </p:attrNameLst>
                                      </p:cBhvr>
                                      <p:to>
                                        <p:strVal val="visible"/>
                                      </p:to>
                                    </p:set>
                                  </p:childTnLst>
                                </p:cTn>
                              </p:par>
                              <p:par>
                                <p:cTn id="154" presetID="3" presetClass="emph" presetSubtype="2" fill="hold" grpId="0" nodeType="withEffect">
                                  <p:stCondLst>
                                    <p:cond delay="0"/>
                                  </p:stCondLst>
                                  <p:childTnLst>
                                    <p:animClr clrSpc="rgb" dir="cw">
                                      <p:cBhvr override="childStyle">
                                        <p:cTn id="155" dur="2000" fill="hold"/>
                                        <p:tgtEl>
                                          <p:spTgt spid="15">
                                            <p:txEl>
                                              <p:pRg st="0" end="0"/>
                                            </p:txEl>
                                          </p:spTgt>
                                        </p:tgtEl>
                                        <p:attrNameLst>
                                          <p:attrName>style.color</p:attrName>
                                        </p:attrNameLst>
                                      </p:cBhvr>
                                      <p:to>
                                        <a:srgbClr val="073B4C"/>
                                      </p:to>
                                    </p:animClr>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7"/>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1" nodeType="afterEffect">
                                  <p:stCondLst>
                                    <p:cond delay="0"/>
                                  </p:stCondLst>
                                  <p:childTnLst>
                                    <p:set>
                                      <p:cBhvr>
                                        <p:cTn id="162" dur="1" fill="hold">
                                          <p:stCondLst>
                                            <p:cond delay="0"/>
                                          </p:stCondLst>
                                        </p:cTn>
                                        <p:tgtEl>
                                          <p:spTgt spid="16"/>
                                        </p:tgtEl>
                                        <p:attrNameLst>
                                          <p:attrName>style.visibility</p:attrName>
                                        </p:attrNameLst>
                                      </p:cBhvr>
                                      <p:to>
                                        <p:strVal val="visible"/>
                                      </p:to>
                                    </p:set>
                                  </p:childTnLst>
                                </p:cTn>
                              </p:par>
                              <p:par>
                                <p:cTn id="163" presetID="3" presetClass="emph" presetSubtype="2" fill="hold" grpId="0" nodeType="withEffect">
                                  <p:stCondLst>
                                    <p:cond delay="0"/>
                                  </p:stCondLst>
                                  <p:childTnLst>
                                    <p:animClr clrSpc="rgb" dir="cw">
                                      <p:cBhvr override="childStyle">
                                        <p:cTn id="164" dur="2000" fill="hold"/>
                                        <p:tgtEl>
                                          <p:spTgt spid="16"/>
                                        </p:tgtEl>
                                        <p:attrNameLst>
                                          <p:attrName>style.color</p:attrName>
                                        </p:attrNameLst>
                                      </p:cBhvr>
                                      <p:to>
                                        <a:srgbClr val="EF476F"/>
                                      </p:to>
                                    </p:animClr>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1" nodeType="clickEffect">
                                  <p:stCondLst>
                                    <p:cond delay="0"/>
                                  </p:stCondLst>
                                  <p:childTnLst>
                                    <p:set>
                                      <p:cBhvr>
                                        <p:cTn id="168" dur="1" fill="hold">
                                          <p:stCondLst>
                                            <p:cond delay="0"/>
                                          </p:stCondLst>
                                        </p:cTn>
                                        <p:tgtEl>
                                          <p:spTgt spid="18"/>
                                        </p:tgtEl>
                                        <p:attrNameLst>
                                          <p:attrName>style.visibility</p:attrName>
                                        </p:attrNameLst>
                                      </p:cBhvr>
                                      <p:to>
                                        <p:strVal val="visible"/>
                                      </p:to>
                                    </p:set>
                                  </p:childTnLst>
                                </p:cTn>
                              </p:par>
                            </p:childTnLst>
                          </p:cTn>
                        </p:par>
                        <p:par>
                          <p:cTn id="169" fill="hold">
                            <p:stCondLst>
                              <p:cond delay="0"/>
                            </p:stCondLst>
                            <p:childTnLst>
                              <p:par>
                                <p:cTn id="170" presetID="19" presetClass="emph" presetSubtype="0" fill="hold" grpId="0" nodeType="afterEffect">
                                  <p:stCondLst>
                                    <p:cond delay="0"/>
                                  </p:stCondLst>
                                  <p:childTnLst>
                                    <p:animClr clrSpc="rgb" dir="cw">
                                      <p:cBhvr override="childStyle">
                                        <p:cTn id="171" dur="500" fill="hold"/>
                                        <p:tgtEl>
                                          <p:spTgt spid="18"/>
                                        </p:tgtEl>
                                        <p:attrNameLst>
                                          <p:attrName>style.color</p:attrName>
                                        </p:attrNameLst>
                                      </p:cBhvr>
                                      <p:to>
                                        <a:srgbClr val="FFC8DD"/>
                                      </p:to>
                                    </p:animClr>
                                    <p:animClr clrSpc="rgb" dir="cw">
                                      <p:cBhvr>
                                        <p:cTn id="172" dur="500" fill="hold"/>
                                        <p:tgtEl>
                                          <p:spTgt spid="18"/>
                                        </p:tgtEl>
                                        <p:attrNameLst>
                                          <p:attrName>fillcolor</p:attrName>
                                        </p:attrNameLst>
                                      </p:cBhvr>
                                      <p:to>
                                        <a:srgbClr val="FFC8DD"/>
                                      </p:to>
                                    </p:animClr>
                                    <p:set>
                                      <p:cBhvr>
                                        <p:cTn id="173" dur="500" fill="hold"/>
                                        <p:tgtEl>
                                          <p:spTgt spid="18"/>
                                        </p:tgtEl>
                                        <p:attrNameLst>
                                          <p:attrName>fill.type</p:attrName>
                                        </p:attrNameLst>
                                      </p:cBhvr>
                                      <p:to>
                                        <p:strVal val="solid"/>
                                      </p:to>
                                    </p:set>
                                    <p:set>
                                      <p:cBhvr>
                                        <p:cTn id="174" dur="500" fill="hold"/>
                                        <p:tgtEl>
                                          <p:spTgt spid="18"/>
                                        </p:tgtEl>
                                        <p:attrNameLst>
                                          <p:attrName>fill.on</p:attrName>
                                        </p:attrNameLst>
                                      </p:cBhvr>
                                      <p:to>
                                        <p:strVal val="true"/>
                                      </p:to>
                                    </p:set>
                                  </p:childTnLst>
                                </p:cTn>
                              </p:par>
                              <p:par>
                                <p:cTn id="175" presetID="1" presetClass="entr" presetSubtype="0" fill="hold" grpId="1" nodeType="withEffect">
                                  <p:stCondLst>
                                    <p:cond delay="0"/>
                                  </p:stCondLst>
                                  <p:childTnLst>
                                    <p:set>
                                      <p:cBhvr>
                                        <p:cTn id="176" dur="1" fill="hold">
                                          <p:stCondLst>
                                            <p:cond delay="0"/>
                                          </p:stCondLst>
                                        </p:cTn>
                                        <p:tgtEl>
                                          <p:spTgt spid="19">
                                            <p:txEl>
                                              <p:pRg st="0" end="0"/>
                                            </p:txEl>
                                          </p:spTgt>
                                        </p:tgtEl>
                                        <p:attrNameLst>
                                          <p:attrName>style.visibility</p:attrName>
                                        </p:attrNameLst>
                                      </p:cBhvr>
                                      <p:to>
                                        <p:strVal val="visible"/>
                                      </p:to>
                                    </p:set>
                                  </p:childTnLst>
                                </p:cTn>
                              </p:par>
                              <p:par>
                                <p:cTn id="177" presetID="3" presetClass="emph" presetSubtype="2" fill="hold" grpId="0" nodeType="withEffect">
                                  <p:stCondLst>
                                    <p:cond delay="0"/>
                                  </p:stCondLst>
                                  <p:childTnLst>
                                    <p:animClr clrSpc="rgb" dir="cw">
                                      <p:cBhvr override="childStyle">
                                        <p:cTn id="178" dur="2000" fill="hold"/>
                                        <p:tgtEl>
                                          <p:spTgt spid="19">
                                            <p:txEl>
                                              <p:pRg st="0" end="0"/>
                                            </p:txEl>
                                          </p:spTgt>
                                        </p:tgtEl>
                                        <p:attrNameLst>
                                          <p:attrName>style.color</p:attrName>
                                        </p:attrNameLst>
                                      </p:cBhvr>
                                      <p:to>
                                        <a:srgbClr val="073B4C"/>
                                      </p:to>
                                    </p:animClr>
                                  </p:childTnLst>
                                </p:cTn>
                              </p:par>
                            </p:childTnLst>
                          </p:cTn>
                        </p:par>
                      </p:childTnLst>
                    </p:cTn>
                  </p:par>
                  <p:par>
                    <p:cTn id="179" fill="hold">
                      <p:stCondLst>
                        <p:cond delay="indefinite"/>
                      </p:stCondLst>
                      <p:childTnLst>
                        <p:par>
                          <p:cTn id="180" fill="hold">
                            <p:stCondLst>
                              <p:cond delay="0"/>
                            </p:stCondLst>
                            <p:childTnLst>
                              <p:par>
                                <p:cTn id="181" presetID="22" presetClass="entr" presetSubtype="1" fill="hold" nodeType="clickEffect">
                                  <p:stCondLst>
                                    <p:cond delay="0"/>
                                  </p:stCondLst>
                                  <p:childTnLst>
                                    <p:set>
                                      <p:cBhvr>
                                        <p:cTn id="182" dur="1" fill="hold">
                                          <p:stCondLst>
                                            <p:cond delay="0"/>
                                          </p:stCondLst>
                                        </p:cTn>
                                        <p:tgtEl>
                                          <p:spTgt spid="21"/>
                                        </p:tgtEl>
                                        <p:attrNameLst>
                                          <p:attrName>style.visibility</p:attrName>
                                        </p:attrNameLst>
                                      </p:cBhvr>
                                      <p:to>
                                        <p:strVal val="visible"/>
                                      </p:to>
                                    </p:set>
                                    <p:animEffect transition="in" filter="wipe(up)">
                                      <p:cBhvr>
                                        <p:cTn id="183" dur="2000"/>
                                        <p:tgtEl>
                                          <p:spTgt spid="21"/>
                                        </p:tgtEl>
                                      </p:cBhvr>
                                    </p:animEffect>
                                  </p:childTnLst>
                                </p:cTn>
                              </p:par>
                              <p:par>
                                <p:cTn id="184" presetID="7" presetClass="emph" presetSubtype="2" fill="hold" nodeType="withEffect">
                                  <p:stCondLst>
                                    <p:cond delay="0"/>
                                  </p:stCondLst>
                                  <p:childTnLst>
                                    <p:animClr clrSpc="rgb" dir="cw">
                                      <p:cBhvr>
                                        <p:cTn id="185" dur="2000" fill="hold"/>
                                        <p:tgtEl>
                                          <p:spTgt spid="21"/>
                                        </p:tgtEl>
                                        <p:attrNameLst>
                                          <p:attrName>stroke.color</p:attrName>
                                        </p:attrNameLst>
                                      </p:cBhvr>
                                      <p:to>
                                        <a:srgbClr val="FFC8DD"/>
                                      </p:to>
                                    </p:animClr>
                                    <p:set>
                                      <p:cBhvr>
                                        <p:cTn id="186" dur="2000" fill="hold"/>
                                        <p:tgtEl>
                                          <p:spTgt spid="21"/>
                                        </p:tgtEl>
                                        <p:attrNameLst>
                                          <p:attrName>stroke.on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1" nodeType="clickEffect">
                                  <p:stCondLst>
                                    <p:cond delay="0"/>
                                  </p:stCondLst>
                                  <p:childTnLst>
                                    <p:set>
                                      <p:cBhvr>
                                        <p:cTn id="190" dur="1" fill="hold">
                                          <p:stCondLst>
                                            <p:cond delay="0"/>
                                          </p:stCondLst>
                                        </p:cTn>
                                        <p:tgtEl>
                                          <p:spTgt spid="22"/>
                                        </p:tgtEl>
                                        <p:attrNameLst>
                                          <p:attrName>style.visibility</p:attrName>
                                        </p:attrNameLst>
                                      </p:cBhvr>
                                      <p:to>
                                        <p:strVal val="visible"/>
                                      </p:to>
                                    </p:set>
                                  </p:childTnLst>
                                </p:cTn>
                              </p:par>
                            </p:childTnLst>
                          </p:cTn>
                        </p:par>
                        <p:par>
                          <p:cTn id="191" fill="hold">
                            <p:stCondLst>
                              <p:cond delay="0"/>
                            </p:stCondLst>
                            <p:childTnLst>
                              <p:par>
                                <p:cTn id="192" presetID="19" presetClass="emph" presetSubtype="0" fill="hold" grpId="0" nodeType="afterEffect">
                                  <p:stCondLst>
                                    <p:cond delay="0"/>
                                  </p:stCondLst>
                                  <p:childTnLst>
                                    <p:animClr clrSpc="rgb" dir="cw">
                                      <p:cBhvr override="childStyle">
                                        <p:cTn id="193" dur="500" fill="hold"/>
                                        <p:tgtEl>
                                          <p:spTgt spid="22"/>
                                        </p:tgtEl>
                                        <p:attrNameLst>
                                          <p:attrName>style.color</p:attrName>
                                        </p:attrNameLst>
                                      </p:cBhvr>
                                      <p:to>
                                        <a:srgbClr val="FFC8DD"/>
                                      </p:to>
                                    </p:animClr>
                                    <p:animClr clrSpc="rgb" dir="cw">
                                      <p:cBhvr>
                                        <p:cTn id="194" dur="500" fill="hold"/>
                                        <p:tgtEl>
                                          <p:spTgt spid="22"/>
                                        </p:tgtEl>
                                        <p:attrNameLst>
                                          <p:attrName>fillcolor</p:attrName>
                                        </p:attrNameLst>
                                      </p:cBhvr>
                                      <p:to>
                                        <a:srgbClr val="FFC8DD"/>
                                      </p:to>
                                    </p:animClr>
                                    <p:set>
                                      <p:cBhvr>
                                        <p:cTn id="195" dur="500" fill="hold"/>
                                        <p:tgtEl>
                                          <p:spTgt spid="22"/>
                                        </p:tgtEl>
                                        <p:attrNameLst>
                                          <p:attrName>fill.type</p:attrName>
                                        </p:attrNameLst>
                                      </p:cBhvr>
                                      <p:to>
                                        <p:strVal val="solid"/>
                                      </p:to>
                                    </p:set>
                                    <p:set>
                                      <p:cBhvr>
                                        <p:cTn id="196" dur="500" fill="hold"/>
                                        <p:tgtEl>
                                          <p:spTgt spid="22"/>
                                        </p:tgtEl>
                                        <p:attrNameLst>
                                          <p:attrName>fill.on</p:attrName>
                                        </p:attrNameLst>
                                      </p:cBhvr>
                                      <p:to>
                                        <p:strVal val="true"/>
                                      </p:to>
                                    </p:set>
                                  </p:childTnLst>
                                </p:cTn>
                              </p:par>
                              <p:par>
                                <p:cTn id="197" presetID="1" presetClass="entr" presetSubtype="0" fill="hold" grpId="1" nodeType="withEffect">
                                  <p:stCondLst>
                                    <p:cond delay="0"/>
                                  </p:stCondLst>
                                  <p:childTnLst>
                                    <p:set>
                                      <p:cBhvr>
                                        <p:cTn id="198" dur="1" fill="hold">
                                          <p:stCondLst>
                                            <p:cond delay="0"/>
                                          </p:stCondLst>
                                        </p:cTn>
                                        <p:tgtEl>
                                          <p:spTgt spid="23">
                                            <p:txEl>
                                              <p:pRg st="0" end="0"/>
                                            </p:txEl>
                                          </p:spTgt>
                                        </p:tgtEl>
                                        <p:attrNameLst>
                                          <p:attrName>style.visibility</p:attrName>
                                        </p:attrNameLst>
                                      </p:cBhvr>
                                      <p:to>
                                        <p:strVal val="visible"/>
                                      </p:to>
                                    </p:set>
                                  </p:childTnLst>
                                </p:cTn>
                              </p:par>
                              <p:par>
                                <p:cTn id="199" presetID="3" presetClass="emph" presetSubtype="2" fill="hold" grpId="0" nodeType="withEffect">
                                  <p:stCondLst>
                                    <p:cond delay="0"/>
                                  </p:stCondLst>
                                  <p:childTnLst>
                                    <p:animClr clrSpc="rgb" dir="cw">
                                      <p:cBhvr override="childStyle">
                                        <p:cTn id="200" dur="2000" fill="hold"/>
                                        <p:tgtEl>
                                          <p:spTgt spid="23">
                                            <p:txEl>
                                              <p:pRg st="0" end="0"/>
                                            </p:txEl>
                                          </p:spTgt>
                                        </p:tgtEl>
                                        <p:attrNameLst>
                                          <p:attrName>style.color</p:attrName>
                                        </p:attrNameLst>
                                      </p:cBhvr>
                                      <p:to>
                                        <a:srgbClr val="073B4C"/>
                                      </p:to>
                                    </p:animClr>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46"/>
                                        </p:tgtEl>
                                        <p:attrNameLst>
                                          <p:attrName>style.visibility</p:attrName>
                                        </p:attrNameLst>
                                      </p:cBhvr>
                                      <p:to>
                                        <p:strVal val="visible"/>
                                      </p:to>
                                    </p:set>
                                  </p:childTnLst>
                                </p:cTn>
                              </p:par>
                            </p:childTnLst>
                          </p:cTn>
                        </p:par>
                        <p:par>
                          <p:cTn id="205" fill="hold">
                            <p:stCondLst>
                              <p:cond delay="0"/>
                            </p:stCondLst>
                            <p:childTnLst>
                              <p:par>
                                <p:cTn id="206" presetID="1" presetClass="entr" presetSubtype="0" fill="hold" grpId="1" nodeType="afterEffect">
                                  <p:stCondLst>
                                    <p:cond delay="0"/>
                                  </p:stCondLst>
                                  <p:childTnLst>
                                    <p:set>
                                      <p:cBhvr>
                                        <p:cTn id="207" dur="1" fill="hold">
                                          <p:stCondLst>
                                            <p:cond delay="0"/>
                                          </p:stCondLst>
                                        </p:cTn>
                                        <p:tgtEl>
                                          <p:spTgt spid="24"/>
                                        </p:tgtEl>
                                        <p:attrNameLst>
                                          <p:attrName>style.visibility</p:attrName>
                                        </p:attrNameLst>
                                      </p:cBhvr>
                                      <p:to>
                                        <p:strVal val="visible"/>
                                      </p:to>
                                    </p:set>
                                  </p:childTnLst>
                                </p:cTn>
                              </p:par>
                              <p:par>
                                <p:cTn id="208" presetID="3" presetClass="emph" presetSubtype="2" fill="hold" grpId="0" nodeType="withEffect">
                                  <p:stCondLst>
                                    <p:cond delay="0"/>
                                  </p:stCondLst>
                                  <p:childTnLst>
                                    <p:animClr clrSpc="rgb" dir="cw">
                                      <p:cBhvr override="childStyle">
                                        <p:cTn id="209" dur="2000" fill="hold"/>
                                        <p:tgtEl>
                                          <p:spTgt spid="24"/>
                                        </p:tgtEl>
                                        <p:attrNameLst>
                                          <p:attrName>style.color</p:attrName>
                                        </p:attrNameLst>
                                      </p:cBhvr>
                                      <p:to>
                                        <a:srgbClr val="EF476F"/>
                                      </p:to>
                                    </p:animClr>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1" nodeType="clickEffect">
                                  <p:stCondLst>
                                    <p:cond delay="0"/>
                                  </p:stCondLst>
                                  <p:childTnLst>
                                    <p:set>
                                      <p:cBhvr>
                                        <p:cTn id="213" dur="1" fill="hold">
                                          <p:stCondLst>
                                            <p:cond delay="0"/>
                                          </p:stCondLst>
                                        </p:cTn>
                                        <p:tgtEl>
                                          <p:spTgt spid="47"/>
                                        </p:tgtEl>
                                        <p:attrNameLst>
                                          <p:attrName>style.visibility</p:attrName>
                                        </p:attrNameLst>
                                      </p:cBhvr>
                                      <p:to>
                                        <p:strVal val="visible"/>
                                      </p:to>
                                    </p:set>
                                  </p:childTnLst>
                                </p:cTn>
                              </p:par>
                            </p:childTnLst>
                          </p:cTn>
                        </p:par>
                        <p:par>
                          <p:cTn id="214" fill="hold">
                            <p:stCondLst>
                              <p:cond delay="0"/>
                            </p:stCondLst>
                            <p:childTnLst>
                              <p:par>
                                <p:cTn id="215" presetID="19" presetClass="emph" presetSubtype="0" fill="hold" grpId="0" nodeType="afterEffect">
                                  <p:stCondLst>
                                    <p:cond delay="0"/>
                                  </p:stCondLst>
                                  <p:childTnLst>
                                    <p:animClr clrSpc="rgb" dir="cw">
                                      <p:cBhvr override="childStyle">
                                        <p:cTn id="216" dur="500" fill="hold"/>
                                        <p:tgtEl>
                                          <p:spTgt spid="47"/>
                                        </p:tgtEl>
                                        <p:attrNameLst>
                                          <p:attrName>style.color</p:attrName>
                                        </p:attrNameLst>
                                      </p:cBhvr>
                                      <p:to>
                                        <a:srgbClr val="FFC8DD"/>
                                      </p:to>
                                    </p:animClr>
                                    <p:animClr clrSpc="rgb" dir="cw">
                                      <p:cBhvr>
                                        <p:cTn id="217" dur="500" fill="hold"/>
                                        <p:tgtEl>
                                          <p:spTgt spid="47"/>
                                        </p:tgtEl>
                                        <p:attrNameLst>
                                          <p:attrName>fillcolor</p:attrName>
                                        </p:attrNameLst>
                                      </p:cBhvr>
                                      <p:to>
                                        <a:srgbClr val="FFC8DD"/>
                                      </p:to>
                                    </p:animClr>
                                    <p:set>
                                      <p:cBhvr>
                                        <p:cTn id="218" dur="500" fill="hold"/>
                                        <p:tgtEl>
                                          <p:spTgt spid="47"/>
                                        </p:tgtEl>
                                        <p:attrNameLst>
                                          <p:attrName>fill.type</p:attrName>
                                        </p:attrNameLst>
                                      </p:cBhvr>
                                      <p:to>
                                        <p:strVal val="solid"/>
                                      </p:to>
                                    </p:set>
                                    <p:set>
                                      <p:cBhvr>
                                        <p:cTn id="219" dur="500" fill="hold"/>
                                        <p:tgtEl>
                                          <p:spTgt spid="47"/>
                                        </p:tgtEl>
                                        <p:attrNameLst>
                                          <p:attrName>fill.on</p:attrName>
                                        </p:attrNameLst>
                                      </p:cBhvr>
                                      <p:to>
                                        <p:strVal val="true"/>
                                      </p:to>
                                    </p:set>
                                  </p:childTnLst>
                                </p:cTn>
                              </p:par>
                              <p:par>
                                <p:cTn id="220" presetID="1" presetClass="entr" presetSubtype="0" fill="hold" grpId="1" nodeType="withEffect">
                                  <p:stCondLst>
                                    <p:cond delay="0"/>
                                  </p:stCondLst>
                                  <p:childTnLst>
                                    <p:set>
                                      <p:cBhvr>
                                        <p:cTn id="221" dur="1" fill="hold">
                                          <p:stCondLst>
                                            <p:cond delay="0"/>
                                          </p:stCondLst>
                                        </p:cTn>
                                        <p:tgtEl>
                                          <p:spTgt spid="48">
                                            <p:txEl>
                                              <p:pRg st="0" end="0"/>
                                            </p:txEl>
                                          </p:spTgt>
                                        </p:tgtEl>
                                        <p:attrNameLst>
                                          <p:attrName>style.visibility</p:attrName>
                                        </p:attrNameLst>
                                      </p:cBhvr>
                                      <p:to>
                                        <p:strVal val="visible"/>
                                      </p:to>
                                    </p:set>
                                  </p:childTnLst>
                                </p:cTn>
                              </p:par>
                              <p:par>
                                <p:cTn id="222" presetID="3" presetClass="emph" presetSubtype="2" fill="hold" grpId="0" nodeType="withEffect">
                                  <p:stCondLst>
                                    <p:cond delay="0"/>
                                  </p:stCondLst>
                                  <p:childTnLst>
                                    <p:animClr clrSpc="rgb" dir="cw">
                                      <p:cBhvr override="childStyle">
                                        <p:cTn id="223" dur="2000" fill="hold"/>
                                        <p:tgtEl>
                                          <p:spTgt spid="48">
                                            <p:txEl>
                                              <p:pRg st="0" end="0"/>
                                            </p:txEl>
                                          </p:spTgt>
                                        </p:tgtEl>
                                        <p:attrNameLst>
                                          <p:attrName>style.color</p:attrName>
                                        </p:attrNameLst>
                                      </p:cBhvr>
                                      <p:to>
                                        <a:srgbClr val="073B4C"/>
                                      </p:to>
                                    </p:animClr>
                                  </p:childTnLst>
                                </p:cTn>
                              </p:par>
                            </p:childTnLst>
                          </p:cTn>
                        </p:par>
                      </p:childTnLst>
                    </p:cTn>
                  </p:par>
                  <p:par>
                    <p:cTn id="224" fill="hold">
                      <p:stCondLst>
                        <p:cond delay="indefinite"/>
                      </p:stCondLst>
                      <p:childTnLst>
                        <p:par>
                          <p:cTn id="225" fill="hold">
                            <p:stCondLst>
                              <p:cond delay="0"/>
                            </p:stCondLst>
                            <p:childTnLst>
                              <p:par>
                                <p:cTn id="226" presetID="22" presetClass="entr" presetSubtype="1" fill="hold" grpId="0" nodeType="clickEffect">
                                  <p:stCondLst>
                                    <p:cond delay="0"/>
                                  </p:stCondLst>
                                  <p:childTnLst>
                                    <p:set>
                                      <p:cBhvr>
                                        <p:cTn id="227" dur="1" fill="hold">
                                          <p:stCondLst>
                                            <p:cond delay="0"/>
                                          </p:stCondLst>
                                        </p:cTn>
                                        <p:tgtEl>
                                          <p:spTgt spid="52"/>
                                        </p:tgtEl>
                                        <p:attrNameLst>
                                          <p:attrName>style.visibility</p:attrName>
                                        </p:attrNameLst>
                                      </p:cBhvr>
                                      <p:to>
                                        <p:strVal val="visible"/>
                                      </p:to>
                                    </p:set>
                                    <p:animEffect transition="in" filter="wipe(up)">
                                      <p:cBhvr>
                                        <p:cTn id="228" dur="500"/>
                                        <p:tgtEl>
                                          <p:spTgt spid="52"/>
                                        </p:tgtEl>
                                      </p:cBhvr>
                                    </p:animEffect>
                                  </p:childTnLst>
                                </p:cTn>
                              </p:par>
                            </p:childTnLst>
                          </p:cTn>
                        </p:par>
                      </p:childTnLst>
                    </p:cTn>
                  </p:par>
                  <p:par>
                    <p:cTn id="229" fill="hold">
                      <p:stCondLst>
                        <p:cond delay="indefinite"/>
                      </p:stCondLst>
                      <p:childTnLst>
                        <p:par>
                          <p:cTn id="230" fill="hold">
                            <p:stCondLst>
                              <p:cond delay="0"/>
                            </p:stCondLst>
                            <p:childTnLst>
                              <p:par>
                                <p:cTn id="231" presetID="16" presetClass="entr" presetSubtype="21" fill="hold" grpId="0" nodeType="clickEffect">
                                  <p:stCondLst>
                                    <p:cond delay="0"/>
                                  </p:stCondLst>
                                  <p:childTnLst>
                                    <p:set>
                                      <p:cBhvr>
                                        <p:cTn id="232" dur="1" fill="hold">
                                          <p:stCondLst>
                                            <p:cond delay="0"/>
                                          </p:stCondLst>
                                        </p:cTn>
                                        <p:tgtEl>
                                          <p:spTgt spid="53"/>
                                        </p:tgtEl>
                                        <p:attrNameLst>
                                          <p:attrName>style.visibility</p:attrName>
                                        </p:attrNameLst>
                                      </p:cBhvr>
                                      <p:to>
                                        <p:strVal val="visible"/>
                                      </p:to>
                                    </p:set>
                                    <p:animEffect transition="in" filter="barn(inVertical)">
                                      <p:cBhvr>
                                        <p:cTn id="233" dur="500"/>
                                        <p:tgtEl>
                                          <p:spTgt spid="53"/>
                                        </p:tgtEl>
                                      </p:cBhvr>
                                    </p:animEffect>
                                  </p:childTnLst>
                                </p:cTn>
                              </p:par>
                            </p:childTnLst>
                          </p:cTn>
                        </p:par>
                      </p:childTnLst>
                    </p:cTn>
                  </p:par>
                  <p:par>
                    <p:cTn id="234" fill="hold">
                      <p:stCondLst>
                        <p:cond delay="indefinite"/>
                      </p:stCondLst>
                      <p:childTnLst>
                        <p:par>
                          <p:cTn id="235" fill="hold">
                            <p:stCondLst>
                              <p:cond delay="0"/>
                            </p:stCondLst>
                            <p:childTnLst>
                              <p:par>
                                <p:cTn id="236" presetID="16" presetClass="entr" presetSubtype="21" fill="hold" grpId="0" nodeType="clickEffect">
                                  <p:stCondLst>
                                    <p:cond delay="0"/>
                                  </p:stCondLst>
                                  <p:childTnLst>
                                    <p:set>
                                      <p:cBhvr>
                                        <p:cTn id="237" dur="1" fill="hold">
                                          <p:stCondLst>
                                            <p:cond delay="0"/>
                                          </p:stCondLst>
                                        </p:cTn>
                                        <p:tgtEl>
                                          <p:spTgt spid="54"/>
                                        </p:tgtEl>
                                        <p:attrNameLst>
                                          <p:attrName>style.visibility</p:attrName>
                                        </p:attrNameLst>
                                      </p:cBhvr>
                                      <p:to>
                                        <p:strVal val="visible"/>
                                      </p:to>
                                    </p:set>
                                    <p:animEffect transition="in" filter="barn(inVertical)">
                                      <p:cBhvr>
                                        <p:cTn id="238" dur="500"/>
                                        <p:tgtEl>
                                          <p:spTgt spid="54"/>
                                        </p:tgtEl>
                                      </p:cBhvr>
                                    </p:animEffect>
                                  </p:childTnLst>
                                </p:cTn>
                              </p:par>
                            </p:childTnLst>
                          </p:cTn>
                        </p:par>
                      </p:childTnLst>
                    </p:cTn>
                  </p:par>
                  <p:par>
                    <p:cTn id="239" fill="hold">
                      <p:stCondLst>
                        <p:cond delay="indefinite"/>
                      </p:stCondLst>
                      <p:childTnLst>
                        <p:par>
                          <p:cTn id="240" fill="hold">
                            <p:stCondLst>
                              <p:cond delay="0"/>
                            </p:stCondLst>
                            <p:childTnLst>
                              <p:par>
                                <p:cTn id="241" presetID="16" presetClass="entr" presetSubtype="21" fill="hold" grpId="0" nodeType="clickEffect">
                                  <p:stCondLst>
                                    <p:cond delay="0"/>
                                  </p:stCondLst>
                                  <p:childTnLst>
                                    <p:set>
                                      <p:cBhvr>
                                        <p:cTn id="242" dur="1" fill="hold">
                                          <p:stCondLst>
                                            <p:cond delay="0"/>
                                          </p:stCondLst>
                                        </p:cTn>
                                        <p:tgtEl>
                                          <p:spTgt spid="55"/>
                                        </p:tgtEl>
                                        <p:attrNameLst>
                                          <p:attrName>style.visibility</p:attrName>
                                        </p:attrNameLst>
                                      </p:cBhvr>
                                      <p:to>
                                        <p:strVal val="visible"/>
                                      </p:to>
                                    </p:set>
                                    <p:animEffect transition="in" filter="barn(inVertical)">
                                      <p:cBhvr>
                                        <p:cTn id="243" dur="500"/>
                                        <p:tgtEl>
                                          <p:spTgt spid="55"/>
                                        </p:tgtEl>
                                      </p:cBhvr>
                                    </p:animEffect>
                                  </p:childTnLst>
                                </p:cTn>
                              </p:par>
                            </p:childTnLst>
                          </p:cTn>
                        </p:par>
                      </p:childTnLst>
                    </p:cTn>
                  </p:par>
                  <p:par>
                    <p:cTn id="244" fill="hold">
                      <p:stCondLst>
                        <p:cond delay="indefinite"/>
                      </p:stCondLst>
                      <p:childTnLst>
                        <p:par>
                          <p:cTn id="245" fill="hold">
                            <p:stCondLst>
                              <p:cond delay="0"/>
                            </p:stCondLst>
                            <p:childTnLst>
                              <p:par>
                                <p:cTn id="246" presetID="16" presetClass="entr" presetSubtype="21" fill="hold" grpId="0" nodeType="clickEffect">
                                  <p:stCondLst>
                                    <p:cond delay="0"/>
                                  </p:stCondLst>
                                  <p:childTnLst>
                                    <p:set>
                                      <p:cBhvr>
                                        <p:cTn id="247" dur="1" fill="hold">
                                          <p:stCondLst>
                                            <p:cond delay="0"/>
                                          </p:stCondLst>
                                        </p:cTn>
                                        <p:tgtEl>
                                          <p:spTgt spid="56"/>
                                        </p:tgtEl>
                                        <p:attrNameLst>
                                          <p:attrName>style.visibility</p:attrName>
                                        </p:attrNameLst>
                                      </p:cBhvr>
                                      <p:to>
                                        <p:strVal val="visible"/>
                                      </p:to>
                                    </p:set>
                                    <p:animEffect transition="in" filter="barn(inVertical)">
                                      <p:cBhvr>
                                        <p:cTn id="248" dur="500"/>
                                        <p:tgtEl>
                                          <p:spTgt spid="56"/>
                                        </p:tgtEl>
                                      </p:cBhvr>
                                    </p:animEffect>
                                  </p:childTnLst>
                                </p:cTn>
                              </p:par>
                            </p:childTnLst>
                          </p:cTn>
                        </p:par>
                      </p:childTnLst>
                    </p:cTn>
                  </p:par>
                  <p:par>
                    <p:cTn id="249" fill="hold">
                      <p:stCondLst>
                        <p:cond delay="indefinite"/>
                      </p:stCondLst>
                      <p:childTnLst>
                        <p:par>
                          <p:cTn id="250" fill="hold">
                            <p:stCondLst>
                              <p:cond delay="0"/>
                            </p:stCondLst>
                            <p:childTnLst>
                              <p:par>
                                <p:cTn id="251" presetID="16" presetClass="entr" presetSubtype="21" fill="hold" grpId="0" nodeType="clickEffect">
                                  <p:stCondLst>
                                    <p:cond delay="0"/>
                                  </p:stCondLst>
                                  <p:childTnLst>
                                    <p:set>
                                      <p:cBhvr>
                                        <p:cTn id="252" dur="1" fill="hold">
                                          <p:stCondLst>
                                            <p:cond delay="0"/>
                                          </p:stCondLst>
                                        </p:cTn>
                                        <p:tgtEl>
                                          <p:spTgt spid="57"/>
                                        </p:tgtEl>
                                        <p:attrNameLst>
                                          <p:attrName>style.visibility</p:attrName>
                                        </p:attrNameLst>
                                      </p:cBhvr>
                                      <p:to>
                                        <p:strVal val="visible"/>
                                      </p:to>
                                    </p:set>
                                    <p:animEffect transition="in" filter="barn(inVertical)">
                                      <p:cBhvr>
                                        <p:cTn id="253" dur="500"/>
                                        <p:tgtEl>
                                          <p:spTgt spid="57"/>
                                        </p:tgtEl>
                                      </p:cBhvr>
                                    </p:animEffect>
                                  </p:childTnLst>
                                </p:cTn>
                              </p:par>
                            </p:childTnLst>
                          </p:cTn>
                        </p:par>
                      </p:childTnLst>
                    </p:cTn>
                  </p:par>
                  <p:par>
                    <p:cTn id="254" fill="hold">
                      <p:stCondLst>
                        <p:cond delay="indefinite"/>
                      </p:stCondLst>
                      <p:childTnLst>
                        <p:par>
                          <p:cTn id="255" fill="hold">
                            <p:stCondLst>
                              <p:cond delay="0"/>
                            </p:stCondLst>
                            <p:childTnLst>
                              <p:par>
                                <p:cTn id="256" presetID="16" presetClass="entr" presetSubtype="21" fill="hold" grpId="0" nodeType="clickEffect">
                                  <p:stCondLst>
                                    <p:cond delay="0"/>
                                  </p:stCondLst>
                                  <p:childTnLst>
                                    <p:set>
                                      <p:cBhvr>
                                        <p:cTn id="257" dur="1" fill="hold">
                                          <p:stCondLst>
                                            <p:cond delay="0"/>
                                          </p:stCondLst>
                                        </p:cTn>
                                        <p:tgtEl>
                                          <p:spTgt spid="58"/>
                                        </p:tgtEl>
                                        <p:attrNameLst>
                                          <p:attrName>style.visibility</p:attrName>
                                        </p:attrNameLst>
                                      </p:cBhvr>
                                      <p:to>
                                        <p:strVal val="visible"/>
                                      </p:to>
                                    </p:set>
                                    <p:animEffect transition="in" filter="barn(inVertical)">
                                      <p:cBhvr>
                                        <p:cTn id="258" dur="500"/>
                                        <p:tgtEl>
                                          <p:spTgt spid="58"/>
                                        </p:tgtEl>
                                      </p:cBhvr>
                                    </p:animEffect>
                                  </p:childTnLst>
                                </p:cTn>
                              </p:par>
                            </p:childTnLst>
                          </p:cTn>
                        </p:par>
                      </p:childTnLst>
                    </p:cTn>
                  </p:par>
                  <p:par>
                    <p:cTn id="259" fill="hold">
                      <p:stCondLst>
                        <p:cond delay="indefinite"/>
                      </p:stCondLst>
                      <p:childTnLst>
                        <p:par>
                          <p:cTn id="260" fill="hold">
                            <p:stCondLst>
                              <p:cond delay="0"/>
                            </p:stCondLst>
                            <p:childTnLst>
                              <p:par>
                                <p:cTn id="261" presetID="16" presetClass="entr" presetSubtype="21" fill="hold" grpId="0" nodeType="clickEffect">
                                  <p:stCondLst>
                                    <p:cond delay="0"/>
                                  </p:stCondLst>
                                  <p:childTnLst>
                                    <p:set>
                                      <p:cBhvr>
                                        <p:cTn id="262" dur="1" fill="hold">
                                          <p:stCondLst>
                                            <p:cond delay="0"/>
                                          </p:stCondLst>
                                        </p:cTn>
                                        <p:tgtEl>
                                          <p:spTgt spid="59"/>
                                        </p:tgtEl>
                                        <p:attrNameLst>
                                          <p:attrName>style.visibility</p:attrName>
                                        </p:attrNameLst>
                                      </p:cBhvr>
                                      <p:to>
                                        <p:strVal val="visible"/>
                                      </p:to>
                                    </p:set>
                                    <p:animEffect transition="in" filter="barn(inVertical)">
                                      <p:cBhvr>
                                        <p:cTn id="26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0" grpId="1" build="p"/>
      <p:bldP spid="5" grpId="0" animBg="1"/>
      <p:bldP spid="5" grpId="1" animBg="1"/>
      <p:bldP spid="7" grpId="0" uiExpand="1" build="p"/>
      <p:bldP spid="7" grpId="1" build="p"/>
      <p:bldP spid="12" grpId="0" animBg="1"/>
      <p:bldP spid="12" grpId="1" animBg="1"/>
      <p:bldP spid="25" grpId="0" uiExpand="1" build="p"/>
      <p:bldP spid="25" grpId="1" uiExpand="1" build="p"/>
      <p:bldP spid="27" grpId="0" animBg="1"/>
      <p:bldP spid="27" grpId="1" animBg="1"/>
      <p:bldP spid="28" grpId="0" uiExpand="1" build="p"/>
      <p:bldP spid="28" grpId="1" uiExpand="1" build="p"/>
      <p:bldP spid="30" grpId="0" animBg="1"/>
      <p:bldP spid="30" grpId="1" animBg="1"/>
      <p:bldP spid="31" grpId="0" uiExpand="1" build="p"/>
      <p:bldP spid="31" grpId="1" uiExpand="1" build="p"/>
      <p:bldP spid="33" grpId="0" animBg="1"/>
      <p:bldP spid="33" grpId="1" animBg="1"/>
      <p:bldP spid="34" grpId="0" uiExpand="1" build="p"/>
      <p:bldP spid="34" grpId="1" uiExpand="1" build="p"/>
      <p:bldP spid="4" grpId="0"/>
      <p:bldP spid="4" grpId="1"/>
      <p:bldP spid="10" grpId="0" animBg="1"/>
      <p:bldP spid="10" grpId="1" animBg="1"/>
      <p:bldP spid="11" grpId="0" uiExpand="1" build="p"/>
      <p:bldP spid="11" grpId="1" uiExpand="1" build="p"/>
      <p:bldP spid="14" grpId="0" animBg="1"/>
      <p:bldP spid="14" grpId="1" animBg="1"/>
      <p:bldP spid="15" grpId="0" uiExpand="1" build="p"/>
      <p:bldP spid="15" grpId="1" uiExpand="1" build="p"/>
      <p:bldP spid="16" grpId="0"/>
      <p:bldP spid="16" grpId="1"/>
      <p:bldP spid="18" grpId="0" animBg="1"/>
      <p:bldP spid="18" grpId="1" animBg="1"/>
      <p:bldP spid="19" grpId="0" uiExpand="1" build="p"/>
      <p:bldP spid="19" grpId="1" uiExpand="1" build="p"/>
      <p:bldP spid="22" grpId="0" animBg="1"/>
      <p:bldP spid="22" grpId="1" animBg="1"/>
      <p:bldP spid="23" grpId="0" uiExpand="1" build="p"/>
      <p:bldP spid="23" grpId="1" uiExpand="1" build="p"/>
      <p:bldP spid="24" grpId="0"/>
      <p:bldP spid="24" grpId="1"/>
      <p:bldP spid="47" grpId="0" animBg="1"/>
      <p:bldP spid="47" grpId="1" animBg="1"/>
      <p:bldP spid="48" grpId="0" uiExpand="1" build="p"/>
      <p:bldP spid="48" grpId="1" uiExpand="1" build="p"/>
      <p:bldP spid="52" grpId="0" animBg="1"/>
      <p:bldP spid="53" grpId="0" animBg="1"/>
      <p:bldP spid="54" grpId="0" animBg="1"/>
      <p:bldP spid="55" grpId="0" animBg="1"/>
      <p:bldP spid="56" grpId="0" animBg="1"/>
      <p:bldP spid="57" grpId="0" animBg="1"/>
      <p:bldP spid="58" grpId="0" animBg="1"/>
      <p:bldP spid="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D40EAC-E1FA-9364-0384-D98F71BF2298}"/>
              </a:ext>
            </a:extLst>
          </p:cNvPr>
          <p:cNvSpPr txBox="1"/>
          <p:nvPr/>
        </p:nvSpPr>
        <p:spPr>
          <a:xfrm>
            <a:off x="3985410" y="3259723"/>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pic>
        <p:nvPicPr>
          <p:cNvPr id="2" name="Graphic 1" descr="Infinity with solid fill">
            <a:extLst>
              <a:ext uri="{FF2B5EF4-FFF2-40B4-BE49-F238E27FC236}">
                <a16:creationId xmlns:a16="http://schemas.microsoft.com/office/drawing/2014/main" id="{F58B9079-7853-87C2-0CC1-BBE15F6145C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7198" b="23352"/>
          <a:stretch/>
        </p:blipFill>
        <p:spPr>
          <a:xfrm>
            <a:off x="-786921" y="-80183"/>
            <a:ext cx="13776157" cy="7018366"/>
          </a:xfrm>
          <a:prstGeom prst="rect">
            <a:avLst/>
          </a:prstGeom>
        </p:spPr>
      </p:pic>
    </p:spTree>
    <p:extLst>
      <p:ext uri="{BB962C8B-B14F-4D97-AF65-F5344CB8AC3E}">
        <p14:creationId xmlns:p14="http://schemas.microsoft.com/office/powerpoint/2010/main" val="2148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2"/>
                                        </p:tgtEl>
                                        <p:attrNameLst>
                                          <p:attrName>r</p:attrName>
                                        </p:attrNameLst>
                                      </p:cBhvr>
                                    </p:animRot>
                                  </p:childTnLst>
                                </p:cTn>
                              </p:par>
                              <p:par>
                                <p:cTn id="7" presetID="32" presetClass="emph" presetSubtype="0" repeatCount="indefinite" fill="hold" nodeType="withEffect">
                                  <p:stCondLst>
                                    <p:cond delay="0"/>
                                  </p:stCondLst>
                                  <p:childTnLst>
                                    <p:animRot by="120000">
                                      <p:cBhvr>
                                        <p:cTn id="8" dur="100" fill="hold">
                                          <p:stCondLst>
                                            <p:cond delay="0"/>
                                          </p:stCondLst>
                                        </p:cTn>
                                        <p:tgtEl>
                                          <p:spTgt spid="2"/>
                                        </p:tgtEl>
                                        <p:attrNameLst>
                                          <p:attrName>r</p:attrName>
                                        </p:attrNameLst>
                                      </p:cBhvr>
                                    </p:animRot>
                                    <p:animRot by="-240000">
                                      <p:cBhvr>
                                        <p:cTn id="9" dur="200" fill="hold">
                                          <p:stCondLst>
                                            <p:cond delay="200"/>
                                          </p:stCondLst>
                                        </p:cTn>
                                        <p:tgtEl>
                                          <p:spTgt spid="2"/>
                                        </p:tgtEl>
                                        <p:attrNameLst>
                                          <p:attrName>r</p:attrName>
                                        </p:attrNameLst>
                                      </p:cBhvr>
                                    </p:animRot>
                                    <p:animRot by="240000">
                                      <p:cBhvr>
                                        <p:cTn id="10" dur="200" fill="hold">
                                          <p:stCondLst>
                                            <p:cond delay="400"/>
                                          </p:stCondLst>
                                        </p:cTn>
                                        <p:tgtEl>
                                          <p:spTgt spid="2"/>
                                        </p:tgtEl>
                                        <p:attrNameLst>
                                          <p:attrName>r</p:attrName>
                                        </p:attrNameLst>
                                      </p:cBhvr>
                                    </p:animRot>
                                    <p:animRot by="-240000">
                                      <p:cBhvr>
                                        <p:cTn id="11" dur="200" fill="hold">
                                          <p:stCondLst>
                                            <p:cond delay="600"/>
                                          </p:stCondLst>
                                        </p:cTn>
                                        <p:tgtEl>
                                          <p:spTgt spid="2"/>
                                        </p:tgtEl>
                                        <p:attrNameLst>
                                          <p:attrName>r</p:attrName>
                                        </p:attrNameLst>
                                      </p:cBhvr>
                                    </p:animRot>
                                    <p:animRot by="120000">
                                      <p:cBhvr>
                                        <p:cTn id="12"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6" name="Freeform: Shape 145">
            <a:extLst>
              <a:ext uri="{FF2B5EF4-FFF2-40B4-BE49-F238E27FC236}">
                <a16:creationId xmlns:a16="http://schemas.microsoft.com/office/drawing/2014/main" id="{6BC5F833-B087-B543-C9DB-BFC251E1C050}"/>
              </a:ext>
            </a:extLst>
          </p:cNvPr>
          <p:cNvSpPr/>
          <p:nvPr/>
        </p:nvSpPr>
        <p:spPr>
          <a:xfrm>
            <a:off x="4248167" y="-115427"/>
            <a:ext cx="5099628" cy="2461684"/>
          </a:xfrm>
          <a:custGeom>
            <a:avLst/>
            <a:gdLst>
              <a:gd name="connsiteX0" fmla="*/ 0 w 5099628"/>
              <a:gd name="connsiteY0" fmla="*/ 0 h 2461684"/>
              <a:gd name="connsiteX1" fmla="*/ 5099628 w 5099628"/>
              <a:gd name="connsiteY1" fmla="*/ 0 h 2461684"/>
              <a:gd name="connsiteX2" fmla="*/ 5099628 w 5099628"/>
              <a:gd name="connsiteY2" fmla="*/ 2461685 h 2461684"/>
              <a:gd name="connsiteX3" fmla="*/ 0 w 5099628"/>
              <a:gd name="connsiteY3" fmla="*/ 2461685 h 2461684"/>
            </a:gdLst>
            <a:ahLst/>
            <a:cxnLst>
              <a:cxn ang="0">
                <a:pos x="connsiteX0" y="connsiteY0"/>
              </a:cxn>
              <a:cxn ang="0">
                <a:pos x="connsiteX1" y="connsiteY1"/>
              </a:cxn>
              <a:cxn ang="0">
                <a:pos x="connsiteX2" y="connsiteY2"/>
              </a:cxn>
              <a:cxn ang="0">
                <a:pos x="connsiteX3" y="connsiteY3"/>
              </a:cxn>
            </a:cxnLst>
            <a:rect l="l" t="t" r="r" b="b"/>
            <a:pathLst>
              <a:path w="5099628" h="2461684">
                <a:moveTo>
                  <a:pt x="0" y="0"/>
                </a:moveTo>
                <a:lnTo>
                  <a:pt x="5099628" y="0"/>
                </a:lnTo>
                <a:lnTo>
                  <a:pt x="5099628" y="2461685"/>
                </a:lnTo>
                <a:lnTo>
                  <a:pt x="0" y="2461685"/>
                </a:lnTo>
                <a:close/>
              </a:path>
            </a:pathLst>
          </a:custGeom>
          <a:solidFill>
            <a:srgbClr val="F2F2F2"/>
          </a:solidFill>
          <a:ln w="2654"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CA4B3558-05E8-E30D-BC6B-395544916A5C}"/>
              </a:ext>
            </a:extLst>
          </p:cNvPr>
          <p:cNvSpPr/>
          <p:nvPr/>
        </p:nvSpPr>
        <p:spPr>
          <a:xfrm>
            <a:off x="5838048" y="954277"/>
            <a:ext cx="323373" cy="2520000"/>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grpSp>
        <p:nvGrpSpPr>
          <p:cNvPr id="148" name="Graphic 19" descr="A lamp shining light onto a desk">
            <a:extLst>
              <a:ext uri="{FF2B5EF4-FFF2-40B4-BE49-F238E27FC236}">
                <a16:creationId xmlns:a16="http://schemas.microsoft.com/office/drawing/2014/main" id="{3F77FE57-52CC-552A-453D-CC91B281C38C}"/>
              </a:ext>
            </a:extLst>
          </p:cNvPr>
          <p:cNvGrpSpPr/>
          <p:nvPr/>
        </p:nvGrpSpPr>
        <p:grpSpPr>
          <a:xfrm>
            <a:off x="5546978" y="236405"/>
            <a:ext cx="854758" cy="973910"/>
            <a:chOff x="5546979" y="320216"/>
            <a:chExt cx="854758" cy="973910"/>
          </a:xfrm>
          <a:solidFill>
            <a:srgbClr val="9DAAE1"/>
          </a:solidFill>
          <a:effectLst>
            <a:outerShdw blurRad="63500" sx="102000" sy="102000" algn="ctr" rotWithShape="0">
              <a:prstClr val="black">
                <a:alpha val="40000"/>
              </a:prstClr>
            </a:outerShdw>
          </a:effectLst>
        </p:grpSpPr>
        <p:grpSp>
          <p:nvGrpSpPr>
            <p:cNvPr id="149" name="Graphic 19" descr="A lamp shining light onto a desk">
              <a:extLst>
                <a:ext uri="{FF2B5EF4-FFF2-40B4-BE49-F238E27FC236}">
                  <a16:creationId xmlns:a16="http://schemas.microsoft.com/office/drawing/2014/main" id="{7887DA94-1170-EEAE-20F4-CF28CBC6B8FB}"/>
                </a:ext>
              </a:extLst>
            </p:cNvPr>
            <p:cNvGrpSpPr/>
            <p:nvPr/>
          </p:nvGrpSpPr>
          <p:grpSpPr>
            <a:xfrm>
              <a:off x="5988124" y="320216"/>
              <a:ext cx="63665" cy="85160"/>
              <a:chOff x="5988124" y="320216"/>
              <a:chExt cx="63665" cy="85160"/>
            </a:xfrm>
            <a:grpFill/>
          </p:grpSpPr>
          <p:sp>
            <p:nvSpPr>
              <p:cNvPr id="150" name="Freeform: Shape 149">
                <a:extLst>
                  <a:ext uri="{FF2B5EF4-FFF2-40B4-BE49-F238E27FC236}">
                    <a16:creationId xmlns:a16="http://schemas.microsoft.com/office/drawing/2014/main" id="{87DEBF3C-138E-4BB7-E8A4-4B5A9941D27D}"/>
                  </a:ext>
                </a:extLst>
              </p:cNvPr>
              <p:cNvSpPr/>
              <p:nvPr/>
            </p:nvSpPr>
            <p:spPr>
              <a:xfrm>
                <a:off x="6009332" y="320216"/>
                <a:ext cx="21248" cy="76302"/>
              </a:xfrm>
              <a:custGeom>
                <a:avLst/>
                <a:gdLst>
                  <a:gd name="connsiteX0" fmla="*/ 10624 w 21248"/>
                  <a:gd name="connsiteY0" fmla="*/ 76303 h 76302"/>
                  <a:gd name="connsiteX1" fmla="*/ 0 w 21248"/>
                  <a:gd name="connsiteY1" fmla="*/ 64492 h 76302"/>
                  <a:gd name="connsiteX2" fmla="*/ 0 w 21248"/>
                  <a:gd name="connsiteY2" fmla="*/ 11811 h 76302"/>
                  <a:gd name="connsiteX3" fmla="*/ 10624 w 21248"/>
                  <a:gd name="connsiteY3" fmla="*/ 0 h 76302"/>
                  <a:gd name="connsiteX4" fmla="*/ 21248 w 21248"/>
                  <a:gd name="connsiteY4" fmla="*/ 11811 h 76302"/>
                  <a:gd name="connsiteX5" fmla="*/ 21248 w 21248"/>
                  <a:gd name="connsiteY5" fmla="*/ 64492 h 76302"/>
                  <a:gd name="connsiteX6" fmla="*/ 10624 w 21248"/>
                  <a:gd name="connsiteY6" fmla="*/ 76303 h 76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 h="76302">
                    <a:moveTo>
                      <a:pt x="10624" y="76303"/>
                    </a:moveTo>
                    <a:cubicBezTo>
                      <a:pt x="4757" y="76303"/>
                      <a:pt x="0" y="71014"/>
                      <a:pt x="0" y="64492"/>
                    </a:cubicBezTo>
                    <a:lnTo>
                      <a:pt x="0" y="11811"/>
                    </a:lnTo>
                    <a:cubicBezTo>
                      <a:pt x="0" y="5288"/>
                      <a:pt x="4757" y="0"/>
                      <a:pt x="10624" y="0"/>
                    </a:cubicBezTo>
                    <a:cubicBezTo>
                      <a:pt x="16492" y="0"/>
                      <a:pt x="21248" y="5288"/>
                      <a:pt x="21248" y="11811"/>
                    </a:cubicBezTo>
                    <a:lnTo>
                      <a:pt x="21248" y="64492"/>
                    </a:lnTo>
                    <a:cubicBezTo>
                      <a:pt x="21248" y="71014"/>
                      <a:pt x="16492" y="76303"/>
                      <a:pt x="10624" y="76303"/>
                    </a:cubicBezTo>
                    <a:close/>
                  </a:path>
                </a:pathLst>
              </a:custGeom>
              <a:grpFill/>
              <a:ln w="2654"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E6B72350-45ED-BBE5-9A28-ED451E17463D}"/>
                  </a:ext>
                </a:extLst>
              </p:cNvPr>
              <p:cNvSpPr/>
              <p:nvPr/>
            </p:nvSpPr>
            <p:spPr>
              <a:xfrm>
                <a:off x="5988124" y="372897"/>
                <a:ext cx="63665" cy="32479"/>
              </a:xfrm>
              <a:custGeom>
                <a:avLst/>
                <a:gdLst>
                  <a:gd name="connsiteX0" fmla="*/ 0 w 63665"/>
                  <a:gd name="connsiteY0" fmla="*/ 0 h 32479"/>
                  <a:gd name="connsiteX1" fmla="*/ 63666 w 63665"/>
                  <a:gd name="connsiteY1" fmla="*/ 0 h 32479"/>
                  <a:gd name="connsiteX2" fmla="*/ 63666 w 63665"/>
                  <a:gd name="connsiteY2" fmla="*/ 32479 h 32479"/>
                  <a:gd name="connsiteX3" fmla="*/ 0 w 63665"/>
                  <a:gd name="connsiteY3" fmla="*/ 32479 h 32479"/>
                </a:gdLst>
                <a:ahLst/>
                <a:cxnLst>
                  <a:cxn ang="0">
                    <a:pos x="connsiteX0" y="connsiteY0"/>
                  </a:cxn>
                  <a:cxn ang="0">
                    <a:pos x="connsiteX1" y="connsiteY1"/>
                  </a:cxn>
                  <a:cxn ang="0">
                    <a:pos x="connsiteX2" y="connsiteY2"/>
                  </a:cxn>
                  <a:cxn ang="0">
                    <a:pos x="connsiteX3" y="connsiteY3"/>
                  </a:cxn>
                </a:cxnLst>
                <a:rect l="l" t="t" r="r" b="b"/>
                <a:pathLst>
                  <a:path w="63665" h="32479">
                    <a:moveTo>
                      <a:pt x="0" y="0"/>
                    </a:moveTo>
                    <a:lnTo>
                      <a:pt x="63666" y="0"/>
                    </a:lnTo>
                    <a:lnTo>
                      <a:pt x="63666" y="32479"/>
                    </a:lnTo>
                    <a:lnTo>
                      <a:pt x="0" y="32479"/>
                    </a:lnTo>
                    <a:close/>
                  </a:path>
                </a:pathLst>
              </a:custGeom>
              <a:grpFill/>
              <a:ln w="2654" cap="flat">
                <a:noFill/>
                <a:prstDash val="solid"/>
                <a:miter/>
              </a:ln>
            </p:spPr>
            <p:txBody>
              <a:bodyPr rtlCol="0" anchor="ctr"/>
              <a:lstStyle/>
              <a:p>
                <a:endParaRPr lang="en-IN"/>
              </a:p>
            </p:txBody>
          </p:sp>
        </p:grpSp>
        <p:sp>
          <p:nvSpPr>
            <p:cNvPr id="152" name="Freeform: Shape 151">
              <a:extLst>
                <a:ext uri="{FF2B5EF4-FFF2-40B4-BE49-F238E27FC236}">
                  <a16:creationId xmlns:a16="http://schemas.microsoft.com/office/drawing/2014/main" id="{6F7B77FE-F11E-E7E0-6FC7-E4F6458914DA}"/>
                </a:ext>
              </a:extLst>
            </p:cNvPr>
            <p:cNvSpPr/>
            <p:nvPr/>
          </p:nvSpPr>
          <p:spPr>
            <a:xfrm>
              <a:off x="5638175" y="395370"/>
              <a:ext cx="763563" cy="644828"/>
            </a:xfrm>
            <a:custGeom>
              <a:avLst/>
              <a:gdLst>
                <a:gd name="connsiteX0" fmla="*/ 763563 w 763563"/>
                <a:gd name="connsiteY0" fmla="*/ 644828 h 644828"/>
                <a:gd name="connsiteX1" fmla="*/ 469599 w 763563"/>
                <a:gd name="connsiteY1" fmla="*/ 177977 h 644828"/>
                <a:gd name="connsiteX2" fmla="*/ 469599 w 763563"/>
                <a:gd name="connsiteY2" fmla="*/ 0 h 644828"/>
                <a:gd name="connsiteX3" fmla="*/ 288456 w 763563"/>
                <a:gd name="connsiteY3" fmla="*/ 0 h 644828"/>
                <a:gd name="connsiteX4" fmla="*/ 288456 w 763563"/>
                <a:gd name="connsiteY4" fmla="*/ 186744 h 644828"/>
                <a:gd name="connsiteX5" fmla="*/ 249146 w 763563"/>
                <a:gd name="connsiteY5" fmla="*/ 249172 h 644828"/>
                <a:gd name="connsiteX6" fmla="*/ 25671 w 763563"/>
                <a:gd name="connsiteY6" fmla="*/ 249172 h 644828"/>
                <a:gd name="connsiteX7" fmla="*/ 25671 w 763563"/>
                <a:gd name="connsiteY7" fmla="*/ 314130 h 644828"/>
                <a:gd name="connsiteX8" fmla="*/ 133063 w 763563"/>
                <a:gd name="connsiteY8" fmla="*/ 433515 h 644828"/>
                <a:gd name="connsiteX9" fmla="*/ 0 w 763563"/>
                <a:gd name="connsiteY9" fmla="*/ 644828 h 64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563" h="644828">
                  <a:moveTo>
                    <a:pt x="763563" y="644828"/>
                  </a:moveTo>
                  <a:lnTo>
                    <a:pt x="469599" y="177977"/>
                  </a:lnTo>
                  <a:lnTo>
                    <a:pt x="469599" y="0"/>
                  </a:lnTo>
                  <a:lnTo>
                    <a:pt x="288456" y="0"/>
                  </a:lnTo>
                  <a:lnTo>
                    <a:pt x="288456" y="186744"/>
                  </a:lnTo>
                  <a:lnTo>
                    <a:pt x="249146" y="249172"/>
                  </a:lnTo>
                  <a:lnTo>
                    <a:pt x="25671" y="249172"/>
                  </a:lnTo>
                  <a:lnTo>
                    <a:pt x="25671" y="314130"/>
                  </a:lnTo>
                  <a:lnTo>
                    <a:pt x="133063" y="433515"/>
                  </a:lnTo>
                  <a:lnTo>
                    <a:pt x="0" y="644828"/>
                  </a:lnTo>
                  <a:close/>
                </a:path>
              </a:pathLst>
            </a:custGeom>
            <a:solidFill>
              <a:schemeClr val="accent2">
                <a:lumMod val="40000"/>
                <a:lumOff val="60000"/>
              </a:schemeClr>
            </a:solidFill>
            <a:ln w="2654" cap="flat">
              <a:noFill/>
              <a:prstDash val="solid"/>
              <a:miter/>
            </a:ln>
          </p:spPr>
          <p:txBody>
            <a:bodyPr rtlCol="0" anchor="ctr"/>
            <a:lstStyle/>
            <a:p>
              <a:endParaRPr lang="en-IN" dirty="0"/>
            </a:p>
          </p:txBody>
        </p:sp>
        <p:grpSp>
          <p:nvGrpSpPr>
            <p:cNvPr id="153" name="Graphic 19" descr="A lamp shining light onto a desk">
              <a:extLst>
                <a:ext uri="{FF2B5EF4-FFF2-40B4-BE49-F238E27FC236}">
                  <a16:creationId xmlns:a16="http://schemas.microsoft.com/office/drawing/2014/main" id="{5894B026-3CBD-553A-1148-DD59A6F89396}"/>
                </a:ext>
              </a:extLst>
            </p:cNvPr>
            <p:cNvGrpSpPr/>
            <p:nvPr/>
          </p:nvGrpSpPr>
          <p:grpSpPr>
            <a:xfrm>
              <a:off x="6041006" y="857133"/>
              <a:ext cx="127490" cy="129916"/>
              <a:chOff x="6041006" y="857133"/>
              <a:chExt cx="127490" cy="129916"/>
            </a:xfrm>
            <a:grpFill/>
          </p:grpSpPr>
          <p:sp>
            <p:nvSpPr>
              <p:cNvPr id="154" name="Freeform: Shape 153">
                <a:extLst>
                  <a:ext uri="{FF2B5EF4-FFF2-40B4-BE49-F238E27FC236}">
                    <a16:creationId xmlns:a16="http://schemas.microsoft.com/office/drawing/2014/main" id="{B5967B22-346C-F646-4E77-D18D2634B323}"/>
                  </a:ext>
                </a:extLst>
              </p:cNvPr>
              <p:cNvSpPr/>
              <p:nvPr/>
            </p:nvSpPr>
            <p:spPr>
              <a:xfrm>
                <a:off x="6147248" y="857133"/>
                <a:ext cx="21248" cy="129916"/>
              </a:xfrm>
              <a:custGeom>
                <a:avLst/>
                <a:gdLst>
                  <a:gd name="connsiteX0" fmla="*/ 10624 w 21248"/>
                  <a:gd name="connsiteY0" fmla="*/ 129917 h 129916"/>
                  <a:gd name="connsiteX1" fmla="*/ 0 w 21248"/>
                  <a:gd name="connsiteY1" fmla="*/ 118106 h 129916"/>
                  <a:gd name="connsiteX2" fmla="*/ 0 w 21248"/>
                  <a:gd name="connsiteY2" fmla="*/ 11811 h 129916"/>
                  <a:gd name="connsiteX3" fmla="*/ 10624 w 21248"/>
                  <a:gd name="connsiteY3" fmla="*/ 0 h 129916"/>
                  <a:gd name="connsiteX4" fmla="*/ 21248 w 21248"/>
                  <a:gd name="connsiteY4" fmla="*/ 11811 h 129916"/>
                  <a:gd name="connsiteX5" fmla="*/ 21248 w 21248"/>
                  <a:gd name="connsiteY5" fmla="*/ 118106 h 129916"/>
                  <a:gd name="connsiteX6" fmla="*/ 10624 w 21248"/>
                  <a:gd name="connsiteY6" fmla="*/ 129917 h 1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 h="129916">
                    <a:moveTo>
                      <a:pt x="10624" y="129917"/>
                    </a:moveTo>
                    <a:cubicBezTo>
                      <a:pt x="4757" y="129917"/>
                      <a:pt x="0" y="124629"/>
                      <a:pt x="0" y="118106"/>
                    </a:cubicBezTo>
                    <a:lnTo>
                      <a:pt x="0" y="11811"/>
                    </a:lnTo>
                    <a:cubicBezTo>
                      <a:pt x="0" y="5288"/>
                      <a:pt x="4757" y="0"/>
                      <a:pt x="10624" y="0"/>
                    </a:cubicBezTo>
                    <a:cubicBezTo>
                      <a:pt x="16491" y="0"/>
                      <a:pt x="21248" y="5288"/>
                      <a:pt x="21248" y="11811"/>
                    </a:cubicBezTo>
                    <a:lnTo>
                      <a:pt x="21248" y="118106"/>
                    </a:lnTo>
                    <a:cubicBezTo>
                      <a:pt x="21248" y="124629"/>
                      <a:pt x="16491" y="129917"/>
                      <a:pt x="10624" y="129917"/>
                    </a:cubicBezTo>
                    <a:close/>
                  </a:path>
                </a:pathLst>
              </a:custGeom>
              <a:grpFill/>
              <a:ln w="2654"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2B99EA01-DAC7-B49D-B5C7-5680E94AD938}"/>
                  </a:ext>
                </a:extLst>
              </p:cNvPr>
              <p:cNvSpPr/>
              <p:nvPr/>
            </p:nvSpPr>
            <p:spPr>
              <a:xfrm>
                <a:off x="6094127" y="857133"/>
                <a:ext cx="21248" cy="129916"/>
              </a:xfrm>
              <a:custGeom>
                <a:avLst/>
                <a:gdLst>
                  <a:gd name="connsiteX0" fmla="*/ 10624 w 21248"/>
                  <a:gd name="connsiteY0" fmla="*/ 129917 h 129916"/>
                  <a:gd name="connsiteX1" fmla="*/ 0 w 21248"/>
                  <a:gd name="connsiteY1" fmla="*/ 118106 h 129916"/>
                  <a:gd name="connsiteX2" fmla="*/ 0 w 21248"/>
                  <a:gd name="connsiteY2" fmla="*/ 11811 h 129916"/>
                  <a:gd name="connsiteX3" fmla="*/ 10624 w 21248"/>
                  <a:gd name="connsiteY3" fmla="*/ 0 h 129916"/>
                  <a:gd name="connsiteX4" fmla="*/ 21248 w 21248"/>
                  <a:gd name="connsiteY4" fmla="*/ 11811 h 129916"/>
                  <a:gd name="connsiteX5" fmla="*/ 21248 w 21248"/>
                  <a:gd name="connsiteY5" fmla="*/ 118106 h 129916"/>
                  <a:gd name="connsiteX6" fmla="*/ 10624 w 21248"/>
                  <a:gd name="connsiteY6" fmla="*/ 129917 h 1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 h="129916">
                    <a:moveTo>
                      <a:pt x="10624" y="129917"/>
                    </a:moveTo>
                    <a:cubicBezTo>
                      <a:pt x="4757" y="129917"/>
                      <a:pt x="0" y="124629"/>
                      <a:pt x="0" y="118106"/>
                    </a:cubicBezTo>
                    <a:lnTo>
                      <a:pt x="0" y="11811"/>
                    </a:lnTo>
                    <a:cubicBezTo>
                      <a:pt x="0" y="5288"/>
                      <a:pt x="4757" y="0"/>
                      <a:pt x="10624" y="0"/>
                    </a:cubicBezTo>
                    <a:cubicBezTo>
                      <a:pt x="16491" y="0"/>
                      <a:pt x="21248" y="5288"/>
                      <a:pt x="21248" y="11811"/>
                    </a:cubicBezTo>
                    <a:lnTo>
                      <a:pt x="21248" y="118106"/>
                    </a:lnTo>
                    <a:cubicBezTo>
                      <a:pt x="21248" y="124629"/>
                      <a:pt x="16491" y="129917"/>
                      <a:pt x="10624" y="129917"/>
                    </a:cubicBezTo>
                    <a:close/>
                  </a:path>
                </a:pathLst>
              </a:custGeom>
              <a:grpFill/>
              <a:ln w="2654"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BDD66905-4F7F-F151-E866-260135BE1BEC}"/>
                  </a:ext>
                </a:extLst>
              </p:cNvPr>
              <p:cNvSpPr/>
              <p:nvPr/>
            </p:nvSpPr>
            <p:spPr>
              <a:xfrm>
                <a:off x="6041006" y="857133"/>
                <a:ext cx="21248" cy="129916"/>
              </a:xfrm>
              <a:custGeom>
                <a:avLst/>
                <a:gdLst>
                  <a:gd name="connsiteX0" fmla="*/ 10624 w 21248"/>
                  <a:gd name="connsiteY0" fmla="*/ 129917 h 129916"/>
                  <a:gd name="connsiteX1" fmla="*/ 0 w 21248"/>
                  <a:gd name="connsiteY1" fmla="*/ 118106 h 129916"/>
                  <a:gd name="connsiteX2" fmla="*/ 0 w 21248"/>
                  <a:gd name="connsiteY2" fmla="*/ 11811 h 129916"/>
                  <a:gd name="connsiteX3" fmla="*/ 10624 w 21248"/>
                  <a:gd name="connsiteY3" fmla="*/ 0 h 129916"/>
                  <a:gd name="connsiteX4" fmla="*/ 21248 w 21248"/>
                  <a:gd name="connsiteY4" fmla="*/ 11811 h 129916"/>
                  <a:gd name="connsiteX5" fmla="*/ 21248 w 21248"/>
                  <a:gd name="connsiteY5" fmla="*/ 118106 h 129916"/>
                  <a:gd name="connsiteX6" fmla="*/ 10624 w 21248"/>
                  <a:gd name="connsiteY6" fmla="*/ 129917 h 1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 h="129916">
                    <a:moveTo>
                      <a:pt x="10624" y="129917"/>
                    </a:moveTo>
                    <a:cubicBezTo>
                      <a:pt x="4757" y="129917"/>
                      <a:pt x="0" y="124629"/>
                      <a:pt x="0" y="118106"/>
                    </a:cubicBezTo>
                    <a:lnTo>
                      <a:pt x="0" y="11811"/>
                    </a:lnTo>
                    <a:cubicBezTo>
                      <a:pt x="0" y="5288"/>
                      <a:pt x="4757" y="0"/>
                      <a:pt x="10624" y="0"/>
                    </a:cubicBezTo>
                    <a:cubicBezTo>
                      <a:pt x="16491" y="0"/>
                      <a:pt x="21248" y="5288"/>
                      <a:pt x="21248" y="11811"/>
                    </a:cubicBezTo>
                    <a:lnTo>
                      <a:pt x="21248" y="118106"/>
                    </a:lnTo>
                    <a:cubicBezTo>
                      <a:pt x="21248" y="124629"/>
                      <a:pt x="16491" y="129917"/>
                      <a:pt x="10624" y="129917"/>
                    </a:cubicBezTo>
                    <a:close/>
                  </a:path>
                </a:pathLst>
              </a:custGeom>
              <a:grpFill/>
              <a:ln w="2654" cap="flat">
                <a:noFill/>
                <a:prstDash val="solid"/>
                <a:miter/>
              </a:ln>
            </p:spPr>
            <p:txBody>
              <a:bodyPr rtlCol="0" anchor="ctr"/>
              <a:lstStyle/>
              <a:p>
                <a:endParaRPr lang="en-IN"/>
              </a:p>
            </p:txBody>
          </p:sp>
        </p:grpSp>
        <p:sp>
          <p:nvSpPr>
            <p:cNvPr id="157" name="Freeform: Shape 156">
              <a:extLst>
                <a:ext uri="{FF2B5EF4-FFF2-40B4-BE49-F238E27FC236}">
                  <a16:creationId xmlns:a16="http://schemas.microsoft.com/office/drawing/2014/main" id="{F149F8E0-4ECD-6E7F-8398-5134BFB000E0}"/>
                </a:ext>
              </a:extLst>
            </p:cNvPr>
            <p:cNvSpPr/>
            <p:nvPr/>
          </p:nvSpPr>
          <p:spPr>
            <a:xfrm>
              <a:off x="5546979" y="739025"/>
              <a:ext cx="228423" cy="555101"/>
            </a:xfrm>
            <a:custGeom>
              <a:avLst/>
              <a:gdLst>
                <a:gd name="connsiteX0" fmla="*/ 10624 w 228423"/>
                <a:gd name="connsiteY0" fmla="*/ 555101 h 555101"/>
                <a:gd name="connsiteX1" fmla="*/ 0 w 228423"/>
                <a:gd name="connsiteY1" fmla="*/ 543291 h 555101"/>
                <a:gd name="connsiteX2" fmla="*/ 0 w 228423"/>
                <a:gd name="connsiteY2" fmla="*/ 301300 h 555101"/>
                <a:gd name="connsiteX3" fmla="*/ 2311 w 228423"/>
                <a:gd name="connsiteY3" fmla="*/ 293948 h 555101"/>
                <a:gd name="connsiteX4" fmla="*/ 209483 w 228423"/>
                <a:gd name="connsiteY4" fmla="*/ 4460 h 555101"/>
                <a:gd name="connsiteX5" fmla="*/ 224413 w 228423"/>
                <a:gd name="connsiteY5" fmla="*/ 2570 h 555101"/>
                <a:gd name="connsiteX6" fmla="*/ 226113 w 228423"/>
                <a:gd name="connsiteY6" fmla="*/ 19164 h 555101"/>
                <a:gd name="connsiteX7" fmla="*/ 21251 w 228423"/>
                <a:gd name="connsiteY7" fmla="*/ 305425 h 555101"/>
                <a:gd name="connsiteX8" fmla="*/ 21251 w 228423"/>
                <a:gd name="connsiteY8" fmla="*/ 543291 h 555101"/>
                <a:gd name="connsiteX9" fmla="*/ 10624 w 228423"/>
                <a:gd name="connsiteY9" fmla="*/ 555101 h 555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423" h="555101">
                  <a:moveTo>
                    <a:pt x="10624" y="555101"/>
                  </a:moveTo>
                  <a:cubicBezTo>
                    <a:pt x="4757" y="555101"/>
                    <a:pt x="0" y="549813"/>
                    <a:pt x="0" y="543291"/>
                  </a:cubicBezTo>
                  <a:lnTo>
                    <a:pt x="0" y="301300"/>
                  </a:lnTo>
                  <a:cubicBezTo>
                    <a:pt x="0" y="298630"/>
                    <a:pt x="815" y="296038"/>
                    <a:pt x="2311" y="293948"/>
                  </a:cubicBezTo>
                  <a:lnTo>
                    <a:pt x="209483" y="4460"/>
                  </a:lnTo>
                  <a:cubicBezTo>
                    <a:pt x="213138" y="-648"/>
                    <a:pt x="219823" y="-1492"/>
                    <a:pt x="224413" y="2570"/>
                  </a:cubicBezTo>
                  <a:cubicBezTo>
                    <a:pt x="229005" y="6630"/>
                    <a:pt x="229765" y="14062"/>
                    <a:pt x="226113" y="19164"/>
                  </a:cubicBezTo>
                  <a:lnTo>
                    <a:pt x="21251" y="305425"/>
                  </a:lnTo>
                  <a:lnTo>
                    <a:pt x="21251" y="543291"/>
                  </a:lnTo>
                  <a:cubicBezTo>
                    <a:pt x="21248" y="549813"/>
                    <a:pt x="16491" y="555101"/>
                    <a:pt x="10624" y="555101"/>
                  </a:cubicBezTo>
                  <a:close/>
                </a:path>
              </a:pathLst>
            </a:custGeom>
            <a:grpFill/>
            <a:ln w="2654" cap="flat">
              <a:noFill/>
              <a:prstDash val="solid"/>
              <a:miter/>
            </a:ln>
          </p:spPr>
          <p:txBody>
            <a:bodyPr rtlCol="0" anchor="ctr"/>
            <a:lstStyle/>
            <a:p>
              <a:endParaRPr lang="en-IN"/>
            </a:p>
          </p:txBody>
        </p:sp>
      </p:grpSp>
      <p:sp>
        <p:nvSpPr>
          <p:cNvPr id="23" name="Rectangle 22">
            <a:extLst>
              <a:ext uri="{FF2B5EF4-FFF2-40B4-BE49-F238E27FC236}">
                <a16:creationId xmlns:a16="http://schemas.microsoft.com/office/drawing/2014/main" id="{E1CA9ACC-4FA7-8EB4-1706-CDE280C035CB}"/>
              </a:ext>
            </a:extLst>
          </p:cNvPr>
          <p:cNvSpPr/>
          <p:nvPr/>
        </p:nvSpPr>
        <p:spPr>
          <a:xfrm>
            <a:off x="0" y="-148385"/>
            <a:ext cx="4267200" cy="245275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3974EA62-27E8-D0C8-5F53-4FF3F4C07EFE}"/>
              </a:ext>
            </a:extLst>
          </p:cNvPr>
          <p:cNvSpPr/>
          <p:nvPr/>
        </p:nvSpPr>
        <p:spPr>
          <a:xfrm>
            <a:off x="7924800" y="-83811"/>
            <a:ext cx="4267200" cy="238818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0" name="Footer Placeholder 3">
            <a:extLst>
              <a:ext uri="{FF2B5EF4-FFF2-40B4-BE49-F238E27FC236}">
                <a16:creationId xmlns:a16="http://schemas.microsoft.com/office/drawing/2014/main" id="{81A965D1-CC95-5968-D421-E362E9CB96F8}"/>
              </a:ext>
            </a:extLst>
          </p:cNvPr>
          <p:cNvSpPr>
            <a:spLocks noGrp="1"/>
          </p:cNvSpPr>
          <p:nvPr>
            <p:ph type="ftr" sz="quarter" idx="11"/>
          </p:nvPr>
        </p:nvSpPr>
        <p:spPr>
          <a:xfrm>
            <a:off x="4508500" y="6424769"/>
            <a:ext cx="4114800" cy="365125"/>
          </a:xfrm>
        </p:spPr>
        <p:txBody>
          <a:bodyPr/>
          <a:lstStyle/>
          <a:p>
            <a:r>
              <a:rPr lang="en-IN" dirty="0"/>
              <a:t>IMLAIC - Surya Charan Teja - Deputy Manager Data Scientist</a:t>
            </a:r>
          </a:p>
        </p:txBody>
      </p:sp>
      <p:sp>
        <p:nvSpPr>
          <p:cNvPr id="141" name="TextBox 140">
            <a:extLst>
              <a:ext uri="{FF2B5EF4-FFF2-40B4-BE49-F238E27FC236}">
                <a16:creationId xmlns:a16="http://schemas.microsoft.com/office/drawing/2014/main" id="{DCF71D71-6BEE-99A2-F3D6-CDB9CB4D1444}"/>
              </a:ext>
            </a:extLst>
          </p:cNvPr>
          <p:cNvSpPr txBox="1"/>
          <p:nvPr/>
        </p:nvSpPr>
        <p:spPr>
          <a:xfrm>
            <a:off x="3985409" y="-797"/>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grpSp>
        <p:nvGrpSpPr>
          <p:cNvPr id="161" name="Graphic 19" descr="A lamp shining light onto a desk">
            <a:extLst>
              <a:ext uri="{FF2B5EF4-FFF2-40B4-BE49-F238E27FC236}">
                <a16:creationId xmlns:a16="http://schemas.microsoft.com/office/drawing/2014/main" id="{1F14C36A-031C-C5D2-4BF4-B482EBE6BD64}"/>
              </a:ext>
            </a:extLst>
          </p:cNvPr>
          <p:cNvGrpSpPr/>
          <p:nvPr/>
        </p:nvGrpSpPr>
        <p:grpSpPr>
          <a:xfrm>
            <a:off x="4746256" y="591294"/>
            <a:ext cx="953524" cy="1742071"/>
            <a:chOff x="4779379" y="620921"/>
            <a:chExt cx="953524" cy="1742071"/>
          </a:xfrm>
          <a:solidFill>
            <a:schemeClr val="accent2">
              <a:lumMod val="40000"/>
              <a:lumOff val="60000"/>
            </a:schemeClr>
          </a:solidFill>
          <a:effectLst>
            <a:outerShdw blurRad="63500" sx="102000" sy="102000" algn="ctr" rotWithShape="0">
              <a:prstClr val="black">
                <a:alpha val="40000"/>
              </a:prstClr>
            </a:outerShdw>
          </a:effectLst>
        </p:grpSpPr>
        <p:sp>
          <p:nvSpPr>
            <p:cNvPr id="162" name="Freeform: Shape 161">
              <a:extLst>
                <a:ext uri="{FF2B5EF4-FFF2-40B4-BE49-F238E27FC236}">
                  <a16:creationId xmlns:a16="http://schemas.microsoft.com/office/drawing/2014/main" id="{E4D9A8CA-CD51-35A1-A82E-D7A01DA73D0F}"/>
                </a:ext>
              </a:extLst>
            </p:cNvPr>
            <p:cNvSpPr/>
            <p:nvPr/>
          </p:nvSpPr>
          <p:spPr>
            <a:xfrm>
              <a:off x="4920150" y="733122"/>
              <a:ext cx="568396" cy="1381973"/>
            </a:xfrm>
            <a:custGeom>
              <a:avLst/>
              <a:gdLst>
                <a:gd name="connsiteX0" fmla="*/ 557775 w 568396"/>
                <a:gd name="connsiteY0" fmla="*/ 1381974 h 1381973"/>
                <a:gd name="connsiteX1" fmla="*/ 548072 w 568396"/>
                <a:gd name="connsiteY1" fmla="*/ 1374988 h 1381973"/>
                <a:gd name="connsiteX2" fmla="*/ 927 w 568396"/>
                <a:gd name="connsiteY2" fmla="*/ 16638 h 1381973"/>
                <a:gd name="connsiteX3" fmla="*/ 1708 w 568396"/>
                <a:gd name="connsiteY3" fmla="*/ 5389 h 1381973"/>
                <a:gd name="connsiteX4" fmla="*/ 10624 w 568396"/>
                <a:gd name="connsiteY4" fmla="*/ 0 h 1381973"/>
                <a:gd name="connsiteX5" fmla="*/ 398408 w 568396"/>
                <a:gd name="connsiteY5" fmla="*/ 0 h 1381973"/>
                <a:gd name="connsiteX6" fmla="*/ 409033 w 568396"/>
                <a:gd name="connsiteY6" fmla="*/ 11811 h 1381973"/>
                <a:gd name="connsiteX7" fmla="*/ 398408 w 568396"/>
                <a:gd name="connsiteY7" fmla="*/ 23621 h 1381973"/>
                <a:gd name="connsiteX8" fmla="*/ 27023 w 568396"/>
                <a:gd name="connsiteY8" fmla="*/ 23621 h 1381973"/>
                <a:gd name="connsiteX9" fmla="*/ 567466 w 568396"/>
                <a:gd name="connsiteY9" fmla="*/ 1365333 h 1381973"/>
                <a:gd name="connsiteX10" fmla="*/ 562112 w 568396"/>
                <a:gd name="connsiteY10" fmla="*/ 1380938 h 1381973"/>
                <a:gd name="connsiteX11" fmla="*/ 557775 w 568396"/>
                <a:gd name="connsiteY11" fmla="*/ 1381974 h 1381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8396" h="1381973">
                  <a:moveTo>
                    <a:pt x="557775" y="1381974"/>
                  </a:moveTo>
                  <a:cubicBezTo>
                    <a:pt x="553713" y="1381974"/>
                    <a:pt x="549838" y="1379373"/>
                    <a:pt x="548072" y="1374988"/>
                  </a:cubicBezTo>
                  <a:lnTo>
                    <a:pt x="927" y="16638"/>
                  </a:lnTo>
                  <a:cubicBezTo>
                    <a:pt x="-544" y="12986"/>
                    <a:pt x="-250" y="8749"/>
                    <a:pt x="1708" y="5389"/>
                  </a:cubicBezTo>
                  <a:cubicBezTo>
                    <a:pt x="3665" y="2028"/>
                    <a:pt x="7023" y="0"/>
                    <a:pt x="10624" y="0"/>
                  </a:cubicBezTo>
                  <a:lnTo>
                    <a:pt x="398408" y="0"/>
                  </a:lnTo>
                  <a:cubicBezTo>
                    <a:pt x="404276" y="0"/>
                    <a:pt x="409033" y="5288"/>
                    <a:pt x="409033" y="11811"/>
                  </a:cubicBezTo>
                  <a:cubicBezTo>
                    <a:pt x="409033" y="18333"/>
                    <a:pt x="404276" y="23621"/>
                    <a:pt x="398408" y="23621"/>
                  </a:cubicBezTo>
                  <a:lnTo>
                    <a:pt x="27023" y="23621"/>
                  </a:lnTo>
                  <a:lnTo>
                    <a:pt x="567466" y="1365333"/>
                  </a:lnTo>
                  <a:cubicBezTo>
                    <a:pt x="569865" y="1371288"/>
                    <a:pt x="567466" y="1378274"/>
                    <a:pt x="562112" y="1380938"/>
                  </a:cubicBezTo>
                  <a:cubicBezTo>
                    <a:pt x="560699" y="1381643"/>
                    <a:pt x="559225" y="1381974"/>
                    <a:pt x="557775" y="1381974"/>
                  </a:cubicBezTo>
                  <a:close/>
                </a:path>
              </a:pathLst>
            </a:custGeom>
            <a:grpFill/>
            <a:ln w="2654" cap="flat">
              <a:solidFill>
                <a:srgbClr val="9DAAE1"/>
              </a:solidFill>
              <a:prstDash val="solid"/>
              <a:miter/>
            </a:ln>
          </p:spPr>
          <p:txBody>
            <a:bodyPr rtlCol="0" anchor="ctr"/>
            <a:lstStyle/>
            <a:p>
              <a:endParaRPr lang="en-IN">
                <a:solidFill>
                  <a:srgbClr val="2A9D8F"/>
                </a:solidFill>
              </a:endParaRPr>
            </a:p>
          </p:txBody>
        </p:sp>
        <p:sp>
          <p:nvSpPr>
            <p:cNvPr id="164" name="Freeform: Shape 163">
              <a:extLst>
                <a:ext uri="{FF2B5EF4-FFF2-40B4-BE49-F238E27FC236}">
                  <a16:creationId xmlns:a16="http://schemas.microsoft.com/office/drawing/2014/main" id="{CCEB6AFC-0D2E-0EA3-5AAF-E76E5F095312}"/>
                </a:ext>
              </a:extLst>
            </p:cNvPr>
            <p:cNvSpPr/>
            <p:nvPr/>
          </p:nvSpPr>
          <p:spPr>
            <a:xfrm>
              <a:off x="5626661" y="620921"/>
              <a:ext cx="106242" cy="118106"/>
            </a:xfrm>
            <a:custGeom>
              <a:avLst/>
              <a:gdLst>
                <a:gd name="connsiteX0" fmla="*/ 106242 w 106242"/>
                <a:gd name="connsiteY0" fmla="*/ 59053 h 118106"/>
                <a:gd name="connsiteX1" fmla="*/ 53121 w 106242"/>
                <a:gd name="connsiteY1" fmla="*/ 118106 h 118106"/>
                <a:gd name="connsiteX2" fmla="*/ 0 w 106242"/>
                <a:gd name="connsiteY2" fmla="*/ 59053 h 118106"/>
                <a:gd name="connsiteX3" fmla="*/ 53121 w 106242"/>
                <a:gd name="connsiteY3" fmla="*/ 0 h 118106"/>
                <a:gd name="connsiteX4" fmla="*/ 106242 w 106242"/>
                <a:gd name="connsiteY4" fmla="*/ 59053 h 11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42" h="118106">
                  <a:moveTo>
                    <a:pt x="106242" y="59053"/>
                  </a:moveTo>
                  <a:cubicBezTo>
                    <a:pt x="106242" y="91667"/>
                    <a:pt x="82459" y="118106"/>
                    <a:pt x="53121" y="118106"/>
                  </a:cubicBezTo>
                  <a:cubicBezTo>
                    <a:pt x="23783" y="118106"/>
                    <a:pt x="0" y="91667"/>
                    <a:pt x="0" y="59053"/>
                  </a:cubicBezTo>
                  <a:cubicBezTo>
                    <a:pt x="0" y="26439"/>
                    <a:pt x="23783" y="0"/>
                    <a:pt x="53121" y="0"/>
                  </a:cubicBezTo>
                  <a:cubicBezTo>
                    <a:pt x="82459" y="0"/>
                    <a:pt x="106242" y="26439"/>
                    <a:pt x="106242" y="59053"/>
                  </a:cubicBezTo>
                  <a:close/>
                </a:path>
              </a:pathLst>
            </a:custGeom>
            <a:grpFill/>
            <a:ln w="2654" cap="flat">
              <a:solidFill>
                <a:srgbClr val="9DAAE1"/>
              </a:solidFill>
              <a:prstDash val="solid"/>
              <a:miter/>
            </a:ln>
          </p:spPr>
          <p:txBody>
            <a:bodyPr rtlCol="0" anchor="ctr"/>
            <a:lstStyle/>
            <a:p>
              <a:endParaRPr lang="en-IN">
                <a:solidFill>
                  <a:srgbClr val="2A9D8F"/>
                </a:solidFill>
              </a:endParaRPr>
            </a:p>
          </p:txBody>
        </p:sp>
        <p:sp>
          <p:nvSpPr>
            <p:cNvPr id="165" name="Freeform: Shape 164">
              <a:extLst>
                <a:ext uri="{FF2B5EF4-FFF2-40B4-BE49-F238E27FC236}">
                  <a16:creationId xmlns:a16="http://schemas.microsoft.com/office/drawing/2014/main" id="{1799776E-D218-983A-0775-ABDE098876C0}"/>
                </a:ext>
              </a:extLst>
            </p:cNvPr>
            <p:cNvSpPr/>
            <p:nvPr/>
          </p:nvSpPr>
          <p:spPr>
            <a:xfrm>
              <a:off x="4779379" y="620921"/>
              <a:ext cx="106242" cy="118106"/>
            </a:xfrm>
            <a:custGeom>
              <a:avLst/>
              <a:gdLst>
                <a:gd name="connsiteX0" fmla="*/ 106242 w 106242"/>
                <a:gd name="connsiteY0" fmla="*/ 59053 h 118106"/>
                <a:gd name="connsiteX1" fmla="*/ 53121 w 106242"/>
                <a:gd name="connsiteY1" fmla="*/ 118106 h 118106"/>
                <a:gd name="connsiteX2" fmla="*/ 0 w 106242"/>
                <a:gd name="connsiteY2" fmla="*/ 59053 h 118106"/>
                <a:gd name="connsiteX3" fmla="*/ 53121 w 106242"/>
                <a:gd name="connsiteY3" fmla="*/ 0 h 118106"/>
                <a:gd name="connsiteX4" fmla="*/ 106242 w 106242"/>
                <a:gd name="connsiteY4" fmla="*/ 59053 h 11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42" h="118106">
                  <a:moveTo>
                    <a:pt x="106242" y="59053"/>
                  </a:moveTo>
                  <a:cubicBezTo>
                    <a:pt x="106242" y="91667"/>
                    <a:pt x="82459" y="118106"/>
                    <a:pt x="53121" y="118106"/>
                  </a:cubicBezTo>
                  <a:cubicBezTo>
                    <a:pt x="23783" y="118106"/>
                    <a:pt x="0" y="91667"/>
                    <a:pt x="0" y="59053"/>
                  </a:cubicBezTo>
                  <a:cubicBezTo>
                    <a:pt x="0" y="26439"/>
                    <a:pt x="23783" y="0"/>
                    <a:pt x="53121" y="0"/>
                  </a:cubicBezTo>
                  <a:cubicBezTo>
                    <a:pt x="82459" y="0"/>
                    <a:pt x="106242" y="26439"/>
                    <a:pt x="106242" y="59053"/>
                  </a:cubicBezTo>
                  <a:close/>
                </a:path>
              </a:pathLst>
            </a:custGeom>
            <a:grpFill/>
            <a:ln w="2654" cap="flat">
              <a:solidFill>
                <a:srgbClr val="9DAAE1"/>
              </a:solidFill>
              <a:prstDash val="solid"/>
              <a:miter/>
            </a:ln>
          </p:spPr>
          <p:txBody>
            <a:bodyPr rtlCol="0" anchor="ctr"/>
            <a:lstStyle/>
            <a:p>
              <a:endParaRPr lang="en-IN">
                <a:solidFill>
                  <a:srgbClr val="2A9D8F"/>
                </a:solidFill>
              </a:endParaRPr>
            </a:p>
          </p:txBody>
        </p:sp>
        <p:sp>
          <p:nvSpPr>
            <p:cNvPr id="163" name="Freeform: Shape 162">
              <a:extLst>
                <a:ext uri="{FF2B5EF4-FFF2-40B4-BE49-F238E27FC236}">
                  <a16:creationId xmlns:a16="http://schemas.microsoft.com/office/drawing/2014/main" id="{83A95E93-FA5A-F59F-CB32-087845053231}"/>
                </a:ext>
              </a:extLst>
            </p:cNvPr>
            <p:cNvSpPr/>
            <p:nvPr/>
          </p:nvSpPr>
          <p:spPr>
            <a:xfrm>
              <a:off x="4808237" y="650447"/>
              <a:ext cx="895449" cy="1712544"/>
            </a:xfrm>
            <a:custGeom>
              <a:avLst/>
              <a:gdLst>
                <a:gd name="connsiteX0" fmla="*/ 895450 w 895449"/>
                <a:gd name="connsiteY0" fmla="*/ 59053 h 1712544"/>
                <a:gd name="connsiteX1" fmla="*/ 895450 w 895449"/>
                <a:gd name="connsiteY1" fmla="*/ 0 h 1712544"/>
                <a:gd name="connsiteX2" fmla="*/ 26919 w 895449"/>
                <a:gd name="connsiteY2" fmla="*/ 0 h 1712544"/>
                <a:gd name="connsiteX3" fmla="*/ 26919 w 895449"/>
                <a:gd name="connsiteY3" fmla="*/ 28213 h 1712544"/>
                <a:gd name="connsiteX4" fmla="*/ 0 w 895449"/>
                <a:gd name="connsiteY4" fmla="*/ 41544 h 1712544"/>
                <a:gd name="connsiteX5" fmla="*/ 632038 w 895449"/>
                <a:gd name="connsiteY5" fmla="*/ 1618851 h 1712544"/>
                <a:gd name="connsiteX6" fmla="*/ 621873 w 895449"/>
                <a:gd name="connsiteY6" fmla="*/ 1653492 h 1712544"/>
                <a:gd name="connsiteX7" fmla="*/ 674994 w 895449"/>
                <a:gd name="connsiteY7" fmla="*/ 1712545 h 1712544"/>
                <a:gd name="connsiteX8" fmla="*/ 728115 w 895449"/>
                <a:gd name="connsiteY8" fmla="*/ 1653492 h 1712544"/>
                <a:gd name="connsiteX9" fmla="*/ 680537 w 895449"/>
                <a:gd name="connsiteY9" fmla="*/ 1594763 h 1712544"/>
                <a:gd name="connsiteX10" fmla="*/ 65169 w 895449"/>
                <a:gd name="connsiteY10" fmla="*/ 59056 h 1712544"/>
                <a:gd name="connsiteX11" fmla="*/ 895450 w 895449"/>
                <a:gd name="connsiteY11" fmla="*/ 59056 h 171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449" h="1712544">
                  <a:moveTo>
                    <a:pt x="895450" y="59053"/>
                  </a:moveTo>
                  <a:lnTo>
                    <a:pt x="895450" y="0"/>
                  </a:lnTo>
                  <a:lnTo>
                    <a:pt x="26919" y="0"/>
                  </a:lnTo>
                  <a:lnTo>
                    <a:pt x="26919" y="28213"/>
                  </a:lnTo>
                  <a:lnTo>
                    <a:pt x="0" y="41544"/>
                  </a:lnTo>
                  <a:lnTo>
                    <a:pt x="632038" y="1618851"/>
                  </a:lnTo>
                  <a:cubicBezTo>
                    <a:pt x="625674" y="1628589"/>
                    <a:pt x="621873" y="1640532"/>
                    <a:pt x="621873" y="1653492"/>
                  </a:cubicBezTo>
                  <a:cubicBezTo>
                    <a:pt x="621873" y="1686107"/>
                    <a:pt x="645655" y="1712545"/>
                    <a:pt x="674994" y="1712545"/>
                  </a:cubicBezTo>
                  <a:cubicBezTo>
                    <a:pt x="704333" y="1712545"/>
                    <a:pt x="728115" y="1686107"/>
                    <a:pt x="728115" y="1653492"/>
                  </a:cubicBezTo>
                  <a:cubicBezTo>
                    <a:pt x="728115" y="1622958"/>
                    <a:pt x="707271" y="1597846"/>
                    <a:pt x="680537" y="1594763"/>
                  </a:cubicBezTo>
                  <a:lnTo>
                    <a:pt x="65169" y="59056"/>
                  </a:lnTo>
                  <a:lnTo>
                    <a:pt x="895450" y="59056"/>
                  </a:lnTo>
                  <a:close/>
                </a:path>
              </a:pathLst>
            </a:custGeom>
            <a:grpFill/>
            <a:ln w="2654" cap="flat">
              <a:solidFill>
                <a:srgbClr val="9DAAE1"/>
              </a:solidFill>
              <a:prstDash val="solid"/>
              <a:miter/>
            </a:ln>
          </p:spPr>
          <p:txBody>
            <a:bodyPr rtlCol="0" anchor="ctr"/>
            <a:lstStyle/>
            <a:p>
              <a:endParaRPr lang="en-IN">
                <a:solidFill>
                  <a:srgbClr val="2A9D8F"/>
                </a:solidFill>
              </a:endParaRPr>
            </a:p>
          </p:txBody>
        </p:sp>
      </p:grpSp>
      <p:grpSp>
        <p:nvGrpSpPr>
          <p:cNvPr id="2" name="Graphic 19" descr="A lamp shining light onto a desk">
            <a:extLst>
              <a:ext uri="{FF2B5EF4-FFF2-40B4-BE49-F238E27FC236}">
                <a16:creationId xmlns:a16="http://schemas.microsoft.com/office/drawing/2014/main" id="{0A0DF480-B0E2-164B-7F16-67BC0A629128}"/>
              </a:ext>
            </a:extLst>
          </p:cNvPr>
          <p:cNvGrpSpPr/>
          <p:nvPr/>
        </p:nvGrpSpPr>
        <p:grpSpPr>
          <a:xfrm>
            <a:off x="5100325" y="2173670"/>
            <a:ext cx="690574" cy="295265"/>
            <a:chOff x="5175132" y="2244883"/>
            <a:chExt cx="690574" cy="295265"/>
          </a:xfrm>
          <a:solidFill>
            <a:srgbClr val="2A9D8F"/>
          </a:solidFill>
          <a:effectLst>
            <a:outerShdw blurRad="76200" dir="18900000" sy="23000" kx="-1200000" algn="bl" rotWithShape="0">
              <a:prstClr val="black">
                <a:alpha val="20000"/>
              </a:prstClr>
            </a:outerShdw>
          </a:effectLst>
        </p:grpSpPr>
        <p:sp>
          <p:nvSpPr>
            <p:cNvPr id="3" name="Freeform: Shape 2">
              <a:extLst>
                <a:ext uri="{FF2B5EF4-FFF2-40B4-BE49-F238E27FC236}">
                  <a16:creationId xmlns:a16="http://schemas.microsoft.com/office/drawing/2014/main" id="{1A9AED0F-210E-159C-6929-E9ACBC7C60AA}"/>
                </a:ext>
              </a:extLst>
            </p:cNvPr>
            <p:cNvSpPr/>
            <p:nvPr/>
          </p:nvSpPr>
          <p:spPr>
            <a:xfrm>
              <a:off x="5472610" y="2244883"/>
              <a:ext cx="111554" cy="206686"/>
            </a:xfrm>
            <a:custGeom>
              <a:avLst/>
              <a:gdLst>
                <a:gd name="connsiteX0" fmla="*/ 111554 w 111554"/>
                <a:gd name="connsiteY0" fmla="*/ 59053 h 206686"/>
                <a:gd name="connsiteX1" fmla="*/ 58433 w 111554"/>
                <a:gd name="connsiteY1" fmla="*/ 0 h 206686"/>
                <a:gd name="connsiteX2" fmla="*/ 10624 w 111554"/>
                <a:gd name="connsiteY2" fmla="*/ 0 h 206686"/>
                <a:gd name="connsiteX3" fmla="*/ 0 w 111554"/>
                <a:gd name="connsiteY3" fmla="*/ 88580 h 206686"/>
                <a:gd name="connsiteX4" fmla="*/ 0 w 111554"/>
                <a:gd name="connsiteY4" fmla="*/ 206686 h 206686"/>
                <a:gd name="connsiteX5" fmla="*/ 63745 w 111554"/>
                <a:gd name="connsiteY5" fmla="*/ 206686 h 206686"/>
                <a:gd name="connsiteX6" fmla="*/ 63745 w 111554"/>
                <a:gd name="connsiteY6" fmla="*/ 117808 h 206686"/>
                <a:gd name="connsiteX7" fmla="*/ 111554 w 111554"/>
                <a:gd name="connsiteY7" fmla="*/ 59053 h 20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554" h="206686">
                  <a:moveTo>
                    <a:pt x="111554" y="59053"/>
                  </a:moveTo>
                  <a:cubicBezTo>
                    <a:pt x="111554" y="26438"/>
                    <a:pt x="87772" y="0"/>
                    <a:pt x="58433" y="0"/>
                  </a:cubicBezTo>
                  <a:lnTo>
                    <a:pt x="10624" y="0"/>
                  </a:lnTo>
                  <a:lnTo>
                    <a:pt x="0" y="88580"/>
                  </a:lnTo>
                  <a:lnTo>
                    <a:pt x="0" y="206686"/>
                  </a:lnTo>
                  <a:lnTo>
                    <a:pt x="63745" y="206686"/>
                  </a:lnTo>
                  <a:lnTo>
                    <a:pt x="63745" y="117808"/>
                  </a:lnTo>
                  <a:cubicBezTo>
                    <a:pt x="90588" y="114844"/>
                    <a:pt x="111554" y="89675"/>
                    <a:pt x="111554" y="59053"/>
                  </a:cubicBezTo>
                  <a:close/>
                </a:path>
              </a:pathLst>
            </a:custGeom>
            <a:grpFill/>
            <a:ln w="2654"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CA10C670-1F83-8F24-BE19-708DC8F2F43D}"/>
                </a:ext>
              </a:extLst>
            </p:cNvPr>
            <p:cNvSpPr/>
            <p:nvPr/>
          </p:nvSpPr>
          <p:spPr>
            <a:xfrm>
              <a:off x="5175132" y="2433853"/>
              <a:ext cx="690574" cy="106295"/>
            </a:xfrm>
            <a:custGeom>
              <a:avLst/>
              <a:gdLst>
                <a:gd name="connsiteX0" fmla="*/ 0 w 690574"/>
                <a:gd name="connsiteY0" fmla="*/ 0 h 106295"/>
                <a:gd name="connsiteX1" fmla="*/ 690575 w 690574"/>
                <a:gd name="connsiteY1" fmla="*/ 0 h 106295"/>
                <a:gd name="connsiteX2" fmla="*/ 690575 w 690574"/>
                <a:gd name="connsiteY2" fmla="*/ 106296 h 106295"/>
                <a:gd name="connsiteX3" fmla="*/ 0 w 690574"/>
                <a:gd name="connsiteY3" fmla="*/ 106296 h 106295"/>
              </a:gdLst>
              <a:ahLst/>
              <a:cxnLst>
                <a:cxn ang="0">
                  <a:pos x="connsiteX0" y="connsiteY0"/>
                </a:cxn>
                <a:cxn ang="0">
                  <a:pos x="connsiteX1" y="connsiteY1"/>
                </a:cxn>
                <a:cxn ang="0">
                  <a:pos x="connsiteX2" y="connsiteY2"/>
                </a:cxn>
                <a:cxn ang="0">
                  <a:pos x="connsiteX3" y="connsiteY3"/>
                </a:cxn>
              </a:cxnLst>
              <a:rect l="l" t="t" r="r" b="b"/>
              <a:pathLst>
                <a:path w="690574" h="106295">
                  <a:moveTo>
                    <a:pt x="0" y="0"/>
                  </a:moveTo>
                  <a:lnTo>
                    <a:pt x="690575" y="0"/>
                  </a:lnTo>
                  <a:lnTo>
                    <a:pt x="690575" y="106296"/>
                  </a:lnTo>
                  <a:lnTo>
                    <a:pt x="0" y="106296"/>
                  </a:lnTo>
                  <a:close/>
                </a:path>
              </a:pathLst>
            </a:custGeom>
            <a:grpFill/>
            <a:ln w="2654" cap="flat">
              <a:noFill/>
              <a:prstDash val="solid"/>
              <a:miter/>
            </a:ln>
          </p:spPr>
          <p:txBody>
            <a:bodyPr rtlCol="0" anchor="ctr"/>
            <a:lstStyle/>
            <a:p>
              <a:endParaRPr lang="en-IN"/>
            </a:p>
          </p:txBody>
        </p:sp>
      </p:grpSp>
      <p:sp>
        <p:nvSpPr>
          <p:cNvPr id="7" name="TextBox 6">
            <a:extLst>
              <a:ext uri="{FF2B5EF4-FFF2-40B4-BE49-F238E27FC236}">
                <a16:creationId xmlns:a16="http://schemas.microsoft.com/office/drawing/2014/main" id="{7EC50216-168C-5C2D-95DC-201ABE48BE9E}"/>
              </a:ext>
            </a:extLst>
          </p:cNvPr>
          <p:cNvSpPr txBox="1"/>
          <p:nvPr/>
        </p:nvSpPr>
        <p:spPr>
          <a:xfrm>
            <a:off x="-1968172" y="-620733"/>
            <a:ext cx="6096000" cy="2585323"/>
          </a:xfrm>
          <a:prstGeom prst="rect">
            <a:avLst/>
          </a:prstGeom>
          <a:noFill/>
        </p:spPr>
        <p:txBody>
          <a:bodyPr wrap="square">
            <a:spAutoFit/>
          </a:bodyPr>
          <a:lstStyle/>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a:t>
            </a:r>
          </a:p>
        </p:txBody>
      </p:sp>
      <p:sp>
        <p:nvSpPr>
          <p:cNvPr id="6" name="TextBox 5">
            <a:extLst>
              <a:ext uri="{FF2B5EF4-FFF2-40B4-BE49-F238E27FC236}">
                <a16:creationId xmlns:a16="http://schemas.microsoft.com/office/drawing/2014/main" id="{899649CA-9EF2-4D23-F7D8-F160F42A551B}"/>
              </a:ext>
            </a:extLst>
          </p:cNvPr>
          <p:cNvSpPr txBox="1"/>
          <p:nvPr/>
        </p:nvSpPr>
        <p:spPr>
          <a:xfrm>
            <a:off x="-32354" y="3221760"/>
            <a:ext cx="12192000" cy="3770263"/>
          </a:xfrm>
          <a:prstGeom prst="rect">
            <a:avLst/>
          </a:prstGeom>
          <a:noFill/>
          <a:ln>
            <a:noFill/>
          </a:ln>
        </p:spPr>
        <p:txBody>
          <a:bodyPr wrap="square" rtlCol="0">
            <a:spAutoFit/>
          </a:bodyPr>
          <a:lstStyle/>
          <a:p>
            <a:r>
              <a:rPr lang="en-US" sz="23900" b="1" dirty="0">
                <a:solidFill>
                  <a:schemeClr val="bg1"/>
                </a:solidFill>
                <a:latin typeface="Amasis MT Pro Black" panose="02040A04050005020304" pitchFamily="18" charset="0"/>
              </a:rPr>
              <a:t>Remote</a:t>
            </a:r>
          </a:p>
        </p:txBody>
      </p:sp>
      <p:sp>
        <p:nvSpPr>
          <p:cNvPr id="9" name="TextBox 8">
            <a:extLst>
              <a:ext uri="{FF2B5EF4-FFF2-40B4-BE49-F238E27FC236}">
                <a16:creationId xmlns:a16="http://schemas.microsoft.com/office/drawing/2014/main" id="{0C4A26E0-FCCA-B076-2BD7-AD17D62A8FD6}"/>
              </a:ext>
            </a:extLst>
          </p:cNvPr>
          <p:cNvSpPr txBox="1"/>
          <p:nvPr/>
        </p:nvSpPr>
        <p:spPr>
          <a:xfrm>
            <a:off x="7057586" y="2505425"/>
            <a:ext cx="5340777" cy="1862048"/>
          </a:xfrm>
          <a:prstGeom prst="rect">
            <a:avLst/>
          </a:prstGeom>
          <a:noFill/>
        </p:spPr>
        <p:txBody>
          <a:bodyPr wrap="square" rtlCol="0">
            <a:spAutoFit/>
          </a:bodyPr>
          <a:lstStyle/>
          <a:p>
            <a:r>
              <a:rPr lang="en-IN" sz="11500" dirty="0">
                <a:solidFill>
                  <a:srgbClr val="06D6A0"/>
                </a:solidFill>
                <a:latin typeface="Amasis MT Pro Black" panose="02040A04050005020304" pitchFamily="18" charset="0"/>
              </a:rPr>
              <a:t>meets</a:t>
            </a:r>
          </a:p>
        </p:txBody>
      </p:sp>
      <p:sp>
        <p:nvSpPr>
          <p:cNvPr id="10" name="TextBox 9">
            <a:extLst>
              <a:ext uri="{FF2B5EF4-FFF2-40B4-BE49-F238E27FC236}">
                <a16:creationId xmlns:a16="http://schemas.microsoft.com/office/drawing/2014/main" id="{1DA4D5C4-6979-0A90-BED5-C65EDB08C985}"/>
              </a:ext>
            </a:extLst>
          </p:cNvPr>
          <p:cNvSpPr txBox="1"/>
          <p:nvPr/>
        </p:nvSpPr>
        <p:spPr>
          <a:xfrm>
            <a:off x="-2212" y="1486459"/>
            <a:ext cx="12192000" cy="3154710"/>
          </a:xfrm>
          <a:prstGeom prst="rect">
            <a:avLst/>
          </a:prstGeom>
          <a:noFill/>
          <a:ln>
            <a:noFill/>
          </a:ln>
        </p:spPr>
        <p:txBody>
          <a:bodyPr wrap="square" rtlCol="0">
            <a:spAutoFit/>
          </a:bodyPr>
          <a:lstStyle/>
          <a:p>
            <a:r>
              <a:rPr lang="en-US" sz="19900" b="1" dirty="0">
                <a:solidFill>
                  <a:schemeClr val="bg1"/>
                </a:solidFill>
                <a:latin typeface="Amasis MT Pro Black" panose="02040A04050005020304" pitchFamily="18" charset="0"/>
              </a:rPr>
              <a:t>Local</a:t>
            </a:r>
          </a:p>
        </p:txBody>
      </p:sp>
    </p:spTree>
    <p:extLst>
      <p:ext uri="{BB962C8B-B14F-4D97-AF65-F5344CB8AC3E}">
        <p14:creationId xmlns:p14="http://schemas.microsoft.com/office/powerpoint/2010/main" val="31635565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nodeType="withEffect">
                                  <p:stCondLst>
                                    <p:cond delay="0"/>
                                  </p:stCondLst>
                                  <p:iterate type="lt">
                                    <p:tmPct val="10000"/>
                                  </p:iterate>
                                  <p:childTnLst>
                                    <p:animClr clrSpc="rgb" dir="cw">
                                      <p:cBhvr override="childStyle">
                                        <p:cTn id="6" dur="250" autoRev="1" fill="remove"/>
                                        <p:tgtEl>
                                          <p:spTgt spid="6">
                                            <p:txEl>
                                              <p:pRg st="0" end="0"/>
                                            </p:txEl>
                                          </p:spTgt>
                                        </p:tgtEl>
                                        <p:attrNameLst>
                                          <p:attrName>style.color</p:attrName>
                                        </p:attrNameLst>
                                      </p:cBhvr>
                                      <p:to>
                                        <a:srgbClr val="06D6A0"/>
                                      </p:to>
                                    </p:animClr>
                                    <p:animClr clrSpc="rgb" dir="cw">
                                      <p:cBhvr>
                                        <p:cTn id="7" dur="250" autoRev="1" fill="remove"/>
                                        <p:tgtEl>
                                          <p:spTgt spid="6">
                                            <p:txEl>
                                              <p:pRg st="0" end="0"/>
                                            </p:txEl>
                                          </p:spTgt>
                                        </p:tgtEl>
                                        <p:attrNameLst>
                                          <p:attrName>fillcolor</p:attrName>
                                        </p:attrNameLst>
                                      </p:cBhvr>
                                      <p:to>
                                        <a:srgbClr val="06D6A0"/>
                                      </p:to>
                                    </p:animClr>
                                    <p:set>
                                      <p:cBhvr>
                                        <p:cTn id="8" dur="250" autoRev="1" fill="remove"/>
                                        <p:tgtEl>
                                          <p:spTgt spid="6">
                                            <p:txEl>
                                              <p:pRg st="0" end="0"/>
                                            </p:txEl>
                                          </p:spTgt>
                                        </p:tgtEl>
                                        <p:attrNameLst>
                                          <p:attrName>fill.type</p:attrName>
                                        </p:attrNameLst>
                                      </p:cBhvr>
                                      <p:to>
                                        <p:strVal val="solid"/>
                                      </p:to>
                                    </p:set>
                                    <p:set>
                                      <p:cBhvr>
                                        <p:cTn id="9" dur="250" autoRev="1" fill="remove"/>
                                        <p:tgtEl>
                                          <p:spTgt spid="6">
                                            <p:txEl>
                                              <p:pRg st="0" end="0"/>
                                            </p:txEl>
                                          </p:spTgt>
                                        </p:tgtEl>
                                        <p:attrNameLst>
                                          <p:attrName>fill.on</p:attrName>
                                        </p:attrNameLst>
                                      </p:cBhvr>
                                      <p:to>
                                        <p:strVal val="true"/>
                                      </p:to>
                                    </p:set>
                                  </p:childTnLst>
                                </p:cTn>
                              </p:par>
                              <p:par>
                                <p:cTn id="10" presetID="27" presetClass="emph" presetSubtype="0" repeatCount="indefinite" fill="remove" nodeType="withEffect">
                                  <p:stCondLst>
                                    <p:cond delay="0"/>
                                  </p:stCondLst>
                                  <p:iterate type="lt">
                                    <p:tmPct val="10000"/>
                                  </p:iterate>
                                  <p:childTnLst>
                                    <p:animClr clrSpc="rgb" dir="cw">
                                      <p:cBhvr override="childStyle">
                                        <p:cTn id="11" dur="250" autoRev="1" fill="remove"/>
                                        <p:tgtEl>
                                          <p:spTgt spid="10">
                                            <p:txEl>
                                              <p:pRg st="0" end="0"/>
                                            </p:txEl>
                                          </p:spTgt>
                                        </p:tgtEl>
                                        <p:attrNameLst>
                                          <p:attrName>style.color</p:attrName>
                                        </p:attrNameLst>
                                      </p:cBhvr>
                                      <p:to>
                                        <a:srgbClr val="06D6A0"/>
                                      </p:to>
                                    </p:animClr>
                                    <p:animClr clrSpc="rgb" dir="cw">
                                      <p:cBhvr>
                                        <p:cTn id="12" dur="250" autoRev="1" fill="remove"/>
                                        <p:tgtEl>
                                          <p:spTgt spid="10">
                                            <p:txEl>
                                              <p:pRg st="0" end="0"/>
                                            </p:txEl>
                                          </p:spTgt>
                                        </p:tgtEl>
                                        <p:attrNameLst>
                                          <p:attrName>fillcolor</p:attrName>
                                        </p:attrNameLst>
                                      </p:cBhvr>
                                      <p:to>
                                        <a:srgbClr val="06D6A0"/>
                                      </p:to>
                                    </p:animClr>
                                    <p:set>
                                      <p:cBhvr>
                                        <p:cTn id="13" dur="250" autoRev="1" fill="remove"/>
                                        <p:tgtEl>
                                          <p:spTgt spid="10">
                                            <p:txEl>
                                              <p:pRg st="0" end="0"/>
                                            </p:txEl>
                                          </p:spTgt>
                                        </p:tgtEl>
                                        <p:attrNameLst>
                                          <p:attrName>fill.type</p:attrName>
                                        </p:attrNameLst>
                                      </p:cBhvr>
                                      <p:to>
                                        <p:strVal val="solid"/>
                                      </p:to>
                                    </p:set>
                                    <p:set>
                                      <p:cBhvr>
                                        <p:cTn id="14" dur="250" autoRev="1" fill="remove"/>
                                        <p:tgtEl>
                                          <p:spTgt spid="10">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4DCC6557-7C08-8E6A-FE80-BF7F735F171B}"/>
              </a:ext>
            </a:extLst>
          </p:cNvPr>
          <p:cNvSpPr txBox="1"/>
          <p:nvPr/>
        </p:nvSpPr>
        <p:spPr>
          <a:xfrm>
            <a:off x="1115437" y="1914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How Git and Git collaborate?</a:t>
            </a:r>
            <a:endParaRPr lang="en-IN" sz="3600" b="1" dirty="0">
              <a:ln>
                <a:solidFill>
                  <a:srgbClr val="DADADA"/>
                </a:solidFill>
              </a:ln>
              <a:solidFill>
                <a:schemeClr val="bg1">
                  <a:lumMod val="75000"/>
                </a:schemeClr>
              </a:solidFill>
              <a:latin typeface="Amasis MT Pro Black" panose="02040A04050005020304" pitchFamily="18" charset="0"/>
            </a:endParaRPr>
          </a:p>
        </p:txBody>
      </p:sp>
      <p:pic>
        <p:nvPicPr>
          <p:cNvPr id="135" name="Picture 134" descr="Shape&#10;&#10;Description automatically generated with low confidence">
            <a:extLst>
              <a:ext uri="{FF2B5EF4-FFF2-40B4-BE49-F238E27FC236}">
                <a16:creationId xmlns:a16="http://schemas.microsoft.com/office/drawing/2014/main" id="{DB7F1229-F424-91F9-66D0-6AA722E29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897898" y="952957"/>
            <a:ext cx="397763" cy="397763"/>
          </a:xfrm>
          <a:prstGeom prst="rect">
            <a:avLst/>
          </a:prstGeom>
        </p:spPr>
      </p:pic>
      <p:pic>
        <p:nvPicPr>
          <p:cNvPr id="141" name="Picture 140" descr="Shape&#10;&#10;Description automatically generated with low confidence">
            <a:extLst>
              <a:ext uri="{FF2B5EF4-FFF2-40B4-BE49-F238E27FC236}">
                <a16:creationId xmlns:a16="http://schemas.microsoft.com/office/drawing/2014/main" id="{B1A1F677-9BF0-C8E3-CAA7-0591219EE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395916" y="952957"/>
            <a:ext cx="397763" cy="397763"/>
          </a:xfrm>
          <a:prstGeom prst="rect">
            <a:avLst/>
          </a:prstGeom>
        </p:spPr>
      </p:pic>
      <p:sp>
        <p:nvSpPr>
          <p:cNvPr id="133" name="TextBox 132">
            <a:extLst>
              <a:ext uri="{FF2B5EF4-FFF2-40B4-BE49-F238E27FC236}">
                <a16:creationId xmlns:a16="http://schemas.microsoft.com/office/drawing/2014/main" id="{3DB9241A-9427-0BF6-06D8-E586A142DAE8}"/>
              </a:ext>
            </a:extLst>
          </p:cNvPr>
          <p:cNvSpPr txBox="1"/>
          <p:nvPr/>
        </p:nvSpPr>
        <p:spPr>
          <a:xfrm>
            <a:off x="4995470" y="889235"/>
            <a:ext cx="1652737" cy="4001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t>Collaboration</a:t>
            </a:r>
            <a:endParaRPr lang="en-IN" sz="2000" b="1" dirty="0"/>
          </a:p>
        </p:txBody>
      </p:sp>
      <p:pic>
        <p:nvPicPr>
          <p:cNvPr id="134" name="Picture 133">
            <a:extLst>
              <a:ext uri="{FF2B5EF4-FFF2-40B4-BE49-F238E27FC236}">
                <a16:creationId xmlns:a16="http://schemas.microsoft.com/office/drawing/2014/main" id="{4B86877C-B9FC-BE53-2530-8FFF660ABE9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4520808" y="757733"/>
            <a:ext cx="560261" cy="560261"/>
          </a:xfrm>
          <a:prstGeom prst="rect">
            <a:avLst/>
          </a:prstGeom>
        </p:spPr>
      </p:pic>
      <p:pic>
        <p:nvPicPr>
          <p:cNvPr id="2056" name="Picture 8" descr="See the source image">
            <a:extLst>
              <a:ext uri="{FF2B5EF4-FFF2-40B4-BE49-F238E27FC236}">
                <a16:creationId xmlns:a16="http://schemas.microsoft.com/office/drawing/2014/main" id="{AEA8A2C5-2F27-FA85-5F99-2AC73E1D2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0062" y="854325"/>
            <a:ext cx="618157" cy="558320"/>
          </a:xfrm>
          <a:prstGeom prst="rect">
            <a:avLst/>
          </a:prstGeom>
          <a:noFill/>
          <a:extLst>
            <a:ext uri="{909E8E84-426E-40DD-AFC4-6F175D3DCCD1}">
              <a14:hiddenFill xmlns:a14="http://schemas.microsoft.com/office/drawing/2010/main">
                <a:solidFill>
                  <a:srgbClr val="FFFFFF"/>
                </a:solidFill>
              </a14:hiddenFill>
            </a:ext>
          </a:extLst>
        </p:spPr>
      </p:pic>
      <p:sp>
        <p:nvSpPr>
          <p:cNvPr id="144" name="TextBox 143">
            <a:extLst>
              <a:ext uri="{FF2B5EF4-FFF2-40B4-BE49-F238E27FC236}">
                <a16:creationId xmlns:a16="http://schemas.microsoft.com/office/drawing/2014/main" id="{1B6B7446-DBF1-339B-7A30-64F9F72F85F3}"/>
              </a:ext>
            </a:extLst>
          </p:cNvPr>
          <p:cNvSpPr txBox="1"/>
          <p:nvPr/>
        </p:nvSpPr>
        <p:spPr>
          <a:xfrm>
            <a:off x="324533" y="2620052"/>
            <a:ext cx="4573365" cy="2677656"/>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marL="285750" indent="-285750" fontAlgn="base">
              <a:buFont typeface="Wingdings" panose="05000000000000000000" pitchFamily="2" charset="2"/>
              <a:buChar char="q"/>
            </a:pPr>
            <a:r>
              <a:rPr lang="en-US" sz="1400" dirty="0"/>
              <a:t>In Git, however, there is no such thing as a master branch.</a:t>
            </a:r>
          </a:p>
          <a:p>
            <a:pPr marL="285750" indent="-285750" fontAlgn="base">
              <a:buFont typeface="Wingdings" panose="05000000000000000000" pitchFamily="2" charset="2"/>
              <a:buChar char="q"/>
            </a:pPr>
            <a:r>
              <a:rPr lang="en-US" sz="1400" dirty="0"/>
              <a:t>This master branch only exists locally. There is no relationship between the master branch in one repository and the one in another repository, except for the relationship you create.</a:t>
            </a:r>
          </a:p>
          <a:p>
            <a:pPr marL="285750" indent="-285750" fontAlgn="base">
              <a:buFont typeface="Wingdings" panose="05000000000000000000" pitchFamily="2" charset="2"/>
              <a:buChar char="q"/>
            </a:pPr>
            <a:r>
              <a:rPr lang="en-US" altLang="en-US" sz="1400" dirty="0">
                <a:solidFill>
                  <a:srgbClr val="161616"/>
                </a:solidFill>
                <a:ea typeface="Times New Roman" panose="02020603050405020304" pitchFamily="18" charset="0"/>
                <a:cs typeface="Arial" panose="020B0604020202020204" pitchFamily="34" charset="0"/>
              </a:rPr>
              <a:t>If you already have a repository, you can add remote repositories with the </a:t>
            </a:r>
            <a:r>
              <a:rPr lang="en-US" altLang="en-US" sz="1400" dirty="0">
                <a:solidFill>
                  <a:srgbClr val="161616"/>
                </a:solidFill>
                <a:ea typeface="Times New Roman" panose="02020603050405020304" pitchFamily="18" charset="0"/>
                <a:cs typeface="Courier New" panose="02070309020205020404" pitchFamily="49" charset="0"/>
              </a:rPr>
              <a:t>git remote add</a:t>
            </a:r>
            <a:r>
              <a:rPr lang="en-US" altLang="en-US" sz="1400" dirty="0">
                <a:solidFill>
                  <a:srgbClr val="161616"/>
                </a:solidFill>
                <a:ea typeface="Times New Roman" panose="02020603050405020304" pitchFamily="18" charset="0"/>
                <a:cs typeface="Arial" panose="020B0604020202020204" pitchFamily="34" charset="0"/>
              </a:rPr>
              <a:t> command. Then you can get a mirror of a remote branch in your own repository with the </a:t>
            </a:r>
            <a:r>
              <a:rPr lang="en-US" altLang="en-US" sz="1400" dirty="0">
                <a:solidFill>
                  <a:srgbClr val="161616"/>
                </a:solidFill>
                <a:ea typeface="Times New Roman" panose="02020603050405020304" pitchFamily="18" charset="0"/>
                <a:cs typeface="Courier New" panose="02070309020205020404" pitchFamily="49" charset="0"/>
              </a:rPr>
              <a:t>fetch</a:t>
            </a:r>
            <a:r>
              <a:rPr lang="en-US" altLang="en-US" sz="1400" dirty="0">
                <a:solidFill>
                  <a:srgbClr val="161616"/>
                </a:solidFill>
                <a:ea typeface="Times New Roman" panose="02020603050405020304" pitchFamily="18" charset="0"/>
                <a:cs typeface="Arial" panose="020B0604020202020204" pitchFamily="34" charset="0"/>
              </a:rPr>
              <a:t> command. This is called the remote tracking branch because it tracks the development on the remote system.</a:t>
            </a:r>
            <a:endParaRPr lang="en-US" altLang="en-US" sz="1400" dirty="0"/>
          </a:p>
        </p:txBody>
      </p:sp>
      <p:sp>
        <p:nvSpPr>
          <p:cNvPr id="147" name="Rectangle 146">
            <a:extLst>
              <a:ext uri="{FF2B5EF4-FFF2-40B4-BE49-F238E27FC236}">
                <a16:creationId xmlns:a16="http://schemas.microsoft.com/office/drawing/2014/main" id="{BD3C19A1-883B-F022-DDCC-807A12BE05BE}"/>
              </a:ext>
            </a:extLst>
          </p:cNvPr>
          <p:cNvSpPr/>
          <p:nvPr/>
        </p:nvSpPr>
        <p:spPr>
          <a:xfrm>
            <a:off x="4960566" y="2458793"/>
            <a:ext cx="2649909" cy="3625794"/>
          </a:xfrm>
          <a:prstGeom prst="rect">
            <a:avLst/>
          </a:prstGeom>
          <a:solidFill>
            <a:srgbClr val="073B4C">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ectangle: Rounded Corners 154">
            <a:extLst>
              <a:ext uri="{FF2B5EF4-FFF2-40B4-BE49-F238E27FC236}">
                <a16:creationId xmlns:a16="http://schemas.microsoft.com/office/drawing/2014/main" id="{FF550369-FFDF-B8E5-8C78-6B8E77879165}"/>
              </a:ext>
            </a:extLst>
          </p:cNvPr>
          <p:cNvSpPr/>
          <p:nvPr/>
        </p:nvSpPr>
        <p:spPr>
          <a:xfrm>
            <a:off x="8998509" y="2048367"/>
            <a:ext cx="2993459" cy="692437"/>
          </a:xfrm>
          <a:prstGeom prst="roundRect">
            <a:avLst/>
          </a:prstGeom>
          <a:solidFill>
            <a:srgbClr val="06D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156" name="Rectangle 155">
            <a:extLst>
              <a:ext uri="{FF2B5EF4-FFF2-40B4-BE49-F238E27FC236}">
                <a16:creationId xmlns:a16="http://schemas.microsoft.com/office/drawing/2014/main" id="{DE06561D-20D6-B5A2-A3F4-B0439ED3EE8C}"/>
              </a:ext>
            </a:extLst>
          </p:cNvPr>
          <p:cNvSpPr/>
          <p:nvPr/>
        </p:nvSpPr>
        <p:spPr>
          <a:xfrm>
            <a:off x="8998509" y="2437998"/>
            <a:ext cx="2993468" cy="3637207"/>
          </a:xfrm>
          <a:prstGeom prst="rect">
            <a:avLst/>
          </a:prstGeom>
          <a:solidFill>
            <a:srgbClr val="06D6A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Rectangle: Rounded Corners 156">
            <a:extLst>
              <a:ext uri="{FF2B5EF4-FFF2-40B4-BE49-F238E27FC236}">
                <a16:creationId xmlns:a16="http://schemas.microsoft.com/office/drawing/2014/main" id="{E6C116AE-31FF-91D0-223D-7E1074432098}"/>
              </a:ext>
            </a:extLst>
          </p:cNvPr>
          <p:cNvSpPr/>
          <p:nvPr/>
        </p:nvSpPr>
        <p:spPr>
          <a:xfrm>
            <a:off x="4978390" y="2040157"/>
            <a:ext cx="2649909" cy="70064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Remote repository</a:t>
            </a:r>
            <a:endParaRPr lang="en-IN" b="1" dirty="0"/>
          </a:p>
        </p:txBody>
      </p:sp>
      <p:sp>
        <p:nvSpPr>
          <p:cNvPr id="158" name="Rectangle 157">
            <a:extLst>
              <a:ext uri="{FF2B5EF4-FFF2-40B4-BE49-F238E27FC236}">
                <a16:creationId xmlns:a16="http://schemas.microsoft.com/office/drawing/2014/main" id="{601C69AB-A872-F08E-129E-B380E3EC7976}"/>
              </a:ext>
            </a:extLst>
          </p:cNvPr>
          <p:cNvSpPr/>
          <p:nvPr/>
        </p:nvSpPr>
        <p:spPr>
          <a:xfrm>
            <a:off x="5821838" y="3235848"/>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159" name="Straight Connector 158">
            <a:extLst>
              <a:ext uri="{FF2B5EF4-FFF2-40B4-BE49-F238E27FC236}">
                <a16:creationId xmlns:a16="http://schemas.microsoft.com/office/drawing/2014/main" id="{B4E60E05-2342-5F66-E5CC-3E9AA12FDE71}"/>
              </a:ext>
            </a:extLst>
          </p:cNvPr>
          <p:cNvCxnSpPr>
            <a:cxnSpLocks/>
          </p:cNvCxnSpPr>
          <p:nvPr/>
        </p:nvCxnSpPr>
        <p:spPr>
          <a:xfrm rot="16200000">
            <a:off x="6137046" y="4933950"/>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8D78747E-260B-1043-1498-E1D9D95A666C}"/>
              </a:ext>
            </a:extLst>
          </p:cNvPr>
          <p:cNvSpPr>
            <a:spLocks noChangeAspect="1"/>
          </p:cNvSpPr>
          <p:nvPr/>
        </p:nvSpPr>
        <p:spPr>
          <a:xfrm>
            <a:off x="6154999" y="5134287"/>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162" name="Oval 161">
            <a:extLst>
              <a:ext uri="{FF2B5EF4-FFF2-40B4-BE49-F238E27FC236}">
                <a16:creationId xmlns:a16="http://schemas.microsoft.com/office/drawing/2014/main" id="{AFA9536D-462B-E837-388E-9267F0D1C9FC}"/>
              </a:ext>
            </a:extLst>
          </p:cNvPr>
          <p:cNvSpPr>
            <a:spLocks noChangeAspect="1"/>
          </p:cNvSpPr>
          <p:nvPr/>
        </p:nvSpPr>
        <p:spPr>
          <a:xfrm>
            <a:off x="6154999" y="4589613"/>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163" name="Straight Connector 162">
            <a:extLst>
              <a:ext uri="{FF2B5EF4-FFF2-40B4-BE49-F238E27FC236}">
                <a16:creationId xmlns:a16="http://schemas.microsoft.com/office/drawing/2014/main" id="{C0D81901-B397-030B-4247-249DDF141F71}"/>
              </a:ext>
            </a:extLst>
          </p:cNvPr>
          <p:cNvCxnSpPr>
            <a:cxnSpLocks/>
          </p:cNvCxnSpPr>
          <p:nvPr/>
        </p:nvCxnSpPr>
        <p:spPr>
          <a:xfrm rot="16200000">
            <a:off x="6128195" y="4387162"/>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65" name="Oval 164">
            <a:extLst>
              <a:ext uri="{FF2B5EF4-FFF2-40B4-BE49-F238E27FC236}">
                <a16:creationId xmlns:a16="http://schemas.microsoft.com/office/drawing/2014/main" id="{0AD25976-BCBF-D24B-E1A9-DF29CB68717B}"/>
              </a:ext>
            </a:extLst>
          </p:cNvPr>
          <p:cNvSpPr>
            <a:spLocks noChangeAspect="1"/>
          </p:cNvSpPr>
          <p:nvPr/>
        </p:nvSpPr>
        <p:spPr>
          <a:xfrm>
            <a:off x="6140192" y="4042863"/>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cxnSp>
        <p:nvCxnSpPr>
          <p:cNvPr id="166" name="Straight Connector 165">
            <a:extLst>
              <a:ext uri="{FF2B5EF4-FFF2-40B4-BE49-F238E27FC236}">
                <a16:creationId xmlns:a16="http://schemas.microsoft.com/office/drawing/2014/main" id="{23B1567B-5CA7-EF04-BBFE-02BE3EC7A67C}"/>
              </a:ext>
            </a:extLst>
          </p:cNvPr>
          <p:cNvCxnSpPr>
            <a:cxnSpLocks/>
          </p:cNvCxnSpPr>
          <p:nvPr/>
        </p:nvCxnSpPr>
        <p:spPr>
          <a:xfrm rot="16200000">
            <a:off x="6041603" y="3790863"/>
            <a:ext cx="50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7045F358-0A96-C630-61ED-B89AAF3FBDAE}"/>
              </a:ext>
            </a:extLst>
          </p:cNvPr>
          <p:cNvSpPr/>
          <p:nvPr/>
        </p:nvSpPr>
        <p:spPr>
          <a:xfrm>
            <a:off x="10174361" y="3235848"/>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168" name="Straight Connector 167">
            <a:extLst>
              <a:ext uri="{FF2B5EF4-FFF2-40B4-BE49-F238E27FC236}">
                <a16:creationId xmlns:a16="http://schemas.microsoft.com/office/drawing/2014/main" id="{9A0703E0-228D-E44B-BF07-16D9DA3C5CFD}"/>
              </a:ext>
            </a:extLst>
          </p:cNvPr>
          <p:cNvCxnSpPr>
            <a:cxnSpLocks/>
          </p:cNvCxnSpPr>
          <p:nvPr/>
        </p:nvCxnSpPr>
        <p:spPr>
          <a:xfrm rot="16200000">
            <a:off x="10489569" y="4933950"/>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058B45DD-D20D-DEF3-C84C-A2A6582178EA}"/>
              </a:ext>
            </a:extLst>
          </p:cNvPr>
          <p:cNvSpPr>
            <a:spLocks noChangeAspect="1"/>
          </p:cNvSpPr>
          <p:nvPr/>
        </p:nvSpPr>
        <p:spPr>
          <a:xfrm>
            <a:off x="10507522" y="5134287"/>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171" name="Oval 170">
            <a:extLst>
              <a:ext uri="{FF2B5EF4-FFF2-40B4-BE49-F238E27FC236}">
                <a16:creationId xmlns:a16="http://schemas.microsoft.com/office/drawing/2014/main" id="{865A4FE6-6BD9-8DBC-D974-EF9B691FE50D}"/>
              </a:ext>
            </a:extLst>
          </p:cNvPr>
          <p:cNvSpPr>
            <a:spLocks noChangeAspect="1"/>
          </p:cNvSpPr>
          <p:nvPr/>
        </p:nvSpPr>
        <p:spPr>
          <a:xfrm>
            <a:off x="10507522" y="4589613"/>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172" name="Straight Connector 171">
            <a:extLst>
              <a:ext uri="{FF2B5EF4-FFF2-40B4-BE49-F238E27FC236}">
                <a16:creationId xmlns:a16="http://schemas.microsoft.com/office/drawing/2014/main" id="{599F9064-0E05-5878-4DDC-65285C42872E}"/>
              </a:ext>
            </a:extLst>
          </p:cNvPr>
          <p:cNvCxnSpPr>
            <a:cxnSpLocks/>
          </p:cNvCxnSpPr>
          <p:nvPr/>
        </p:nvCxnSpPr>
        <p:spPr>
          <a:xfrm rot="16200000">
            <a:off x="10480718" y="4387162"/>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F410785F-9F54-2744-3BF2-A750939F7AB4}"/>
              </a:ext>
            </a:extLst>
          </p:cNvPr>
          <p:cNvSpPr>
            <a:spLocks noChangeAspect="1"/>
          </p:cNvSpPr>
          <p:nvPr/>
        </p:nvSpPr>
        <p:spPr>
          <a:xfrm>
            <a:off x="10492715" y="4042863"/>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cxnSp>
        <p:nvCxnSpPr>
          <p:cNvPr id="176" name="Straight Connector 175">
            <a:extLst>
              <a:ext uri="{FF2B5EF4-FFF2-40B4-BE49-F238E27FC236}">
                <a16:creationId xmlns:a16="http://schemas.microsoft.com/office/drawing/2014/main" id="{78F82A37-87CE-C2C1-7C89-A391779F06C9}"/>
              </a:ext>
            </a:extLst>
          </p:cNvPr>
          <p:cNvCxnSpPr>
            <a:cxnSpLocks/>
          </p:cNvCxnSpPr>
          <p:nvPr/>
        </p:nvCxnSpPr>
        <p:spPr>
          <a:xfrm rot="16200000">
            <a:off x="10394126" y="3790863"/>
            <a:ext cx="50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229C6441-7983-ED80-C899-A73215B5906F}"/>
              </a:ext>
            </a:extLst>
          </p:cNvPr>
          <p:cNvSpPr txBox="1"/>
          <p:nvPr/>
        </p:nvSpPr>
        <p:spPr>
          <a:xfrm>
            <a:off x="7922398" y="3548771"/>
            <a:ext cx="855814" cy="1323439"/>
          </a:xfrm>
          <a:prstGeom prst="rect">
            <a:avLst/>
          </a:prstGeom>
          <a:noFill/>
        </p:spPr>
        <p:txBody>
          <a:bodyPr wrap="square" rtlCol="0">
            <a:spAutoFit/>
          </a:bodyPr>
          <a:lstStyle/>
          <a:p>
            <a:r>
              <a:rPr lang="en-US" sz="8000" b="1" dirty="0">
                <a:solidFill>
                  <a:srgbClr val="EC466E"/>
                </a:solidFill>
                <a:latin typeface="Amasis MT Pro Black" panose="02040A04050005020304" pitchFamily="18" charset="0"/>
              </a:rPr>
              <a:t>?</a:t>
            </a:r>
            <a:endParaRPr lang="en-IN" sz="6000" b="1" dirty="0">
              <a:solidFill>
                <a:srgbClr val="EC466E"/>
              </a:solidFill>
              <a:latin typeface="Amasis MT Pro Black" panose="02040A04050005020304" pitchFamily="18" charset="0"/>
            </a:endParaRPr>
          </a:p>
        </p:txBody>
      </p:sp>
    </p:spTree>
    <p:extLst>
      <p:ext uri="{BB962C8B-B14F-4D97-AF65-F5344CB8AC3E}">
        <p14:creationId xmlns:p14="http://schemas.microsoft.com/office/powerpoint/2010/main" val="1002354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wipe(left)">
                                      <p:cBhvr>
                                        <p:cTn id="11" dur="500"/>
                                        <p:tgtEl>
                                          <p:spTgt spid="135"/>
                                        </p:tgtEl>
                                      </p:cBhvr>
                                    </p:animEffect>
                                  </p:childTnLst>
                                </p:cTn>
                              </p:par>
                            </p:childTnLst>
                          </p:cTn>
                        </p:par>
                        <p:par>
                          <p:cTn id="12" fill="hold">
                            <p:stCondLst>
                              <p:cond delay="500"/>
                            </p:stCondLst>
                            <p:childTnLst>
                              <p:par>
                                <p:cTn id="13" presetID="1" presetClass="entr" presetSubtype="0" fill="hold" grpId="1" nodeType="afterEffect">
                                  <p:stCondLst>
                                    <p:cond delay="0"/>
                                  </p:stCondLst>
                                  <p:childTnLst>
                                    <p:set>
                                      <p:cBhvr>
                                        <p:cTn id="14" dur="1" fill="hold">
                                          <p:stCondLst>
                                            <p:cond delay="0"/>
                                          </p:stCondLst>
                                        </p:cTn>
                                        <p:tgtEl>
                                          <p:spTgt spid="133"/>
                                        </p:tgtEl>
                                        <p:attrNameLst>
                                          <p:attrName>style.visibility</p:attrName>
                                        </p:attrNameLst>
                                      </p:cBhvr>
                                      <p:to>
                                        <p:strVal val="visible"/>
                                      </p:to>
                                    </p:set>
                                  </p:childTnLst>
                                </p:cTn>
                              </p:par>
                              <p:par>
                                <p:cTn id="15" presetID="3" presetClass="emph" presetSubtype="2" fill="hold" grpId="0" nodeType="withEffect">
                                  <p:stCondLst>
                                    <p:cond delay="0"/>
                                  </p:stCondLst>
                                  <p:childTnLst>
                                    <p:animClr clrSpc="rgb" dir="cw">
                                      <p:cBhvr override="childStyle">
                                        <p:cTn id="16" dur="2000" fill="hold"/>
                                        <p:tgtEl>
                                          <p:spTgt spid="133"/>
                                        </p:tgtEl>
                                        <p:attrNameLst>
                                          <p:attrName>style.color</p:attrName>
                                        </p:attrNameLst>
                                      </p:cBhvr>
                                      <p:to>
                                        <a:srgbClr val="EF476F"/>
                                      </p:to>
                                    </p:animClr>
                                  </p:childTnLst>
                                </p:cTn>
                              </p:par>
                            </p:childTnLst>
                          </p:cTn>
                        </p:par>
                        <p:par>
                          <p:cTn id="17" fill="hold">
                            <p:stCondLst>
                              <p:cond delay="2500"/>
                            </p:stCondLst>
                            <p:childTnLst>
                              <p:par>
                                <p:cTn id="18" presetID="22" presetClass="entr" presetSubtype="8" fill="hold" nodeType="after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wipe(left)">
                                      <p:cBhvr>
                                        <p:cTn id="20" dur="500"/>
                                        <p:tgtEl>
                                          <p:spTgt spid="141"/>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wipe(left)">
                                      <p:cBhvr>
                                        <p:cTn id="24" dur="500"/>
                                        <p:tgtEl>
                                          <p:spTgt spid="205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4">
                                            <p:txEl>
                                              <p:pRg st="0" end="0"/>
                                            </p:txEl>
                                          </p:spTgt>
                                        </p:tgtEl>
                                        <p:attrNameLst>
                                          <p:attrName>style.visibility</p:attrName>
                                        </p:attrNameLst>
                                      </p:cBhvr>
                                      <p:to>
                                        <p:strVal val="visible"/>
                                      </p:to>
                                    </p:set>
                                    <p:animEffect transition="in" filter="wipe(left)">
                                      <p:cBhvr>
                                        <p:cTn id="29" dur="500"/>
                                        <p:tgtEl>
                                          <p:spTgt spid="14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4">
                                            <p:txEl>
                                              <p:pRg st="1" end="1"/>
                                            </p:txEl>
                                          </p:spTgt>
                                        </p:tgtEl>
                                        <p:attrNameLst>
                                          <p:attrName>style.visibility</p:attrName>
                                        </p:attrNameLst>
                                      </p:cBhvr>
                                      <p:to>
                                        <p:strVal val="visible"/>
                                      </p:to>
                                    </p:set>
                                    <p:animEffect transition="in" filter="wipe(left)">
                                      <p:cBhvr>
                                        <p:cTn id="34" dur="500"/>
                                        <p:tgtEl>
                                          <p:spTgt spid="14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4">
                                            <p:txEl>
                                              <p:pRg st="2" end="2"/>
                                            </p:txEl>
                                          </p:spTgt>
                                        </p:tgtEl>
                                        <p:attrNameLst>
                                          <p:attrName>style.visibility</p:attrName>
                                        </p:attrNameLst>
                                      </p:cBhvr>
                                      <p:to>
                                        <p:strVal val="visible"/>
                                      </p:to>
                                    </p:set>
                                    <p:animEffect transition="in" filter="wipe(left)">
                                      <p:cBhvr>
                                        <p:cTn id="39" dur="500"/>
                                        <p:tgtEl>
                                          <p:spTgt spid="144">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57"/>
                                        </p:tgtEl>
                                        <p:attrNameLst>
                                          <p:attrName>style.visibility</p:attrName>
                                        </p:attrNameLst>
                                      </p:cBhvr>
                                      <p:to>
                                        <p:strVal val="visible"/>
                                      </p:to>
                                    </p:set>
                                  </p:childTnLst>
                                </p:cTn>
                              </p:par>
                              <p:par>
                                <p:cTn id="46" presetID="22" presetClass="entr" presetSubtype="8" fill="hold" nodeType="withEffect">
                                  <p:stCondLst>
                                    <p:cond delay="0"/>
                                  </p:stCondLst>
                                  <p:childTnLst>
                                    <p:set>
                                      <p:cBhvr>
                                        <p:cTn id="47" dur="1" fill="hold">
                                          <p:stCondLst>
                                            <p:cond delay="0"/>
                                          </p:stCondLst>
                                        </p:cTn>
                                        <p:tgtEl>
                                          <p:spTgt spid="157">
                                            <p:txEl>
                                              <p:pRg st="0" end="0"/>
                                            </p:txEl>
                                          </p:spTgt>
                                        </p:tgtEl>
                                        <p:attrNameLst>
                                          <p:attrName>style.visibility</p:attrName>
                                        </p:attrNameLst>
                                      </p:cBhvr>
                                      <p:to>
                                        <p:strVal val="visible"/>
                                      </p:to>
                                    </p:set>
                                    <p:animEffect transition="in" filter="wipe(left)">
                                      <p:cBhvr>
                                        <p:cTn id="48" dur="500"/>
                                        <p:tgtEl>
                                          <p:spTgt spid="157">
                                            <p:txEl>
                                              <p:pRg st="0" end="0"/>
                                            </p:txEl>
                                          </p:spTgt>
                                        </p:tgtEl>
                                      </p:cBhvr>
                                    </p:animEffec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15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5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1" nodeType="clickEffect">
                                  <p:stCondLst>
                                    <p:cond delay="0"/>
                                  </p:stCondLst>
                                  <p:childTnLst>
                                    <p:set>
                                      <p:cBhvr>
                                        <p:cTn id="59" dur="1" fill="hold">
                                          <p:stCondLst>
                                            <p:cond delay="0"/>
                                          </p:stCondLst>
                                        </p:cTn>
                                        <p:tgtEl>
                                          <p:spTgt spid="160"/>
                                        </p:tgtEl>
                                        <p:attrNameLst>
                                          <p:attrName>style.visibility</p:attrName>
                                        </p:attrNameLst>
                                      </p:cBhvr>
                                      <p:to>
                                        <p:strVal val="visible"/>
                                      </p:to>
                                    </p:set>
                                  </p:childTnLst>
                                </p:cTn>
                              </p:par>
                            </p:childTnLst>
                          </p:cTn>
                        </p:par>
                        <p:par>
                          <p:cTn id="60" fill="hold">
                            <p:stCondLst>
                              <p:cond delay="0"/>
                            </p:stCondLst>
                            <p:childTnLst>
                              <p:par>
                                <p:cTn id="61" presetID="19" presetClass="emph" presetSubtype="0" fill="hold" grpId="0" nodeType="afterEffect">
                                  <p:stCondLst>
                                    <p:cond delay="0"/>
                                  </p:stCondLst>
                                  <p:childTnLst>
                                    <p:animClr clrSpc="rgb" dir="cw">
                                      <p:cBhvr override="childStyle">
                                        <p:cTn id="62" dur="500" fill="hold"/>
                                        <p:tgtEl>
                                          <p:spTgt spid="160"/>
                                        </p:tgtEl>
                                        <p:attrNameLst>
                                          <p:attrName>style.color</p:attrName>
                                        </p:attrNameLst>
                                      </p:cBhvr>
                                      <p:to>
                                        <a:srgbClr val="FFC8DD"/>
                                      </p:to>
                                    </p:animClr>
                                    <p:animClr clrSpc="rgb" dir="cw">
                                      <p:cBhvr>
                                        <p:cTn id="63" dur="500" fill="hold"/>
                                        <p:tgtEl>
                                          <p:spTgt spid="160"/>
                                        </p:tgtEl>
                                        <p:attrNameLst>
                                          <p:attrName>fillcolor</p:attrName>
                                        </p:attrNameLst>
                                      </p:cBhvr>
                                      <p:to>
                                        <a:srgbClr val="FFC8DD"/>
                                      </p:to>
                                    </p:animClr>
                                    <p:set>
                                      <p:cBhvr>
                                        <p:cTn id="64" dur="500" fill="hold"/>
                                        <p:tgtEl>
                                          <p:spTgt spid="160"/>
                                        </p:tgtEl>
                                        <p:attrNameLst>
                                          <p:attrName>fill.type</p:attrName>
                                        </p:attrNameLst>
                                      </p:cBhvr>
                                      <p:to>
                                        <p:strVal val="solid"/>
                                      </p:to>
                                    </p:set>
                                    <p:set>
                                      <p:cBhvr>
                                        <p:cTn id="65" dur="500" fill="hold"/>
                                        <p:tgtEl>
                                          <p:spTgt spid="160"/>
                                        </p:tgtEl>
                                        <p:attrNameLst>
                                          <p:attrName>fill.on</p:attrName>
                                        </p:attrNameLst>
                                      </p:cBhvr>
                                      <p:to>
                                        <p:strVal val="true"/>
                                      </p:to>
                                    </p:set>
                                  </p:childTnLst>
                                </p:cTn>
                              </p:par>
                            </p:childTnLst>
                          </p:cTn>
                        </p:par>
                        <p:par>
                          <p:cTn id="66" fill="hold">
                            <p:stCondLst>
                              <p:cond delay="500"/>
                            </p:stCondLst>
                            <p:childTnLst>
                              <p:par>
                                <p:cTn id="67" presetID="1" presetClass="entr" presetSubtype="0" fill="hold" nodeType="afterEffect">
                                  <p:stCondLst>
                                    <p:cond delay="0"/>
                                  </p:stCondLst>
                                  <p:childTnLst>
                                    <p:set>
                                      <p:cBhvr>
                                        <p:cTn id="68" dur="1" fill="hold">
                                          <p:stCondLst>
                                            <p:cond delay="0"/>
                                          </p:stCondLst>
                                        </p:cTn>
                                        <p:tgtEl>
                                          <p:spTgt spid="160">
                                            <p:txEl>
                                              <p:pRg st="0" end="0"/>
                                            </p:txEl>
                                          </p:spTgt>
                                        </p:tgtEl>
                                        <p:attrNameLst>
                                          <p:attrName>style.visibility</p:attrName>
                                        </p:attrNameLst>
                                      </p:cBhvr>
                                      <p:to>
                                        <p:strVal val="visible"/>
                                      </p:to>
                                    </p:set>
                                  </p:childTnLst>
                                </p:cTn>
                              </p:par>
                              <p:par>
                                <p:cTn id="69" presetID="3" presetClass="emph" presetSubtype="2" fill="hold" nodeType="withEffect">
                                  <p:stCondLst>
                                    <p:cond delay="0"/>
                                  </p:stCondLst>
                                  <p:childTnLst>
                                    <p:animClr clrSpc="rgb" dir="cw">
                                      <p:cBhvr override="childStyle">
                                        <p:cTn id="70" dur="2000" fill="hold"/>
                                        <p:tgtEl>
                                          <p:spTgt spid="160">
                                            <p:txEl>
                                              <p:pRg st="0" end="0"/>
                                            </p:txEl>
                                          </p:spTgt>
                                        </p:tgtEl>
                                        <p:attrNameLst>
                                          <p:attrName>style.color</p:attrName>
                                        </p:attrNameLst>
                                      </p:cBhvr>
                                      <p:to>
                                        <a:srgbClr val="06D6A0"/>
                                      </p:to>
                                    </p:animClr>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59"/>
                                        </p:tgtEl>
                                        <p:attrNameLst>
                                          <p:attrName>style.visibility</p:attrName>
                                        </p:attrNameLst>
                                      </p:cBhvr>
                                      <p:to>
                                        <p:strVal val="visible"/>
                                      </p:to>
                                    </p:set>
                                    <p:animEffect transition="in" filter="wipe(down)">
                                      <p:cBhvr>
                                        <p:cTn id="75" dur="2000"/>
                                        <p:tgtEl>
                                          <p:spTgt spid="159"/>
                                        </p:tgtEl>
                                      </p:cBhvr>
                                    </p:animEffect>
                                  </p:childTnLst>
                                </p:cTn>
                              </p:par>
                              <p:par>
                                <p:cTn id="76" presetID="7" presetClass="emph" presetSubtype="2" fill="hold" nodeType="withEffect">
                                  <p:stCondLst>
                                    <p:cond delay="0"/>
                                  </p:stCondLst>
                                  <p:childTnLst>
                                    <p:animClr clrSpc="rgb" dir="cw">
                                      <p:cBhvr>
                                        <p:cTn id="77" dur="2000" fill="hold"/>
                                        <p:tgtEl>
                                          <p:spTgt spid="159"/>
                                        </p:tgtEl>
                                        <p:attrNameLst>
                                          <p:attrName>stroke.color</p:attrName>
                                        </p:attrNameLst>
                                      </p:cBhvr>
                                      <p:to>
                                        <a:srgbClr val="FFC8DD"/>
                                      </p:to>
                                    </p:animClr>
                                    <p:set>
                                      <p:cBhvr>
                                        <p:cTn id="78" dur="2000" fill="hold"/>
                                        <p:tgtEl>
                                          <p:spTgt spid="159"/>
                                        </p:tgtEl>
                                        <p:attrNameLst>
                                          <p:attrName>stroke.on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166"/>
                                        </p:tgtEl>
                                        <p:attrNameLst>
                                          <p:attrName>style.visibility</p:attrName>
                                        </p:attrNameLst>
                                      </p:cBhvr>
                                      <p:to>
                                        <p:strVal val="visible"/>
                                      </p:to>
                                    </p:set>
                                    <p:animEffect transition="in" filter="wipe(down)">
                                      <p:cBhvr>
                                        <p:cTn id="83" dur="2000"/>
                                        <p:tgtEl>
                                          <p:spTgt spid="166"/>
                                        </p:tgtEl>
                                      </p:cBhvr>
                                    </p:animEffect>
                                  </p:childTnLst>
                                </p:cTn>
                              </p:par>
                              <p:par>
                                <p:cTn id="84" presetID="7" presetClass="emph" presetSubtype="2" fill="hold" nodeType="withEffect">
                                  <p:stCondLst>
                                    <p:cond delay="0"/>
                                  </p:stCondLst>
                                  <p:childTnLst>
                                    <p:animClr clrSpc="rgb" dir="cw">
                                      <p:cBhvr>
                                        <p:cTn id="85" dur="2000" fill="hold"/>
                                        <p:tgtEl>
                                          <p:spTgt spid="166"/>
                                        </p:tgtEl>
                                        <p:attrNameLst>
                                          <p:attrName>stroke.color</p:attrName>
                                        </p:attrNameLst>
                                      </p:cBhvr>
                                      <p:to>
                                        <a:srgbClr val="06D6A0"/>
                                      </p:to>
                                    </p:animClr>
                                    <p:set>
                                      <p:cBhvr>
                                        <p:cTn id="86" dur="2000" fill="hold"/>
                                        <p:tgtEl>
                                          <p:spTgt spid="166"/>
                                        </p:tgtEl>
                                        <p:attrNameLst>
                                          <p:attrName>stroke.on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1" nodeType="clickEffect">
                                  <p:stCondLst>
                                    <p:cond delay="0"/>
                                  </p:stCondLst>
                                  <p:childTnLst>
                                    <p:set>
                                      <p:cBhvr>
                                        <p:cTn id="90" dur="1" fill="hold">
                                          <p:stCondLst>
                                            <p:cond delay="0"/>
                                          </p:stCondLst>
                                        </p:cTn>
                                        <p:tgtEl>
                                          <p:spTgt spid="162"/>
                                        </p:tgtEl>
                                        <p:attrNameLst>
                                          <p:attrName>style.visibility</p:attrName>
                                        </p:attrNameLst>
                                      </p:cBhvr>
                                      <p:to>
                                        <p:strVal val="visible"/>
                                      </p:to>
                                    </p:set>
                                  </p:childTnLst>
                                </p:cTn>
                              </p:par>
                            </p:childTnLst>
                          </p:cTn>
                        </p:par>
                        <p:par>
                          <p:cTn id="91" fill="hold">
                            <p:stCondLst>
                              <p:cond delay="0"/>
                            </p:stCondLst>
                            <p:childTnLst>
                              <p:par>
                                <p:cTn id="92" presetID="19" presetClass="emph" presetSubtype="0" fill="hold" grpId="0" nodeType="afterEffect">
                                  <p:stCondLst>
                                    <p:cond delay="0"/>
                                  </p:stCondLst>
                                  <p:childTnLst>
                                    <p:animClr clrSpc="rgb" dir="cw">
                                      <p:cBhvr override="childStyle">
                                        <p:cTn id="93" dur="500" fill="hold"/>
                                        <p:tgtEl>
                                          <p:spTgt spid="162"/>
                                        </p:tgtEl>
                                        <p:attrNameLst>
                                          <p:attrName>style.color</p:attrName>
                                        </p:attrNameLst>
                                      </p:cBhvr>
                                      <p:to>
                                        <a:srgbClr val="FFC8DD"/>
                                      </p:to>
                                    </p:animClr>
                                    <p:animClr clrSpc="rgb" dir="cw">
                                      <p:cBhvr>
                                        <p:cTn id="94" dur="500" fill="hold"/>
                                        <p:tgtEl>
                                          <p:spTgt spid="162"/>
                                        </p:tgtEl>
                                        <p:attrNameLst>
                                          <p:attrName>fillcolor</p:attrName>
                                        </p:attrNameLst>
                                      </p:cBhvr>
                                      <p:to>
                                        <a:srgbClr val="FFC8DD"/>
                                      </p:to>
                                    </p:animClr>
                                    <p:set>
                                      <p:cBhvr>
                                        <p:cTn id="95" dur="500" fill="hold"/>
                                        <p:tgtEl>
                                          <p:spTgt spid="162"/>
                                        </p:tgtEl>
                                        <p:attrNameLst>
                                          <p:attrName>fill.type</p:attrName>
                                        </p:attrNameLst>
                                      </p:cBhvr>
                                      <p:to>
                                        <p:strVal val="solid"/>
                                      </p:to>
                                    </p:set>
                                    <p:set>
                                      <p:cBhvr>
                                        <p:cTn id="96" dur="500" fill="hold"/>
                                        <p:tgtEl>
                                          <p:spTgt spid="162"/>
                                        </p:tgtEl>
                                        <p:attrNameLst>
                                          <p:attrName>fill.on</p:attrName>
                                        </p:attrNameLst>
                                      </p:cBhvr>
                                      <p:to>
                                        <p:strVal val="true"/>
                                      </p:to>
                                    </p:set>
                                  </p:childTnLst>
                                </p:cTn>
                              </p:par>
                            </p:childTnLst>
                          </p:cTn>
                        </p:par>
                        <p:par>
                          <p:cTn id="97" fill="hold">
                            <p:stCondLst>
                              <p:cond delay="500"/>
                            </p:stCondLst>
                            <p:childTnLst>
                              <p:par>
                                <p:cTn id="98" presetID="1" presetClass="entr" presetSubtype="0" fill="hold" nodeType="afterEffect">
                                  <p:stCondLst>
                                    <p:cond delay="0"/>
                                  </p:stCondLst>
                                  <p:childTnLst>
                                    <p:set>
                                      <p:cBhvr>
                                        <p:cTn id="99" dur="1" fill="hold">
                                          <p:stCondLst>
                                            <p:cond delay="0"/>
                                          </p:stCondLst>
                                        </p:cTn>
                                        <p:tgtEl>
                                          <p:spTgt spid="162">
                                            <p:txEl>
                                              <p:pRg st="0" end="0"/>
                                            </p:txEl>
                                          </p:spTgt>
                                        </p:tgtEl>
                                        <p:attrNameLst>
                                          <p:attrName>style.visibility</p:attrName>
                                        </p:attrNameLst>
                                      </p:cBhvr>
                                      <p:to>
                                        <p:strVal val="visible"/>
                                      </p:to>
                                    </p:set>
                                  </p:childTnLst>
                                </p:cTn>
                              </p:par>
                              <p:par>
                                <p:cTn id="100" presetID="3" presetClass="emph" presetSubtype="2" fill="hold" nodeType="withEffect">
                                  <p:stCondLst>
                                    <p:cond delay="0"/>
                                  </p:stCondLst>
                                  <p:childTnLst>
                                    <p:animClr clrSpc="rgb" dir="cw">
                                      <p:cBhvr override="childStyle">
                                        <p:cTn id="101" dur="2000" fill="hold"/>
                                        <p:tgtEl>
                                          <p:spTgt spid="162">
                                            <p:txEl>
                                              <p:pRg st="0" end="0"/>
                                            </p:txEl>
                                          </p:spTgt>
                                        </p:tgtEl>
                                        <p:attrNameLst>
                                          <p:attrName>style.color</p:attrName>
                                        </p:attrNameLst>
                                      </p:cBhvr>
                                      <p:to>
                                        <a:srgbClr val="06D6A0"/>
                                      </p:to>
                                    </p:animClr>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63"/>
                                        </p:tgtEl>
                                        <p:attrNameLst>
                                          <p:attrName>style.visibility</p:attrName>
                                        </p:attrNameLst>
                                      </p:cBhvr>
                                      <p:to>
                                        <p:strVal val="visible"/>
                                      </p:to>
                                    </p:set>
                                    <p:animEffect transition="in" filter="wipe(down)">
                                      <p:cBhvr>
                                        <p:cTn id="106" dur="2000"/>
                                        <p:tgtEl>
                                          <p:spTgt spid="163"/>
                                        </p:tgtEl>
                                      </p:cBhvr>
                                    </p:animEffect>
                                  </p:childTnLst>
                                </p:cTn>
                              </p:par>
                              <p:par>
                                <p:cTn id="107" presetID="7" presetClass="emph" presetSubtype="2" fill="hold" nodeType="withEffect">
                                  <p:stCondLst>
                                    <p:cond delay="0"/>
                                  </p:stCondLst>
                                  <p:childTnLst>
                                    <p:animClr clrSpc="rgb" dir="cw">
                                      <p:cBhvr>
                                        <p:cTn id="108" dur="2000" fill="hold"/>
                                        <p:tgtEl>
                                          <p:spTgt spid="163"/>
                                        </p:tgtEl>
                                        <p:attrNameLst>
                                          <p:attrName>stroke.color</p:attrName>
                                        </p:attrNameLst>
                                      </p:cBhvr>
                                      <p:to>
                                        <a:srgbClr val="FFC8DD"/>
                                      </p:to>
                                    </p:animClr>
                                    <p:set>
                                      <p:cBhvr>
                                        <p:cTn id="109" dur="2000" fill="hold"/>
                                        <p:tgtEl>
                                          <p:spTgt spid="163"/>
                                        </p:tgtEl>
                                        <p:attrNameLst>
                                          <p:attrName>stroke.on</p:attrName>
                                        </p:attrNameLst>
                                      </p:cBhvr>
                                      <p:to>
                                        <p:strVal val="tru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1" nodeType="clickEffect">
                                  <p:stCondLst>
                                    <p:cond delay="0"/>
                                  </p:stCondLst>
                                  <p:childTnLst>
                                    <p:set>
                                      <p:cBhvr>
                                        <p:cTn id="113" dur="1" fill="hold">
                                          <p:stCondLst>
                                            <p:cond delay="0"/>
                                          </p:stCondLst>
                                        </p:cTn>
                                        <p:tgtEl>
                                          <p:spTgt spid="165"/>
                                        </p:tgtEl>
                                        <p:attrNameLst>
                                          <p:attrName>style.visibility</p:attrName>
                                        </p:attrNameLst>
                                      </p:cBhvr>
                                      <p:to>
                                        <p:strVal val="visible"/>
                                      </p:to>
                                    </p:set>
                                  </p:childTnLst>
                                </p:cTn>
                              </p:par>
                            </p:childTnLst>
                          </p:cTn>
                        </p:par>
                        <p:par>
                          <p:cTn id="114" fill="hold">
                            <p:stCondLst>
                              <p:cond delay="0"/>
                            </p:stCondLst>
                            <p:childTnLst>
                              <p:par>
                                <p:cTn id="115" presetID="19" presetClass="emph" presetSubtype="0" fill="hold" grpId="0" nodeType="afterEffect">
                                  <p:stCondLst>
                                    <p:cond delay="0"/>
                                  </p:stCondLst>
                                  <p:childTnLst>
                                    <p:animClr clrSpc="rgb" dir="cw">
                                      <p:cBhvr override="childStyle">
                                        <p:cTn id="116" dur="500" fill="hold"/>
                                        <p:tgtEl>
                                          <p:spTgt spid="165"/>
                                        </p:tgtEl>
                                        <p:attrNameLst>
                                          <p:attrName>style.color</p:attrName>
                                        </p:attrNameLst>
                                      </p:cBhvr>
                                      <p:to>
                                        <a:srgbClr val="FFC8DD"/>
                                      </p:to>
                                    </p:animClr>
                                    <p:animClr clrSpc="rgb" dir="cw">
                                      <p:cBhvr>
                                        <p:cTn id="117" dur="500" fill="hold"/>
                                        <p:tgtEl>
                                          <p:spTgt spid="165"/>
                                        </p:tgtEl>
                                        <p:attrNameLst>
                                          <p:attrName>fillcolor</p:attrName>
                                        </p:attrNameLst>
                                      </p:cBhvr>
                                      <p:to>
                                        <a:srgbClr val="FFC8DD"/>
                                      </p:to>
                                    </p:animClr>
                                    <p:set>
                                      <p:cBhvr>
                                        <p:cTn id="118" dur="500" fill="hold"/>
                                        <p:tgtEl>
                                          <p:spTgt spid="165"/>
                                        </p:tgtEl>
                                        <p:attrNameLst>
                                          <p:attrName>fill.type</p:attrName>
                                        </p:attrNameLst>
                                      </p:cBhvr>
                                      <p:to>
                                        <p:strVal val="solid"/>
                                      </p:to>
                                    </p:set>
                                    <p:set>
                                      <p:cBhvr>
                                        <p:cTn id="119" dur="500" fill="hold"/>
                                        <p:tgtEl>
                                          <p:spTgt spid="165"/>
                                        </p:tgtEl>
                                        <p:attrNameLst>
                                          <p:attrName>fill.on</p:attrName>
                                        </p:attrNameLst>
                                      </p:cBhvr>
                                      <p:to>
                                        <p:strVal val="true"/>
                                      </p:to>
                                    </p:set>
                                  </p:childTnLst>
                                </p:cTn>
                              </p:par>
                            </p:childTnLst>
                          </p:cTn>
                        </p:par>
                        <p:par>
                          <p:cTn id="120" fill="hold">
                            <p:stCondLst>
                              <p:cond delay="500"/>
                            </p:stCondLst>
                            <p:childTnLst>
                              <p:par>
                                <p:cTn id="121" presetID="1" presetClass="entr" presetSubtype="0" fill="hold" nodeType="afterEffect">
                                  <p:stCondLst>
                                    <p:cond delay="0"/>
                                  </p:stCondLst>
                                  <p:childTnLst>
                                    <p:set>
                                      <p:cBhvr>
                                        <p:cTn id="122" dur="1" fill="hold">
                                          <p:stCondLst>
                                            <p:cond delay="0"/>
                                          </p:stCondLst>
                                        </p:cTn>
                                        <p:tgtEl>
                                          <p:spTgt spid="165">
                                            <p:txEl>
                                              <p:pRg st="0" end="0"/>
                                            </p:txEl>
                                          </p:spTgt>
                                        </p:tgtEl>
                                        <p:attrNameLst>
                                          <p:attrName>style.visibility</p:attrName>
                                        </p:attrNameLst>
                                      </p:cBhvr>
                                      <p:to>
                                        <p:strVal val="visible"/>
                                      </p:to>
                                    </p:set>
                                  </p:childTnLst>
                                </p:cTn>
                              </p:par>
                              <p:par>
                                <p:cTn id="123" presetID="3" presetClass="emph" presetSubtype="2" fill="hold" nodeType="withEffect">
                                  <p:stCondLst>
                                    <p:cond delay="0"/>
                                  </p:stCondLst>
                                  <p:childTnLst>
                                    <p:animClr clrSpc="rgb" dir="cw">
                                      <p:cBhvr override="childStyle">
                                        <p:cTn id="124" dur="2000" fill="hold"/>
                                        <p:tgtEl>
                                          <p:spTgt spid="165">
                                            <p:txEl>
                                              <p:pRg st="0" end="0"/>
                                            </p:txEl>
                                          </p:spTgt>
                                        </p:tgtEl>
                                        <p:attrNameLst>
                                          <p:attrName>style.color</p:attrName>
                                        </p:attrNameLst>
                                      </p:cBhvr>
                                      <p:to>
                                        <a:srgbClr val="06D6A0"/>
                                      </p:to>
                                    </p:animClr>
                                  </p:childTnLst>
                                </p:cTn>
                              </p:par>
                            </p:childTnLst>
                          </p:cTn>
                        </p:par>
                        <p:par>
                          <p:cTn id="125" fill="hold">
                            <p:stCondLst>
                              <p:cond delay="2500"/>
                            </p:stCondLst>
                            <p:childTnLst>
                              <p:par>
                                <p:cTn id="126" presetID="1" presetClass="entr" presetSubtype="0" fill="hold" grpId="0" nodeType="afterEffect">
                                  <p:stCondLst>
                                    <p:cond delay="0"/>
                                  </p:stCondLst>
                                  <p:childTnLst>
                                    <p:set>
                                      <p:cBhvr>
                                        <p:cTn id="127" dur="1" fill="hold">
                                          <p:stCondLst>
                                            <p:cond delay="0"/>
                                          </p:stCondLst>
                                        </p:cTn>
                                        <p:tgtEl>
                                          <p:spTgt spid="167"/>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1" nodeType="clickEffect">
                                  <p:stCondLst>
                                    <p:cond delay="0"/>
                                  </p:stCondLst>
                                  <p:childTnLst>
                                    <p:set>
                                      <p:cBhvr>
                                        <p:cTn id="131" dur="1" fill="hold">
                                          <p:stCondLst>
                                            <p:cond delay="0"/>
                                          </p:stCondLst>
                                        </p:cTn>
                                        <p:tgtEl>
                                          <p:spTgt spid="169"/>
                                        </p:tgtEl>
                                        <p:attrNameLst>
                                          <p:attrName>style.visibility</p:attrName>
                                        </p:attrNameLst>
                                      </p:cBhvr>
                                      <p:to>
                                        <p:strVal val="visible"/>
                                      </p:to>
                                    </p:set>
                                  </p:childTnLst>
                                </p:cTn>
                              </p:par>
                            </p:childTnLst>
                          </p:cTn>
                        </p:par>
                        <p:par>
                          <p:cTn id="132" fill="hold">
                            <p:stCondLst>
                              <p:cond delay="0"/>
                            </p:stCondLst>
                            <p:childTnLst>
                              <p:par>
                                <p:cTn id="133" presetID="19" presetClass="emph" presetSubtype="0" fill="hold" grpId="0" nodeType="afterEffect">
                                  <p:stCondLst>
                                    <p:cond delay="0"/>
                                  </p:stCondLst>
                                  <p:childTnLst>
                                    <p:animClr clrSpc="rgb" dir="cw">
                                      <p:cBhvr override="childStyle">
                                        <p:cTn id="134" dur="500" fill="hold"/>
                                        <p:tgtEl>
                                          <p:spTgt spid="169"/>
                                        </p:tgtEl>
                                        <p:attrNameLst>
                                          <p:attrName>style.color</p:attrName>
                                        </p:attrNameLst>
                                      </p:cBhvr>
                                      <p:to>
                                        <a:srgbClr val="FFC8DD"/>
                                      </p:to>
                                    </p:animClr>
                                    <p:animClr clrSpc="rgb" dir="cw">
                                      <p:cBhvr>
                                        <p:cTn id="135" dur="500" fill="hold"/>
                                        <p:tgtEl>
                                          <p:spTgt spid="169"/>
                                        </p:tgtEl>
                                        <p:attrNameLst>
                                          <p:attrName>fillcolor</p:attrName>
                                        </p:attrNameLst>
                                      </p:cBhvr>
                                      <p:to>
                                        <a:srgbClr val="FFC8DD"/>
                                      </p:to>
                                    </p:animClr>
                                    <p:set>
                                      <p:cBhvr>
                                        <p:cTn id="136" dur="500" fill="hold"/>
                                        <p:tgtEl>
                                          <p:spTgt spid="169"/>
                                        </p:tgtEl>
                                        <p:attrNameLst>
                                          <p:attrName>fill.type</p:attrName>
                                        </p:attrNameLst>
                                      </p:cBhvr>
                                      <p:to>
                                        <p:strVal val="solid"/>
                                      </p:to>
                                    </p:set>
                                    <p:set>
                                      <p:cBhvr>
                                        <p:cTn id="137" dur="500" fill="hold"/>
                                        <p:tgtEl>
                                          <p:spTgt spid="169"/>
                                        </p:tgtEl>
                                        <p:attrNameLst>
                                          <p:attrName>fill.on</p:attrName>
                                        </p:attrNameLst>
                                      </p:cBhvr>
                                      <p:to>
                                        <p:strVal val="true"/>
                                      </p:to>
                                    </p:set>
                                  </p:childTnLst>
                                </p:cTn>
                              </p:par>
                            </p:childTnLst>
                          </p:cTn>
                        </p:par>
                        <p:par>
                          <p:cTn id="138" fill="hold">
                            <p:stCondLst>
                              <p:cond delay="500"/>
                            </p:stCondLst>
                            <p:childTnLst>
                              <p:par>
                                <p:cTn id="139" presetID="1" presetClass="entr" presetSubtype="0" fill="hold" nodeType="afterEffect">
                                  <p:stCondLst>
                                    <p:cond delay="0"/>
                                  </p:stCondLst>
                                  <p:childTnLst>
                                    <p:set>
                                      <p:cBhvr>
                                        <p:cTn id="140" dur="1" fill="hold">
                                          <p:stCondLst>
                                            <p:cond delay="0"/>
                                          </p:stCondLst>
                                        </p:cTn>
                                        <p:tgtEl>
                                          <p:spTgt spid="169">
                                            <p:txEl>
                                              <p:pRg st="0" end="0"/>
                                            </p:txEl>
                                          </p:spTgt>
                                        </p:tgtEl>
                                        <p:attrNameLst>
                                          <p:attrName>style.visibility</p:attrName>
                                        </p:attrNameLst>
                                      </p:cBhvr>
                                      <p:to>
                                        <p:strVal val="visible"/>
                                      </p:to>
                                    </p:set>
                                  </p:childTnLst>
                                </p:cTn>
                              </p:par>
                              <p:par>
                                <p:cTn id="141" presetID="3" presetClass="emph" presetSubtype="2" fill="hold" nodeType="withEffect">
                                  <p:stCondLst>
                                    <p:cond delay="0"/>
                                  </p:stCondLst>
                                  <p:childTnLst>
                                    <p:animClr clrSpc="rgb" dir="cw">
                                      <p:cBhvr override="childStyle">
                                        <p:cTn id="142" dur="2000" fill="hold"/>
                                        <p:tgtEl>
                                          <p:spTgt spid="169">
                                            <p:txEl>
                                              <p:pRg st="0" end="0"/>
                                            </p:txEl>
                                          </p:spTgt>
                                        </p:tgtEl>
                                        <p:attrNameLst>
                                          <p:attrName>style.color</p:attrName>
                                        </p:attrNameLst>
                                      </p:cBhvr>
                                      <p:to>
                                        <a:srgbClr val="06D6A0"/>
                                      </p:to>
                                    </p:animClr>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nodeType="clickEffect">
                                  <p:stCondLst>
                                    <p:cond delay="0"/>
                                  </p:stCondLst>
                                  <p:childTnLst>
                                    <p:set>
                                      <p:cBhvr>
                                        <p:cTn id="146" dur="1" fill="hold">
                                          <p:stCondLst>
                                            <p:cond delay="0"/>
                                          </p:stCondLst>
                                        </p:cTn>
                                        <p:tgtEl>
                                          <p:spTgt spid="168"/>
                                        </p:tgtEl>
                                        <p:attrNameLst>
                                          <p:attrName>style.visibility</p:attrName>
                                        </p:attrNameLst>
                                      </p:cBhvr>
                                      <p:to>
                                        <p:strVal val="visible"/>
                                      </p:to>
                                    </p:set>
                                    <p:animEffect transition="in" filter="wipe(down)">
                                      <p:cBhvr>
                                        <p:cTn id="147" dur="2000"/>
                                        <p:tgtEl>
                                          <p:spTgt spid="168"/>
                                        </p:tgtEl>
                                      </p:cBhvr>
                                    </p:animEffect>
                                  </p:childTnLst>
                                </p:cTn>
                              </p:par>
                              <p:par>
                                <p:cTn id="148" presetID="7" presetClass="emph" presetSubtype="2" fill="hold" nodeType="withEffect">
                                  <p:stCondLst>
                                    <p:cond delay="0"/>
                                  </p:stCondLst>
                                  <p:childTnLst>
                                    <p:animClr clrSpc="rgb" dir="cw">
                                      <p:cBhvr>
                                        <p:cTn id="149" dur="2000" fill="hold"/>
                                        <p:tgtEl>
                                          <p:spTgt spid="168"/>
                                        </p:tgtEl>
                                        <p:attrNameLst>
                                          <p:attrName>stroke.color</p:attrName>
                                        </p:attrNameLst>
                                      </p:cBhvr>
                                      <p:to>
                                        <a:srgbClr val="FFC8DD"/>
                                      </p:to>
                                    </p:animClr>
                                    <p:set>
                                      <p:cBhvr>
                                        <p:cTn id="150" dur="2000" fill="hold"/>
                                        <p:tgtEl>
                                          <p:spTgt spid="168"/>
                                        </p:tgtEl>
                                        <p:attrNameLst>
                                          <p:attrName>stroke.on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176"/>
                                        </p:tgtEl>
                                        <p:attrNameLst>
                                          <p:attrName>style.visibility</p:attrName>
                                        </p:attrNameLst>
                                      </p:cBhvr>
                                      <p:to>
                                        <p:strVal val="visible"/>
                                      </p:to>
                                    </p:set>
                                    <p:animEffect transition="in" filter="wipe(down)">
                                      <p:cBhvr>
                                        <p:cTn id="155" dur="2000"/>
                                        <p:tgtEl>
                                          <p:spTgt spid="176"/>
                                        </p:tgtEl>
                                      </p:cBhvr>
                                    </p:animEffect>
                                  </p:childTnLst>
                                </p:cTn>
                              </p:par>
                              <p:par>
                                <p:cTn id="156" presetID="7" presetClass="emph" presetSubtype="2" fill="hold" nodeType="withEffect">
                                  <p:stCondLst>
                                    <p:cond delay="0"/>
                                  </p:stCondLst>
                                  <p:childTnLst>
                                    <p:animClr clrSpc="rgb" dir="cw">
                                      <p:cBhvr>
                                        <p:cTn id="157" dur="2000" fill="hold"/>
                                        <p:tgtEl>
                                          <p:spTgt spid="176"/>
                                        </p:tgtEl>
                                        <p:attrNameLst>
                                          <p:attrName>stroke.color</p:attrName>
                                        </p:attrNameLst>
                                      </p:cBhvr>
                                      <p:to>
                                        <a:srgbClr val="06D6A0"/>
                                      </p:to>
                                    </p:animClr>
                                    <p:set>
                                      <p:cBhvr>
                                        <p:cTn id="158" dur="2000" fill="hold"/>
                                        <p:tgtEl>
                                          <p:spTgt spid="176"/>
                                        </p:tgtEl>
                                        <p:attrNameLst>
                                          <p:attrName>stroke.on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1" nodeType="clickEffect">
                                  <p:stCondLst>
                                    <p:cond delay="0"/>
                                  </p:stCondLst>
                                  <p:childTnLst>
                                    <p:set>
                                      <p:cBhvr>
                                        <p:cTn id="162" dur="1" fill="hold">
                                          <p:stCondLst>
                                            <p:cond delay="0"/>
                                          </p:stCondLst>
                                        </p:cTn>
                                        <p:tgtEl>
                                          <p:spTgt spid="171"/>
                                        </p:tgtEl>
                                        <p:attrNameLst>
                                          <p:attrName>style.visibility</p:attrName>
                                        </p:attrNameLst>
                                      </p:cBhvr>
                                      <p:to>
                                        <p:strVal val="visible"/>
                                      </p:to>
                                    </p:set>
                                  </p:childTnLst>
                                </p:cTn>
                              </p:par>
                            </p:childTnLst>
                          </p:cTn>
                        </p:par>
                        <p:par>
                          <p:cTn id="163" fill="hold">
                            <p:stCondLst>
                              <p:cond delay="0"/>
                            </p:stCondLst>
                            <p:childTnLst>
                              <p:par>
                                <p:cTn id="164" presetID="19" presetClass="emph" presetSubtype="0" fill="hold" grpId="0" nodeType="afterEffect">
                                  <p:stCondLst>
                                    <p:cond delay="0"/>
                                  </p:stCondLst>
                                  <p:childTnLst>
                                    <p:animClr clrSpc="rgb" dir="cw">
                                      <p:cBhvr override="childStyle">
                                        <p:cTn id="165" dur="500" fill="hold"/>
                                        <p:tgtEl>
                                          <p:spTgt spid="171"/>
                                        </p:tgtEl>
                                        <p:attrNameLst>
                                          <p:attrName>style.color</p:attrName>
                                        </p:attrNameLst>
                                      </p:cBhvr>
                                      <p:to>
                                        <a:srgbClr val="FFC8DD"/>
                                      </p:to>
                                    </p:animClr>
                                    <p:animClr clrSpc="rgb" dir="cw">
                                      <p:cBhvr>
                                        <p:cTn id="166" dur="500" fill="hold"/>
                                        <p:tgtEl>
                                          <p:spTgt spid="171"/>
                                        </p:tgtEl>
                                        <p:attrNameLst>
                                          <p:attrName>fillcolor</p:attrName>
                                        </p:attrNameLst>
                                      </p:cBhvr>
                                      <p:to>
                                        <a:srgbClr val="FFC8DD"/>
                                      </p:to>
                                    </p:animClr>
                                    <p:set>
                                      <p:cBhvr>
                                        <p:cTn id="167" dur="500" fill="hold"/>
                                        <p:tgtEl>
                                          <p:spTgt spid="171"/>
                                        </p:tgtEl>
                                        <p:attrNameLst>
                                          <p:attrName>fill.type</p:attrName>
                                        </p:attrNameLst>
                                      </p:cBhvr>
                                      <p:to>
                                        <p:strVal val="solid"/>
                                      </p:to>
                                    </p:set>
                                    <p:set>
                                      <p:cBhvr>
                                        <p:cTn id="168" dur="500" fill="hold"/>
                                        <p:tgtEl>
                                          <p:spTgt spid="171"/>
                                        </p:tgtEl>
                                        <p:attrNameLst>
                                          <p:attrName>fill.on</p:attrName>
                                        </p:attrNameLst>
                                      </p:cBhvr>
                                      <p:to>
                                        <p:strVal val="true"/>
                                      </p:to>
                                    </p:set>
                                  </p:childTnLst>
                                </p:cTn>
                              </p:par>
                            </p:childTnLst>
                          </p:cTn>
                        </p:par>
                        <p:par>
                          <p:cTn id="169" fill="hold">
                            <p:stCondLst>
                              <p:cond delay="500"/>
                            </p:stCondLst>
                            <p:childTnLst>
                              <p:par>
                                <p:cTn id="170" presetID="1" presetClass="entr" presetSubtype="0" fill="hold" nodeType="afterEffect">
                                  <p:stCondLst>
                                    <p:cond delay="0"/>
                                  </p:stCondLst>
                                  <p:childTnLst>
                                    <p:set>
                                      <p:cBhvr>
                                        <p:cTn id="171" dur="1" fill="hold">
                                          <p:stCondLst>
                                            <p:cond delay="0"/>
                                          </p:stCondLst>
                                        </p:cTn>
                                        <p:tgtEl>
                                          <p:spTgt spid="171">
                                            <p:txEl>
                                              <p:pRg st="0" end="0"/>
                                            </p:txEl>
                                          </p:spTgt>
                                        </p:tgtEl>
                                        <p:attrNameLst>
                                          <p:attrName>style.visibility</p:attrName>
                                        </p:attrNameLst>
                                      </p:cBhvr>
                                      <p:to>
                                        <p:strVal val="visible"/>
                                      </p:to>
                                    </p:set>
                                  </p:childTnLst>
                                </p:cTn>
                              </p:par>
                              <p:par>
                                <p:cTn id="172" presetID="3" presetClass="emph" presetSubtype="2" fill="hold" nodeType="withEffect">
                                  <p:stCondLst>
                                    <p:cond delay="0"/>
                                  </p:stCondLst>
                                  <p:childTnLst>
                                    <p:animClr clrSpc="rgb" dir="cw">
                                      <p:cBhvr override="childStyle">
                                        <p:cTn id="173" dur="2000" fill="hold"/>
                                        <p:tgtEl>
                                          <p:spTgt spid="171">
                                            <p:txEl>
                                              <p:pRg st="0" end="0"/>
                                            </p:txEl>
                                          </p:spTgt>
                                        </p:tgtEl>
                                        <p:attrNameLst>
                                          <p:attrName>style.color</p:attrName>
                                        </p:attrNameLst>
                                      </p:cBhvr>
                                      <p:to>
                                        <a:srgbClr val="06D6A0"/>
                                      </p:to>
                                    </p:animClr>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nodeType="clickEffect">
                                  <p:stCondLst>
                                    <p:cond delay="0"/>
                                  </p:stCondLst>
                                  <p:childTnLst>
                                    <p:set>
                                      <p:cBhvr>
                                        <p:cTn id="177" dur="1" fill="hold">
                                          <p:stCondLst>
                                            <p:cond delay="0"/>
                                          </p:stCondLst>
                                        </p:cTn>
                                        <p:tgtEl>
                                          <p:spTgt spid="172"/>
                                        </p:tgtEl>
                                        <p:attrNameLst>
                                          <p:attrName>style.visibility</p:attrName>
                                        </p:attrNameLst>
                                      </p:cBhvr>
                                      <p:to>
                                        <p:strVal val="visible"/>
                                      </p:to>
                                    </p:set>
                                    <p:animEffect transition="in" filter="wipe(down)">
                                      <p:cBhvr>
                                        <p:cTn id="178" dur="2000"/>
                                        <p:tgtEl>
                                          <p:spTgt spid="172"/>
                                        </p:tgtEl>
                                      </p:cBhvr>
                                    </p:animEffect>
                                  </p:childTnLst>
                                </p:cTn>
                              </p:par>
                              <p:par>
                                <p:cTn id="179" presetID="7" presetClass="emph" presetSubtype="2" fill="hold" nodeType="withEffect">
                                  <p:stCondLst>
                                    <p:cond delay="0"/>
                                  </p:stCondLst>
                                  <p:childTnLst>
                                    <p:animClr clrSpc="rgb" dir="cw">
                                      <p:cBhvr>
                                        <p:cTn id="180" dur="2000" fill="hold"/>
                                        <p:tgtEl>
                                          <p:spTgt spid="172"/>
                                        </p:tgtEl>
                                        <p:attrNameLst>
                                          <p:attrName>stroke.color</p:attrName>
                                        </p:attrNameLst>
                                      </p:cBhvr>
                                      <p:to>
                                        <a:srgbClr val="FFC8DD"/>
                                      </p:to>
                                    </p:animClr>
                                    <p:set>
                                      <p:cBhvr>
                                        <p:cTn id="181" dur="2000" fill="hold"/>
                                        <p:tgtEl>
                                          <p:spTgt spid="172"/>
                                        </p:tgtEl>
                                        <p:attrNameLst>
                                          <p:attrName>stroke.on</p:attrName>
                                        </p:attrNameLst>
                                      </p:cBhvr>
                                      <p:to>
                                        <p:strVal val="tru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1" nodeType="clickEffect">
                                  <p:stCondLst>
                                    <p:cond delay="0"/>
                                  </p:stCondLst>
                                  <p:childTnLst>
                                    <p:set>
                                      <p:cBhvr>
                                        <p:cTn id="185" dur="1" fill="hold">
                                          <p:stCondLst>
                                            <p:cond delay="0"/>
                                          </p:stCondLst>
                                        </p:cTn>
                                        <p:tgtEl>
                                          <p:spTgt spid="175"/>
                                        </p:tgtEl>
                                        <p:attrNameLst>
                                          <p:attrName>style.visibility</p:attrName>
                                        </p:attrNameLst>
                                      </p:cBhvr>
                                      <p:to>
                                        <p:strVal val="visible"/>
                                      </p:to>
                                    </p:set>
                                  </p:childTnLst>
                                </p:cTn>
                              </p:par>
                            </p:childTnLst>
                          </p:cTn>
                        </p:par>
                        <p:par>
                          <p:cTn id="186" fill="hold">
                            <p:stCondLst>
                              <p:cond delay="0"/>
                            </p:stCondLst>
                            <p:childTnLst>
                              <p:par>
                                <p:cTn id="187" presetID="19" presetClass="emph" presetSubtype="0" fill="hold" grpId="0" nodeType="afterEffect">
                                  <p:stCondLst>
                                    <p:cond delay="0"/>
                                  </p:stCondLst>
                                  <p:childTnLst>
                                    <p:animClr clrSpc="rgb" dir="cw">
                                      <p:cBhvr override="childStyle">
                                        <p:cTn id="188" dur="500" fill="hold"/>
                                        <p:tgtEl>
                                          <p:spTgt spid="175"/>
                                        </p:tgtEl>
                                        <p:attrNameLst>
                                          <p:attrName>style.color</p:attrName>
                                        </p:attrNameLst>
                                      </p:cBhvr>
                                      <p:to>
                                        <a:srgbClr val="FFC8DD"/>
                                      </p:to>
                                    </p:animClr>
                                    <p:animClr clrSpc="rgb" dir="cw">
                                      <p:cBhvr>
                                        <p:cTn id="189" dur="500" fill="hold"/>
                                        <p:tgtEl>
                                          <p:spTgt spid="175"/>
                                        </p:tgtEl>
                                        <p:attrNameLst>
                                          <p:attrName>fillcolor</p:attrName>
                                        </p:attrNameLst>
                                      </p:cBhvr>
                                      <p:to>
                                        <a:srgbClr val="FFC8DD"/>
                                      </p:to>
                                    </p:animClr>
                                    <p:set>
                                      <p:cBhvr>
                                        <p:cTn id="190" dur="500" fill="hold"/>
                                        <p:tgtEl>
                                          <p:spTgt spid="175"/>
                                        </p:tgtEl>
                                        <p:attrNameLst>
                                          <p:attrName>fill.type</p:attrName>
                                        </p:attrNameLst>
                                      </p:cBhvr>
                                      <p:to>
                                        <p:strVal val="solid"/>
                                      </p:to>
                                    </p:set>
                                    <p:set>
                                      <p:cBhvr>
                                        <p:cTn id="191" dur="500" fill="hold"/>
                                        <p:tgtEl>
                                          <p:spTgt spid="175"/>
                                        </p:tgtEl>
                                        <p:attrNameLst>
                                          <p:attrName>fill.on</p:attrName>
                                        </p:attrNameLst>
                                      </p:cBhvr>
                                      <p:to>
                                        <p:strVal val="true"/>
                                      </p:to>
                                    </p:set>
                                  </p:childTnLst>
                                </p:cTn>
                              </p:par>
                            </p:childTnLst>
                          </p:cTn>
                        </p:par>
                        <p:par>
                          <p:cTn id="192" fill="hold">
                            <p:stCondLst>
                              <p:cond delay="500"/>
                            </p:stCondLst>
                            <p:childTnLst>
                              <p:par>
                                <p:cTn id="193" presetID="1" presetClass="entr" presetSubtype="0" fill="hold" nodeType="afterEffect">
                                  <p:stCondLst>
                                    <p:cond delay="0"/>
                                  </p:stCondLst>
                                  <p:childTnLst>
                                    <p:set>
                                      <p:cBhvr>
                                        <p:cTn id="194" dur="1" fill="hold">
                                          <p:stCondLst>
                                            <p:cond delay="0"/>
                                          </p:stCondLst>
                                        </p:cTn>
                                        <p:tgtEl>
                                          <p:spTgt spid="175">
                                            <p:txEl>
                                              <p:pRg st="0" end="0"/>
                                            </p:txEl>
                                          </p:spTgt>
                                        </p:tgtEl>
                                        <p:attrNameLst>
                                          <p:attrName>style.visibility</p:attrName>
                                        </p:attrNameLst>
                                      </p:cBhvr>
                                      <p:to>
                                        <p:strVal val="visible"/>
                                      </p:to>
                                    </p:set>
                                  </p:childTnLst>
                                </p:cTn>
                              </p:par>
                              <p:par>
                                <p:cTn id="195" presetID="3" presetClass="emph" presetSubtype="2" fill="hold" nodeType="withEffect">
                                  <p:stCondLst>
                                    <p:cond delay="0"/>
                                  </p:stCondLst>
                                  <p:childTnLst>
                                    <p:animClr clrSpc="rgb" dir="cw">
                                      <p:cBhvr override="childStyle">
                                        <p:cTn id="196" dur="2000" fill="hold"/>
                                        <p:tgtEl>
                                          <p:spTgt spid="175">
                                            <p:txEl>
                                              <p:pRg st="0" end="0"/>
                                            </p:txEl>
                                          </p:spTgt>
                                        </p:tgtEl>
                                        <p:attrNameLst>
                                          <p:attrName>style.color</p:attrName>
                                        </p:attrNameLst>
                                      </p:cBhvr>
                                      <p:to>
                                        <a:srgbClr val="06D6A0"/>
                                      </p:to>
                                    </p:animClr>
                                  </p:childTnLst>
                                </p:cTn>
                              </p:par>
                            </p:childTnLst>
                          </p:cTn>
                        </p:par>
                      </p:childTnLst>
                    </p:cTn>
                  </p:par>
                  <p:par>
                    <p:cTn id="197" fill="hold">
                      <p:stCondLst>
                        <p:cond delay="indefinite"/>
                      </p:stCondLst>
                      <p:childTnLst>
                        <p:par>
                          <p:cTn id="198" fill="hold">
                            <p:stCondLst>
                              <p:cond delay="0"/>
                            </p:stCondLst>
                            <p:childTnLst>
                              <p:par>
                                <p:cTn id="199" presetID="53" presetClass="entr" presetSubtype="16" fill="hold" grpId="0" nodeType="clickEffect">
                                  <p:stCondLst>
                                    <p:cond delay="0"/>
                                  </p:stCondLst>
                                  <p:childTnLst>
                                    <p:set>
                                      <p:cBhvr>
                                        <p:cTn id="200" dur="1" fill="hold">
                                          <p:stCondLst>
                                            <p:cond delay="0"/>
                                          </p:stCondLst>
                                        </p:cTn>
                                        <p:tgtEl>
                                          <p:spTgt spid="177"/>
                                        </p:tgtEl>
                                        <p:attrNameLst>
                                          <p:attrName>style.visibility</p:attrName>
                                        </p:attrNameLst>
                                      </p:cBhvr>
                                      <p:to>
                                        <p:strVal val="visible"/>
                                      </p:to>
                                    </p:set>
                                    <p:anim calcmode="lin" valueType="num">
                                      <p:cBhvr>
                                        <p:cTn id="201" dur="500" fill="hold"/>
                                        <p:tgtEl>
                                          <p:spTgt spid="177"/>
                                        </p:tgtEl>
                                        <p:attrNameLst>
                                          <p:attrName>ppt_w</p:attrName>
                                        </p:attrNameLst>
                                      </p:cBhvr>
                                      <p:tavLst>
                                        <p:tav tm="0">
                                          <p:val>
                                            <p:fltVal val="0"/>
                                          </p:val>
                                        </p:tav>
                                        <p:tav tm="100000">
                                          <p:val>
                                            <p:strVal val="#ppt_w"/>
                                          </p:val>
                                        </p:tav>
                                      </p:tavLst>
                                    </p:anim>
                                    <p:anim calcmode="lin" valueType="num">
                                      <p:cBhvr>
                                        <p:cTn id="202" dur="500" fill="hold"/>
                                        <p:tgtEl>
                                          <p:spTgt spid="177"/>
                                        </p:tgtEl>
                                        <p:attrNameLst>
                                          <p:attrName>ppt_h</p:attrName>
                                        </p:attrNameLst>
                                      </p:cBhvr>
                                      <p:tavLst>
                                        <p:tav tm="0">
                                          <p:val>
                                            <p:fltVal val="0"/>
                                          </p:val>
                                        </p:tav>
                                        <p:tav tm="100000">
                                          <p:val>
                                            <p:strVal val="#ppt_h"/>
                                          </p:val>
                                        </p:tav>
                                      </p:tavLst>
                                    </p:anim>
                                    <p:animEffect transition="in" filter="fade">
                                      <p:cBhvr>
                                        <p:cTn id="203" dur="500"/>
                                        <p:tgtEl>
                                          <p:spTgt spid="177"/>
                                        </p:tgtEl>
                                      </p:cBhvr>
                                    </p:animEffect>
                                  </p:childTnLst>
                                </p:cTn>
                              </p:par>
                              <p:par>
                                <p:cTn id="204" presetID="27" presetClass="emph" presetSubtype="0" repeatCount="indefinite" fill="remove" grpId="1" nodeType="withEffect">
                                  <p:stCondLst>
                                    <p:cond delay="0"/>
                                  </p:stCondLst>
                                  <p:childTnLst>
                                    <p:animClr clrSpc="rgb" dir="cw">
                                      <p:cBhvr override="childStyle">
                                        <p:cTn id="205" dur="250" autoRev="1" fill="remove"/>
                                        <p:tgtEl>
                                          <p:spTgt spid="177"/>
                                        </p:tgtEl>
                                        <p:attrNameLst>
                                          <p:attrName>style.color</p:attrName>
                                        </p:attrNameLst>
                                      </p:cBhvr>
                                      <p:to>
                                        <a:schemeClr val="bg1"/>
                                      </p:to>
                                    </p:animClr>
                                    <p:animClr clrSpc="rgb" dir="cw">
                                      <p:cBhvr>
                                        <p:cTn id="206" dur="250" autoRev="1" fill="remove"/>
                                        <p:tgtEl>
                                          <p:spTgt spid="177"/>
                                        </p:tgtEl>
                                        <p:attrNameLst>
                                          <p:attrName>fillcolor</p:attrName>
                                        </p:attrNameLst>
                                      </p:cBhvr>
                                      <p:to>
                                        <a:schemeClr val="bg1"/>
                                      </p:to>
                                    </p:animClr>
                                    <p:set>
                                      <p:cBhvr>
                                        <p:cTn id="207" dur="250" autoRev="1" fill="remove"/>
                                        <p:tgtEl>
                                          <p:spTgt spid="177"/>
                                        </p:tgtEl>
                                        <p:attrNameLst>
                                          <p:attrName>fill.type</p:attrName>
                                        </p:attrNameLst>
                                      </p:cBhvr>
                                      <p:to>
                                        <p:strVal val="solid"/>
                                      </p:to>
                                    </p:set>
                                    <p:set>
                                      <p:cBhvr>
                                        <p:cTn id="208" dur="250" autoRev="1" fill="remove"/>
                                        <p:tgtEl>
                                          <p:spTgt spid="17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3" grpId="1"/>
      <p:bldP spid="144" grpId="0" uiExpand="1" build="p"/>
      <p:bldP spid="147" grpId="0" animBg="1"/>
      <p:bldP spid="155" grpId="0" animBg="1"/>
      <p:bldP spid="156" grpId="0" animBg="1"/>
      <p:bldP spid="157" grpId="0" animBg="1"/>
      <p:bldP spid="158" grpId="0" animBg="1"/>
      <p:bldP spid="160" grpId="0" animBg="1"/>
      <p:bldP spid="160" grpId="1" animBg="1"/>
      <p:bldP spid="162" grpId="0" animBg="1"/>
      <p:bldP spid="162" grpId="1" animBg="1"/>
      <p:bldP spid="165" grpId="0" animBg="1"/>
      <p:bldP spid="165" grpId="1" animBg="1"/>
      <p:bldP spid="167" grpId="0" animBg="1"/>
      <p:bldP spid="169" grpId="0" animBg="1"/>
      <p:bldP spid="169" grpId="1" animBg="1"/>
      <p:bldP spid="171" grpId="0" animBg="1"/>
      <p:bldP spid="171" grpId="1" animBg="1"/>
      <p:bldP spid="175" grpId="0" animBg="1"/>
      <p:bldP spid="175" grpId="1" animBg="1"/>
      <p:bldP spid="177" grpId="0"/>
      <p:bldP spid="177" grpId="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4DCC6557-7C08-8E6A-FE80-BF7F735F171B}"/>
              </a:ext>
            </a:extLst>
          </p:cNvPr>
          <p:cNvSpPr txBox="1"/>
          <p:nvPr/>
        </p:nvSpPr>
        <p:spPr>
          <a:xfrm>
            <a:off x="1115437" y="1914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How Git and Git collaborate?</a:t>
            </a:r>
            <a:endParaRPr lang="en-IN" sz="3600" b="1" dirty="0">
              <a:ln>
                <a:solidFill>
                  <a:srgbClr val="DADADA"/>
                </a:solidFill>
              </a:ln>
              <a:solidFill>
                <a:schemeClr val="bg1">
                  <a:lumMod val="75000"/>
                </a:schemeClr>
              </a:solidFill>
              <a:latin typeface="Amasis MT Pro Black" panose="02040A04050005020304" pitchFamily="18" charset="0"/>
            </a:endParaRPr>
          </a:p>
        </p:txBody>
      </p:sp>
      <p:pic>
        <p:nvPicPr>
          <p:cNvPr id="135" name="Picture 134" descr="Shape&#10;&#10;Description automatically generated with low confidence">
            <a:extLst>
              <a:ext uri="{FF2B5EF4-FFF2-40B4-BE49-F238E27FC236}">
                <a16:creationId xmlns:a16="http://schemas.microsoft.com/office/drawing/2014/main" id="{DB7F1229-F424-91F9-66D0-6AA722E29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897898" y="952957"/>
            <a:ext cx="397763" cy="397763"/>
          </a:xfrm>
          <a:prstGeom prst="rect">
            <a:avLst/>
          </a:prstGeom>
        </p:spPr>
      </p:pic>
      <p:pic>
        <p:nvPicPr>
          <p:cNvPr id="141" name="Picture 140" descr="Shape&#10;&#10;Description automatically generated with low confidence">
            <a:extLst>
              <a:ext uri="{FF2B5EF4-FFF2-40B4-BE49-F238E27FC236}">
                <a16:creationId xmlns:a16="http://schemas.microsoft.com/office/drawing/2014/main" id="{B1A1F677-9BF0-C8E3-CAA7-0591219EE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395916" y="952957"/>
            <a:ext cx="397763" cy="397763"/>
          </a:xfrm>
          <a:prstGeom prst="rect">
            <a:avLst/>
          </a:prstGeom>
        </p:spPr>
      </p:pic>
      <p:sp>
        <p:nvSpPr>
          <p:cNvPr id="133" name="TextBox 132">
            <a:extLst>
              <a:ext uri="{FF2B5EF4-FFF2-40B4-BE49-F238E27FC236}">
                <a16:creationId xmlns:a16="http://schemas.microsoft.com/office/drawing/2014/main" id="{3DB9241A-9427-0BF6-06D8-E586A142DAE8}"/>
              </a:ext>
            </a:extLst>
          </p:cNvPr>
          <p:cNvSpPr txBox="1"/>
          <p:nvPr/>
        </p:nvSpPr>
        <p:spPr>
          <a:xfrm>
            <a:off x="4995470" y="889235"/>
            <a:ext cx="1652737" cy="4001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t>Collaboration</a:t>
            </a:r>
            <a:endParaRPr lang="en-IN" sz="2000" b="1" dirty="0"/>
          </a:p>
        </p:txBody>
      </p:sp>
      <p:pic>
        <p:nvPicPr>
          <p:cNvPr id="134" name="Picture 133">
            <a:extLst>
              <a:ext uri="{FF2B5EF4-FFF2-40B4-BE49-F238E27FC236}">
                <a16:creationId xmlns:a16="http://schemas.microsoft.com/office/drawing/2014/main" id="{4B86877C-B9FC-BE53-2530-8FFF660ABE9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4520808" y="757733"/>
            <a:ext cx="560261" cy="560261"/>
          </a:xfrm>
          <a:prstGeom prst="rect">
            <a:avLst/>
          </a:prstGeom>
        </p:spPr>
      </p:pic>
      <p:pic>
        <p:nvPicPr>
          <p:cNvPr id="2056" name="Picture 8" descr="See the source image">
            <a:extLst>
              <a:ext uri="{FF2B5EF4-FFF2-40B4-BE49-F238E27FC236}">
                <a16:creationId xmlns:a16="http://schemas.microsoft.com/office/drawing/2014/main" id="{AEA8A2C5-2F27-FA85-5F99-2AC73E1D2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0062" y="854325"/>
            <a:ext cx="618157" cy="558320"/>
          </a:xfrm>
          <a:prstGeom prst="rect">
            <a:avLst/>
          </a:prstGeom>
          <a:noFill/>
          <a:extLst>
            <a:ext uri="{909E8E84-426E-40DD-AFC4-6F175D3DCCD1}">
              <a14:hiddenFill xmlns:a14="http://schemas.microsoft.com/office/drawing/2010/main">
                <a:solidFill>
                  <a:srgbClr val="FFFFFF"/>
                </a:solidFill>
              </a14:hiddenFill>
            </a:ext>
          </a:extLst>
        </p:spPr>
      </p:pic>
      <p:sp>
        <p:nvSpPr>
          <p:cNvPr id="144" name="TextBox 143">
            <a:extLst>
              <a:ext uri="{FF2B5EF4-FFF2-40B4-BE49-F238E27FC236}">
                <a16:creationId xmlns:a16="http://schemas.microsoft.com/office/drawing/2014/main" id="{1B6B7446-DBF1-339B-7A30-64F9F72F85F3}"/>
              </a:ext>
            </a:extLst>
          </p:cNvPr>
          <p:cNvSpPr txBox="1"/>
          <p:nvPr/>
        </p:nvSpPr>
        <p:spPr>
          <a:xfrm>
            <a:off x="201266" y="1979696"/>
            <a:ext cx="4009040" cy="418576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marL="285750" indent="-285750" fontAlgn="base">
              <a:buFont typeface="Wingdings" panose="05000000000000000000" pitchFamily="2" charset="2"/>
              <a:buChar char="q"/>
            </a:pPr>
            <a:r>
              <a:rPr lang="en-US" sz="1400" dirty="0"/>
              <a:t>When you check out a branch that only exists as a remote tracking branch (but not as a local branch), Git automatically creates the local branch from the remote tracking branch and checks this one out.</a:t>
            </a:r>
            <a:endParaRPr lang="en-IN" sz="1400" dirty="0"/>
          </a:p>
          <a:p>
            <a:pPr marL="285750" indent="-285750" fontAlgn="base">
              <a:buFont typeface="Wingdings" panose="05000000000000000000" pitchFamily="2" charset="2"/>
              <a:buChar char="q"/>
            </a:pPr>
            <a:r>
              <a:rPr lang="en-US" sz="1400" dirty="0"/>
              <a:t>Once you have that, you can merge the contents of the remote branch into your own branch. Figure 11 shows the checkout into the local master branch, but that does not need to be the case, you could merge it into any other branch with a common history like the normal merge command.</a:t>
            </a:r>
          </a:p>
          <a:p>
            <a:pPr marL="285750" indent="-285750" fontAlgn="base">
              <a:buFont typeface="Wingdings" panose="05000000000000000000" pitchFamily="2" charset="2"/>
              <a:buChar char="q"/>
            </a:pPr>
            <a:r>
              <a:rPr lang="en-US" altLang="en-US" sz="1400" dirty="0">
                <a:solidFill>
                  <a:srgbClr val="161616"/>
                </a:solidFill>
                <a:ea typeface="Times New Roman" panose="02020603050405020304" pitchFamily="18" charset="0"/>
                <a:cs typeface="Arial" panose="020B0604020202020204" pitchFamily="34" charset="0"/>
              </a:rPr>
              <a:t>An alternative is the </a:t>
            </a:r>
            <a:r>
              <a:rPr lang="en-US" altLang="en-US" sz="1400" dirty="0">
                <a:solidFill>
                  <a:srgbClr val="161616"/>
                </a:solidFill>
                <a:ea typeface="Times New Roman" panose="02020603050405020304" pitchFamily="18" charset="0"/>
                <a:cs typeface="Courier New" panose="02070309020205020404" pitchFamily="49" charset="0"/>
              </a:rPr>
              <a:t>git clone</a:t>
            </a:r>
            <a:r>
              <a:rPr lang="en-US" altLang="en-US" sz="1400" dirty="0">
                <a:solidFill>
                  <a:srgbClr val="161616"/>
                </a:solidFill>
                <a:ea typeface="Times New Roman" panose="02020603050405020304" pitchFamily="18" charset="0"/>
                <a:cs typeface="Arial" panose="020B0604020202020204" pitchFamily="34" charset="0"/>
              </a:rPr>
              <a:t> command that gets a remote repository, for example, from a hosting service. This automatically gets all of the remote branches (but not yet the local references) and checks out the master branch.</a:t>
            </a:r>
            <a:endParaRPr lang="en-US" altLang="en-US" sz="1400" dirty="0"/>
          </a:p>
          <a:p>
            <a:pPr marL="285750" indent="-285750" fontAlgn="base">
              <a:buFont typeface="Wingdings" panose="05000000000000000000" pitchFamily="2" charset="2"/>
              <a:buChar char="q"/>
            </a:pPr>
            <a:endParaRPr lang="en-US" sz="1400" dirty="0"/>
          </a:p>
          <a:p>
            <a:pPr marL="285750" indent="-285750" fontAlgn="base">
              <a:buFont typeface="Wingdings" panose="05000000000000000000" pitchFamily="2" charset="2"/>
              <a:buChar char="q"/>
            </a:pPr>
            <a:endParaRPr lang="en-IN" sz="1400" dirty="0"/>
          </a:p>
        </p:txBody>
      </p:sp>
      <p:sp>
        <p:nvSpPr>
          <p:cNvPr id="147" name="Rectangle 146">
            <a:extLst>
              <a:ext uri="{FF2B5EF4-FFF2-40B4-BE49-F238E27FC236}">
                <a16:creationId xmlns:a16="http://schemas.microsoft.com/office/drawing/2014/main" id="{BD3C19A1-883B-F022-DDCC-807A12BE05BE}"/>
              </a:ext>
            </a:extLst>
          </p:cNvPr>
          <p:cNvSpPr/>
          <p:nvPr/>
        </p:nvSpPr>
        <p:spPr>
          <a:xfrm>
            <a:off x="4520808" y="2208418"/>
            <a:ext cx="2582725" cy="4093433"/>
          </a:xfrm>
          <a:prstGeom prst="rect">
            <a:avLst/>
          </a:prstGeom>
          <a:solidFill>
            <a:srgbClr val="073B4C">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ectangle: Rounded Corners 154">
            <a:extLst>
              <a:ext uri="{FF2B5EF4-FFF2-40B4-BE49-F238E27FC236}">
                <a16:creationId xmlns:a16="http://schemas.microsoft.com/office/drawing/2014/main" id="{FF550369-FFDF-B8E5-8C78-6B8E77879165}"/>
              </a:ext>
            </a:extLst>
          </p:cNvPr>
          <p:cNvSpPr/>
          <p:nvPr/>
        </p:nvSpPr>
        <p:spPr>
          <a:xfrm>
            <a:off x="8011793" y="1797993"/>
            <a:ext cx="3980175" cy="692437"/>
          </a:xfrm>
          <a:prstGeom prst="roundRect">
            <a:avLst/>
          </a:prstGeom>
          <a:solidFill>
            <a:srgbClr val="06D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156" name="Rectangle 155">
            <a:extLst>
              <a:ext uri="{FF2B5EF4-FFF2-40B4-BE49-F238E27FC236}">
                <a16:creationId xmlns:a16="http://schemas.microsoft.com/office/drawing/2014/main" id="{DE06561D-20D6-B5A2-A3F4-B0439ED3EE8C}"/>
              </a:ext>
            </a:extLst>
          </p:cNvPr>
          <p:cNvSpPr/>
          <p:nvPr/>
        </p:nvSpPr>
        <p:spPr>
          <a:xfrm>
            <a:off x="8011790" y="2187624"/>
            <a:ext cx="3980187" cy="4093433"/>
          </a:xfrm>
          <a:prstGeom prst="rect">
            <a:avLst/>
          </a:prstGeom>
          <a:solidFill>
            <a:srgbClr val="06D6A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Rectangle: Rounded Corners 156">
            <a:extLst>
              <a:ext uri="{FF2B5EF4-FFF2-40B4-BE49-F238E27FC236}">
                <a16:creationId xmlns:a16="http://schemas.microsoft.com/office/drawing/2014/main" id="{E6C116AE-31FF-91D0-223D-7E1074432098}"/>
              </a:ext>
            </a:extLst>
          </p:cNvPr>
          <p:cNvSpPr/>
          <p:nvPr/>
        </p:nvSpPr>
        <p:spPr>
          <a:xfrm>
            <a:off x="4538632" y="1789783"/>
            <a:ext cx="2582725" cy="70064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Remote repository</a:t>
            </a:r>
            <a:endParaRPr lang="en-IN" b="1" dirty="0"/>
          </a:p>
        </p:txBody>
      </p:sp>
      <p:sp>
        <p:nvSpPr>
          <p:cNvPr id="158" name="Rectangle 157">
            <a:extLst>
              <a:ext uri="{FF2B5EF4-FFF2-40B4-BE49-F238E27FC236}">
                <a16:creationId xmlns:a16="http://schemas.microsoft.com/office/drawing/2014/main" id="{601C69AB-A872-F08E-129E-B380E3EC7976}"/>
              </a:ext>
            </a:extLst>
          </p:cNvPr>
          <p:cNvSpPr/>
          <p:nvPr/>
        </p:nvSpPr>
        <p:spPr>
          <a:xfrm>
            <a:off x="5279970" y="3780133"/>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159" name="Straight Connector 158">
            <a:extLst>
              <a:ext uri="{FF2B5EF4-FFF2-40B4-BE49-F238E27FC236}">
                <a16:creationId xmlns:a16="http://schemas.microsoft.com/office/drawing/2014/main" id="{B4E60E05-2342-5F66-E5CC-3E9AA12FDE71}"/>
              </a:ext>
            </a:extLst>
          </p:cNvPr>
          <p:cNvCxnSpPr>
            <a:cxnSpLocks/>
          </p:cNvCxnSpPr>
          <p:nvPr/>
        </p:nvCxnSpPr>
        <p:spPr>
          <a:xfrm rot="16200000">
            <a:off x="5595178" y="5478235"/>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8D78747E-260B-1043-1498-E1D9D95A666C}"/>
              </a:ext>
            </a:extLst>
          </p:cNvPr>
          <p:cNvSpPr>
            <a:spLocks noChangeAspect="1"/>
          </p:cNvSpPr>
          <p:nvPr/>
        </p:nvSpPr>
        <p:spPr>
          <a:xfrm>
            <a:off x="5613131" y="5678572"/>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162" name="Oval 161">
            <a:extLst>
              <a:ext uri="{FF2B5EF4-FFF2-40B4-BE49-F238E27FC236}">
                <a16:creationId xmlns:a16="http://schemas.microsoft.com/office/drawing/2014/main" id="{AFA9536D-462B-E837-388E-9267F0D1C9FC}"/>
              </a:ext>
            </a:extLst>
          </p:cNvPr>
          <p:cNvSpPr>
            <a:spLocks noChangeAspect="1"/>
          </p:cNvSpPr>
          <p:nvPr/>
        </p:nvSpPr>
        <p:spPr>
          <a:xfrm>
            <a:off x="5613131" y="5133898"/>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163" name="Straight Connector 162">
            <a:extLst>
              <a:ext uri="{FF2B5EF4-FFF2-40B4-BE49-F238E27FC236}">
                <a16:creationId xmlns:a16="http://schemas.microsoft.com/office/drawing/2014/main" id="{C0D81901-B397-030B-4247-249DDF141F71}"/>
              </a:ext>
            </a:extLst>
          </p:cNvPr>
          <p:cNvCxnSpPr>
            <a:cxnSpLocks/>
          </p:cNvCxnSpPr>
          <p:nvPr/>
        </p:nvCxnSpPr>
        <p:spPr>
          <a:xfrm rot="16200000">
            <a:off x="5586327" y="4931447"/>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65" name="Oval 164">
            <a:extLst>
              <a:ext uri="{FF2B5EF4-FFF2-40B4-BE49-F238E27FC236}">
                <a16:creationId xmlns:a16="http://schemas.microsoft.com/office/drawing/2014/main" id="{0AD25976-BCBF-D24B-E1A9-DF29CB68717B}"/>
              </a:ext>
            </a:extLst>
          </p:cNvPr>
          <p:cNvSpPr>
            <a:spLocks noChangeAspect="1"/>
          </p:cNvSpPr>
          <p:nvPr/>
        </p:nvSpPr>
        <p:spPr>
          <a:xfrm>
            <a:off x="5598324" y="4587148"/>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cxnSp>
        <p:nvCxnSpPr>
          <p:cNvPr id="166" name="Straight Connector 165">
            <a:extLst>
              <a:ext uri="{FF2B5EF4-FFF2-40B4-BE49-F238E27FC236}">
                <a16:creationId xmlns:a16="http://schemas.microsoft.com/office/drawing/2014/main" id="{23B1567B-5CA7-EF04-BBFE-02BE3EC7A67C}"/>
              </a:ext>
            </a:extLst>
          </p:cNvPr>
          <p:cNvCxnSpPr>
            <a:cxnSpLocks/>
          </p:cNvCxnSpPr>
          <p:nvPr/>
        </p:nvCxnSpPr>
        <p:spPr>
          <a:xfrm rot="16200000">
            <a:off x="5499735" y="4335148"/>
            <a:ext cx="50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7045F358-0A96-C630-61ED-B89AAF3FBDAE}"/>
              </a:ext>
            </a:extLst>
          </p:cNvPr>
          <p:cNvSpPr/>
          <p:nvPr/>
        </p:nvSpPr>
        <p:spPr>
          <a:xfrm>
            <a:off x="8378215" y="3769247"/>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168" name="Straight Connector 167">
            <a:extLst>
              <a:ext uri="{FF2B5EF4-FFF2-40B4-BE49-F238E27FC236}">
                <a16:creationId xmlns:a16="http://schemas.microsoft.com/office/drawing/2014/main" id="{9A0703E0-228D-E44B-BF07-16D9DA3C5CFD}"/>
              </a:ext>
            </a:extLst>
          </p:cNvPr>
          <p:cNvCxnSpPr>
            <a:cxnSpLocks/>
          </p:cNvCxnSpPr>
          <p:nvPr/>
        </p:nvCxnSpPr>
        <p:spPr>
          <a:xfrm rot="16200000">
            <a:off x="8693423" y="5467349"/>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058B45DD-D20D-DEF3-C84C-A2A6582178EA}"/>
              </a:ext>
            </a:extLst>
          </p:cNvPr>
          <p:cNvSpPr>
            <a:spLocks noChangeAspect="1"/>
          </p:cNvSpPr>
          <p:nvPr/>
        </p:nvSpPr>
        <p:spPr>
          <a:xfrm>
            <a:off x="8711376" y="5667686"/>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171" name="Oval 170">
            <a:extLst>
              <a:ext uri="{FF2B5EF4-FFF2-40B4-BE49-F238E27FC236}">
                <a16:creationId xmlns:a16="http://schemas.microsoft.com/office/drawing/2014/main" id="{865A4FE6-6BD9-8DBC-D974-EF9B691FE50D}"/>
              </a:ext>
            </a:extLst>
          </p:cNvPr>
          <p:cNvSpPr>
            <a:spLocks noChangeAspect="1"/>
          </p:cNvSpPr>
          <p:nvPr/>
        </p:nvSpPr>
        <p:spPr>
          <a:xfrm>
            <a:off x="8711376" y="5123012"/>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172" name="Straight Connector 171">
            <a:extLst>
              <a:ext uri="{FF2B5EF4-FFF2-40B4-BE49-F238E27FC236}">
                <a16:creationId xmlns:a16="http://schemas.microsoft.com/office/drawing/2014/main" id="{599F9064-0E05-5878-4DDC-65285C42872E}"/>
              </a:ext>
            </a:extLst>
          </p:cNvPr>
          <p:cNvCxnSpPr>
            <a:cxnSpLocks/>
          </p:cNvCxnSpPr>
          <p:nvPr/>
        </p:nvCxnSpPr>
        <p:spPr>
          <a:xfrm rot="16200000">
            <a:off x="8684572" y="4920561"/>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F410785F-9F54-2744-3BF2-A750939F7AB4}"/>
              </a:ext>
            </a:extLst>
          </p:cNvPr>
          <p:cNvSpPr>
            <a:spLocks noChangeAspect="1"/>
          </p:cNvSpPr>
          <p:nvPr/>
        </p:nvSpPr>
        <p:spPr>
          <a:xfrm>
            <a:off x="8696569" y="4576262"/>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cxnSp>
        <p:nvCxnSpPr>
          <p:cNvPr id="176" name="Straight Connector 175">
            <a:extLst>
              <a:ext uri="{FF2B5EF4-FFF2-40B4-BE49-F238E27FC236}">
                <a16:creationId xmlns:a16="http://schemas.microsoft.com/office/drawing/2014/main" id="{78F82A37-87CE-C2C1-7C89-A391779F06C9}"/>
              </a:ext>
            </a:extLst>
          </p:cNvPr>
          <p:cNvCxnSpPr>
            <a:cxnSpLocks/>
          </p:cNvCxnSpPr>
          <p:nvPr/>
        </p:nvCxnSpPr>
        <p:spPr>
          <a:xfrm rot="16200000">
            <a:off x="8597980" y="4324262"/>
            <a:ext cx="50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 name="Arrow: Right 1">
            <a:extLst>
              <a:ext uri="{FF2B5EF4-FFF2-40B4-BE49-F238E27FC236}">
                <a16:creationId xmlns:a16="http://schemas.microsoft.com/office/drawing/2014/main" id="{AC3CFC1A-22AD-CCCE-9575-42A200E63DF7}"/>
              </a:ext>
            </a:extLst>
          </p:cNvPr>
          <p:cNvSpPr/>
          <p:nvPr/>
        </p:nvSpPr>
        <p:spPr>
          <a:xfrm>
            <a:off x="6564619" y="3694125"/>
            <a:ext cx="1769841" cy="558320"/>
          </a:xfrm>
          <a:prstGeom prst="rightArrow">
            <a:avLst>
              <a:gd name="adj1" fmla="val 50000"/>
              <a:gd name="adj2" fmla="val 89017"/>
            </a:avLst>
          </a:prstGeom>
          <a:solidFill>
            <a:srgbClr val="F0F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EC466E"/>
                </a:solidFill>
              </a:rPr>
              <a:t>fetch</a:t>
            </a:r>
            <a:endParaRPr lang="en-IN" b="1" dirty="0">
              <a:solidFill>
                <a:srgbClr val="EC466E"/>
              </a:solidFill>
            </a:endParaRPr>
          </a:p>
        </p:txBody>
      </p:sp>
      <p:cxnSp>
        <p:nvCxnSpPr>
          <p:cNvPr id="4" name="Straight Connector 3">
            <a:extLst>
              <a:ext uri="{FF2B5EF4-FFF2-40B4-BE49-F238E27FC236}">
                <a16:creationId xmlns:a16="http://schemas.microsoft.com/office/drawing/2014/main" id="{78CE1572-FF7E-1EBD-C3A9-DD829D9717DF}"/>
              </a:ext>
            </a:extLst>
          </p:cNvPr>
          <p:cNvCxnSpPr>
            <a:cxnSpLocks/>
          </p:cNvCxnSpPr>
          <p:nvPr/>
        </p:nvCxnSpPr>
        <p:spPr>
          <a:xfrm rot="16200000" flipH="1">
            <a:off x="8607206" y="3560541"/>
            <a:ext cx="468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30DA646-F0F8-47B9-6CFF-86EB2A53649B}"/>
              </a:ext>
            </a:extLst>
          </p:cNvPr>
          <p:cNvSpPr/>
          <p:nvPr/>
        </p:nvSpPr>
        <p:spPr>
          <a:xfrm>
            <a:off x="8128659" y="2774391"/>
            <a:ext cx="1423820" cy="558320"/>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FETCH_</a:t>
            </a:r>
          </a:p>
          <a:p>
            <a:pPr algn="ctr"/>
            <a:r>
              <a:rPr lang="en-US" dirty="0">
                <a:solidFill>
                  <a:srgbClr val="FF0000"/>
                </a:solidFill>
              </a:rPr>
              <a:t>HEAD</a:t>
            </a:r>
            <a:endParaRPr lang="en-IN" dirty="0">
              <a:solidFill>
                <a:srgbClr val="FF0000"/>
              </a:solidFill>
            </a:endParaRPr>
          </a:p>
        </p:txBody>
      </p:sp>
      <p:sp>
        <p:nvSpPr>
          <p:cNvPr id="6" name="Arrow: Right 5">
            <a:extLst>
              <a:ext uri="{FF2B5EF4-FFF2-40B4-BE49-F238E27FC236}">
                <a16:creationId xmlns:a16="http://schemas.microsoft.com/office/drawing/2014/main" id="{FDFBF48C-8537-A9BF-C0D5-1BD2E3369B96}"/>
              </a:ext>
            </a:extLst>
          </p:cNvPr>
          <p:cNvSpPr/>
          <p:nvPr/>
        </p:nvSpPr>
        <p:spPr>
          <a:xfrm>
            <a:off x="9527285" y="3683239"/>
            <a:ext cx="1173372" cy="558320"/>
          </a:xfrm>
          <a:prstGeom prst="rightArrow">
            <a:avLst>
              <a:gd name="adj1" fmla="val 50000"/>
              <a:gd name="adj2" fmla="val 89017"/>
            </a:avLst>
          </a:prstGeom>
          <a:no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EC466E"/>
                </a:solidFill>
              </a:rPr>
              <a:t>checkout</a:t>
            </a:r>
            <a:endParaRPr lang="en-IN" sz="1600" b="1" dirty="0">
              <a:solidFill>
                <a:srgbClr val="EC466E"/>
              </a:solidFill>
            </a:endParaRPr>
          </a:p>
        </p:txBody>
      </p:sp>
      <p:sp>
        <p:nvSpPr>
          <p:cNvPr id="7" name="Rectangle 6">
            <a:extLst>
              <a:ext uri="{FF2B5EF4-FFF2-40B4-BE49-F238E27FC236}">
                <a16:creationId xmlns:a16="http://schemas.microsoft.com/office/drawing/2014/main" id="{1AE8004E-A2FB-B6F6-544B-7729126F170E}"/>
              </a:ext>
            </a:extLst>
          </p:cNvPr>
          <p:cNvSpPr/>
          <p:nvPr/>
        </p:nvSpPr>
        <p:spPr>
          <a:xfrm>
            <a:off x="10710292" y="3765374"/>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8" name="Straight Connector 7">
            <a:extLst>
              <a:ext uri="{FF2B5EF4-FFF2-40B4-BE49-F238E27FC236}">
                <a16:creationId xmlns:a16="http://schemas.microsoft.com/office/drawing/2014/main" id="{77EB7EF6-7E85-F422-DE7D-B3DE35D30FA0}"/>
              </a:ext>
            </a:extLst>
          </p:cNvPr>
          <p:cNvCxnSpPr>
            <a:cxnSpLocks/>
          </p:cNvCxnSpPr>
          <p:nvPr/>
        </p:nvCxnSpPr>
        <p:spPr>
          <a:xfrm rot="16200000" flipH="1">
            <a:off x="10939283" y="3556668"/>
            <a:ext cx="468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3D03ACD-267C-9112-6756-8964981A3F58}"/>
              </a:ext>
            </a:extLst>
          </p:cNvPr>
          <p:cNvSpPr/>
          <p:nvPr/>
        </p:nvSpPr>
        <p:spPr>
          <a:xfrm>
            <a:off x="10460736" y="2770518"/>
            <a:ext cx="1423820" cy="558320"/>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HEAD</a:t>
            </a:r>
            <a:endParaRPr lang="en-IN" dirty="0">
              <a:solidFill>
                <a:srgbClr val="FF0000"/>
              </a:solidFill>
            </a:endParaRPr>
          </a:p>
        </p:txBody>
      </p:sp>
      <p:cxnSp>
        <p:nvCxnSpPr>
          <p:cNvPr id="10" name="Straight Connector 9">
            <a:extLst>
              <a:ext uri="{FF2B5EF4-FFF2-40B4-BE49-F238E27FC236}">
                <a16:creationId xmlns:a16="http://schemas.microsoft.com/office/drawing/2014/main" id="{8FBE0DBD-47AD-7ADF-89B4-92F47F72F0B2}"/>
              </a:ext>
            </a:extLst>
          </p:cNvPr>
          <p:cNvCxnSpPr>
            <a:cxnSpLocks/>
          </p:cNvCxnSpPr>
          <p:nvPr/>
        </p:nvCxnSpPr>
        <p:spPr>
          <a:xfrm flipH="1">
            <a:off x="8849980" y="4180299"/>
            <a:ext cx="2365210" cy="395963"/>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802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wipe(left)">
                                      <p:cBhvr>
                                        <p:cTn id="11" dur="500"/>
                                        <p:tgtEl>
                                          <p:spTgt spid="135"/>
                                        </p:tgtEl>
                                      </p:cBhvr>
                                    </p:animEffect>
                                  </p:childTnLst>
                                </p:cTn>
                              </p:par>
                            </p:childTnLst>
                          </p:cTn>
                        </p:par>
                        <p:par>
                          <p:cTn id="12" fill="hold">
                            <p:stCondLst>
                              <p:cond delay="500"/>
                            </p:stCondLst>
                            <p:childTnLst>
                              <p:par>
                                <p:cTn id="13" presetID="1" presetClass="entr" presetSubtype="0" fill="hold" grpId="1" nodeType="afterEffect">
                                  <p:stCondLst>
                                    <p:cond delay="0"/>
                                  </p:stCondLst>
                                  <p:childTnLst>
                                    <p:set>
                                      <p:cBhvr>
                                        <p:cTn id="14" dur="1" fill="hold">
                                          <p:stCondLst>
                                            <p:cond delay="0"/>
                                          </p:stCondLst>
                                        </p:cTn>
                                        <p:tgtEl>
                                          <p:spTgt spid="133"/>
                                        </p:tgtEl>
                                        <p:attrNameLst>
                                          <p:attrName>style.visibility</p:attrName>
                                        </p:attrNameLst>
                                      </p:cBhvr>
                                      <p:to>
                                        <p:strVal val="visible"/>
                                      </p:to>
                                    </p:set>
                                  </p:childTnLst>
                                </p:cTn>
                              </p:par>
                              <p:par>
                                <p:cTn id="15" presetID="3" presetClass="emph" presetSubtype="2" fill="hold" grpId="0" nodeType="withEffect">
                                  <p:stCondLst>
                                    <p:cond delay="0"/>
                                  </p:stCondLst>
                                  <p:childTnLst>
                                    <p:animClr clrSpc="rgb" dir="cw">
                                      <p:cBhvr override="childStyle">
                                        <p:cTn id="16" dur="2000" fill="hold"/>
                                        <p:tgtEl>
                                          <p:spTgt spid="133"/>
                                        </p:tgtEl>
                                        <p:attrNameLst>
                                          <p:attrName>style.color</p:attrName>
                                        </p:attrNameLst>
                                      </p:cBhvr>
                                      <p:to>
                                        <a:srgbClr val="EF476F"/>
                                      </p:to>
                                    </p:animClr>
                                  </p:childTnLst>
                                </p:cTn>
                              </p:par>
                            </p:childTnLst>
                          </p:cTn>
                        </p:par>
                        <p:par>
                          <p:cTn id="17" fill="hold">
                            <p:stCondLst>
                              <p:cond delay="2500"/>
                            </p:stCondLst>
                            <p:childTnLst>
                              <p:par>
                                <p:cTn id="18" presetID="22" presetClass="entr" presetSubtype="8" fill="hold" nodeType="after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wipe(left)">
                                      <p:cBhvr>
                                        <p:cTn id="20" dur="500"/>
                                        <p:tgtEl>
                                          <p:spTgt spid="141"/>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wipe(left)">
                                      <p:cBhvr>
                                        <p:cTn id="24" dur="500"/>
                                        <p:tgtEl>
                                          <p:spTgt spid="205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4">
                                            <p:txEl>
                                              <p:pRg st="0" end="0"/>
                                            </p:txEl>
                                          </p:spTgt>
                                        </p:tgtEl>
                                        <p:attrNameLst>
                                          <p:attrName>style.visibility</p:attrName>
                                        </p:attrNameLst>
                                      </p:cBhvr>
                                      <p:to>
                                        <p:strVal val="visible"/>
                                      </p:to>
                                    </p:set>
                                    <p:animEffect transition="in" filter="wipe(left)">
                                      <p:cBhvr>
                                        <p:cTn id="29" dur="500"/>
                                        <p:tgtEl>
                                          <p:spTgt spid="14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4">
                                            <p:txEl>
                                              <p:pRg st="1" end="1"/>
                                            </p:txEl>
                                          </p:spTgt>
                                        </p:tgtEl>
                                        <p:attrNameLst>
                                          <p:attrName>style.visibility</p:attrName>
                                        </p:attrNameLst>
                                      </p:cBhvr>
                                      <p:to>
                                        <p:strVal val="visible"/>
                                      </p:to>
                                    </p:set>
                                    <p:animEffect transition="in" filter="wipe(left)">
                                      <p:cBhvr>
                                        <p:cTn id="34" dur="500"/>
                                        <p:tgtEl>
                                          <p:spTgt spid="14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7"/>
                                        </p:tgtEl>
                                        <p:attrNameLst>
                                          <p:attrName>style.visibility</p:attrName>
                                        </p:attrNameLst>
                                      </p:cBhvr>
                                      <p:to>
                                        <p:strVal val="visible"/>
                                      </p:to>
                                    </p:set>
                                  </p:childTnLst>
                                </p:cTn>
                              </p:par>
                              <p:par>
                                <p:cTn id="41" presetID="22" presetClass="entr" presetSubtype="8" fill="hold" nodeType="withEffect">
                                  <p:stCondLst>
                                    <p:cond delay="0"/>
                                  </p:stCondLst>
                                  <p:childTnLst>
                                    <p:set>
                                      <p:cBhvr>
                                        <p:cTn id="42" dur="1" fill="hold">
                                          <p:stCondLst>
                                            <p:cond delay="0"/>
                                          </p:stCondLst>
                                        </p:cTn>
                                        <p:tgtEl>
                                          <p:spTgt spid="157">
                                            <p:txEl>
                                              <p:pRg st="0" end="0"/>
                                            </p:txEl>
                                          </p:spTgt>
                                        </p:tgtEl>
                                        <p:attrNameLst>
                                          <p:attrName>style.visibility</p:attrName>
                                        </p:attrNameLst>
                                      </p:cBhvr>
                                      <p:to>
                                        <p:strVal val="visible"/>
                                      </p:to>
                                    </p:set>
                                    <p:animEffect transition="in" filter="wipe(left)">
                                      <p:cBhvr>
                                        <p:cTn id="43" dur="500"/>
                                        <p:tgtEl>
                                          <p:spTgt spid="157">
                                            <p:txEl>
                                              <p:pRg st="0" end="0"/>
                                            </p:txEl>
                                          </p:spTgt>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160"/>
                                        </p:tgtEl>
                                        <p:attrNameLst>
                                          <p:attrName>style.visibility</p:attrName>
                                        </p:attrNameLst>
                                      </p:cBhvr>
                                      <p:to>
                                        <p:strVal val="visible"/>
                                      </p:to>
                                    </p:set>
                                  </p:childTnLst>
                                </p:cTn>
                              </p:par>
                            </p:childTnLst>
                          </p:cTn>
                        </p:par>
                        <p:par>
                          <p:cTn id="55" fill="hold">
                            <p:stCondLst>
                              <p:cond delay="0"/>
                            </p:stCondLst>
                            <p:childTnLst>
                              <p:par>
                                <p:cTn id="56" presetID="19" presetClass="emph" presetSubtype="0" fill="hold" grpId="0" nodeType="afterEffect">
                                  <p:stCondLst>
                                    <p:cond delay="0"/>
                                  </p:stCondLst>
                                  <p:childTnLst>
                                    <p:animClr clrSpc="rgb" dir="cw">
                                      <p:cBhvr override="childStyle">
                                        <p:cTn id="57" dur="500" fill="hold"/>
                                        <p:tgtEl>
                                          <p:spTgt spid="160"/>
                                        </p:tgtEl>
                                        <p:attrNameLst>
                                          <p:attrName>style.color</p:attrName>
                                        </p:attrNameLst>
                                      </p:cBhvr>
                                      <p:to>
                                        <a:srgbClr val="FFC8DD"/>
                                      </p:to>
                                    </p:animClr>
                                    <p:animClr clrSpc="rgb" dir="cw">
                                      <p:cBhvr>
                                        <p:cTn id="58" dur="500" fill="hold"/>
                                        <p:tgtEl>
                                          <p:spTgt spid="160"/>
                                        </p:tgtEl>
                                        <p:attrNameLst>
                                          <p:attrName>fillcolor</p:attrName>
                                        </p:attrNameLst>
                                      </p:cBhvr>
                                      <p:to>
                                        <a:srgbClr val="FFC8DD"/>
                                      </p:to>
                                    </p:animClr>
                                    <p:set>
                                      <p:cBhvr>
                                        <p:cTn id="59" dur="500" fill="hold"/>
                                        <p:tgtEl>
                                          <p:spTgt spid="160"/>
                                        </p:tgtEl>
                                        <p:attrNameLst>
                                          <p:attrName>fill.type</p:attrName>
                                        </p:attrNameLst>
                                      </p:cBhvr>
                                      <p:to>
                                        <p:strVal val="solid"/>
                                      </p:to>
                                    </p:set>
                                    <p:set>
                                      <p:cBhvr>
                                        <p:cTn id="60" dur="500" fill="hold"/>
                                        <p:tgtEl>
                                          <p:spTgt spid="160"/>
                                        </p:tgtEl>
                                        <p:attrNameLst>
                                          <p:attrName>fill.on</p:attrName>
                                        </p:attrNameLst>
                                      </p:cBhvr>
                                      <p:to>
                                        <p:strVal val="true"/>
                                      </p:to>
                                    </p:se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0"/>
                                          </p:stCondLst>
                                        </p:cTn>
                                        <p:tgtEl>
                                          <p:spTgt spid="160">
                                            <p:txEl>
                                              <p:pRg st="0" end="0"/>
                                            </p:txEl>
                                          </p:spTgt>
                                        </p:tgtEl>
                                        <p:attrNameLst>
                                          <p:attrName>style.visibility</p:attrName>
                                        </p:attrNameLst>
                                      </p:cBhvr>
                                      <p:to>
                                        <p:strVal val="visible"/>
                                      </p:to>
                                    </p:set>
                                  </p:childTnLst>
                                </p:cTn>
                              </p:par>
                              <p:par>
                                <p:cTn id="64" presetID="3" presetClass="emph" presetSubtype="2" fill="hold" nodeType="withEffect">
                                  <p:stCondLst>
                                    <p:cond delay="0"/>
                                  </p:stCondLst>
                                  <p:childTnLst>
                                    <p:animClr clrSpc="rgb" dir="cw">
                                      <p:cBhvr override="childStyle">
                                        <p:cTn id="65" dur="2000" fill="hold"/>
                                        <p:tgtEl>
                                          <p:spTgt spid="160">
                                            <p:txEl>
                                              <p:pRg st="0" end="0"/>
                                            </p:txEl>
                                          </p:spTgt>
                                        </p:tgtEl>
                                        <p:attrNameLst>
                                          <p:attrName>style.color</p:attrName>
                                        </p:attrNameLst>
                                      </p:cBhvr>
                                      <p:to>
                                        <a:srgbClr val="06D6A0"/>
                                      </p:to>
                                    </p:animClr>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59"/>
                                        </p:tgtEl>
                                        <p:attrNameLst>
                                          <p:attrName>style.visibility</p:attrName>
                                        </p:attrNameLst>
                                      </p:cBhvr>
                                      <p:to>
                                        <p:strVal val="visible"/>
                                      </p:to>
                                    </p:set>
                                    <p:animEffect transition="in" filter="wipe(down)">
                                      <p:cBhvr>
                                        <p:cTn id="70" dur="2000"/>
                                        <p:tgtEl>
                                          <p:spTgt spid="159"/>
                                        </p:tgtEl>
                                      </p:cBhvr>
                                    </p:animEffect>
                                  </p:childTnLst>
                                </p:cTn>
                              </p:par>
                              <p:par>
                                <p:cTn id="71" presetID="7" presetClass="emph" presetSubtype="2" fill="hold" nodeType="withEffect">
                                  <p:stCondLst>
                                    <p:cond delay="0"/>
                                  </p:stCondLst>
                                  <p:childTnLst>
                                    <p:animClr clrSpc="rgb" dir="cw">
                                      <p:cBhvr>
                                        <p:cTn id="72" dur="2000" fill="hold"/>
                                        <p:tgtEl>
                                          <p:spTgt spid="159"/>
                                        </p:tgtEl>
                                        <p:attrNameLst>
                                          <p:attrName>stroke.color</p:attrName>
                                        </p:attrNameLst>
                                      </p:cBhvr>
                                      <p:to>
                                        <a:srgbClr val="FFC8DD"/>
                                      </p:to>
                                    </p:animClr>
                                    <p:set>
                                      <p:cBhvr>
                                        <p:cTn id="73" dur="2000" fill="hold"/>
                                        <p:tgtEl>
                                          <p:spTgt spid="159"/>
                                        </p:tgtEl>
                                        <p:attrNameLst>
                                          <p:attrName>stroke.on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166"/>
                                        </p:tgtEl>
                                        <p:attrNameLst>
                                          <p:attrName>style.visibility</p:attrName>
                                        </p:attrNameLst>
                                      </p:cBhvr>
                                      <p:to>
                                        <p:strVal val="visible"/>
                                      </p:to>
                                    </p:set>
                                    <p:animEffect transition="in" filter="wipe(down)">
                                      <p:cBhvr>
                                        <p:cTn id="78" dur="2000"/>
                                        <p:tgtEl>
                                          <p:spTgt spid="166"/>
                                        </p:tgtEl>
                                      </p:cBhvr>
                                    </p:animEffect>
                                  </p:childTnLst>
                                </p:cTn>
                              </p:par>
                              <p:par>
                                <p:cTn id="79" presetID="7" presetClass="emph" presetSubtype="2" fill="hold" nodeType="withEffect">
                                  <p:stCondLst>
                                    <p:cond delay="0"/>
                                  </p:stCondLst>
                                  <p:childTnLst>
                                    <p:animClr clrSpc="rgb" dir="cw">
                                      <p:cBhvr>
                                        <p:cTn id="80" dur="2000" fill="hold"/>
                                        <p:tgtEl>
                                          <p:spTgt spid="166"/>
                                        </p:tgtEl>
                                        <p:attrNameLst>
                                          <p:attrName>stroke.color</p:attrName>
                                        </p:attrNameLst>
                                      </p:cBhvr>
                                      <p:to>
                                        <a:srgbClr val="06D6A0"/>
                                      </p:to>
                                    </p:animClr>
                                    <p:set>
                                      <p:cBhvr>
                                        <p:cTn id="81" dur="2000" fill="hold"/>
                                        <p:tgtEl>
                                          <p:spTgt spid="166"/>
                                        </p:tgtEl>
                                        <p:attrNameLst>
                                          <p:attrName>stroke.on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1" nodeType="clickEffect">
                                  <p:stCondLst>
                                    <p:cond delay="0"/>
                                  </p:stCondLst>
                                  <p:childTnLst>
                                    <p:set>
                                      <p:cBhvr>
                                        <p:cTn id="85" dur="1" fill="hold">
                                          <p:stCondLst>
                                            <p:cond delay="0"/>
                                          </p:stCondLst>
                                        </p:cTn>
                                        <p:tgtEl>
                                          <p:spTgt spid="162"/>
                                        </p:tgtEl>
                                        <p:attrNameLst>
                                          <p:attrName>style.visibility</p:attrName>
                                        </p:attrNameLst>
                                      </p:cBhvr>
                                      <p:to>
                                        <p:strVal val="visible"/>
                                      </p:to>
                                    </p:set>
                                  </p:childTnLst>
                                </p:cTn>
                              </p:par>
                            </p:childTnLst>
                          </p:cTn>
                        </p:par>
                        <p:par>
                          <p:cTn id="86" fill="hold">
                            <p:stCondLst>
                              <p:cond delay="0"/>
                            </p:stCondLst>
                            <p:childTnLst>
                              <p:par>
                                <p:cTn id="87" presetID="19" presetClass="emph" presetSubtype="0" fill="hold" grpId="0" nodeType="afterEffect">
                                  <p:stCondLst>
                                    <p:cond delay="0"/>
                                  </p:stCondLst>
                                  <p:childTnLst>
                                    <p:animClr clrSpc="rgb" dir="cw">
                                      <p:cBhvr override="childStyle">
                                        <p:cTn id="88" dur="500" fill="hold"/>
                                        <p:tgtEl>
                                          <p:spTgt spid="162"/>
                                        </p:tgtEl>
                                        <p:attrNameLst>
                                          <p:attrName>style.color</p:attrName>
                                        </p:attrNameLst>
                                      </p:cBhvr>
                                      <p:to>
                                        <a:srgbClr val="FFC8DD"/>
                                      </p:to>
                                    </p:animClr>
                                    <p:animClr clrSpc="rgb" dir="cw">
                                      <p:cBhvr>
                                        <p:cTn id="89" dur="500" fill="hold"/>
                                        <p:tgtEl>
                                          <p:spTgt spid="162"/>
                                        </p:tgtEl>
                                        <p:attrNameLst>
                                          <p:attrName>fillcolor</p:attrName>
                                        </p:attrNameLst>
                                      </p:cBhvr>
                                      <p:to>
                                        <a:srgbClr val="FFC8DD"/>
                                      </p:to>
                                    </p:animClr>
                                    <p:set>
                                      <p:cBhvr>
                                        <p:cTn id="90" dur="500" fill="hold"/>
                                        <p:tgtEl>
                                          <p:spTgt spid="162"/>
                                        </p:tgtEl>
                                        <p:attrNameLst>
                                          <p:attrName>fill.type</p:attrName>
                                        </p:attrNameLst>
                                      </p:cBhvr>
                                      <p:to>
                                        <p:strVal val="solid"/>
                                      </p:to>
                                    </p:set>
                                    <p:set>
                                      <p:cBhvr>
                                        <p:cTn id="91" dur="500" fill="hold"/>
                                        <p:tgtEl>
                                          <p:spTgt spid="162"/>
                                        </p:tgtEl>
                                        <p:attrNameLst>
                                          <p:attrName>fill.on</p:attrName>
                                        </p:attrNameLst>
                                      </p:cBhvr>
                                      <p:to>
                                        <p:strVal val="true"/>
                                      </p:to>
                                    </p:set>
                                  </p:childTnLst>
                                </p:cTn>
                              </p:par>
                            </p:childTnLst>
                          </p:cTn>
                        </p:par>
                        <p:par>
                          <p:cTn id="92" fill="hold">
                            <p:stCondLst>
                              <p:cond delay="500"/>
                            </p:stCondLst>
                            <p:childTnLst>
                              <p:par>
                                <p:cTn id="93" presetID="1" presetClass="entr" presetSubtype="0" fill="hold" nodeType="afterEffect">
                                  <p:stCondLst>
                                    <p:cond delay="0"/>
                                  </p:stCondLst>
                                  <p:childTnLst>
                                    <p:set>
                                      <p:cBhvr>
                                        <p:cTn id="94" dur="1" fill="hold">
                                          <p:stCondLst>
                                            <p:cond delay="0"/>
                                          </p:stCondLst>
                                        </p:cTn>
                                        <p:tgtEl>
                                          <p:spTgt spid="162">
                                            <p:txEl>
                                              <p:pRg st="0" end="0"/>
                                            </p:txEl>
                                          </p:spTgt>
                                        </p:tgtEl>
                                        <p:attrNameLst>
                                          <p:attrName>style.visibility</p:attrName>
                                        </p:attrNameLst>
                                      </p:cBhvr>
                                      <p:to>
                                        <p:strVal val="visible"/>
                                      </p:to>
                                    </p:set>
                                  </p:childTnLst>
                                </p:cTn>
                              </p:par>
                              <p:par>
                                <p:cTn id="95" presetID="3" presetClass="emph" presetSubtype="2" fill="hold" nodeType="withEffect">
                                  <p:stCondLst>
                                    <p:cond delay="0"/>
                                  </p:stCondLst>
                                  <p:childTnLst>
                                    <p:animClr clrSpc="rgb" dir="cw">
                                      <p:cBhvr override="childStyle">
                                        <p:cTn id="96" dur="2000" fill="hold"/>
                                        <p:tgtEl>
                                          <p:spTgt spid="162">
                                            <p:txEl>
                                              <p:pRg st="0" end="0"/>
                                            </p:txEl>
                                          </p:spTgt>
                                        </p:tgtEl>
                                        <p:attrNameLst>
                                          <p:attrName>style.color</p:attrName>
                                        </p:attrNameLst>
                                      </p:cBhvr>
                                      <p:to>
                                        <a:srgbClr val="06D6A0"/>
                                      </p:to>
                                    </p:animClr>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163"/>
                                        </p:tgtEl>
                                        <p:attrNameLst>
                                          <p:attrName>style.visibility</p:attrName>
                                        </p:attrNameLst>
                                      </p:cBhvr>
                                      <p:to>
                                        <p:strVal val="visible"/>
                                      </p:to>
                                    </p:set>
                                    <p:animEffect transition="in" filter="wipe(down)">
                                      <p:cBhvr>
                                        <p:cTn id="101" dur="2000"/>
                                        <p:tgtEl>
                                          <p:spTgt spid="163"/>
                                        </p:tgtEl>
                                      </p:cBhvr>
                                    </p:animEffect>
                                  </p:childTnLst>
                                </p:cTn>
                              </p:par>
                              <p:par>
                                <p:cTn id="102" presetID="7" presetClass="emph" presetSubtype="2" fill="hold" nodeType="withEffect">
                                  <p:stCondLst>
                                    <p:cond delay="0"/>
                                  </p:stCondLst>
                                  <p:childTnLst>
                                    <p:animClr clrSpc="rgb" dir="cw">
                                      <p:cBhvr>
                                        <p:cTn id="103" dur="2000" fill="hold"/>
                                        <p:tgtEl>
                                          <p:spTgt spid="163"/>
                                        </p:tgtEl>
                                        <p:attrNameLst>
                                          <p:attrName>stroke.color</p:attrName>
                                        </p:attrNameLst>
                                      </p:cBhvr>
                                      <p:to>
                                        <a:srgbClr val="FFC8DD"/>
                                      </p:to>
                                    </p:animClr>
                                    <p:set>
                                      <p:cBhvr>
                                        <p:cTn id="104" dur="2000" fill="hold"/>
                                        <p:tgtEl>
                                          <p:spTgt spid="163"/>
                                        </p:tgtEl>
                                        <p:attrNameLst>
                                          <p:attrName>stroke.on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1" nodeType="clickEffect">
                                  <p:stCondLst>
                                    <p:cond delay="0"/>
                                  </p:stCondLst>
                                  <p:childTnLst>
                                    <p:set>
                                      <p:cBhvr>
                                        <p:cTn id="108" dur="1" fill="hold">
                                          <p:stCondLst>
                                            <p:cond delay="0"/>
                                          </p:stCondLst>
                                        </p:cTn>
                                        <p:tgtEl>
                                          <p:spTgt spid="165"/>
                                        </p:tgtEl>
                                        <p:attrNameLst>
                                          <p:attrName>style.visibility</p:attrName>
                                        </p:attrNameLst>
                                      </p:cBhvr>
                                      <p:to>
                                        <p:strVal val="visible"/>
                                      </p:to>
                                    </p:set>
                                  </p:childTnLst>
                                </p:cTn>
                              </p:par>
                            </p:childTnLst>
                          </p:cTn>
                        </p:par>
                        <p:par>
                          <p:cTn id="109" fill="hold">
                            <p:stCondLst>
                              <p:cond delay="0"/>
                            </p:stCondLst>
                            <p:childTnLst>
                              <p:par>
                                <p:cTn id="110" presetID="19" presetClass="emph" presetSubtype="0" fill="hold" grpId="0" nodeType="afterEffect">
                                  <p:stCondLst>
                                    <p:cond delay="0"/>
                                  </p:stCondLst>
                                  <p:childTnLst>
                                    <p:animClr clrSpc="rgb" dir="cw">
                                      <p:cBhvr override="childStyle">
                                        <p:cTn id="111" dur="500" fill="hold"/>
                                        <p:tgtEl>
                                          <p:spTgt spid="165"/>
                                        </p:tgtEl>
                                        <p:attrNameLst>
                                          <p:attrName>style.color</p:attrName>
                                        </p:attrNameLst>
                                      </p:cBhvr>
                                      <p:to>
                                        <a:srgbClr val="FFC8DD"/>
                                      </p:to>
                                    </p:animClr>
                                    <p:animClr clrSpc="rgb" dir="cw">
                                      <p:cBhvr>
                                        <p:cTn id="112" dur="500" fill="hold"/>
                                        <p:tgtEl>
                                          <p:spTgt spid="165"/>
                                        </p:tgtEl>
                                        <p:attrNameLst>
                                          <p:attrName>fillcolor</p:attrName>
                                        </p:attrNameLst>
                                      </p:cBhvr>
                                      <p:to>
                                        <a:srgbClr val="FFC8DD"/>
                                      </p:to>
                                    </p:animClr>
                                    <p:set>
                                      <p:cBhvr>
                                        <p:cTn id="113" dur="500" fill="hold"/>
                                        <p:tgtEl>
                                          <p:spTgt spid="165"/>
                                        </p:tgtEl>
                                        <p:attrNameLst>
                                          <p:attrName>fill.type</p:attrName>
                                        </p:attrNameLst>
                                      </p:cBhvr>
                                      <p:to>
                                        <p:strVal val="solid"/>
                                      </p:to>
                                    </p:set>
                                    <p:set>
                                      <p:cBhvr>
                                        <p:cTn id="114" dur="500" fill="hold"/>
                                        <p:tgtEl>
                                          <p:spTgt spid="165"/>
                                        </p:tgtEl>
                                        <p:attrNameLst>
                                          <p:attrName>fill.on</p:attrName>
                                        </p:attrNameLst>
                                      </p:cBhvr>
                                      <p:to>
                                        <p:strVal val="true"/>
                                      </p:to>
                                    </p:set>
                                  </p:childTnLst>
                                </p:cTn>
                              </p:par>
                            </p:childTnLst>
                          </p:cTn>
                        </p:par>
                        <p:par>
                          <p:cTn id="115" fill="hold">
                            <p:stCondLst>
                              <p:cond delay="500"/>
                            </p:stCondLst>
                            <p:childTnLst>
                              <p:par>
                                <p:cTn id="116" presetID="1" presetClass="entr" presetSubtype="0" fill="hold" nodeType="afterEffect">
                                  <p:stCondLst>
                                    <p:cond delay="0"/>
                                  </p:stCondLst>
                                  <p:childTnLst>
                                    <p:set>
                                      <p:cBhvr>
                                        <p:cTn id="117" dur="1" fill="hold">
                                          <p:stCondLst>
                                            <p:cond delay="0"/>
                                          </p:stCondLst>
                                        </p:cTn>
                                        <p:tgtEl>
                                          <p:spTgt spid="165">
                                            <p:txEl>
                                              <p:pRg st="0" end="0"/>
                                            </p:txEl>
                                          </p:spTgt>
                                        </p:tgtEl>
                                        <p:attrNameLst>
                                          <p:attrName>style.visibility</p:attrName>
                                        </p:attrNameLst>
                                      </p:cBhvr>
                                      <p:to>
                                        <p:strVal val="visible"/>
                                      </p:to>
                                    </p:set>
                                  </p:childTnLst>
                                </p:cTn>
                              </p:par>
                              <p:par>
                                <p:cTn id="118" presetID="3" presetClass="emph" presetSubtype="2" fill="hold" nodeType="withEffect">
                                  <p:stCondLst>
                                    <p:cond delay="0"/>
                                  </p:stCondLst>
                                  <p:childTnLst>
                                    <p:animClr clrSpc="rgb" dir="cw">
                                      <p:cBhvr override="childStyle">
                                        <p:cTn id="119" dur="2000" fill="hold"/>
                                        <p:tgtEl>
                                          <p:spTgt spid="165">
                                            <p:txEl>
                                              <p:pRg st="0" end="0"/>
                                            </p:txEl>
                                          </p:spTgt>
                                        </p:tgtEl>
                                        <p:attrNameLst>
                                          <p:attrName>style.color</p:attrName>
                                        </p:attrNameLst>
                                      </p:cBhvr>
                                      <p:to>
                                        <a:srgbClr val="06D6A0"/>
                                      </p:to>
                                    </p:animClr>
                                  </p:childTnLst>
                                </p:cTn>
                              </p:par>
                            </p:childTnLst>
                          </p:cTn>
                        </p:par>
                        <p:par>
                          <p:cTn id="120" fill="hold">
                            <p:stCondLst>
                              <p:cond delay="2500"/>
                            </p:stCondLst>
                            <p:childTnLst>
                              <p:par>
                                <p:cTn id="121" presetID="1" presetClass="entr" presetSubtype="0" fill="hold" grpId="0" nodeType="afterEffect">
                                  <p:stCondLst>
                                    <p:cond delay="0"/>
                                  </p:stCondLst>
                                  <p:childTnLst>
                                    <p:set>
                                      <p:cBhvr>
                                        <p:cTn id="122" dur="1" fill="hold">
                                          <p:stCondLst>
                                            <p:cond delay="0"/>
                                          </p:stCondLst>
                                        </p:cTn>
                                        <p:tgtEl>
                                          <p:spTgt spid="16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
                                        </p:tgtEl>
                                        <p:attrNameLst>
                                          <p:attrName>style.visibility</p:attrName>
                                        </p:attrNameLst>
                                      </p:cBhvr>
                                      <p:to>
                                        <p:strVal val="visible"/>
                                      </p:to>
                                    </p:set>
                                    <p:animEffect transition="in" filter="wipe(left)">
                                      <p:cBhvr>
                                        <p:cTn id="127" dur="750"/>
                                        <p:tgtEl>
                                          <p:spTgt spid="2"/>
                                        </p:tgtEl>
                                      </p:cBhvr>
                                    </p:animEffect>
                                  </p:childTnLst>
                                </p:cTn>
                              </p:par>
                              <p:par>
                                <p:cTn id="128" presetID="19" presetClass="emph" presetSubtype="0" fill="hold" grpId="1" nodeType="withEffect">
                                  <p:stCondLst>
                                    <p:cond delay="0"/>
                                  </p:stCondLst>
                                  <p:childTnLst>
                                    <p:animClr clrSpc="rgb" dir="cw">
                                      <p:cBhvr override="childStyle">
                                        <p:cTn id="129" dur="750" fill="hold"/>
                                        <p:tgtEl>
                                          <p:spTgt spid="2"/>
                                        </p:tgtEl>
                                        <p:attrNameLst>
                                          <p:attrName>style.color</p:attrName>
                                        </p:attrNameLst>
                                      </p:cBhvr>
                                      <p:to>
                                        <a:srgbClr val="FFD166"/>
                                      </p:to>
                                    </p:animClr>
                                    <p:animClr clrSpc="rgb" dir="cw">
                                      <p:cBhvr>
                                        <p:cTn id="130" dur="750" fill="hold"/>
                                        <p:tgtEl>
                                          <p:spTgt spid="2"/>
                                        </p:tgtEl>
                                        <p:attrNameLst>
                                          <p:attrName>fillcolor</p:attrName>
                                        </p:attrNameLst>
                                      </p:cBhvr>
                                      <p:to>
                                        <a:srgbClr val="FFD166"/>
                                      </p:to>
                                    </p:animClr>
                                    <p:set>
                                      <p:cBhvr>
                                        <p:cTn id="131" dur="750" fill="hold"/>
                                        <p:tgtEl>
                                          <p:spTgt spid="2"/>
                                        </p:tgtEl>
                                        <p:attrNameLst>
                                          <p:attrName>fill.type</p:attrName>
                                        </p:attrNameLst>
                                      </p:cBhvr>
                                      <p:to>
                                        <p:strVal val="solid"/>
                                      </p:to>
                                    </p:set>
                                    <p:set>
                                      <p:cBhvr>
                                        <p:cTn id="132" dur="750" fill="hold"/>
                                        <p:tgtEl>
                                          <p:spTgt spid="2"/>
                                        </p:tgtEl>
                                        <p:attrNameLst>
                                          <p:attrName>fill.on</p:attrName>
                                        </p:attrNameLst>
                                      </p:cBhvr>
                                      <p:to>
                                        <p:strVal val="true"/>
                                      </p:to>
                                    </p:set>
                                  </p:childTnLst>
                                </p:cTn>
                              </p:par>
                              <p:par>
                                <p:cTn id="133" presetID="22" presetClass="entr" presetSubtype="8" fill="hold" grpId="3" nodeType="withEffect">
                                  <p:stCondLst>
                                    <p:cond delay="0"/>
                                  </p:stCondLst>
                                  <p:childTnLst>
                                    <p:set>
                                      <p:cBhvr>
                                        <p:cTn id="134" dur="1" fill="hold">
                                          <p:stCondLst>
                                            <p:cond delay="0"/>
                                          </p:stCondLst>
                                        </p:cTn>
                                        <p:tgtEl>
                                          <p:spTgt spid="2">
                                            <p:bg/>
                                          </p:spTgt>
                                        </p:tgtEl>
                                        <p:attrNameLst>
                                          <p:attrName>style.visibility</p:attrName>
                                        </p:attrNameLst>
                                      </p:cBhvr>
                                      <p:to>
                                        <p:strVal val="visible"/>
                                      </p:to>
                                    </p:set>
                                    <p:animEffect transition="in" filter="wipe(left)">
                                      <p:cBhvr>
                                        <p:cTn id="135" dur="500"/>
                                        <p:tgtEl>
                                          <p:spTgt spid="2">
                                            <p:bg/>
                                          </p:spTgt>
                                        </p:tgtEl>
                                      </p:cBhvr>
                                    </p:animEffect>
                                  </p:childTnLst>
                                </p:cTn>
                              </p:par>
                              <p:par>
                                <p:cTn id="136" presetID="22" presetClass="entr" presetSubtype="8" fill="hold" grpId="3" nodeType="withEffect">
                                  <p:stCondLst>
                                    <p:cond delay="0"/>
                                  </p:stCondLst>
                                  <p:childTnLst>
                                    <p:set>
                                      <p:cBhvr>
                                        <p:cTn id="137" dur="1" fill="hold">
                                          <p:stCondLst>
                                            <p:cond delay="0"/>
                                          </p:stCondLst>
                                        </p:cTn>
                                        <p:tgtEl>
                                          <p:spTgt spid="2">
                                            <p:txEl>
                                              <p:pRg st="0" end="0"/>
                                            </p:txEl>
                                          </p:spTgt>
                                        </p:tgtEl>
                                        <p:attrNameLst>
                                          <p:attrName>style.visibility</p:attrName>
                                        </p:attrNameLst>
                                      </p:cBhvr>
                                      <p:to>
                                        <p:strVal val="visible"/>
                                      </p:to>
                                    </p:set>
                                    <p:animEffect transition="in" filter="wipe(left)">
                                      <p:cBhvr>
                                        <p:cTn id="138" dur="500"/>
                                        <p:tgtEl>
                                          <p:spTgt spid="2">
                                            <p:txEl>
                                              <p:pRg st="0" end="0"/>
                                            </p:txEl>
                                          </p:spTgt>
                                        </p:tgtEl>
                                      </p:cBhvr>
                                    </p:animEffect>
                                  </p:childTnLst>
                                </p:cTn>
                              </p:par>
                              <p:par>
                                <p:cTn id="139" presetID="3" presetClass="emph" presetSubtype="2" fill="hold" nodeType="withEffect">
                                  <p:stCondLst>
                                    <p:cond delay="0"/>
                                  </p:stCondLst>
                                  <p:childTnLst>
                                    <p:animClr clrSpc="rgb" dir="cw">
                                      <p:cBhvr override="childStyle">
                                        <p:cTn id="140" dur="2000" fill="hold"/>
                                        <p:tgtEl>
                                          <p:spTgt spid="2">
                                            <p:txEl>
                                              <p:pRg st="0" end="0"/>
                                            </p:txEl>
                                          </p:spTgt>
                                        </p:tgtEl>
                                        <p:attrNameLst>
                                          <p:attrName>style.color</p:attrName>
                                        </p:attrNameLst>
                                      </p:cBhvr>
                                      <p:to>
                                        <a:srgbClr val="FFFFFF"/>
                                      </p:to>
                                    </p:animClr>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1" nodeType="clickEffect">
                                  <p:stCondLst>
                                    <p:cond delay="0"/>
                                  </p:stCondLst>
                                  <p:childTnLst>
                                    <p:set>
                                      <p:cBhvr>
                                        <p:cTn id="144" dur="1" fill="hold">
                                          <p:stCondLst>
                                            <p:cond delay="0"/>
                                          </p:stCondLst>
                                        </p:cTn>
                                        <p:tgtEl>
                                          <p:spTgt spid="169"/>
                                        </p:tgtEl>
                                        <p:attrNameLst>
                                          <p:attrName>style.visibility</p:attrName>
                                        </p:attrNameLst>
                                      </p:cBhvr>
                                      <p:to>
                                        <p:strVal val="visible"/>
                                      </p:to>
                                    </p:set>
                                  </p:childTnLst>
                                </p:cTn>
                              </p:par>
                            </p:childTnLst>
                          </p:cTn>
                        </p:par>
                        <p:par>
                          <p:cTn id="145" fill="hold">
                            <p:stCondLst>
                              <p:cond delay="0"/>
                            </p:stCondLst>
                            <p:childTnLst>
                              <p:par>
                                <p:cTn id="146" presetID="19" presetClass="emph" presetSubtype="0" fill="hold" grpId="0" nodeType="afterEffect">
                                  <p:stCondLst>
                                    <p:cond delay="0"/>
                                  </p:stCondLst>
                                  <p:childTnLst>
                                    <p:animClr clrSpc="rgb" dir="cw">
                                      <p:cBhvr override="childStyle">
                                        <p:cTn id="147" dur="500" fill="hold"/>
                                        <p:tgtEl>
                                          <p:spTgt spid="169"/>
                                        </p:tgtEl>
                                        <p:attrNameLst>
                                          <p:attrName>style.color</p:attrName>
                                        </p:attrNameLst>
                                      </p:cBhvr>
                                      <p:to>
                                        <a:srgbClr val="FFC8DD"/>
                                      </p:to>
                                    </p:animClr>
                                    <p:animClr clrSpc="rgb" dir="cw">
                                      <p:cBhvr>
                                        <p:cTn id="148" dur="500" fill="hold"/>
                                        <p:tgtEl>
                                          <p:spTgt spid="169"/>
                                        </p:tgtEl>
                                        <p:attrNameLst>
                                          <p:attrName>fillcolor</p:attrName>
                                        </p:attrNameLst>
                                      </p:cBhvr>
                                      <p:to>
                                        <a:srgbClr val="FFC8DD"/>
                                      </p:to>
                                    </p:animClr>
                                    <p:set>
                                      <p:cBhvr>
                                        <p:cTn id="149" dur="500" fill="hold"/>
                                        <p:tgtEl>
                                          <p:spTgt spid="169"/>
                                        </p:tgtEl>
                                        <p:attrNameLst>
                                          <p:attrName>fill.type</p:attrName>
                                        </p:attrNameLst>
                                      </p:cBhvr>
                                      <p:to>
                                        <p:strVal val="solid"/>
                                      </p:to>
                                    </p:set>
                                    <p:set>
                                      <p:cBhvr>
                                        <p:cTn id="150" dur="500" fill="hold"/>
                                        <p:tgtEl>
                                          <p:spTgt spid="169"/>
                                        </p:tgtEl>
                                        <p:attrNameLst>
                                          <p:attrName>fill.on</p:attrName>
                                        </p:attrNameLst>
                                      </p:cBhvr>
                                      <p:to>
                                        <p:strVal val="true"/>
                                      </p:to>
                                    </p:set>
                                  </p:childTnLst>
                                </p:cTn>
                              </p:par>
                            </p:childTnLst>
                          </p:cTn>
                        </p:par>
                        <p:par>
                          <p:cTn id="151" fill="hold">
                            <p:stCondLst>
                              <p:cond delay="500"/>
                            </p:stCondLst>
                            <p:childTnLst>
                              <p:par>
                                <p:cTn id="152" presetID="1" presetClass="entr" presetSubtype="0" fill="hold" nodeType="afterEffect">
                                  <p:stCondLst>
                                    <p:cond delay="0"/>
                                  </p:stCondLst>
                                  <p:childTnLst>
                                    <p:set>
                                      <p:cBhvr>
                                        <p:cTn id="153" dur="1" fill="hold">
                                          <p:stCondLst>
                                            <p:cond delay="0"/>
                                          </p:stCondLst>
                                        </p:cTn>
                                        <p:tgtEl>
                                          <p:spTgt spid="169">
                                            <p:txEl>
                                              <p:pRg st="0" end="0"/>
                                            </p:txEl>
                                          </p:spTgt>
                                        </p:tgtEl>
                                        <p:attrNameLst>
                                          <p:attrName>style.visibility</p:attrName>
                                        </p:attrNameLst>
                                      </p:cBhvr>
                                      <p:to>
                                        <p:strVal val="visible"/>
                                      </p:to>
                                    </p:set>
                                  </p:childTnLst>
                                </p:cTn>
                              </p:par>
                              <p:par>
                                <p:cTn id="154" presetID="3" presetClass="emph" presetSubtype="2" fill="hold" nodeType="withEffect">
                                  <p:stCondLst>
                                    <p:cond delay="0"/>
                                  </p:stCondLst>
                                  <p:childTnLst>
                                    <p:animClr clrSpc="rgb" dir="cw">
                                      <p:cBhvr override="childStyle">
                                        <p:cTn id="155" dur="2000" fill="hold"/>
                                        <p:tgtEl>
                                          <p:spTgt spid="169">
                                            <p:txEl>
                                              <p:pRg st="0" end="0"/>
                                            </p:txEl>
                                          </p:spTgt>
                                        </p:tgtEl>
                                        <p:attrNameLst>
                                          <p:attrName>style.color</p:attrName>
                                        </p:attrNameLst>
                                      </p:cBhvr>
                                      <p:to>
                                        <a:srgbClr val="06D6A0"/>
                                      </p:to>
                                    </p:animClr>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nodeType="clickEffect">
                                  <p:stCondLst>
                                    <p:cond delay="0"/>
                                  </p:stCondLst>
                                  <p:childTnLst>
                                    <p:set>
                                      <p:cBhvr>
                                        <p:cTn id="159" dur="1" fill="hold">
                                          <p:stCondLst>
                                            <p:cond delay="0"/>
                                          </p:stCondLst>
                                        </p:cTn>
                                        <p:tgtEl>
                                          <p:spTgt spid="168"/>
                                        </p:tgtEl>
                                        <p:attrNameLst>
                                          <p:attrName>style.visibility</p:attrName>
                                        </p:attrNameLst>
                                      </p:cBhvr>
                                      <p:to>
                                        <p:strVal val="visible"/>
                                      </p:to>
                                    </p:set>
                                    <p:animEffect transition="in" filter="wipe(down)">
                                      <p:cBhvr>
                                        <p:cTn id="160" dur="2000"/>
                                        <p:tgtEl>
                                          <p:spTgt spid="168"/>
                                        </p:tgtEl>
                                      </p:cBhvr>
                                    </p:animEffect>
                                  </p:childTnLst>
                                </p:cTn>
                              </p:par>
                              <p:par>
                                <p:cTn id="161" presetID="7" presetClass="emph" presetSubtype="2" fill="hold" nodeType="withEffect">
                                  <p:stCondLst>
                                    <p:cond delay="0"/>
                                  </p:stCondLst>
                                  <p:childTnLst>
                                    <p:animClr clrSpc="rgb" dir="cw">
                                      <p:cBhvr>
                                        <p:cTn id="162" dur="2000" fill="hold"/>
                                        <p:tgtEl>
                                          <p:spTgt spid="168"/>
                                        </p:tgtEl>
                                        <p:attrNameLst>
                                          <p:attrName>stroke.color</p:attrName>
                                        </p:attrNameLst>
                                      </p:cBhvr>
                                      <p:to>
                                        <a:srgbClr val="FFC8DD"/>
                                      </p:to>
                                    </p:animClr>
                                    <p:set>
                                      <p:cBhvr>
                                        <p:cTn id="163" dur="2000" fill="hold"/>
                                        <p:tgtEl>
                                          <p:spTgt spid="168"/>
                                        </p:tgtEl>
                                        <p:attrNameLst>
                                          <p:attrName>stroke.on</p:attrName>
                                        </p:attrNameLst>
                                      </p:cBhvr>
                                      <p:to>
                                        <p:strVal val="true"/>
                                      </p:to>
                                    </p:se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nodeType="clickEffect">
                                  <p:stCondLst>
                                    <p:cond delay="0"/>
                                  </p:stCondLst>
                                  <p:childTnLst>
                                    <p:set>
                                      <p:cBhvr>
                                        <p:cTn id="167" dur="1" fill="hold">
                                          <p:stCondLst>
                                            <p:cond delay="0"/>
                                          </p:stCondLst>
                                        </p:cTn>
                                        <p:tgtEl>
                                          <p:spTgt spid="176"/>
                                        </p:tgtEl>
                                        <p:attrNameLst>
                                          <p:attrName>style.visibility</p:attrName>
                                        </p:attrNameLst>
                                      </p:cBhvr>
                                      <p:to>
                                        <p:strVal val="visible"/>
                                      </p:to>
                                    </p:set>
                                    <p:animEffect transition="in" filter="wipe(down)">
                                      <p:cBhvr>
                                        <p:cTn id="168" dur="2000"/>
                                        <p:tgtEl>
                                          <p:spTgt spid="176"/>
                                        </p:tgtEl>
                                      </p:cBhvr>
                                    </p:animEffect>
                                  </p:childTnLst>
                                </p:cTn>
                              </p:par>
                              <p:par>
                                <p:cTn id="169" presetID="7" presetClass="emph" presetSubtype="2" fill="hold" nodeType="withEffect">
                                  <p:stCondLst>
                                    <p:cond delay="0"/>
                                  </p:stCondLst>
                                  <p:childTnLst>
                                    <p:animClr clrSpc="rgb" dir="cw">
                                      <p:cBhvr>
                                        <p:cTn id="170" dur="2000" fill="hold"/>
                                        <p:tgtEl>
                                          <p:spTgt spid="176"/>
                                        </p:tgtEl>
                                        <p:attrNameLst>
                                          <p:attrName>stroke.color</p:attrName>
                                        </p:attrNameLst>
                                      </p:cBhvr>
                                      <p:to>
                                        <a:srgbClr val="06D6A0"/>
                                      </p:to>
                                    </p:animClr>
                                    <p:set>
                                      <p:cBhvr>
                                        <p:cTn id="171" dur="2000" fill="hold"/>
                                        <p:tgtEl>
                                          <p:spTgt spid="176"/>
                                        </p:tgtEl>
                                        <p:attrNameLst>
                                          <p:attrName>stroke.on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1" nodeType="clickEffect">
                                  <p:stCondLst>
                                    <p:cond delay="0"/>
                                  </p:stCondLst>
                                  <p:childTnLst>
                                    <p:set>
                                      <p:cBhvr>
                                        <p:cTn id="175" dur="1" fill="hold">
                                          <p:stCondLst>
                                            <p:cond delay="0"/>
                                          </p:stCondLst>
                                        </p:cTn>
                                        <p:tgtEl>
                                          <p:spTgt spid="171"/>
                                        </p:tgtEl>
                                        <p:attrNameLst>
                                          <p:attrName>style.visibility</p:attrName>
                                        </p:attrNameLst>
                                      </p:cBhvr>
                                      <p:to>
                                        <p:strVal val="visible"/>
                                      </p:to>
                                    </p:set>
                                  </p:childTnLst>
                                </p:cTn>
                              </p:par>
                            </p:childTnLst>
                          </p:cTn>
                        </p:par>
                        <p:par>
                          <p:cTn id="176" fill="hold">
                            <p:stCondLst>
                              <p:cond delay="0"/>
                            </p:stCondLst>
                            <p:childTnLst>
                              <p:par>
                                <p:cTn id="177" presetID="19" presetClass="emph" presetSubtype="0" fill="hold" grpId="0" nodeType="afterEffect">
                                  <p:stCondLst>
                                    <p:cond delay="0"/>
                                  </p:stCondLst>
                                  <p:childTnLst>
                                    <p:animClr clrSpc="rgb" dir="cw">
                                      <p:cBhvr override="childStyle">
                                        <p:cTn id="178" dur="500" fill="hold"/>
                                        <p:tgtEl>
                                          <p:spTgt spid="171"/>
                                        </p:tgtEl>
                                        <p:attrNameLst>
                                          <p:attrName>style.color</p:attrName>
                                        </p:attrNameLst>
                                      </p:cBhvr>
                                      <p:to>
                                        <a:srgbClr val="FFC8DD"/>
                                      </p:to>
                                    </p:animClr>
                                    <p:animClr clrSpc="rgb" dir="cw">
                                      <p:cBhvr>
                                        <p:cTn id="179" dur="500" fill="hold"/>
                                        <p:tgtEl>
                                          <p:spTgt spid="171"/>
                                        </p:tgtEl>
                                        <p:attrNameLst>
                                          <p:attrName>fillcolor</p:attrName>
                                        </p:attrNameLst>
                                      </p:cBhvr>
                                      <p:to>
                                        <a:srgbClr val="FFC8DD"/>
                                      </p:to>
                                    </p:animClr>
                                    <p:set>
                                      <p:cBhvr>
                                        <p:cTn id="180" dur="500" fill="hold"/>
                                        <p:tgtEl>
                                          <p:spTgt spid="171"/>
                                        </p:tgtEl>
                                        <p:attrNameLst>
                                          <p:attrName>fill.type</p:attrName>
                                        </p:attrNameLst>
                                      </p:cBhvr>
                                      <p:to>
                                        <p:strVal val="solid"/>
                                      </p:to>
                                    </p:set>
                                    <p:set>
                                      <p:cBhvr>
                                        <p:cTn id="181" dur="500" fill="hold"/>
                                        <p:tgtEl>
                                          <p:spTgt spid="171"/>
                                        </p:tgtEl>
                                        <p:attrNameLst>
                                          <p:attrName>fill.on</p:attrName>
                                        </p:attrNameLst>
                                      </p:cBhvr>
                                      <p:to>
                                        <p:strVal val="true"/>
                                      </p:to>
                                    </p:set>
                                  </p:childTnLst>
                                </p:cTn>
                              </p:par>
                            </p:childTnLst>
                          </p:cTn>
                        </p:par>
                        <p:par>
                          <p:cTn id="182" fill="hold">
                            <p:stCondLst>
                              <p:cond delay="500"/>
                            </p:stCondLst>
                            <p:childTnLst>
                              <p:par>
                                <p:cTn id="183" presetID="1" presetClass="entr" presetSubtype="0" fill="hold" nodeType="afterEffect">
                                  <p:stCondLst>
                                    <p:cond delay="0"/>
                                  </p:stCondLst>
                                  <p:childTnLst>
                                    <p:set>
                                      <p:cBhvr>
                                        <p:cTn id="184" dur="1" fill="hold">
                                          <p:stCondLst>
                                            <p:cond delay="0"/>
                                          </p:stCondLst>
                                        </p:cTn>
                                        <p:tgtEl>
                                          <p:spTgt spid="171">
                                            <p:txEl>
                                              <p:pRg st="0" end="0"/>
                                            </p:txEl>
                                          </p:spTgt>
                                        </p:tgtEl>
                                        <p:attrNameLst>
                                          <p:attrName>style.visibility</p:attrName>
                                        </p:attrNameLst>
                                      </p:cBhvr>
                                      <p:to>
                                        <p:strVal val="visible"/>
                                      </p:to>
                                    </p:set>
                                  </p:childTnLst>
                                </p:cTn>
                              </p:par>
                              <p:par>
                                <p:cTn id="185" presetID="3" presetClass="emph" presetSubtype="2" fill="hold" nodeType="withEffect">
                                  <p:stCondLst>
                                    <p:cond delay="0"/>
                                  </p:stCondLst>
                                  <p:childTnLst>
                                    <p:animClr clrSpc="rgb" dir="cw">
                                      <p:cBhvr override="childStyle">
                                        <p:cTn id="186" dur="2000" fill="hold"/>
                                        <p:tgtEl>
                                          <p:spTgt spid="171">
                                            <p:txEl>
                                              <p:pRg st="0" end="0"/>
                                            </p:txEl>
                                          </p:spTgt>
                                        </p:tgtEl>
                                        <p:attrNameLst>
                                          <p:attrName>style.color</p:attrName>
                                        </p:attrNameLst>
                                      </p:cBhvr>
                                      <p:to>
                                        <a:srgbClr val="06D6A0"/>
                                      </p:to>
                                    </p:animClr>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172"/>
                                        </p:tgtEl>
                                        <p:attrNameLst>
                                          <p:attrName>style.visibility</p:attrName>
                                        </p:attrNameLst>
                                      </p:cBhvr>
                                      <p:to>
                                        <p:strVal val="visible"/>
                                      </p:to>
                                    </p:set>
                                    <p:animEffect transition="in" filter="wipe(down)">
                                      <p:cBhvr>
                                        <p:cTn id="191" dur="2000"/>
                                        <p:tgtEl>
                                          <p:spTgt spid="172"/>
                                        </p:tgtEl>
                                      </p:cBhvr>
                                    </p:animEffect>
                                  </p:childTnLst>
                                </p:cTn>
                              </p:par>
                              <p:par>
                                <p:cTn id="192" presetID="7" presetClass="emph" presetSubtype="2" fill="hold" nodeType="withEffect">
                                  <p:stCondLst>
                                    <p:cond delay="0"/>
                                  </p:stCondLst>
                                  <p:childTnLst>
                                    <p:animClr clrSpc="rgb" dir="cw">
                                      <p:cBhvr>
                                        <p:cTn id="193" dur="2000" fill="hold"/>
                                        <p:tgtEl>
                                          <p:spTgt spid="172"/>
                                        </p:tgtEl>
                                        <p:attrNameLst>
                                          <p:attrName>stroke.color</p:attrName>
                                        </p:attrNameLst>
                                      </p:cBhvr>
                                      <p:to>
                                        <a:srgbClr val="FFC8DD"/>
                                      </p:to>
                                    </p:animClr>
                                    <p:set>
                                      <p:cBhvr>
                                        <p:cTn id="194" dur="2000" fill="hold"/>
                                        <p:tgtEl>
                                          <p:spTgt spid="172"/>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1" nodeType="clickEffect">
                                  <p:stCondLst>
                                    <p:cond delay="0"/>
                                  </p:stCondLst>
                                  <p:childTnLst>
                                    <p:set>
                                      <p:cBhvr>
                                        <p:cTn id="198" dur="1" fill="hold">
                                          <p:stCondLst>
                                            <p:cond delay="0"/>
                                          </p:stCondLst>
                                        </p:cTn>
                                        <p:tgtEl>
                                          <p:spTgt spid="175"/>
                                        </p:tgtEl>
                                        <p:attrNameLst>
                                          <p:attrName>style.visibility</p:attrName>
                                        </p:attrNameLst>
                                      </p:cBhvr>
                                      <p:to>
                                        <p:strVal val="visible"/>
                                      </p:to>
                                    </p:set>
                                  </p:childTnLst>
                                </p:cTn>
                              </p:par>
                            </p:childTnLst>
                          </p:cTn>
                        </p:par>
                        <p:par>
                          <p:cTn id="199" fill="hold">
                            <p:stCondLst>
                              <p:cond delay="0"/>
                            </p:stCondLst>
                            <p:childTnLst>
                              <p:par>
                                <p:cTn id="200" presetID="19" presetClass="emph" presetSubtype="0" fill="hold" grpId="0" nodeType="afterEffect">
                                  <p:stCondLst>
                                    <p:cond delay="0"/>
                                  </p:stCondLst>
                                  <p:childTnLst>
                                    <p:animClr clrSpc="rgb" dir="cw">
                                      <p:cBhvr override="childStyle">
                                        <p:cTn id="201" dur="500" fill="hold"/>
                                        <p:tgtEl>
                                          <p:spTgt spid="175"/>
                                        </p:tgtEl>
                                        <p:attrNameLst>
                                          <p:attrName>style.color</p:attrName>
                                        </p:attrNameLst>
                                      </p:cBhvr>
                                      <p:to>
                                        <a:srgbClr val="FFC8DD"/>
                                      </p:to>
                                    </p:animClr>
                                    <p:animClr clrSpc="rgb" dir="cw">
                                      <p:cBhvr>
                                        <p:cTn id="202" dur="500" fill="hold"/>
                                        <p:tgtEl>
                                          <p:spTgt spid="175"/>
                                        </p:tgtEl>
                                        <p:attrNameLst>
                                          <p:attrName>fillcolor</p:attrName>
                                        </p:attrNameLst>
                                      </p:cBhvr>
                                      <p:to>
                                        <a:srgbClr val="FFC8DD"/>
                                      </p:to>
                                    </p:animClr>
                                    <p:set>
                                      <p:cBhvr>
                                        <p:cTn id="203" dur="500" fill="hold"/>
                                        <p:tgtEl>
                                          <p:spTgt spid="175"/>
                                        </p:tgtEl>
                                        <p:attrNameLst>
                                          <p:attrName>fill.type</p:attrName>
                                        </p:attrNameLst>
                                      </p:cBhvr>
                                      <p:to>
                                        <p:strVal val="solid"/>
                                      </p:to>
                                    </p:set>
                                    <p:set>
                                      <p:cBhvr>
                                        <p:cTn id="204" dur="500" fill="hold"/>
                                        <p:tgtEl>
                                          <p:spTgt spid="175"/>
                                        </p:tgtEl>
                                        <p:attrNameLst>
                                          <p:attrName>fill.on</p:attrName>
                                        </p:attrNameLst>
                                      </p:cBhvr>
                                      <p:to>
                                        <p:strVal val="true"/>
                                      </p:to>
                                    </p:set>
                                  </p:childTnLst>
                                </p:cTn>
                              </p:par>
                            </p:childTnLst>
                          </p:cTn>
                        </p:par>
                        <p:par>
                          <p:cTn id="205" fill="hold">
                            <p:stCondLst>
                              <p:cond delay="500"/>
                            </p:stCondLst>
                            <p:childTnLst>
                              <p:par>
                                <p:cTn id="206" presetID="1" presetClass="entr" presetSubtype="0" fill="hold" nodeType="afterEffect">
                                  <p:stCondLst>
                                    <p:cond delay="0"/>
                                  </p:stCondLst>
                                  <p:childTnLst>
                                    <p:set>
                                      <p:cBhvr>
                                        <p:cTn id="207" dur="1" fill="hold">
                                          <p:stCondLst>
                                            <p:cond delay="0"/>
                                          </p:stCondLst>
                                        </p:cTn>
                                        <p:tgtEl>
                                          <p:spTgt spid="175">
                                            <p:txEl>
                                              <p:pRg st="0" end="0"/>
                                            </p:txEl>
                                          </p:spTgt>
                                        </p:tgtEl>
                                        <p:attrNameLst>
                                          <p:attrName>style.visibility</p:attrName>
                                        </p:attrNameLst>
                                      </p:cBhvr>
                                      <p:to>
                                        <p:strVal val="visible"/>
                                      </p:to>
                                    </p:set>
                                  </p:childTnLst>
                                </p:cTn>
                              </p:par>
                              <p:par>
                                <p:cTn id="208" presetID="3" presetClass="emph" presetSubtype="2" fill="hold" nodeType="withEffect">
                                  <p:stCondLst>
                                    <p:cond delay="0"/>
                                  </p:stCondLst>
                                  <p:childTnLst>
                                    <p:animClr clrSpc="rgb" dir="cw">
                                      <p:cBhvr override="childStyle">
                                        <p:cTn id="209" dur="2000" fill="hold"/>
                                        <p:tgtEl>
                                          <p:spTgt spid="175">
                                            <p:txEl>
                                              <p:pRg st="0" end="0"/>
                                            </p:txEl>
                                          </p:spTgt>
                                        </p:tgtEl>
                                        <p:attrNameLst>
                                          <p:attrName>style.color</p:attrName>
                                        </p:attrNameLst>
                                      </p:cBhvr>
                                      <p:to>
                                        <a:srgbClr val="06D6A0"/>
                                      </p:to>
                                    </p:animClr>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5"/>
                                        </p:tgtEl>
                                        <p:attrNameLst>
                                          <p:attrName>style.visibility</p:attrName>
                                        </p:attrNameLst>
                                      </p:cBhvr>
                                      <p:to>
                                        <p:strVal val="visible"/>
                                      </p:to>
                                    </p:set>
                                  </p:childTnLst>
                                </p:cTn>
                              </p:par>
                            </p:childTnLst>
                          </p:cTn>
                        </p:par>
                        <p:par>
                          <p:cTn id="214" fill="hold">
                            <p:stCondLst>
                              <p:cond delay="0"/>
                            </p:stCondLst>
                            <p:childTnLst>
                              <p:par>
                                <p:cTn id="215" presetID="22" presetClass="entr" presetSubtype="2" fill="hold" nodeType="afterEffect">
                                  <p:stCondLst>
                                    <p:cond delay="0"/>
                                  </p:stCondLst>
                                  <p:childTnLst>
                                    <p:set>
                                      <p:cBhvr>
                                        <p:cTn id="216" dur="1" fill="hold">
                                          <p:stCondLst>
                                            <p:cond delay="0"/>
                                          </p:stCondLst>
                                        </p:cTn>
                                        <p:tgtEl>
                                          <p:spTgt spid="4"/>
                                        </p:tgtEl>
                                        <p:attrNameLst>
                                          <p:attrName>style.visibility</p:attrName>
                                        </p:attrNameLst>
                                      </p:cBhvr>
                                      <p:to>
                                        <p:strVal val="visible"/>
                                      </p:to>
                                    </p:set>
                                    <p:animEffect transition="in" filter="wipe(right)">
                                      <p:cBhvr>
                                        <p:cTn id="217" dur="2000"/>
                                        <p:tgtEl>
                                          <p:spTgt spid="4"/>
                                        </p:tgtEl>
                                      </p:cBhvr>
                                    </p:animEffect>
                                  </p:childTnLst>
                                </p:cTn>
                              </p:par>
                              <p:par>
                                <p:cTn id="218" presetID="7" presetClass="emph" presetSubtype="2" fill="hold" nodeType="withEffect">
                                  <p:stCondLst>
                                    <p:cond delay="0"/>
                                  </p:stCondLst>
                                  <p:childTnLst>
                                    <p:animClr clrSpc="rgb" dir="cw">
                                      <p:cBhvr>
                                        <p:cTn id="219" dur="2000" fill="hold"/>
                                        <p:tgtEl>
                                          <p:spTgt spid="4"/>
                                        </p:tgtEl>
                                        <p:attrNameLst>
                                          <p:attrName>stroke.color</p:attrName>
                                        </p:attrNameLst>
                                      </p:cBhvr>
                                      <p:to>
                                        <a:srgbClr val="BFBFBF"/>
                                      </p:to>
                                    </p:animClr>
                                    <p:set>
                                      <p:cBhvr>
                                        <p:cTn id="220" dur="2000" fill="hold"/>
                                        <p:tgtEl>
                                          <p:spTgt spid="4"/>
                                        </p:tgtEl>
                                        <p:attrNameLst>
                                          <p:attrName>stroke.on</p:attrName>
                                        </p:attrNameLst>
                                      </p:cBhvr>
                                      <p:to>
                                        <p:strVal val="true"/>
                                      </p:to>
                                    </p:se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6"/>
                                        </p:tgtEl>
                                        <p:attrNameLst>
                                          <p:attrName>style.visibility</p:attrName>
                                        </p:attrNameLst>
                                      </p:cBhvr>
                                      <p:to>
                                        <p:strVal val="visible"/>
                                      </p:to>
                                    </p:set>
                                    <p:animEffect transition="in" filter="wipe(left)">
                                      <p:cBhvr>
                                        <p:cTn id="225" dur="750"/>
                                        <p:tgtEl>
                                          <p:spTgt spid="6"/>
                                        </p:tgtEl>
                                      </p:cBhvr>
                                    </p:animEffect>
                                  </p:childTnLst>
                                </p:cTn>
                              </p:par>
                              <p:par>
                                <p:cTn id="226" presetID="19" presetClass="emph" presetSubtype="0" fill="hold" grpId="1" nodeType="withEffect">
                                  <p:stCondLst>
                                    <p:cond delay="0"/>
                                  </p:stCondLst>
                                  <p:childTnLst>
                                    <p:animClr clrSpc="rgb" dir="cw">
                                      <p:cBhvr override="childStyle">
                                        <p:cTn id="227" dur="750" fill="hold"/>
                                        <p:tgtEl>
                                          <p:spTgt spid="6"/>
                                        </p:tgtEl>
                                        <p:attrNameLst>
                                          <p:attrName>style.color</p:attrName>
                                        </p:attrNameLst>
                                      </p:cBhvr>
                                      <p:to>
                                        <a:srgbClr val="FFD166"/>
                                      </p:to>
                                    </p:animClr>
                                    <p:animClr clrSpc="rgb" dir="cw">
                                      <p:cBhvr>
                                        <p:cTn id="228" dur="750" fill="hold"/>
                                        <p:tgtEl>
                                          <p:spTgt spid="6"/>
                                        </p:tgtEl>
                                        <p:attrNameLst>
                                          <p:attrName>fillcolor</p:attrName>
                                        </p:attrNameLst>
                                      </p:cBhvr>
                                      <p:to>
                                        <a:srgbClr val="FFD166"/>
                                      </p:to>
                                    </p:animClr>
                                    <p:set>
                                      <p:cBhvr>
                                        <p:cTn id="229" dur="750" fill="hold"/>
                                        <p:tgtEl>
                                          <p:spTgt spid="6"/>
                                        </p:tgtEl>
                                        <p:attrNameLst>
                                          <p:attrName>fill.type</p:attrName>
                                        </p:attrNameLst>
                                      </p:cBhvr>
                                      <p:to>
                                        <p:strVal val="solid"/>
                                      </p:to>
                                    </p:set>
                                    <p:set>
                                      <p:cBhvr>
                                        <p:cTn id="230" dur="750" fill="hold"/>
                                        <p:tgtEl>
                                          <p:spTgt spid="6"/>
                                        </p:tgtEl>
                                        <p:attrNameLst>
                                          <p:attrName>fill.on</p:attrName>
                                        </p:attrNameLst>
                                      </p:cBhvr>
                                      <p:to>
                                        <p:strVal val="true"/>
                                      </p:to>
                                    </p:set>
                                  </p:childTnLst>
                                </p:cTn>
                              </p:par>
                            </p:childTnLst>
                          </p:cTn>
                        </p:par>
                        <p:par>
                          <p:cTn id="231" fill="hold">
                            <p:stCondLst>
                              <p:cond delay="750"/>
                            </p:stCondLst>
                            <p:childTnLst>
                              <p:par>
                                <p:cTn id="232" presetID="22" presetClass="entr" presetSubtype="8" fill="hold" nodeType="afterEffect">
                                  <p:stCondLst>
                                    <p:cond delay="0"/>
                                  </p:stCondLst>
                                  <p:childTnLst>
                                    <p:set>
                                      <p:cBhvr>
                                        <p:cTn id="233" dur="1" fill="hold">
                                          <p:stCondLst>
                                            <p:cond delay="0"/>
                                          </p:stCondLst>
                                        </p:cTn>
                                        <p:tgtEl>
                                          <p:spTgt spid="6">
                                            <p:txEl>
                                              <p:pRg st="0" end="0"/>
                                            </p:txEl>
                                          </p:spTgt>
                                        </p:tgtEl>
                                        <p:attrNameLst>
                                          <p:attrName>style.visibility</p:attrName>
                                        </p:attrNameLst>
                                      </p:cBhvr>
                                      <p:to>
                                        <p:strVal val="visible"/>
                                      </p:to>
                                    </p:set>
                                    <p:animEffect transition="in" filter="wipe(left)">
                                      <p:cBhvr>
                                        <p:cTn id="234" dur="500"/>
                                        <p:tgtEl>
                                          <p:spTgt spid="6">
                                            <p:txEl>
                                              <p:pRg st="0" end="0"/>
                                            </p:txEl>
                                          </p:spTgt>
                                        </p:tgtEl>
                                      </p:cBhvr>
                                    </p:animEffect>
                                  </p:childTnLst>
                                </p:cTn>
                              </p:par>
                            </p:childTnLst>
                          </p:cTn>
                        </p:par>
                        <p:par>
                          <p:cTn id="235" fill="hold">
                            <p:stCondLst>
                              <p:cond delay="1250"/>
                            </p:stCondLst>
                            <p:childTnLst>
                              <p:par>
                                <p:cTn id="236" presetID="3" presetClass="emph" presetSubtype="2" fill="hold" grpId="2" nodeType="afterEffect">
                                  <p:stCondLst>
                                    <p:cond delay="0"/>
                                  </p:stCondLst>
                                  <p:childTnLst>
                                    <p:animClr clrSpc="rgb" dir="cw">
                                      <p:cBhvr override="childStyle">
                                        <p:cTn id="237" dur="2000" fill="hold"/>
                                        <p:tgtEl>
                                          <p:spTgt spid="6">
                                            <p:txEl>
                                              <p:pRg st="0" end="0"/>
                                            </p:txEl>
                                          </p:spTgt>
                                        </p:tgtEl>
                                        <p:attrNameLst>
                                          <p:attrName>style.color</p:attrName>
                                        </p:attrNameLst>
                                      </p:cBhvr>
                                      <p:to>
                                        <a:srgbClr val="FFFFFF"/>
                                      </p:to>
                                    </p:animClr>
                                  </p:childTnLst>
                                </p:cTn>
                              </p:par>
                            </p:childTnLst>
                          </p:cTn>
                        </p:par>
                        <p:par>
                          <p:cTn id="238" fill="hold">
                            <p:stCondLst>
                              <p:cond delay="3250"/>
                            </p:stCondLst>
                            <p:childTnLst>
                              <p:par>
                                <p:cTn id="239" presetID="1" presetClass="entr" presetSubtype="0" fill="hold" grpId="0" nodeType="afterEffect">
                                  <p:stCondLst>
                                    <p:cond delay="0"/>
                                  </p:stCondLst>
                                  <p:childTnLst>
                                    <p:set>
                                      <p:cBhvr>
                                        <p:cTn id="240" dur="1" fill="hold">
                                          <p:stCondLst>
                                            <p:cond delay="0"/>
                                          </p:stCondLst>
                                        </p:cTn>
                                        <p:tgtEl>
                                          <p:spTgt spid="7"/>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9"/>
                                        </p:tgtEl>
                                        <p:attrNameLst>
                                          <p:attrName>style.visibility</p:attrName>
                                        </p:attrNameLst>
                                      </p:cBhvr>
                                      <p:to>
                                        <p:strVal val="visible"/>
                                      </p:to>
                                    </p:set>
                                  </p:childTnLst>
                                </p:cTn>
                              </p:par>
                            </p:childTnLst>
                          </p:cTn>
                        </p:par>
                        <p:par>
                          <p:cTn id="245" fill="hold">
                            <p:stCondLst>
                              <p:cond delay="0"/>
                            </p:stCondLst>
                            <p:childTnLst>
                              <p:par>
                                <p:cTn id="246" presetID="22" presetClass="entr" presetSubtype="2" fill="hold" nodeType="afterEffect">
                                  <p:stCondLst>
                                    <p:cond delay="0"/>
                                  </p:stCondLst>
                                  <p:childTnLst>
                                    <p:set>
                                      <p:cBhvr>
                                        <p:cTn id="247" dur="1" fill="hold">
                                          <p:stCondLst>
                                            <p:cond delay="0"/>
                                          </p:stCondLst>
                                        </p:cTn>
                                        <p:tgtEl>
                                          <p:spTgt spid="8"/>
                                        </p:tgtEl>
                                        <p:attrNameLst>
                                          <p:attrName>style.visibility</p:attrName>
                                        </p:attrNameLst>
                                      </p:cBhvr>
                                      <p:to>
                                        <p:strVal val="visible"/>
                                      </p:to>
                                    </p:set>
                                    <p:animEffect transition="in" filter="wipe(right)">
                                      <p:cBhvr>
                                        <p:cTn id="248" dur="2000"/>
                                        <p:tgtEl>
                                          <p:spTgt spid="8"/>
                                        </p:tgtEl>
                                      </p:cBhvr>
                                    </p:animEffect>
                                  </p:childTnLst>
                                </p:cTn>
                              </p:par>
                              <p:par>
                                <p:cTn id="249" presetID="7" presetClass="emph" presetSubtype="2" fill="hold" nodeType="withEffect">
                                  <p:stCondLst>
                                    <p:cond delay="0"/>
                                  </p:stCondLst>
                                  <p:childTnLst>
                                    <p:animClr clrSpc="rgb" dir="cw">
                                      <p:cBhvr>
                                        <p:cTn id="250" dur="2000" fill="hold"/>
                                        <p:tgtEl>
                                          <p:spTgt spid="8"/>
                                        </p:tgtEl>
                                        <p:attrNameLst>
                                          <p:attrName>stroke.color</p:attrName>
                                        </p:attrNameLst>
                                      </p:cBhvr>
                                      <p:to>
                                        <a:srgbClr val="BFBFBF"/>
                                      </p:to>
                                    </p:animClr>
                                    <p:set>
                                      <p:cBhvr>
                                        <p:cTn id="251" dur="2000" fill="hold"/>
                                        <p:tgtEl>
                                          <p:spTgt spid="8"/>
                                        </p:tgtEl>
                                        <p:attrNameLst>
                                          <p:attrName>stroke.on</p:attrName>
                                        </p:attrNameLst>
                                      </p:cBhvr>
                                      <p:to>
                                        <p:strVal val="true"/>
                                      </p:to>
                                    </p:set>
                                  </p:childTnLst>
                                </p:cTn>
                              </p:par>
                            </p:childTnLst>
                          </p:cTn>
                        </p:par>
                        <p:par>
                          <p:cTn id="252" fill="hold">
                            <p:stCondLst>
                              <p:cond delay="2000"/>
                            </p:stCondLst>
                            <p:childTnLst>
                              <p:par>
                                <p:cTn id="253" presetID="22" presetClass="entr" presetSubtype="2" fill="hold" nodeType="afterEffect">
                                  <p:stCondLst>
                                    <p:cond delay="0"/>
                                  </p:stCondLst>
                                  <p:childTnLst>
                                    <p:set>
                                      <p:cBhvr>
                                        <p:cTn id="254" dur="1" fill="hold">
                                          <p:stCondLst>
                                            <p:cond delay="0"/>
                                          </p:stCondLst>
                                        </p:cTn>
                                        <p:tgtEl>
                                          <p:spTgt spid="10"/>
                                        </p:tgtEl>
                                        <p:attrNameLst>
                                          <p:attrName>style.visibility</p:attrName>
                                        </p:attrNameLst>
                                      </p:cBhvr>
                                      <p:to>
                                        <p:strVal val="visible"/>
                                      </p:to>
                                    </p:set>
                                    <p:animEffect transition="in" filter="wipe(right)">
                                      <p:cBhvr>
                                        <p:cTn id="255" dur="2000"/>
                                        <p:tgtEl>
                                          <p:spTgt spid="10"/>
                                        </p:tgtEl>
                                      </p:cBhvr>
                                    </p:animEffect>
                                  </p:childTnLst>
                                </p:cTn>
                              </p:par>
                              <p:par>
                                <p:cTn id="256" presetID="7" presetClass="emph" presetSubtype="2" fill="hold" nodeType="withEffect">
                                  <p:stCondLst>
                                    <p:cond delay="0"/>
                                  </p:stCondLst>
                                  <p:childTnLst>
                                    <p:animClr clrSpc="rgb" dir="cw">
                                      <p:cBhvr>
                                        <p:cTn id="257" dur="2000" fill="hold"/>
                                        <p:tgtEl>
                                          <p:spTgt spid="10"/>
                                        </p:tgtEl>
                                        <p:attrNameLst>
                                          <p:attrName>stroke.color</p:attrName>
                                        </p:attrNameLst>
                                      </p:cBhvr>
                                      <p:to>
                                        <a:srgbClr val="BFBFBF"/>
                                      </p:to>
                                    </p:animClr>
                                    <p:set>
                                      <p:cBhvr>
                                        <p:cTn id="258" dur="2000" fill="hold"/>
                                        <p:tgtEl>
                                          <p:spTgt spid="10"/>
                                        </p:tgtEl>
                                        <p:attrNameLst>
                                          <p:attrName>stroke.on</p:attrName>
                                        </p:attrNameLst>
                                      </p:cBhvr>
                                      <p:to>
                                        <p:strVal val="true"/>
                                      </p:to>
                                    </p:set>
                                  </p:childTnLst>
                                </p:cTn>
                              </p:par>
                            </p:childTnLst>
                          </p:cTn>
                        </p:par>
                      </p:childTnLst>
                    </p:cTn>
                  </p:par>
                  <p:par>
                    <p:cTn id="259" fill="hold">
                      <p:stCondLst>
                        <p:cond delay="indefinite"/>
                      </p:stCondLst>
                      <p:childTnLst>
                        <p:par>
                          <p:cTn id="260" fill="hold">
                            <p:stCondLst>
                              <p:cond delay="0"/>
                            </p:stCondLst>
                            <p:childTnLst>
                              <p:par>
                                <p:cTn id="261" presetID="22" presetClass="entr" presetSubtype="4" fill="hold" grpId="2" nodeType="clickEffect">
                                  <p:stCondLst>
                                    <p:cond delay="0"/>
                                  </p:stCondLst>
                                  <p:childTnLst>
                                    <p:set>
                                      <p:cBhvr>
                                        <p:cTn id="262" dur="1" fill="hold">
                                          <p:stCondLst>
                                            <p:cond delay="0"/>
                                          </p:stCondLst>
                                        </p:cTn>
                                        <p:tgtEl>
                                          <p:spTgt spid="2">
                                            <p:bg/>
                                          </p:spTgt>
                                        </p:tgtEl>
                                        <p:attrNameLst>
                                          <p:attrName>style.visibility</p:attrName>
                                        </p:attrNameLst>
                                      </p:cBhvr>
                                      <p:to>
                                        <p:strVal val="visible"/>
                                      </p:to>
                                    </p:set>
                                    <p:animEffect transition="in" filter="wipe(down)">
                                      <p:cBhvr>
                                        <p:cTn id="263" dur="500"/>
                                        <p:tgtEl>
                                          <p:spTgt spid="2">
                                            <p:bg/>
                                          </p:spTgt>
                                        </p:tgtEl>
                                      </p:cBhvr>
                                    </p:animEffect>
                                  </p:childTnLst>
                                </p:cTn>
                              </p:par>
                              <p:par>
                                <p:cTn id="264" presetID="22" presetClass="entr" presetSubtype="4" fill="hold" grpId="2" nodeType="withEffect">
                                  <p:stCondLst>
                                    <p:cond delay="0"/>
                                  </p:stCondLst>
                                  <p:childTnLst>
                                    <p:set>
                                      <p:cBhvr>
                                        <p:cTn id="265" dur="1" fill="hold">
                                          <p:stCondLst>
                                            <p:cond delay="0"/>
                                          </p:stCondLst>
                                        </p:cTn>
                                        <p:tgtEl>
                                          <p:spTgt spid="2">
                                            <p:txEl>
                                              <p:pRg st="0" end="0"/>
                                            </p:txEl>
                                          </p:spTgt>
                                        </p:tgtEl>
                                        <p:attrNameLst>
                                          <p:attrName>style.visibility</p:attrName>
                                        </p:attrNameLst>
                                      </p:cBhvr>
                                      <p:to>
                                        <p:strVal val="visible"/>
                                      </p:to>
                                    </p:set>
                                    <p:animEffect transition="in" filter="wipe(down)">
                                      <p:cBhvr>
                                        <p:cTn id="266" dur="500"/>
                                        <p:tgtEl>
                                          <p:spTgt spid="2">
                                            <p:txEl>
                                              <p:pRg st="0" end="0"/>
                                            </p:txEl>
                                          </p:spTgt>
                                        </p:tgtEl>
                                      </p:cBhvr>
                                    </p:animEffect>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grpId="0" nodeType="clickEffect">
                                  <p:stCondLst>
                                    <p:cond delay="0"/>
                                  </p:stCondLst>
                                  <p:childTnLst>
                                    <p:set>
                                      <p:cBhvr>
                                        <p:cTn id="270" dur="1" fill="hold">
                                          <p:stCondLst>
                                            <p:cond delay="0"/>
                                          </p:stCondLst>
                                        </p:cTn>
                                        <p:tgtEl>
                                          <p:spTgt spid="144">
                                            <p:txEl>
                                              <p:pRg st="2" end="2"/>
                                            </p:txEl>
                                          </p:spTgt>
                                        </p:tgtEl>
                                        <p:attrNameLst>
                                          <p:attrName>style.visibility</p:attrName>
                                        </p:attrNameLst>
                                      </p:cBhvr>
                                      <p:to>
                                        <p:strVal val="visible"/>
                                      </p:to>
                                    </p:set>
                                    <p:animEffect transition="in" filter="wipe(left)">
                                      <p:cBhvr>
                                        <p:cTn id="271" dur="500"/>
                                        <p:tgtEl>
                                          <p:spTgt spid="1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3" grpId="1"/>
      <p:bldP spid="144" grpId="0" uiExpand="1" build="p"/>
      <p:bldP spid="147" grpId="0" animBg="1"/>
      <p:bldP spid="155" grpId="0" animBg="1"/>
      <p:bldP spid="156" grpId="0" animBg="1"/>
      <p:bldP spid="157" grpId="0" animBg="1"/>
      <p:bldP spid="158" grpId="0" animBg="1"/>
      <p:bldP spid="160" grpId="0" animBg="1"/>
      <p:bldP spid="160" grpId="1" animBg="1"/>
      <p:bldP spid="162" grpId="0" animBg="1"/>
      <p:bldP spid="162" grpId="1" animBg="1"/>
      <p:bldP spid="165" grpId="0" animBg="1"/>
      <p:bldP spid="165" grpId="1" animBg="1"/>
      <p:bldP spid="167" grpId="0" animBg="1"/>
      <p:bldP spid="169" grpId="0" animBg="1"/>
      <p:bldP spid="169" grpId="1" animBg="1"/>
      <p:bldP spid="171" grpId="0" animBg="1"/>
      <p:bldP spid="171" grpId="1" animBg="1"/>
      <p:bldP spid="175" grpId="0" animBg="1"/>
      <p:bldP spid="175" grpId="1" animBg="1"/>
      <p:bldP spid="2" grpId="0" animBg="1"/>
      <p:bldP spid="2" grpId="1" animBg="1"/>
      <p:bldP spid="2" grpId="2" build="allAtOnce" animBg="1"/>
      <p:bldP spid="2" grpId="3" build="allAtOnce" animBg="1"/>
      <p:bldP spid="5" grpId="0" animBg="1"/>
      <p:bldP spid="6" grpId="0" animBg="1"/>
      <p:bldP spid="6" grpId="1" animBg="1"/>
      <p:bldP spid="6" grpId="2" build="allAtOnce"/>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4DCC6557-7C08-8E6A-FE80-BF7F735F171B}"/>
              </a:ext>
            </a:extLst>
          </p:cNvPr>
          <p:cNvSpPr txBox="1"/>
          <p:nvPr/>
        </p:nvSpPr>
        <p:spPr>
          <a:xfrm>
            <a:off x="1115437" y="1914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How Git and Git collaborate?</a:t>
            </a:r>
            <a:endParaRPr lang="en-IN" sz="3600" b="1" dirty="0">
              <a:ln>
                <a:solidFill>
                  <a:srgbClr val="DADADA"/>
                </a:solidFill>
              </a:ln>
              <a:solidFill>
                <a:schemeClr val="bg1">
                  <a:lumMod val="75000"/>
                </a:schemeClr>
              </a:solidFill>
              <a:latin typeface="Amasis MT Pro Black" panose="02040A04050005020304" pitchFamily="18" charset="0"/>
            </a:endParaRPr>
          </a:p>
        </p:txBody>
      </p:sp>
      <p:pic>
        <p:nvPicPr>
          <p:cNvPr id="135" name="Picture 134" descr="Shape&#10;&#10;Description automatically generated with low confidence">
            <a:extLst>
              <a:ext uri="{FF2B5EF4-FFF2-40B4-BE49-F238E27FC236}">
                <a16:creationId xmlns:a16="http://schemas.microsoft.com/office/drawing/2014/main" id="{DB7F1229-F424-91F9-66D0-6AA722E29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897898" y="952957"/>
            <a:ext cx="397763" cy="397763"/>
          </a:xfrm>
          <a:prstGeom prst="rect">
            <a:avLst/>
          </a:prstGeom>
        </p:spPr>
      </p:pic>
      <p:pic>
        <p:nvPicPr>
          <p:cNvPr id="141" name="Picture 140" descr="Shape&#10;&#10;Description automatically generated with low confidence">
            <a:extLst>
              <a:ext uri="{FF2B5EF4-FFF2-40B4-BE49-F238E27FC236}">
                <a16:creationId xmlns:a16="http://schemas.microsoft.com/office/drawing/2014/main" id="{B1A1F677-9BF0-C8E3-CAA7-0591219EE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395916" y="952957"/>
            <a:ext cx="397763" cy="397763"/>
          </a:xfrm>
          <a:prstGeom prst="rect">
            <a:avLst/>
          </a:prstGeom>
        </p:spPr>
      </p:pic>
      <p:sp>
        <p:nvSpPr>
          <p:cNvPr id="133" name="TextBox 132">
            <a:extLst>
              <a:ext uri="{FF2B5EF4-FFF2-40B4-BE49-F238E27FC236}">
                <a16:creationId xmlns:a16="http://schemas.microsoft.com/office/drawing/2014/main" id="{3DB9241A-9427-0BF6-06D8-E586A142DAE8}"/>
              </a:ext>
            </a:extLst>
          </p:cNvPr>
          <p:cNvSpPr txBox="1"/>
          <p:nvPr/>
        </p:nvSpPr>
        <p:spPr>
          <a:xfrm>
            <a:off x="4995470" y="889235"/>
            <a:ext cx="1652737" cy="4001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t>Collaboration</a:t>
            </a:r>
            <a:endParaRPr lang="en-IN" sz="2000" b="1" dirty="0"/>
          </a:p>
        </p:txBody>
      </p:sp>
      <p:pic>
        <p:nvPicPr>
          <p:cNvPr id="134" name="Picture 133">
            <a:extLst>
              <a:ext uri="{FF2B5EF4-FFF2-40B4-BE49-F238E27FC236}">
                <a16:creationId xmlns:a16="http://schemas.microsoft.com/office/drawing/2014/main" id="{4B86877C-B9FC-BE53-2530-8FFF660ABE9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4520808" y="757733"/>
            <a:ext cx="560261" cy="560261"/>
          </a:xfrm>
          <a:prstGeom prst="rect">
            <a:avLst/>
          </a:prstGeom>
        </p:spPr>
      </p:pic>
      <p:pic>
        <p:nvPicPr>
          <p:cNvPr id="2056" name="Picture 8" descr="See the source image">
            <a:extLst>
              <a:ext uri="{FF2B5EF4-FFF2-40B4-BE49-F238E27FC236}">
                <a16:creationId xmlns:a16="http://schemas.microsoft.com/office/drawing/2014/main" id="{AEA8A2C5-2F27-FA85-5F99-2AC73E1D2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0062" y="854325"/>
            <a:ext cx="618157" cy="5583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05182D-10D2-2561-3994-58F053FA1E23}"/>
              </a:ext>
            </a:extLst>
          </p:cNvPr>
          <p:cNvSpPr txBox="1"/>
          <p:nvPr/>
        </p:nvSpPr>
        <p:spPr>
          <a:xfrm flipH="1">
            <a:off x="221851" y="1227515"/>
            <a:ext cx="4199140" cy="412934"/>
          </a:xfrm>
          <a:prstGeom prst="rect">
            <a:avLst/>
          </a:prstGeom>
          <a:noFill/>
        </p:spPr>
        <p:txBody>
          <a:bodyPr wrap="square">
            <a:spAutoFit/>
          </a:bodyPr>
          <a:lstStyle/>
          <a:p>
            <a:pPr marL="457200" marR="457200">
              <a:lnSpc>
                <a:spcPct val="125000"/>
              </a:lnSpc>
              <a:spcBef>
                <a:spcPts val="800"/>
              </a:spcBef>
              <a:spcAft>
                <a:spcPts val="800"/>
              </a:spcAft>
            </a:pPr>
            <a:r>
              <a:rPr lang="en-US" b="1" dirty="0">
                <a:solidFill>
                  <a:srgbClr val="06D6A0"/>
                </a:solidFill>
                <a:latin typeface="Calibri" panose="020F0502020204030204" pitchFamily="34" charset="0"/>
                <a:cs typeface="Times New Roman" panose="02020603050405020304" pitchFamily="18" charset="0"/>
              </a:rPr>
              <a:t>Fetching remote changes</a:t>
            </a:r>
            <a:endParaRPr lang="en-US" b="1" dirty="0">
              <a:solidFill>
                <a:srgbClr val="06D6A0"/>
              </a:solidFill>
            </a:endParaRPr>
          </a:p>
        </p:txBody>
      </p:sp>
      <p:pic>
        <p:nvPicPr>
          <p:cNvPr id="12" name="Picture 8" descr="See the source image">
            <a:extLst>
              <a:ext uri="{FF2B5EF4-FFF2-40B4-BE49-F238E27FC236}">
                <a16:creationId xmlns:a16="http://schemas.microsoft.com/office/drawing/2014/main" id="{54E0BB4D-1731-EB86-E099-DB55D40C5B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852" y="1227514"/>
            <a:ext cx="457191" cy="41293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9116AF0-3D69-4598-F2EC-B21ADB3E5E86}"/>
              </a:ext>
            </a:extLst>
          </p:cNvPr>
          <p:cNvSpPr txBox="1"/>
          <p:nvPr/>
        </p:nvSpPr>
        <p:spPr>
          <a:xfrm>
            <a:off x="232737" y="1716937"/>
            <a:ext cx="4009040" cy="2031325"/>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marL="285750" indent="-285750" fontAlgn="base">
              <a:buFont typeface="Wingdings" panose="05000000000000000000" pitchFamily="2" charset="2"/>
              <a:buChar char="q"/>
            </a:pPr>
            <a:r>
              <a:rPr lang="en-US" sz="1400" dirty="0"/>
              <a:t>it updates the remote tracking branch. Then you just do a normal merge operation between the remote tracking branch and the local branch </a:t>
            </a:r>
            <a:r>
              <a:rPr lang="en-US" altLang="en-US" sz="1400" dirty="0">
                <a:solidFill>
                  <a:srgbClr val="161616"/>
                </a:solidFill>
                <a:ea typeface="Times New Roman" panose="02020603050405020304" pitchFamily="18" charset="0"/>
                <a:cs typeface="Arial" panose="020B0604020202020204" pitchFamily="34" charset="0"/>
              </a:rPr>
              <a:t>in this example </a:t>
            </a:r>
            <a:r>
              <a:rPr lang="en-US" altLang="en-US" sz="1400" dirty="0">
                <a:solidFill>
                  <a:srgbClr val="161616"/>
                </a:solidFill>
                <a:ea typeface="Times New Roman" panose="02020603050405020304" pitchFamily="18" charset="0"/>
                <a:cs typeface="Courier New" panose="02070309020205020404" pitchFamily="49" charset="0"/>
              </a:rPr>
              <a:t>git checkout master; git merge repo1/master</a:t>
            </a:r>
            <a:r>
              <a:rPr lang="en-US" altLang="en-US" sz="1400" dirty="0">
                <a:solidFill>
                  <a:srgbClr val="161616"/>
                </a:solidFill>
                <a:ea typeface="Times New Roman" panose="02020603050405020304" pitchFamily="18" charset="0"/>
                <a:cs typeface="Arial" panose="020B0604020202020204" pitchFamily="34" charset="0"/>
              </a:rPr>
              <a:t>.</a:t>
            </a:r>
            <a:r>
              <a:rPr lang="en-US" altLang="en-US" sz="1400" dirty="0"/>
              <a:t> </a:t>
            </a:r>
          </a:p>
          <a:p>
            <a:pPr marL="285750" indent="-285750" fontAlgn="base">
              <a:buFont typeface="Wingdings" panose="05000000000000000000" pitchFamily="2" charset="2"/>
              <a:buChar char="q"/>
            </a:pPr>
            <a:r>
              <a:rPr lang="en-US" sz="1400" dirty="0"/>
              <a:t> </a:t>
            </a:r>
            <a:r>
              <a:rPr lang="en-US" altLang="en-US" sz="1400" dirty="0">
                <a:solidFill>
                  <a:srgbClr val="161616"/>
                </a:solidFill>
                <a:ea typeface="Times New Roman" panose="02020603050405020304" pitchFamily="18" charset="0"/>
                <a:cs typeface="Arial" panose="020B0604020202020204" pitchFamily="34" charset="0"/>
              </a:rPr>
              <a:t>After a fetch you can use the </a:t>
            </a:r>
            <a:r>
              <a:rPr lang="en-US" altLang="en-US" sz="1400" dirty="0">
                <a:solidFill>
                  <a:srgbClr val="161616"/>
                </a:solidFill>
                <a:ea typeface="Times New Roman" panose="02020603050405020304" pitchFamily="18" charset="0"/>
                <a:cs typeface="Courier New" panose="02070309020205020404" pitchFamily="49" charset="0"/>
              </a:rPr>
              <a:t>FETCH_HEAD</a:t>
            </a:r>
            <a:r>
              <a:rPr lang="en-US" altLang="en-US" sz="1400" dirty="0">
                <a:solidFill>
                  <a:srgbClr val="161616"/>
                </a:solidFill>
                <a:ea typeface="Times New Roman" panose="02020603050405020304" pitchFamily="18" charset="0"/>
                <a:cs typeface="Arial" panose="020B0604020202020204" pitchFamily="34" charset="0"/>
              </a:rPr>
              <a:t> name in the merge command as shortcut to the fetched remote branch, like </a:t>
            </a:r>
            <a:r>
              <a:rPr lang="en-US" altLang="en-US" sz="1400" dirty="0">
                <a:solidFill>
                  <a:srgbClr val="161616"/>
                </a:solidFill>
                <a:ea typeface="Times New Roman" panose="02020603050405020304" pitchFamily="18" charset="0"/>
                <a:cs typeface="Courier New" panose="02070309020205020404" pitchFamily="49" charset="0"/>
              </a:rPr>
              <a:t>git merge FETCH_HEAD</a:t>
            </a:r>
            <a:r>
              <a:rPr lang="en-US" altLang="en-US" sz="1400" dirty="0"/>
              <a:t> </a:t>
            </a:r>
          </a:p>
        </p:txBody>
      </p:sp>
      <p:sp>
        <p:nvSpPr>
          <p:cNvPr id="16" name="Rectangle 15">
            <a:extLst>
              <a:ext uri="{FF2B5EF4-FFF2-40B4-BE49-F238E27FC236}">
                <a16:creationId xmlns:a16="http://schemas.microsoft.com/office/drawing/2014/main" id="{F10E3D71-3F6E-31D9-2202-5830A6E97F63}"/>
              </a:ext>
            </a:extLst>
          </p:cNvPr>
          <p:cNvSpPr/>
          <p:nvPr/>
        </p:nvSpPr>
        <p:spPr>
          <a:xfrm>
            <a:off x="4520808" y="2208418"/>
            <a:ext cx="2582725" cy="4213176"/>
          </a:xfrm>
          <a:prstGeom prst="rect">
            <a:avLst/>
          </a:prstGeom>
          <a:solidFill>
            <a:srgbClr val="073B4C">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56EB0E2F-A3A1-B43D-E675-696389D8CADC}"/>
              </a:ext>
            </a:extLst>
          </p:cNvPr>
          <p:cNvSpPr/>
          <p:nvPr/>
        </p:nvSpPr>
        <p:spPr>
          <a:xfrm>
            <a:off x="8011793" y="1797993"/>
            <a:ext cx="3980175" cy="692437"/>
          </a:xfrm>
          <a:prstGeom prst="roundRect">
            <a:avLst/>
          </a:prstGeom>
          <a:solidFill>
            <a:srgbClr val="06D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18" name="Rectangle 17">
            <a:extLst>
              <a:ext uri="{FF2B5EF4-FFF2-40B4-BE49-F238E27FC236}">
                <a16:creationId xmlns:a16="http://schemas.microsoft.com/office/drawing/2014/main" id="{DFEAFBB8-D775-3501-5D8C-64357916DA34}"/>
              </a:ext>
            </a:extLst>
          </p:cNvPr>
          <p:cNvSpPr/>
          <p:nvPr/>
        </p:nvSpPr>
        <p:spPr>
          <a:xfrm>
            <a:off x="8011790" y="2187624"/>
            <a:ext cx="3980187" cy="4213176"/>
          </a:xfrm>
          <a:prstGeom prst="rect">
            <a:avLst/>
          </a:prstGeom>
          <a:solidFill>
            <a:srgbClr val="06D6A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8FDA8F0-6372-274E-E413-31D69B657C8F}"/>
              </a:ext>
            </a:extLst>
          </p:cNvPr>
          <p:cNvSpPr/>
          <p:nvPr/>
        </p:nvSpPr>
        <p:spPr>
          <a:xfrm>
            <a:off x="4538632" y="1789783"/>
            <a:ext cx="2582725" cy="70064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Remote repository</a:t>
            </a:r>
            <a:endParaRPr lang="en-IN" b="1" dirty="0"/>
          </a:p>
        </p:txBody>
      </p:sp>
      <p:cxnSp>
        <p:nvCxnSpPr>
          <p:cNvPr id="21" name="Straight Connector 20">
            <a:extLst>
              <a:ext uri="{FF2B5EF4-FFF2-40B4-BE49-F238E27FC236}">
                <a16:creationId xmlns:a16="http://schemas.microsoft.com/office/drawing/2014/main" id="{6483B96C-0077-B2F2-9EDE-BAAD802F7E15}"/>
              </a:ext>
            </a:extLst>
          </p:cNvPr>
          <p:cNvCxnSpPr>
            <a:cxnSpLocks/>
          </p:cNvCxnSpPr>
          <p:nvPr/>
        </p:nvCxnSpPr>
        <p:spPr>
          <a:xfrm rot="16200000">
            <a:off x="5595178" y="5725885"/>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C1254FA-786F-6B2B-12B3-2F238EC0E940}"/>
              </a:ext>
            </a:extLst>
          </p:cNvPr>
          <p:cNvSpPr>
            <a:spLocks noChangeAspect="1"/>
          </p:cNvSpPr>
          <p:nvPr/>
        </p:nvSpPr>
        <p:spPr>
          <a:xfrm>
            <a:off x="5613131" y="5926222"/>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23" name="Oval 22">
            <a:extLst>
              <a:ext uri="{FF2B5EF4-FFF2-40B4-BE49-F238E27FC236}">
                <a16:creationId xmlns:a16="http://schemas.microsoft.com/office/drawing/2014/main" id="{EA79995F-8FBC-CCC0-36D5-B5C24C68F5A9}"/>
              </a:ext>
            </a:extLst>
          </p:cNvPr>
          <p:cNvSpPr>
            <a:spLocks noChangeAspect="1"/>
          </p:cNvSpPr>
          <p:nvPr/>
        </p:nvSpPr>
        <p:spPr>
          <a:xfrm>
            <a:off x="5613131" y="5381548"/>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24" name="Straight Connector 23">
            <a:extLst>
              <a:ext uri="{FF2B5EF4-FFF2-40B4-BE49-F238E27FC236}">
                <a16:creationId xmlns:a16="http://schemas.microsoft.com/office/drawing/2014/main" id="{0ABE08A2-4526-8B27-55D6-9623D20EEC32}"/>
              </a:ext>
            </a:extLst>
          </p:cNvPr>
          <p:cNvCxnSpPr>
            <a:cxnSpLocks/>
          </p:cNvCxnSpPr>
          <p:nvPr/>
        </p:nvCxnSpPr>
        <p:spPr>
          <a:xfrm rot="16200000">
            <a:off x="5586327" y="5179097"/>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23A09DAD-8A12-4A0E-EEB3-28DA035475C9}"/>
              </a:ext>
            </a:extLst>
          </p:cNvPr>
          <p:cNvSpPr>
            <a:spLocks noChangeAspect="1"/>
          </p:cNvSpPr>
          <p:nvPr/>
        </p:nvSpPr>
        <p:spPr>
          <a:xfrm>
            <a:off x="5598324" y="4834798"/>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cxnSp>
        <p:nvCxnSpPr>
          <p:cNvPr id="42" name="Straight Connector 41">
            <a:extLst>
              <a:ext uri="{FF2B5EF4-FFF2-40B4-BE49-F238E27FC236}">
                <a16:creationId xmlns:a16="http://schemas.microsoft.com/office/drawing/2014/main" id="{51CB3CCB-A692-660D-EF11-023C045065A2}"/>
              </a:ext>
            </a:extLst>
          </p:cNvPr>
          <p:cNvCxnSpPr>
            <a:cxnSpLocks/>
          </p:cNvCxnSpPr>
          <p:nvPr/>
        </p:nvCxnSpPr>
        <p:spPr>
          <a:xfrm rot="16200000">
            <a:off x="5601181" y="4614581"/>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A8942188-A7CC-0EA9-E172-368F47F5BEFB}"/>
              </a:ext>
            </a:extLst>
          </p:cNvPr>
          <p:cNvSpPr>
            <a:spLocks noChangeAspect="1"/>
          </p:cNvSpPr>
          <p:nvPr/>
        </p:nvSpPr>
        <p:spPr>
          <a:xfrm>
            <a:off x="5613178" y="4270282"/>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sp>
        <p:nvSpPr>
          <p:cNvPr id="44" name="Rectangle 43">
            <a:extLst>
              <a:ext uri="{FF2B5EF4-FFF2-40B4-BE49-F238E27FC236}">
                <a16:creationId xmlns:a16="http://schemas.microsoft.com/office/drawing/2014/main" id="{CD91AEB2-9C7F-D7C4-044A-E4E452863A57}"/>
              </a:ext>
            </a:extLst>
          </p:cNvPr>
          <p:cNvSpPr/>
          <p:nvPr/>
        </p:nvSpPr>
        <p:spPr>
          <a:xfrm>
            <a:off x="5279970" y="3468983"/>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45" name="Straight Connector 44">
            <a:extLst>
              <a:ext uri="{FF2B5EF4-FFF2-40B4-BE49-F238E27FC236}">
                <a16:creationId xmlns:a16="http://schemas.microsoft.com/office/drawing/2014/main" id="{BE6CE53A-51BE-5671-CF28-1A49E66C353E}"/>
              </a:ext>
            </a:extLst>
          </p:cNvPr>
          <p:cNvCxnSpPr>
            <a:cxnSpLocks/>
          </p:cNvCxnSpPr>
          <p:nvPr/>
        </p:nvCxnSpPr>
        <p:spPr>
          <a:xfrm rot="16200000">
            <a:off x="5499735" y="4023998"/>
            <a:ext cx="50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6" name="Arrow: Right 45">
            <a:extLst>
              <a:ext uri="{FF2B5EF4-FFF2-40B4-BE49-F238E27FC236}">
                <a16:creationId xmlns:a16="http://schemas.microsoft.com/office/drawing/2014/main" id="{960C457C-9C62-3531-8BA0-A7F898ADBC4B}"/>
              </a:ext>
            </a:extLst>
          </p:cNvPr>
          <p:cNvSpPr/>
          <p:nvPr/>
        </p:nvSpPr>
        <p:spPr>
          <a:xfrm>
            <a:off x="6564619" y="3382975"/>
            <a:ext cx="1769841" cy="558320"/>
          </a:xfrm>
          <a:prstGeom prst="rightArrow">
            <a:avLst>
              <a:gd name="adj1" fmla="val 50000"/>
              <a:gd name="adj2" fmla="val 89017"/>
            </a:avLst>
          </a:prstGeom>
          <a:solidFill>
            <a:srgbClr val="F0F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EC466E"/>
                </a:solidFill>
              </a:rPr>
              <a:t>fetch</a:t>
            </a:r>
            <a:endParaRPr lang="en-IN" b="1" dirty="0">
              <a:solidFill>
                <a:srgbClr val="EC466E"/>
              </a:solidFill>
            </a:endParaRPr>
          </a:p>
        </p:txBody>
      </p:sp>
      <p:cxnSp>
        <p:nvCxnSpPr>
          <p:cNvPr id="47" name="Straight Connector 46">
            <a:extLst>
              <a:ext uri="{FF2B5EF4-FFF2-40B4-BE49-F238E27FC236}">
                <a16:creationId xmlns:a16="http://schemas.microsoft.com/office/drawing/2014/main" id="{248BCAAC-7326-3241-E669-E15674A24CC1}"/>
              </a:ext>
            </a:extLst>
          </p:cNvPr>
          <p:cNvCxnSpPr>
            <a:cxnSpLocks/>
          </p:cNvCxnSpPr>
          <p:nvPr/>
        </p:nvCxnSpPr>
        <p:spPr>
          <a:xfrm rot="16200000">
            <a:off x="8753098" y="5725885"/>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095F111-9CDA-E4C4-BE12-5B6E8F4D0FF5}"/>
              </a:ext>
            </a:extLst>
          </p:cNvPr>
          <p:cNvSpPr>
            <a:spLocks noChangeAspect="1"/>
          </p:cNvSpPr>
          <p:nvPr/>
        </p:nvSpPr>
        <p:spPr>
          <a:xfrm>
            <a:off x="8771051" y="5926222"/>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49" name="Oval 48">
            <a:extLst>
              <a:ext uri="{FF2B5EF4-FFF2-40B4-BE49-F238E27FC236}">
                <a16:creationId xmlns:a16="http://schemas.microsoft.com/office/drawing/2014/main" id="{99B119AD-D876-91B8-B49F-BB3AA7EDCF10}"/>
              </a:ext>
            </a:extLst>
          </p:cNvPr>
          <p:cNvSpPr>
            <a:spLocks noChangeAspect="1"/>
          </p:cNvSpPr>
          <p:nvPr/>
        </p:nvSpPr>
        <p:spPr>
          <a:xfrm>
            <a:off x="8771051" y="5381548"/>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50" name="Straight Connector 49">
            <a:extLst>
              <a:ext uri="{FF2B5EF4-FFF2-40B4-BE49-F238E27FC236}">
                <a16:creationId xmlns:a16="http://schemas.microsoft.com/office/drawing/2014/main" id="{F1C33EC6-D382-86BE-13BE-B90B7A30C44B}"/>
              </a:ext>
            </a:extLst>
          </p:cNvPr>
          <p:cNvCxnSpPr>
            <a:cxnSpLocks/>
          </p:cNvCxnSpPr>
          <p:nvPr/>
        </p:nvCxnSpPr>
        <p:spPr>
          <a:xfrm rot="16200000">
            <a:off x="8744247" y="5179097"/>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82EF409-40A5-1B6F-30ED-546AFBB58B37}"/>
              </a:ext>
            </a:extLst>
          </p:cNvPr>
          <p:cNvSpPr>
            <a:spLocks noChangeAspect="1"/>
          </p:cNvSpPr>
          <p:nvPr/>
        </p:nvSpPr>
        <p:spPr>
          <a:xfrm>
            <a:off x="8756244" y="4834798"/>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cxnSp>
        <p:nvCxnSpPr>
          <p:cNvPr id="52" name="Straight Connector 51">
            <a:extLst>
              <a:ext uri="{FF2B5EF4-FFF2-40B4-BE49-F238E27FC236}">
                <a16:creationId xmlns:a16="http://schemas.microsoft.com/office/drawing/2014/main" id="{C0631AC8-FE3F-E28E-36AB-DFFDD4F0BD49}"/>
              </a:ext>
            </a:extLst>
          </p:cNvPr>
          <p:cNvCxnSpPr>
            <a:cxnSpLocks/>
          </p:cNvCxnSpPr>
          <p:nvPr/>
        </p:nvCxnSpPr>
        <p:spPr>
          <a:xfrm rot="16200000">
            <a:off x="8759101" y="4614581"/>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B0EA358A-2864-9F63-D6D1-425653AEE531}"/>
              </a:ext>
            </a:extLst>
          </p:cNvPr>
          <p:cNvSpPr>
            <a:spLocks noChangeAspect="1"/>
          </p:cNvSpPr>
          <p:nvPr/>
        </p:nvSpPr>
        <p:spPr>
          <a:xfrm>
            <a:off x="8771098" y="4270282"/>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sp>
        <p:nvSpPr>
          <p:cNvPr id="54" name="Rectangle 53">
            <a:extLst>
              <a:ext uri="{FF2B5EF4-FFF2-40B4-BE49-F238E27FC236}">
                <a16:creationId xmlns:a16="http://schemas.microsoft.com/office/drawing/2014/main" id="{DA6ABC10-9F1A-E2E8-F446-B22EEE92E1ED}"/>
              </a:ext>
            </a:extLst>
          </p:cNvPr>
          <p:cNvSpPr/>
          <p:nvPr/>
        </p:nvSpPr>
        <p:spPr>
          <a:xfrm>
            <a:off x="8437890" y="3468983"/>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55" name="Straight Connector 54">
            <a:extLst>
              <a:ext uri="{FF2B5EF4-FFF2-40B4-BE49-F238E27FC236}">
                <a16:creationId xmlns:a16="http://schemas.microsoft.com/office/drawing/2014/main" id="{32094354-7A1B-C5F4-802B-A18BDA5A6280}"/>
              </a:ext>
            </a:extLst>
          </p:cNvPr>
          <p:cNvCxnSpPr>
            <a:cxnSpLocks/>
          </p:cNvCxnSpPr>
          <p:nvPr/>
        </p:nvCxnSpPr>
        <p:spPr>
          <a:xfrm rot="16200000">
            <a:off x="8657655" y="4023998"/>
            <a:ext cx="50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E591D6A-B4AA-C452-F115-DCE8B28B0AA0}"/>
              </a:ext>
            </a:extLst>
          </p:cNvPr>
          <p:cNvCxnSpPr>
            <a:cxnSpLocks/>
          </p:cNvCxnSpPr>
          <p:nvPr/>
        </p:nvCxnSpPr>
        <p:spPr>
          <a:xfrm rot="16200000" flipH="1">
            <a:off x="8722898" y="3331529"/>
            <a:ext cx="360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DC386318-0ECD-B085-80AF-0232395DCE4C}"/>
              </a:ext>
            </a:extLst>
          </p:cNvPr>
          <p:cNvSpPr/>
          <p:nvPr/>
        </p:nvSpPr>
        <p:spPr>
          <a:xfrm>
            <a:off x="8236071" y="2605679"/>
            <a:ext cx="1423820" cy="558320"/>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FETCH_</a:t>
            </a:r>
          </a:p>
          <a:p>
            <a:pPr algn="ctr"/>
            <a:r>
              <a:rPr lang="en-US" dirty="0">
                <a:solidFill>
                  <a:srgbClr val="FF0000"/>
                </a:solidFill>
              </a:rPr>
              <a:t>HEAD</a:t>
            </a:r>
            <a:endParaRPr lang="en-IN" dirty="0">
              <a:solidFill>
                <a:srgbClr val="FF0000"/>
              </a:solidFill>
            </a:endParaRPr>
          </a:p>
        </p:txBody>
      </p:sp>
      <p:sp>
        <p:nvSpPr>
          <p:cNvPr id="59" name="Rectangle 58">
            <a:extLst>
              <a:ext uri="{FF2B5EF4-FFF2-40B4-BE49-F238E27FC236}">
                <a16:creationId xmlns:a16="http://schemas.microsoft.com/office/drawing/2014/main" id="{3CDAC38C-07C6-F6FC-BDF7-175A7177EFDF}"/>
              </a:ext>
            </a:extLst>
          </p:cNvPr>
          <p:cNvSpPr/>
          <p:nvPr/>
        </p:nvSpPr>
        <p:spPr>
          <a:xfrm>
            <a:off x="10817704" y="3972583"/>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60" name="Straight Connector 59">
            <a:extLst>
              <a:ext uri="{FF2B5EF4-FFF2-40B4-BE49-F238E27FC236}">
                <a16:creationId xmlns:a16="http://schemas.microsoft.com/office/drawing/2014/main" id="{A4616CDD-D209-C3FA-15AA-FC0778E9C642}"/>
              </a:ext>
            </a:extLst>
          </p:cNvPr>
          <p:cNvCxnSpPr>
            <a:cxnSpLocks/>
          </p:cNvCxnSpPr>
          <p:nvPr/>
        </p:nvCxnSpPr>
        <p:spPr>
          <a:xfrm rot="16200000" flipH="1">
            <a:off x="11046695" y="3763877"/>
            <a:ext cx="468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D36F5D8-B1DB-ED67-6375-1E01FAA1E1CB}"/>
              </a:ext>
            </a:extLst>
          </p:cNvPr>
          <p:cNvSpPr/>
          <p:nvPr/>
        </p:nvSpPr>
        <p:spPr>
          <a:xfrm>
            <a:off x="10568148" y="2977727"/>
            <a:ext cx="1423820" cy="558320"/>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HEAD</a:t>
            </a:r>
            <a:endParaRPr lang="en-IN" dirty="0">
              <a:solidFill>
                <a:srgbClr val="FF0000"/>
              </a:solidFill>
            </a:endParaRPr>
          </a:p>
        </p:txBody>
      </p:sp>
      <p:cxnSp>
        <p:nvCxnSpPr>
          <p:cNvPr id="63" name="Straight Connector 62">
            <a:extLst>
              <a:ext uri="{FF2B5EF4-FFF2-40B4-BE49-F238E27FC236}">
                <a16:creationId xmlns:a16="http://schemas.microsoft.com/office/drawing/2014/main" id="{4C94E7B2-E4E3-143B-092A-30B2C516A832}"/>
              </a:ext>
            </a:extLst>
          </p:cNvPr>
          <p:cNvCxnSpPr>
            <a:cxnSpLocks/>
          </p:cNvCxnSpPr>
          <p:nvPr/>
        </p:nvCxnSpPr>
        <p:spPr>
          <a:xfrm flipH="1">
            <a:off x="8957392" y="4387508"/>
            <a:ext cx="2365210" cy="395963"/>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FE26E496-0BD6-8F23-57F7-F5EF58B9FCD5}"/>
              </a:ext>
            </a:extLst>
          </p:cNvPr>
          <p:cNvSpPr>
            <a:spLocks noChangeAspect="1"/>
          </p:cNvSpPr>
          <p:nvPr/>
        </p:nvSpPr>
        <p:spPr>
          <a:xfrm>
            <a:off x="287083" y="3807502"/>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TextBox 128">
            <a:extLst>
              <a:ext uri="{FF2B5EF4-FFF2-40B4-BE49-F238E27FC236}">
                <a16:creationId xmlns:a16="http://schemas.microsoft.com/office/drawing/2014/main" id="{A51BCD1D-FF9D-2814-BF28-23E8B6B2813A}"/>
              </a:ext>
            </a:extLst>
          </p:cNvPr>
          <p:cNvSpPr txBox="1"/>
          <p:nvPr/>
        </p:nvSpPr>
        <p:spPr>
          <a:xfrm>
            <a:off x="714599" y="3769101"/>
            <a:ext cx="4216947" cy="5078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clone</a:t>
            </a:r>
          </a:p>
          <a:p>
            <a:pPr lvl="0" eaLnBrk="0" fontAlgn="base" hangingPunct="0">
              <a:spcBef>
                <a:spcPct val="0"/>
              </a:spcBef>
              <a:spcAft>
                <a:spcPct val="0"/>
              </a:spcAft>
            </a:pPr>
            <a:r>
              <a:rPr lang="en-US" sz="1100" dirty="0"/>
              <a:t>creates a "clone" of a remote repository.</a:t>
            </a:r>
            <a:endParaRPr lang="en-IN" sz="1100" dirty="0"/>
          </a:p>
        </p:txBody>
      </p:sp>
      <p:cxnSp>
        <p:nvCxnSpPr>
          <p:cNvPr id="130" name="Straight Connector 129">
            <a:extLst>
              <a:ext uri="{FF2B5EF4-FFF2-40B4-BE49-F238E27FC236}">
                <a16:creationId xmlns:a16="http://schemas.microsoft.com/office/drawing/2014/main" id="{689162D0-0219-7671-34C6-F7CAF23591E0}"/>
              </a:ext>
            </a:extLst>
          </p:cNvPr>
          <p:cNvCxnSpPr>
            <a:cxnSpLocks/>
          </p:cNvCxnSpPr>
          <p:nvPr/>
        </p:nvCxnSpPr>
        <p:spPr>
          <a:xfrm rot="16200000">
            <a:off x="251130" y="4245727"/>
            <a:ext cx="360000" cy="0"/>
          </a:xfrm>
          <a:prstGeom prst="line">
            <a:avLst/>
          </a:prstGeom>
          <a:ln w="28575">
            <a:solidFill>
              <a:srgbClr val="DADADA"/>
            </a:solidFill>
            <a:prstDash val="solid"/>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F7DEF459-07C2-962E-FCC5-9550CF606ECC}"/>
              </a:ext>
            </a:extLst>
          </p:cNvPr>
          <p:cNvSpPr>
            <a:spLocks noChangeAspect="1"/>
          </p:cNvSpPr>
          <p:nvPr/>
        </p:nvSpPr>
        <p:spPr>
          <a:xfrm>
            <a:off x="287083" y="4366094"/>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TextBox 131">
            <a:extLst>
              <a:ext uri="{FF2B5EF4-FFF2-40B4-BE49-F238E27FC236}">
                <a16:creationId xmlns:a16="http://schemas.microsoft.com/office/drawing/2014/main" id="{4D7271C2-0F49-AFA6-B558-100066449FD5}"/>
              </a:ext>
            </a:extLst>
          </p:cNvPr>
          <p:cNvSpPr txBox="1"/>
          <p:nvPr/>
        </p:nvSpPr>
        <p:spPr>
          <a:xfrm>
            <a:off x="714600" y="4270116"/>
            <a:ext cx="4042350" cy="5078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remote add </a:t>
            </a:r>
          </a:p>
          <a:p>
            <a:pPr lvl="0" eaLnBrk="0" fontAlgn="base" hangingPunct="0">
              <a:spcBef>
                <a:spcPct val="0"/>
              </a:spcBef>
              <a:spcAft>
                <a:spcPct val="0"/>
              </a:spcAft>
            </a:pPr>
            <a:r>
              <a:rPr lang="en-US" sz="1100" dirty="0"/>
              <a:t>adds a remote repository named with the given connection URL</a:t>
            </a:r>
            <a:endParaRPr lang="en-IN" sz="1100" dirty="0"/>
          </a:p>
        </p:txBody>
      </p:sp>
      <p:cxnSp>
        <p:nvCxnSpPr>
          <p:cNvPr id="136" name="Straight Connector 135">
            <a:extLst>
              <a:ext uri="{FF2B5EF4-FFF2-40B4-BE49-F238E27FC236}">
                <a16:creationId xmlns:a16="http://schemas.microsoft.com/office/drawing/2014/main" id="{DCA5AA4D-65CD-3CDE-8CED-8C0F1D0833A0}"/>
              </a:ext>
            </a:extLst>
          </p:cNvPr>
          <p:cNvCxnSpPr>
            <a:cxnSpLocks/>
          </p:cNvCxnSpPr>
          <p:nvPr/>
        </p:nvCxnSpPr>
        <p:spPr>
          <a:xfrm rot="16200000">
            <a:off x="241605" y="4812636"/>
            <a:ext cx="360000" cy="0"/>
          </a:xfrm>
          <a:prstGeom prst="line">
            <a:avLst/>
          </a:prstGeom>
          <a:ln w="28575">
            <a:solidFill>
              <a:srgbClr val="DADADA"/>
            </a:solidFill>
            <a:prstDash val="solid"/>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9ACFFFC6-CBFE-C4F1-646F-8A8A9F30D1DD}"/>
              </a:ext>
            </a:extLst>
          </p:cNvPr>
          <p:cNvSpPr>
            <a:spLocks noChangeAspect="1"/>
          </p:cNvSpPr>
          <p:nvPr/>
        </p:nvSpPr>
        <p:spPr>
          <a:xfrm>
            <a:off x="277558" y="4887283"/>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TextBox 137">
            <a:extLst>
              <a:ext uri="{FF2B5EF4-FFF2-40B4-BE49-F238E27FC236}">
                <a16:creationId xmlns:a16="http://schemas.microsoft.com/office/drawing/2014/main" id="{3AA25C92-2177-1EBD-A387-9AAB8290A9F8}"/>
              </a:ext>
            </a:extLst>
          </p:cNvPr>
          <p:cNvSpPr txBox="1"/>
          <p:nvPr/>
        </p:nvSpPr>
        <p:spPr>
          <a:xfrm>
            <a:off x="716363" y="4789948"/>
            <a:ext cx="4216947" cy="55959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fetch</a:t>
            </a:r>
          </a:p>
          <a:p>
            <a:pPr lvl="0" eaLnBrk="0" fontAlgn="base" hangingPunct="0">
              <a:spcBef>
                <a:spcPct val="0"/>
              </a:spcBef>
              <a:spcAft>
                <a:spcPct val="0"/>
              </a:spcAft>
            </a:pPr>
            <a:r>
              <a:rPr lang="en-US" sz="1100" dirty="0"/>
              <a:t>fetches changes to the remote tracking branch for from remote repository </a:t>
            </a:r>
            <a:endParaRPr lang="en-IN" sz="1100" dirty="0"/>
          </a:p>
        </p:txBody>
      </p:sp>
      <p:cxnSp>
        <p:nvCxnSpPr>
          <p:cNvPr id="139" name="Straight Connector 138">
            <a:extLst>
              <a:ext uri="{FF2B5EF4-FFF2-40B4-BE49-F238E27FC236}">
                <a16:creationId xmlns:a16="http://schemas.microsoft.com/office/drawing/2014/main" id="{99A541AB-4AD4-FFF4-A485-35635758784C}"/>
              </a:ext>
            </a:extLst>
          </p:cNvPr>
          <p:cNvCxnSpPr>
            <a:cxnSpLocks/>
          </p:cNvCxnSpPr>
          <p:nvPr/>
        </p:nvCxnSpPr>
        <p:spPr>
          <a:xfrm rot="16200000">
            <a:off x="231527" y="5332385"/>
            <a:ext cx="360000" cy="0"/>
          </a:xfrm>
          <a:prstGeom prst="line">
            <a:avLst/>
          </a:prstGeom>
          <a:ln w="28575">
            <a:solidFill>
              <a:srgbClr val="DADADA"/>
            </a:solidFill>
            <a:prstDash val="solid"/>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D15134B0-5788-2D7D-9606-5906AB713D7D}"/>
              </a:ext>
            </a:extLst>
          </p:cNvPr>
          <p:cNvSpPr>
            <a:spLocks noChangeAspect="1"/>
          </p:cNvSpPr>
          <p:nvPr/>
        </p:nvSpPr>
        <p:spPr>
          <a:xfrm>
            <a:off x="267480" y="5460372"/>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TextBox 141">
            <a:extLst>
              <a:ext uri="{FF2B5EF4-FFF2-40B4-BE49-F238E27FC236}">
                <a16:creationId xmlns:a16="http://schemas.microsoft.com/office/drawing/2014/main" id="{C9ED1EF3-37C3-D366-3994-9E4C595BD828}"/>
              </a:ext>
            </a:extLst>
          </p:cNvPr>
          <p:cNvSpPr txBox="1"/>
          <p:nvPr/>
        </p:nvSpPr>
        <p:spPr>
          <a:xfrm>
            <a:off x="694996" y="5353669"/>
            <a:ext cx="4216947" cy="5078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pull </a:t>
            </a:r>
          </a:p>
          <a:p>
            <a:pPr eaLnBrk="0" fontAlgn="base" hangingPunct="0">
              <a:spcBef>
                <a:spcPct val="0"/>
              </a:spcBef>
              <a:spcAft>
                <a:spcPct val="0"/>
              </a:spcAft>
            </a:pPr>
            <a:r>
              <a:rPr lang="en-US" sz="1100" dirty="0"/>
              <a:t>fetches, followed by a merge</a:t>
            </a:r>
            <a:endParaRPr lang="en-US" sz="1100" dirty="0">
              <a:solidFill>
                <a:srgbClr val="161616"/>
              </a:solidFill>
              <a:latin typeface="Arial" panose="020B0604020202020204" pitchFamily="34" charset="0"/>
              <a:ea typeface="Times New Roman" panose="02020603050405020304" pitchFamily="18" charset="0"/>
            </a:endParaRPr>
          </a:p>
        </p:txBody>
      </p:sp>
      <p:cxnSp>
        <p:nvCxnSpPr>
          <p:cNvPr id="143" name="Straight Connector 142">
            <a:extLst>
              <a:ext uri="{FF2B5EF4-FFF2-40B4-BE49-F238E27FC236}">
                <a16:creationId xmlns:a16="http://schemas.microsoft.com/office/drawing/2014/main" id="{C9B33197-5797-A59E-56EE-6DD68CF89A08}"/>
              </a:ext>
            </a:extLst>
          </p:cNvPr>
          <p:cNvCxnSpPr>
            <a:cxnSpLocks/>
          </p:cNvCxnSpPr>
          <p:nvPr/>
        </p:nvCxnSpPr>
        <p:spPr>
          <a:xfrm rot="16200000">
            <a:off x="231527" y="5901154"/>
            <a:ext cx="360000" cy="0"/>
          </a:xfrm>
          <a:prstGeom prst="line">
            <a:avLst/>
          </a:prstGeom>
          <a:ln w="28575">
            <a:solidFill>
              <a:srgbClr val="DADADA"/>
            </a:solidFill>
            <a:prstDash val="solid"/>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8354265F-E1AA-8795-7DA1-53F659A95B8B}"/>
              </a:ext>
            </a:extLst>
          </p:cNvPr>
          <p:cNvSpPr>
            <a:spLocks noChangeAspect="1"/>
          </p:cNvSpPr>
          <p:nvPr/>
        </p:nvSpPr>
        <p:spPr>
          <a:xfrm>
            <a:off x="267480" y="5998661"/>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TextBox 145">
            <a:extLst>
              <a:ext uri="{FF2B5EF4-FFF2-40B4-BE49-F238E27FC236}">
                <a16:creationId xmlns:a16="http://schemas.microsoft.com/office/drawing/2014/main" id="{CD69A559-6392-7474-612F-5BB2C3C0BFE0}"/>
              </a:ext>
            </a:extLst>
          </p:cNvPr>
          <p:cNvSpPr txBox="1"/>
          <p:nvPr/>
        </p:nvSpPr>
        <p:spPr>
          <a:xfrm>
            <a:off x="694996" y="5872203"/>
            <a:ext cx="3725995" cy="677108"/>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push</a:t>
            </a:r>
          </a:p>
          <a:p>
            <a:pPr eaLnBrk="0" fontAlgn="base" hangingPunct="0">
              <a:spcBef>
                <a:spcPct val="0"/>
              </a:spcBef>
              <a:spcAft>
                <a:spcPct val="0"/>
              </a:spcAft>
            </a:pPr>
            <a:r>
              <a:rPr lang="en-US" sz="1100" dirty="0"/>
              <a:t>pushes a change from the local branch through the remote tracking branch to the remote repository.</a:t>
            </a:r>
            <a:endParaRPr lang="en-IN" sz="1100" dirty="0"/>
          </a:p>
        </p:txBody>
      </p:sp>
    </p:spTree>
    <p:extLst>
      <p:ext uri="{BB962C8B-B14F-4D97-AF65-F5344CB8AC3E}">
        <p14:creationId xmlns:p14="http://schemas.microsoft.com/office/powerpoint/2010/main" val="2229653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wipe(left)">
                                      <p:cBhvr>
                                        <p:cTn id="11" dur="500"/>
                                        <p:tgtEl>
                                          <p:spTgt spid="135"/>
                                        </p:tgtEl>
                                      </p:cBhvr>
                                    </p:animEffect>
                                  </p:childTnLst>
                                </p:cTn>
                              </p:par>
                            </p:childTnLst>
                          </p:cTn>
                        </p:par>
                        <p:par>
                          <p:cTn id="12" fill="hold">
                            <p:stCondLst>
                              <p:cond delay="500"/>
                            </p:stCondLst>
                            <p:childTnLst>
                              <p:par>
                                <p:cTn id="13" presetID="1" presetClass="entr" presetSubtype="0" fill="hold" grpId="1" nodeType="afterEffect">
                                  <p:stCondLst>
                                    <p:cond delay="0"/>
                                  </p:stCondLst>
                                  <p:childTnLst>
                                    <p:set>
                                      <p:cBhvr>
                                        <p:cTn id="14" dur="1" fill="hold">
                                          <p:stCondLst>
                                            <p:cond delay="0"/>
                                          </p:stCondLst>
                                        </p:cTn>
                                        <p:tgtEl>
                                          <p:spTgt spid="133"/>
                                        </p:tgtEl>
                                        <p:attrNameLst>
                                          <p:attrName>style.visibility</p:attrName>
                                        </p:attrNameLst>
                                      </p:cBhvr>
                                      <p:to>
                                        <p:strVal val="visible"/>
                                      </p:to>
                                    </p:set>
                                  </p:childTnLst>
                                </p:cTn>
                              </p:par>
                              <p:par>
                                <p:cTn id="15" presetID="3" presetClass="emph" presetSubtype="2" fill="hold" grpId="0" nodeType="withEffect">
                                  <p:stCondLst>
                                    <p:cond delay="0"/>
                                  </p:stCondLst>
                                  <p:childTnLst>
                                    <p:animClr clrSpc="rgb" dir="cw">
                                      <p:cBhvr override="childStyle">
                                        <p:cTn id="16" dur="2000" fill="hold"/>
                                        <p:tgtEl>
                                          <p:spTgt spid="133"/>
                                        </p:tgtEl>
                                        <p:attrNameLst>
                                          <p:attrName>style.color</p:attrName>
                                        </p:attrNameLst>
                                      </p:cBhvr>
                                      <p:to>
                                        <a:srgbClr val="EF476F"/>
                                      </p:to>
                                    </p:animClr>
                                  </p:childTnLst>
                                </p:cTn>
                              </p:par>
                            </p:childTnLst>
                          </p:cTn>
                        </p:par>
                        <p:par>
                          <p:cTn id="17" fill="hold">
                            <p:stCondLst>
                              <p:cond delay="2500"/>
                            </p:stCondLst>
                            <p:childTnLst>
                              <p:par>
                                <p:cTn id="18" presetID="22" presetClass="entr" presetSubtype="8" fill="hold" nodeType="after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wipe(left)">
                                      <p:cBhvr>
                                        <p:cTn id="20" dur="500"/>
                                        <p:tgtEl>
                                          <p:spTgt spid="141"/>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wipe(left)">
                                      <p:cBhvr>
                                        <p:cTn id="24" dur="500"/>
                                        <p:tgtEl>
                                          <p:spTgt spid="205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left)">
                                      <p:cBhvr>
                                        <p:cTn id="37" dur="5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wipe(left)">
                                      <p:cBhvr>
                                        <p:cTn id="42" dur="500"/>
                                        <p:tgtEl>
                                          <p:spTgt spid="1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22" presetClass="entr" presetSubtype="8" fill="hold" nodeType="withEffect">
                                  <p:stCondLst>
                                    <p:cond delay="0"/>
                                  </p:stCondLst>
                                  <p:childTnLst>
                                    <p:set>
                                      <p:cBhvr>
                                        <p:cTn id="50" dur="1" fill="hold">
                                          <p:stCondLst>
                                            <p:cond delay="0"/>
                                          </p:stCondLst>
                                        </p:cTn>
                                        <p:tgtEl>
                                          <p:spTgt spid="19">
                                            <p:txEl>
                                              <p:pRg st="0" end="0"/>
                                            </p:txEl>
                                          </p:spTgt>
                                        </p:tgtEl>
                                        <p:attrNameLst>
                                          <p:attrName>style.visibility</p:attrName>
                                        </p:attrNameLst>
                                      </p:cBhvr>
                                      <p:to>
                                        <p:strVal val="visible"/>
                                      </p:to>
                                    </p:set>
                                    <p:animEffect transition="in" filter="wipe(left)">
                                      <p:cBhvr>
                                        <p:cTn id="51" dur="500"/>
                                        <p:tgtEl>
                                          <p:spTgt spid="19">
                                            <p:txEl>
                                              <p:pRg st="0" end="0"/>
                                            </p:txEl>
                                          </p:spTgt>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par>
                          <p:cTn id="60" fill="hold">
                            <p:stCondLst>
                              <p:cond delay="0"/>
                            </p:stCondLst>
                            <p:childTnLst>
                              <p:par>
                                <p:cTn id="61" presetID="19" presetClass="emph" presetSubtype="0" fill="hold" grpId="0" nodeType="afterEffect">
                                  <p:stCondLst>
                                    <p:cond delay="0"/>
                                  </p:stCondLst>
                                  <p:childTnLst>
                                    <p:animClr clrSpc="rgb" dir="cw">
                                      <p:cBhvr override="childStyle">
                                        <p:cTn id="62" dur="500" fill="hold"/>
                                        <p:tgtEl>
                                          <p:spTgt spid="22"/>
                                        </p:tgtEl>
                                        <p:attrNameLst>
                                          <p:attrName>style.color</p:attrName>
                                        </p:attrNameLst>
                                      </p:cBhvr>
                                      <p:to>
                                        <a:srgbClr val="FFC8DD"/>
                                      </p:to>
                                    </p:animClr>
                                    <p:animClr clrSpc="rgb" dir="cw">
                                      <p:cBhvr>
                                        <p:cTn id="63" dur="500" fill="hold"/>
                                        <p:tgtEl>
                                          <p:spTgt spid="22"/>
                                        </p:tgtEl>
                                        <p:attrNameLst>
                                          <p:attrName>fillcolor</p:attrName>
                                        </p:attrNameLst>
                                      </p:cBhvr>
                                      <p:to>
                                        <a:srgbClr val="FFC8DD"/>
                                      </p:to>
                                    </p:animClr>
                                    <p:set>
                                      <p:cBhvr>
                                        <p:cTn id="64" dur="500" fill="hold"/>
                                        <p:tgtEl>
                                          <p:spTgt spid="22"/>
                                        </p:tgtEl>
                                        <p:attrNameLst>
                                          <p:attrName>fill.type</p:attrName>
                                        </p:attrNameLst>
                                      </p:cBhvr>
                                      <p:to>
                                        <p:strVal val="solid"/>
                                      </p:to>
                                    </p:set>
                                    <p:set>
                                      <p:cBhvr>
                                        <p:cTn id="65" dur="500" fill="hold"/>
                                        <p:tgtEl>
                                          <p:spTgt spid="22"/>
                                        </p:tgtEl>
                                        <p:attrNameLst>
                                          <p:attrName>fill.on</p:attrName>
                                        </p:attrNameLst>
                                      </p:cBhvr>
                                      <p:to>
                                        <p:strVal val="true"/>
                                      </p:to>
                                    </p:set>
                                  </p:childTnLst>
                                </p:cTn>
                              </p:par>
                            </p:childTnLst>
                          </p:cTn>
                        </p:par>
                        <p:par>
                          <p:cTn id="66" fill="hold">
                            <p:stCondLst>
                              <p:cond delay="500"/>
                            </p:stCondLst>
                            <p:childTnLst>
                              <p:par>
                                <p:cTn id="67" presetID="1" presetClass="entr" presetSubtype="0" fill="hold" nodeType="afterEffect">
                                  <p:stCondLst>
                                    <p:cond delay="0"/>
                                  </p:stCondLst>
                                  <p:childTnLst>
                                    <p:set>
                                      <p:cBhvr>
                                        <p:cTn id="68" dur="1" fill="hold">
                                          <p:stCondLst>
                                            <p:cond delay="0"/>
                                          </p:stCondLst>
                                        </p:cTn>
                                        <p:tgtEl>
                                          <p:spTgt spid="22">
                                            <p:txEl>
                                              <p:pRg st="0" end="0"/>
                                            </p:txEl>
                                          </p:spTgt>
                                        </p:tgtEl>
                                        <p:attrNameLst>
                                          <p:attrName>style.visibility</p:attrName>
                                        </p:attrNameLst>
                                      </p:cBhvr>
                                      <p:to>
                                        <p:strVal val="visible"/>
                                      </p:to>
                                    </p:set>
                                  </p:childTnLst>
                                </p:cTn>
                              </p:par>
                              <p:par>
                                <p:cTn id="69" presetID="3" presetClass="emph" presetSubtype="2" fill="hold" nodeType="withEffect">
                                  <p:stCondLst>
                                    <p:cond delay="0"/>
                                  </p:stCondLst>
                                  <p:childTnLst>
                                    <p:animClr clrSpc="rgb" dir="cw">
                                      <p:cBhvr override="childStyle">
                                        <p:cTn id="70" dur="2000" fill="hold"/>
                                        <p:tgtEl>
                                          <p:spTgt spid="22">
                                            <p:txEl>
                                              <p:pRg st="0" end="0"/>
                                            </p:txEl>
                                          </p:spTgt>
                                        </p:tgtEl>
                                        <p:attrNameLst>
                                          <p:attrName>style.color</p:attrName>
                                        </p:attrNameLst>
                                      </p:cBhvr>
                                      <p:to>
                                        <a:srgbClr val="06D6A0"/>
                                      </p:to>
                                    </p:animClr>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down)">
                                      <p:cBhvr>
                                        <p:cTn id="75" dur="2000"/>
                                        <p:tgtEl>
                                          <p:spTgt spid="21"/>
                                        </p:tgtEl>
                                      </p:cBhvr>
                                    </p:animEffect>
                                  </p:childTnLst>
                                </p:cTn>
                              </p:par>
                              <p:par>
                                <p:cTn id="76" presetID="7" presetClass="emph" presetSubtype="2" fill="hold" nodeType="withEffect">
                                  <p:stCondLst>
                                    <p:cond delay="0"/>
                                  </p:stCondLst>
                                  <p:childTnLst>
                                    <p:animClr clrSpc="rgb" dir="cw">
                                      <p:cBhvr>
                                        <p:cTn id="77" dur="2000" fill="hold"/>
                                        <p:tgtEl>
                                          <p:spTgt spid="21"/>
                                        </p:tgtEl>
                                        <p:attrNameLst>
                                          <p:attrName>stroke.color</p:attrName>
                                        </p:attrNameLst>
                                      </p:cBhvr>
                                      <p:to>
                                        <a:srgbClr val="FFC8DD"/>
                                      </p:to>
                                    </p:animClr>
                                    <p:set>
                                      <p:cBhvr>
                                        <p:cTn id="78" dur="2000" fill="hold"/>
                                        <p:tgtEl>
                                          <p:spTgt spid="21"/>
                                        </p:tgtEl>
                                        <p:attrNameLst>
                                          <p:attrName>stroke.on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par>
                          <p:cTn id="83" fill="hold">
                            <p:stCondLst>
                              <p:cond delay="0"/>
                            </p:stCondLst>
                            <p:childTnLst>
                              <p:par>
                                <p:cTn id="84" presetID="19" presetClass="emph" presetSubtype="0" fill="hold" grpId="0" nodeType="afterEffect">
                                  <p:stCondLst>
                                    <p:cond delay="0"/>
                                  </p:stCondLst>
                                  <p:childTnLst>
                                    <p:animClr clrSpc="rgb" dir="cw">
                                      <p:cBhvr override="childStyle">
                                        <p:cTn id="85" dur="500" fill="hold"/>
                                        <p:tgtEl>
                                          <p:spTgt spid="23"/>
                                        </p:tgtEl>
                                        <p:attrNameLst>
                                          <p:attrName>style.color</p:attrName>
                                        </p:attrNameLst>
                                      </p:cBhvr>
                                      <p:to>
                                        <a:srgbClr val="FFC8DD"/>
                                      </p:to>
                                    </p:animClr>
                                    <p:animClr clrSpc="rgb" dir="cw">
                                      <p:cBhvr>
                                        <p:cTn id="86" dur="500" fill="hold"/>
                                        <p:tgtEl>
                                          <p:spTgt spid="23"/>
                                        </p:tgtEl>
                                        <p:attrNameLst>
                                          <p:attrName>fillcolor</p:attrName>
                                        </p:attrNameLst>
                                      </p:cBhvr>
                                      <p:to>
                                        <a:srgbClr val="FFC8DD"/>
                                      </p:to>
                                    </p:animClr>
                                    <p:set>
                                      <p:cBhvr>
                                        <p:cTn id="87" dur="500" fill="hold"/>
                                        <p:tgtEl>
                                          <p:spTgt spid="23"/>
                                        </p:tgtEl>
                                        <p:attrNameLst>
                                          <p:attrName>fill.type</p:attrName>
                                        </p:attrNameLst>
                                      </p:cBhvr>
                                      <p:to>
                                        <p:strVal val="solid"/>
                                      </p:to>
                                    </p:set>
                                    <p:set>
                                      <p:cBhvr>
                                        <p:cTn id="88" dur="500" fill="hold"/>
                                        <p:tgtEl>
                                          <p:spTgt spid="23"/>
                                        </p:tgtEl>
                                        <p:attrNameLst>
                                          <p:attrName>fill.on</p:attrName>
                                        </p:attrNameLst>
                                      </p:cBhvr>
                                      <p:to>
                                        <p:strVal val="true"/>
                                      </p:to>
                                    </p:set>
                                  </p:childTnLst>
                                </p:cTn>
                              </p:par>
                            </p:childTnLst>
                          </p:cTn>
                        </p:par>
                        <p:par>
                          <p:cTn id="89" fill="hold">
                            <p:stCondLst>
                              <p:cond delay="500"/>
                            </p:stCondLst>
                            <p:childTnLst>
                              <p:par>
                                <p:cTn id="90" presetID="1" presetClass="entr" presetSubtype="0" fill="hold" nodeType="afterEffect">
                                  <p:stCondLst>
                                    <p:cond delay="0"/>
                                  </p:stCondLst>
                                  <p:childTnLst>
                                    <p:set>
                                      <p:cBhvr>
                                        <p:cTn id="91" dur="1" fill="hold">
                                          <p:stCondLst>
                                            <p:cond delay="0"/>
                                          </p:stCondLst>
                                        </p:cTn>
                                        <p:tgtEl>
                                          <p:spTgt spid="23">
                                            <p:txEl>
                                              <p:pRg st="0" end="0"/>
                                            </p:txEl>
                                          </p:spTgt>
                                        </p:tgtEl>
                                        <p:attrNameLst>
                                          <p:attrName>style.visibility</p:attrName>
                                        </p:attrNameLst>
                                      </p:cBhvr>
                                      <p:to>
                                        <p:strVal val="visible"/>
                                      </p:to>
                                    </p:set>
                                  </p:childTnLst>
                                </p:cTn>
                              </p:par>
                              <p:par>
                                <p:cTn id="92" presetID="3" presetClass="emph" presetSubtype="2" fill="hold" nodeType="withEffect">
                                  <p:stCondLst>
                                    <p:cond delay="0"/>
                                  </p:stCondLst>
                                  <p:childTnLst>
                                    <p:animClr clrSpc="rgb" dir="cw">
                                      <p:cBhvr override="childStyle">
                                        <p:cTn id="93" dur="2000" fill="hold"/>
                                        <p:tgtEl>
                                          <p:spTgt spid="23">
                                            <p:txEl>
                                              <p:pRg st="0" end="0"/>
                                            </p:txEl>
                                          </p:spTgt>
                                        </p:tgtEl>
                                        <p:attrNameLst>
                                          <p:attrName>style.color</p:attrName>
                                        </p:attrNameLst>
                                      </p:cBhvr>
                                      <p:to>
                                        <a:srgbClr val="06D6A0"/>
                                      </p:to>
                                    </p:animClr>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wipe(down)">
                                      <p:cBhvr>
                                        <p:cTn id="98" dur="2000"/>
                                        <p:tgtEl>
                                          <p:spTgt spid="24"/>
                                        </p:tgtEl>
                                      </p:cBhvr>
                                    </p:animEffect>
                                  </p:childTnLst>
                                </p:cTn>
                              </p:par>
                              <p:par>
                                <p:cTn id="99" presetID="7" presetClass="emph" presetSubtype="2" fill="hold" nodeType="withEffect">
                                  <p:stCondLst>
                                    <p:cond delay="0"/>
                                  </p:stCondLst>
                                  <p:childTnLst>
                                    <p:animClr clrSpc="rgb" dir="cw">
                                      <p:cBhvr>
                                        <p:cTn id="100" dur="2000" fill="hold"/>
                                        <p:tgtEl>
                                          <p:spTgt spid="24"/>
                                        </p:tgtEl>
                                        <p:attrNameLst>
                                          <p:attrName>stroke.color</p:attrName>
                                        </p:attrNameLst>
                                      </p:cBhvr>
                                      <p:to>
                                        <a:srgbClr val="FFC8DD"/>
                                      </p:to>
                                    </p:animClr>
                                    <p:set>
                                      <p:cBhvr>
                                        <p:cTn id="101" dur="2000" fill="hold"/>
                                        <p:tgtEl>
                                          <p:spTgt spid="24"/>
                                        </p:tgtEl>
                                        <p:attrNameLst>
                                          <p:attrName>stroke.on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1" nodeType="clickEffect">
                                  <p:stCondLst>
                                    <p:cond delay="0"/>
                                  </p:stCondLst>
                                  <p:childTnLst>
                                    <p:set>
                                      <p:cBhvr>
                                        <p:cTn id="105" dur="1" fill="hold">
                                          <p:stCondLst>
                                            <p:cond delay="0"/>
                                          </p:stCondLst>
                                        </p:cTn>
                                        <p:tgtEl>
                                          <p:spTgt spid="25"/>
                                        </p:tgtEl>
                                        <p:attrNameLst>
                                          <p:attrName>style.visibility</p:attrName>
                                        </p:attrNameLst>
                                      </p:cBhvr>
                                      <p:to>
                                        <p:strVal val="visible"/>
                                      </p:to>
                                    </p:set>
                                  </p:childTnLst>
                                </p:cTn>
                              </p:par>
                            </p:childTnLst>
                          </p:cTn>
                        </p:par>
                        <p:par>
                          <p:cTn id="106" fill="hold">
                            <p:stCondLst>
                              <p:cond delay="0"/>
                            </p:stCondLst>
                            <p:childTnLst>
                              <p:par>
                                <p:cTn id="107" presetID="19" presetClass="emph" presetSubtype="0" fill="hold" grpId="0" nodeType="afterEffect">
                                  <p:stCondLst>
                                    <p:cond delay="0"/>
                                  </p:stCondLst>
                                  <p:childTnLst>
                                    <p:animClr clrSpc="rgb" dir="cw">
                                      <p:cBhvr override="childStyle">
                                        <p:cTn id="108" dur="500" fill="hold"/>
                                        <p:tgtEl>
                                          <p:spTgt spid="25"/>
                                        </p:tgtEl>
                                        <p:attrNameLst>
                                          <p:attrName>style.color</p:attrName>
                                        </p:attrNameLst>
                                      </p:cBhvr>
                                      <p:to>
                                        <a:srgbClr val="FFC8DD"/>
                                      </p:to>
                                    </p:animClr>
                                    <p:animClr clrSpc="rgb" dir="cw">
                                      <p:cBhvr>
                                        <p:cTn id="109" dur="500" fill="hold"/>
                                        <p:tgtEl>
                                          <p:spTgt spid="25"/>
                                        </p:tgtEl>
                                        <p:attrNameLst>
                                          <p:attrName>fillcolor</p:attrName>
                                        </p:attrNameLst>
                                      </p:cBhvr>
                                      <p:to>
                                        <a:srgbClr val="FFC8DD"/>
                                      </p:to>
                                    </p:animClr>
                                    <p:set>
                                      <p:cBhvr>
                                        <p:cTn id="110" dur="500" fill="hold"/>
                                        <p:tgtEl>
                                          <p:spTgt spid="25"/>
                                        </p:tgtEl>
                                        <p:attrNameLst>
                                          <p:attrName>fill.type</p:attrName>
                                        </p:attrNameLst>
                                      </p:cBhvr>
                                      <p:to>
                                        <p:strVal val="solid"/>
                                      </p:to>
                                    </p:set>
                                    <p:set>
                                      <p:cBhvr>
                                        <p:cTn id="111" dur="500" fill="hold"/>
                                        <p:tgtEl>
                                          <p:spTgt spid="25"/>
                                        </p:tgtEl>
                                        <p:attrNameLst>
                                          <p:attrName>fill.on</p:attrName>
                                        </p:attrNameLst>
                                      </p:cBhvr>
                                      <p:to>
                                        <p:strVal val="true"/>
                                      </p:to>
                                    </p:set>
                                  </p:childTnLst>
                                </p:cTn>
                              </p:par>
                            </p:childTnLst>
                          </p:cTn>
                        </p:par>
                        <p:par>
                          <p:cTn id="112" fill="hold">
                            <p:stCondLst>
                              <p:cond delay="500"/>
                            </p:stCondLst>
                            <p:childTnLst>
                              <p:par>
                                <p:cTn id="113" presetID="1" presetClass="entr" presetSubtype="0" fill="hold" nodeType="afterEffect">
                                  <p:stCondLst>
                                    <p:cond delay="0"/>
                                  </p:stCondLst>
                                  <p:childTnLst>
                                    <p:set>
                                      <p:cBhvr>
                                        <p:cTn id="114" dur="1" fill="hold">
                                          <p:stCondLst>
                                            <p:cond delay="0"/>
                                          </p:stCondLst>
                                        </p:cTn>
                                        <p:tgtEl>
                                          <p:spTgt spid="25">
                                            <p:txEl>
                                              <p:pRg st="0" end="0"/>
                                            </p:txEl>
                                          </p:spTgt>
                                        </p:tgtEl>
                                        <p:attrNameLst>
                                          <p:attrName>style.visibility</p:attrName>
                                        </p:attrNameLst>
                                      </p:cBhvr>
                                      <p:to>
                                        <p:strVal val="visible"/>
                                      </p:to>
                                    </p:set>
                                  </p:childTnLst>
                                </p:cTn>
                              </p:par>
                              <p:par>
                                <p:cTn id="115" presetID="3" presetClass="emph" presetSubtype="2" fill="hold" nodeType="withEffect">
                                  <p:stCondLst>
                                    <p:cond delay="0"/>
                                  </p:stCondLst>
                                  <p:childTnLst>
                                    <p:animClr clrSpc="rgb" dir="cw">
                                      <p:cBhvr override="childStyle">
                                        <p:cTn id="116" dur="2000" fill="hold"/>
                                        <p:tgtEl>
                                          <p:spTgt spid="25">
                                            <p:txEl>
                                              <p:pRg st="0" end="0"/>
                                            </p:txEl>
                                          </p:spTgt>
                                        </p:tgtEl>
                                        <p:attrNameLst>
                                          <p:attrName>style.color</p:attrName>
                                        </p:attrNameLst>
                                      </p:cBhvr>
                                      <p:to>
                                        <a:srgbClr val="06D6A0"/>
                                      </p:to>
                                    </p:animClr>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wipe(down)">
                                      <p:cBhvr>
                                        <p:cTn id="121" dur="2000"/>
                                        <p:tgtEl>
                                          <p:spTgt spid="42"/>
                                        </p:tgtEl>
                                      </p:cBhvr>
                                    </p:animEffect>
                                  </p:childTnLst>
                                </p:cTn>
                              </p:par>
                              <p:par>
                                <p:cTn id="122" presetID="7" presetClass="emph" presetSubtype="2" fill="hold" nodeType="withEffect">
                                  <p:stCondLst>
                                    <p:cond delay="0"/>
                                  </p:stCondLst>
                                  <p:childTnLst>
                                    <p:animClr clrSpc="rgb" dir="cw">
                                      <p:cBhvr>
                                        <p:cTn id="123" dur="2000" fill="hold"/>
                                        <p:tgtEl>
                                          <p:spTgt spid="42"/>
                                        </p:tgtEl>
                                        <p:attrNameLst>
                                          <p:attrName>stroke.color</p:attrName>
                                        </p:attrNameLst>
                                      </p:cBhvr>
                                      <p:to>
                                        <a:srgbClr val="FFC8DD"/>
                                      </p:to>
                                    </p:animClr>
                                    <p:set>
                                      <p:cBhvr>
                                        <p:cTn id="124" dur="2000" fill="hold"/>
                                        <p:tgtEl>
                                          <p:spTgt spid="42"/>
                                        </p:tgtEl>
                                        <p:attrNameLst>
                                          <p:attrName>stroke.on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1" nodeType="clickEffect">
                                  <p:stCondLst>
                                    <p:cond delay="0"/>
                                  </p:stCondLst>
                                  <p:childTnLst>
                                    <p:set>
                                      <p:cBhvr>
                                        <p:cTn id="128" dur="1" fill="hold">
                                          <p:stCondLst>
                                            <p:cond delay="0"/>
                                          </p:stCondLst>
                                        </p:cTn>
                                        <p:tgtEl>
                                          <p:spTgt spid="43"/>
                                        </p:tgtEl>
                                        <p:attrNameLst>
                                          <p:attrName>style.visibility</p:attrName>
                                        </p:attrNameLst>
                                      </p:cBhvr>
                                      <p:to>
                                        <p:strVal val="visible"/>
                                      </p:to>
                                    </p:set>
                                  </p:childTnLst>
                                </p:cTn>
                              </p:par>
                            </p:childTnLst>
                          </p:cTn>
                        </p:par>
                        <p:par>
                          <p:cTn id="129" fill="hold">
                            <p:stCondLst>
                              <p:cond delay="0"/>
                            </p:stCondLst>
                            <p:childTnLst>
                              <p:par>
                                <p:cTn id="130" presetID="19" presetClass="emph" presetSubtype="0" fill="hold" grpId="0" nodeType="afterEffect">
                                  <p:stCondLst>
                                    <p:cond delay="0"/>
                                  </p:stCondLst>
                                  <p:childTnLst>
                                    <p:animClr clrSpc="rgb" dir="cw">
                                      <p:cBhvr override="childStyle">
                                        <p:cTn id="131" dur="500" fill="hold"/>
                                        <p:tgtEl>
                                          <p:spTgt spid="43"/>
                                        </p:tgtEl>
                                        <p:attrNameLst>
                                          <p:attrName>style.color</p:attrName>
                                        </p:attrNameLst>
                                      </p:cBhvr>
                                      <p:to>
                                        <a:srgbClr val="FFC8DD"/>
                                      </p:to>
                                    </p:animClr>
                                    <p:animClr clrSpc="rgb" dir="cw">
                                      <p:cBhvr>
                                        <p:cTn id="132" dur="500" fill="hold"/>
                                        <p:tgtEl>
                                          <p:spTgt spid="43"/>
                                        </p:tgtEl>
                                        <p:attrNameLst>
                                          <p:attrName>fillcolor</p:attrName>
                                        </p:attrNameLst>
                                      </p:cBhvr>
                                      <p:to>
                                        <a:srgbClr val="FFC8DD"/>
                                      </p:to>
                                    </p:animClr>
                                    <p:set>
                                      <p:cBhvr>
                                        <p:cTn id="133" dur="500" fill="hold"/>
                                        <p:tgtEl>
                                          <p:spTgt spid="43"/>
                                        </p:tgtEl>
                                        <p:attrNameLst>
                                          <p:attrName>fill.type</p:attrName>
                                        </p:attrNameLst>
                                      </p:cBhvr>
                                      <p:to>
                                        <p:strVal val="solid"/>
                                      </p:to>
                                    </p:set>
                                    <p:set>
                                      <p:cBhvr>
                                        <p:cTn id="134" dur="500" fill="hold"/>
                                        <p:tgtEl>
                                          <p:spTgt spid="43"/>
                                        </p:tgtEl>
                                        <p:attrNameLst>
                                          <p:attrName>fill.on</p:attrName>
                                        </p:attrNameLst>
                                      </p:cBhvr>
                                      <p:to>
                                        <p:strVal val="true"/>
                                      </p:to>
                                    </p:set>
                                  </p:childTnLst>
                                </p:cTn>
                              </p:par>
                            </p:childTnLst>
                          </p:cTn>
                        </p:par>
                        <p:par>
                          <p:cTn id="135" fill="hold">
                            <p:stCondLst>
                              <p:cond delay="500"/>
                            </p:stCondLst>
                            <p:childTnLst>
                              <p:par>
                                <p:cTn id="136" presetID="1" presetClass="entr" presetSubtype="0" fill="hold" nodeType="afterEffect">
                                  <p:stCondLst>
                                    <p:cond delay="0"/>
                                  </p:stCondLst>
                                  <p:childTnLst>
                                    <p:set>
                                      <p:cBhvr>
                                        <p:cTn id="137" dur="1" fill="hold">
                                          <p:stCondLst>
                                            <p:cond delay="0"/>
                                          </p:stCondLst>
                                        </p:cTn>
                                        <p:tgtEl>
                                          <p:spTgt spid="43">
                                            <p:txEl>
                                              <p:pRg st="0" end="0"/>
                                            </p:txEl>
                                          </p:spTgt>
                                        </p:tgtEl>
                                        <p:attrNameLst>
                                          <p:attrName>style.visibility</p:attrName>
                                        </p:attrNameLst>
                                      </p:cBhvr>
                                      <p:to>
                                        <p:strVal val="visible"/>
                                      </p:to>
                                    </p:set>
                                  </p:childTnLst>
                                </p:cTn>
                              </p:par>
                              <p:par>
                                <p:cTn id="138" presetID="3" presetClass="emph" presetSubtype="2" fill="hold" nodeType="withEffect">
                                  <p:stCondLst>
                                    <p:cond delay="0"/>
                                  </p:stCondLst>
                                  <p:childTnLst>
                                    <p:animClr clrSpc="rgb" dir="cw">
                                      <p:cBhvr override="childStyle">
                                        <p:cTn id="139" dur="2000" fill="hold"/>
                                        <p:tgtEl>
                                          <p:spTgt spid="43">
                                            <p:txEl>
                                              <p:pRg st="0" end="0"/>
                                            </p:txEl>
                                          </p:spTgt>
                                        </p:tgtEl>
                                        <p:attrNameLst>
                                          <p:attrName>style.color</p:attrName>
                                        </p:attrNameLst>
                                      </p:cBhvr>
                                      <p:to>
                                        <a:srgbClr val="06D6A0"/>
                                      </p:to>
                                    </p:animClr>
                                  </p:childTnLst>
                                </p:cTn>
                              </p:par>
                            </p:childTnLst>
                          </p:cTn>
                        </p:par>
                        <p:par>
                          <p:cTn id="140" fill="hold">
                            <p:stCondLst>
                              <p:cond delay="2500"/>
                            </p:stCondLst>
                            <p:childTnLst>
                              <p:par>
                                <p:cTn id="141" presetID="1" presetClass="entr" presetSubtype="0" fill="hold" grpId="0" nodeType="afterEffect">
                                  <p:stCondLst>
                                    <p:cond delay="0"/>
                                  </p:stCondLst>
                                  <p:childTnLst>
                                    <p:set>
                                      <p:cBhvr>
                                        <p:cTn id="142" dur="1" fill="hold">
                                          <p:stCondLst>
                                            <p:cond delay="0"/>
                                          </p:stCondLst>
                                        </p:cTn>
                                        <p:tgtEl>
                                          <p:spTgt spid="4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nodeType="clickEffect">
                                  <p:stCondLst>
                                    <p:cond delay="0"/>
                                  </p:stCondLst>
                                  <p:childTnLst>
                                    <p:set>
                                      <p:cBhvr>
                                        <p:cTn id="146" dur="1" fill="hold">
                                          <p:stCondLst>
                                            <p:cond delay="0"/>
                                          </p:stCondLst>
                                        </p:cTn>
                                        <p:tgtEl>
                                          <p:spTgt spid="45"/>
                                        </p:tgtEl>
                                        <p:attrNameLst>
                                          <p:attrName>style.visibility</p:attrName>
                                        </p:attrNameLst>
                                      </p:cBhvr>
                                      <p:to>
                                        <p:strVal val="visible"/>
                                      </p:to>
                                    </p:set>
                                    <p:animEffect transition="in" filter="wipe(down)">
                                      <p:cBhvr>
                                        <p:cTn id="147" dur="2000"/>
                                        <p:tgtEl>
                                          <p:spTgt spid="45"/>
                                        </p:tgtEl>
                                      </p:cBhvr>
                                    </p:animEffect>
                                  </p:childTnLst>
                                </p:cTn>
                              </p:par>
                              <p:par>
                                <p:cTn id="148" presetID="7" presetClass="emph" presetSubtype="2" fill="hold" nodeType="withEffect">
                                  <p:stCondLst>
                                    <p:cond delay="0"/>
                                  </p:stCondLst>
                                  <p:childTnLst>
                                    <p:animClr clrSpc="rgb" dir="cw">
                                      <p:cBhvr>
                                        <p:cTn id="149" dur="2000" fill="hold"/>
                                        <p:tgtEl>
                                          <p:spTgt spid="45"/>
                                        </p:tgtEl>
                                        <p:attrNameLst>
                                          <p:attrName>stroke.color</p:attrName>
                                        </p:attrNameLst>
                                      </p:cBhvr>
                                      <p:to>
                                        <a:srgbClr val="06D6A0"/>
                                      </p:to>
                                    </p:animClr>
                                    <p:set>
                                      <p:cBhvr>
                                        <p:cTn id="150" dur="2000" fill="hold"/>
                                        <p:tgtEl>
                                          <p:spTgt spid="45"/>
                                        </p:tgtEl>
                                        <p:attrNameLst>
                                          <p:attrName>stroke.on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46"/>
                                        </p:tgtEl>
                                        <p:attrNameLst>
                                          <p:attrName>style.visibility</p:attrName>
                                        </p:attrNameLst>
                                      </p:cBhvr>
                                      <p:to>
                                        <p:strVal val="visible"/>
                                      </p:to>
                                    </p:set>
                                    <p:animEffect transition="in" filter="wipe(left)">
                                      <p:cBhvr>
                                        <p:cTn id="155" dur="750"/>
                                        <p:tgtEl>
                                          <p:spTgt spid="46"/>
                                        </p:tgtEl>
                                      </p:cBhvr>
                                    </p:animEffect>
                                  </p:childTnLst>
                                </p:cTn>
                              </p:par>
                              <p:par>
                                <p:cTn id="156" presetID="19" presetClass="emph" presetSubtype="0" fill="hold" grpId="1" nodeType="withEffect">
                                  <p:stCondLst>
                                    <p:cond delay="0"/>
                                  </p:stCondLst>
                                  <p:childTnLst>
                                    <p:animClr clrSpc="rgb" dir="cw">
                                      <p:cBhvr override="childStyle">
                                        <p:cTn id="157" dur="750" fill="hold"/>
                                        <p:tgtEl>
                                          <p:spTgt spid="46"/>
                                        </p:tgtEl>
                                        <p:attrNameLst>
                                          <p:attrName>style.color</p:attrName>
                                        </p:attrNameLst>
                                      </p:cBhvr>
                                      <p:to>
                                        <a:srgbClr val="FFD166"/>
                                      </p:to>
                                    </p:animClr>
                                    <p:animClr clrSpc="rgb" dir="cw">
                                      <p:cBhvr>
                                        <p:cTn id="158" dur="750" fill="hold"/>
                                        <p:tgtEl>
                                          <p:spTgt spid="46"/>
                                        </p:tgtEl>
                                        <p:attrNameLst>
                                          <p:attrName>fillcolor</p:attrName>
                                        </p:attrNameLst>
                                      </p:cBhvr>
                                      <p:to>
                                        <a:srgbClr val="FFD166"/>
                                      </p:to>
                                    </p:animClr>
                                    <p:set>
                                      <p:cBhvr>
                                        <p:cTn id="159" dur="750" fill="hold"/>
                                        <p:tgtEl>
                                          <p:spTgt spid="46"/>
                                        </p:tgtEl>
                                        <p:attrNameLst>
                                          <p:attrName>fill.type</p:attrName>
                                        </p:attrNameLst>
                                      </p:cBhvr>
                                      <p:to>
                                        <p:strVal val="solid"/>
                                      </p:to>
                                    </p:set>
                                    <p:set>
                                      <p:cBhvr>
                                        <p:cTn id="160" dur="750" fill="hold"/>
                                        <p:tgtEl>
                                          <p:spTgt spid="46"/>
                                        </p:tgtEl>
                                        <p:attrNameLst>
                                          <p:attrName>fill.on</p:attrName>
                                        </p:attrNameLst>
                                      </p:cBhvr>
                                      <p:to>
                                        <p:strVal val="true"/>
                                      </p:to>
                                    </p:set>
                                  </p:childTnLst>
                                </p:cTn>
                              </p:par>
                              <p:par>
                                <p:cTn id="161" presetID="22" presetClass="entr" presetSubtype="8" fill="hold" grpId="3" nodeType="withEffect">
                                  <p:stCondLst>
                                    <p:cond delay="0"/>
                                  </p:stCondLst>
                                  <p:childTnLst>
                                    <p:set>
                                      <p:cBhvr>
                                        <p:cTn id="162" dur="1" fill="hold">
                                          <p:stCondLst>
                                            <p:cond delay="0"/>
                                          </p:stCondLst>
                                        </p:cTn>
                                        <p:tgtEl>
                                          <p:spTgt spid="46">
                                            <p:bg/>
                                          </p:spTgt>
                                        </p:tgtEl>
                                        <p:attrNameLst>
                                          <p:attrName>style.visibility</p:attrName>
                                        </p:attrNameLst>
                                      </p:cBhvr>
                                      <p:to>
                                        <p:strVal val="visible"/>
                                      </p:to>
                                    </p:set>
                                    <p:animEffect transition="in" filter="wipe(left)">
                                      <p:cBhvr>
                                        <p:cTn id="163" dur="500"/>
                                        <p:tgtEl>
                                          <p:spTgt spid="46">
                                            <p:bg/>
                                          </p:spTgt>
                                        </p:tgtEl>
                                      </p:cBhvr>
                                    </p:animEffect>
                                  </p:childTnLst>
                                </p:cTn>
                              </p:par>
                              <p:par>
                                <p:cTn id="164" presetID="22" presetClass="entr" presetSubtype="8" fill="hold" grpId="3" nodeType="withEffect">
                                  <p:stCondLst>
                                    <p:cond delay="0"/>
                                  </p:stCondLst>
                                  <p:childTnLst>
                                    <p:set>
                                      <p:cBhvr>
                                        <p:cTn id="165" dur="1" fill="hold">
                                          <p:stCondLst>
                                            <p:cond delay="0"/>
                                          </p:stCondLst>
                                        </p:cTn>
                                        <p:tgtEl>
                                          <p:spTgt spid="46">
                                            <p:txEl>
                                              <p:pRg st="0" end="0"/>
                                            </p:txEl>
                                          </p:spTgt>
                                        </p:tgtEl>
                                        <p:attrNameLst>
                                          <p:attrName>style.visibility</p:attrName>
                                        </p:attrNameLst>
                                      </p:cBhvr>
                                      <p:to>
                                        <p:strVal val="visible"/>
                                      </p:to>
                                    </p:set>
                                    <p:animEffect transition="in" filter="wipe(left)">
                                      <p:cBhvr>
                                        <p:cTn id="166" dur="500"/>
                                        <p:tgtEl>
                                          <p:spTgt spid="46">
                                            <p:txEl>
                                              <p:pRg st="0" end="0"/>
                                            </p:txEl>
                                          </p:spTgt>
                                        </p:tgtEl>
                                      </p:cBhvr>
                                    </p:animEffect>
                                  </p:childTnLst>
                                </p:cTn>
                              </p:par>
                              <p:par>
                                <p:cTn id="167" presetID="3" presetClass="emph" presetSubtype="2" fill="hold" nodeType="withEffect">
                                  <p:stCondLst>
                                    <p:cond delay="0"/>
                                  </p:stCondLst>
                                  <p:childTnLst>
                                    <p:animClr clrSpc="rgb" dir="cw">
                                      <p:cBhvr override="childStyle">
                                        <p:cTn id="168" dur="2000" fill="hold"/>
                                        <p:tgtEl>
                                          <p:spTgt spid="46">
                                            <p:txEl>
                                              <p:pRg st="0" end="0"/>
                                            </p:txEl>
                                          </p:spTgt>
                                        </p:tgtEl>
                                        <p:attrNameLst>
                                          <p:attrName>style.color</p:attrName>
                                        </p:attrNameLst>
                                      </p:cBhvr>
                                      <p:to>
                                        <a:srgbClr val="FFFFFF"/>
                                      </p:to>
                                    </p:animClr>
                                  </p:childTnLst>
                                </p:cTn>
                              </p:par>
                            </p:childTnLst>
                          </p:cTn>
                        </p:par>
                      </p:childTnLst>
                    </p:cTn>
                  </p:par>
                  <p:par>
                    <p:cTn id="169" fill="hold">
                      <p:stCondLst>
                        <p:cond delay="indefinite"/>
                      </p:stCondLst>
                      <p:childTnLst>
                        <p:par>
                          <p:cTn id="170" fill="hold">
                            <p:stCondLst>
                              <p:cond delay="0"/>
                            </p:stCondLst>
                            <p:childTnLst>
                              <p:par>
                                <p:cTn id="171" presetID="22" presetClass="entr" presetSubtype="4" fill="hold" grpId="2" nodeType="clickEffect">
                                  <p:stCondLst>
                                    <p:cond delay="0"/>
                                  </p:stCondLst>
                                  <p:childTnLst>
                                    <p:set>
                                      <p:cBhvr>
                                        <p:cTn id="172" dur="1" fill="hold">
                                          <p:stCondLst>
                                            <p:cond delay="0"/>
                                          </p:stCondLst>
                                        </p:cTn>
                                        <p:tgtEl>
                                          <p:spTgt spid="46">
                                            <p:bg/>
                                          </p:spTgt>
                                        </p:tgtEl>
                                        <p:attrNameLst>
                                          <p:attrName>style.visibility</p:attrName>
                                        </p:attrNameLst>
                                      </p:cBhvr>
                                      <p:to>
                                        <p:strVal val="visible"/>
                                      </p:to>
                                    </p:set>
                                    <p:animEffect transition="in" filter="wipe(down)">
                                      <p:cBhvr>
                                        <p:cTn id="173" dur="500"/>
                                        <p:tgtEl>
                                          <p:spTgt spid="46">
                                            <p:bg/>
                                          </p:spTgt>
                                        </p:tgtEl>
                                      </p:cBhvr>
                                    </p:animEffect>
                                  </p:childTnLst>
                                </p:cTn>
                              </p:par>
                              <p:par>
                                <p:cTn id="174" presetID="22" presetClass="entr" presetSubtype="4" fill="hold" grpId="2" nodeType="withEffect">
                                  <p:stCondLst>
                                    <p:cond delay="0"/>
                                  </p:stCondLst>
                                  <p:childTnLst>
                                    <p:set>
                                      <p:cBhvr>
                                        <p:cTn id="175" dur="1" fill="hold">
                                          <p:stCondLst>
                                            <p:cond delay="0"/>
                                          </p:stCondLst>
                                        </p:cTn>
                                        <p:tgtEl>
                                          <p:spTgt spid="46">
                                            <p:txEl>
                                              <p:pRg st="0" end="0"/>
                                            </p:txEl>
                                          </p:spTgt>
                                        </p:tgtEl>
                                        <p:attrNameLst>
                                          <p:attrName>style.visibility</p:attrName>
                                        </p:attrNameLst>
                                      </p:cBhvr>
                                      <p:to>
                                        <p:strVal val="visible"/>
                                      </p:to>
                                    </p:set>
                                    <p:animEffect transition="in" filter="wipe(down)">
                                      <p:cBhvr>
                                        <p:cTn id="176" dur="500"/>
                                        <p:tgtEl>
                                          <p:spTgt spid="46">
                                            <p:txEl>
                                              <p:pRg st="0" end="0"/>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1" nodeType="clickEffect">
                                  <p:stCondLst>
                                    <p:cond delay="0"/>
                                  </p:stCondLst>
                                  <p:childTnLst>
                                    <p:set>
                                      <p:cBhvr>
                                        <p:cTn id="180" dur="1" fill="hold">
                                          <p:stCondLst>
                                            <p:cond delay="0"/>
                                          </p:stCondLst>
                                        </p:cTn>
                                        <p:tgtEl>
                                          <p:spTgt spid="48"/>
                                        </p:tgtEl>
                                        <p:attrNameLst>
                                          <p:attrName>style.visibility</p:attrName>
                                        </p:attrNameLst>
                                      </p:cBhvr>
                                      <p:to>
                                        <p:strVal val="visible"/>
                                      </p:to>
                                    </p:set>
                                  </p:childTnLst>
                                </p:cTn>
                              </p:par>
                            </p:childTnLst>
                          </p:cTn>
                        </p:par>
                        <p:par>
                          <p:cTn id="181" fill="hold">
                            <p:stCondLst>
                              <p:cond delay="0"/>
                            </p:stCondLst>
                            <p:childTnLst>
                              <p:par>
                                <p:cTn id="182" presetID="19" presetClass="emph" presetSubtype="0" fill="hold" grpId="0" nodeType="afterEffect">
                                  <p:stCondLst>
                                    <p:cond delay="0"/>
                                  </p:stCondLst>
                                  <p:childTnLst>
                                    <p:animClr clrSpc="rgb" dir="cw">
                                      <p:cBhvr override="childStyle">
                                        <p:cTn id="183" dur="500" fill="hold"/>
                                        <p:tgtEl>
                                          <p:spTgt spid="48"/>
                                        </p:tgtEl>
                                        <p:attrNameLst>
                                          <p:attrName>style.color</p:attrName>
                                        </p:attrNameLst>
                                      </p:cBhvr>
                                      <p:to>
                                        <a:srgbClr val="FFC8DD"/>
                                      </p:to>
                                    </p:animClr>
                                    <p:animClr clrSpc="rgb" dir="cw">
                                      <p:cBhvr>
                                        <p:cTn id="184" dur="500" fill="hold"/>
                                        <p:tgtEl>
                                          <p:spTgt spid="48"/>
                                        </p:tgtEl>
                                        <p:attrNameLst>
                                          <p:attrName>fillcolor</p:attrName>
                                        </p:attrNameLst>
                                      </p:cBhvr>
                                      <p:to>
                                        <a:srgbClr val="FFC8DD"/>
                                      </p:to>
                                    </p:animClr>
                                    <p:set>
                                      <p:cBhvr>
                                        <p:cTn id="185" dur="500" fill="hold"/>
                                        <p:tgtEl>
                                          <p:spTgt spid="48"/>
                                        </p:tgtEl>
                                        <p:attrNameLst>
                                          <p:attrName>fill.type</p:attrName>
                                        </p:attrNameLst>
                                      </p:cBhvr>
                                      <p:to>
                                        <p:strVal val="solid"/>
                                      </p:to>
                                    </p:set>
                                    <p:set>
                                      <p:cBhvr>
                                        <p:cTn id="186" dur="500" fill="hold"/>
                                        <p:tgtEl>
                                          <p:spTgt spid="48"/>
                                        </p:tgtEl>
                                        <p:attrNameLst>
                                          <p:attrName>fill.on</p:attrName>
                                        </p:attrNameLst>
                                      </p:cBhvr>
                                      <p:to>
                                        <p:strVal val="true"/>
                                      </p:to>
                                    </p:set>
                                  </p:childTnLst>
                                </p:cTn>
                              </p:par>
                            </p:childTnLst>
                          </p:cTn>
                        </p:par>
                        <p:par>
                          <p:cTn id="187" fill="hold">
                            <p:stCondLst>
                              <p:cond delay="500"/>
                            </p:stCondLst>
                            <p:childTnLst>
                              <p:par>
                                <p:cTn id="188" presetID="1" presetClass="entr" presetSubtype="0" fill="hold" nodeType="afterEffect">
                                  <p:stCondLst>
                                    <p:cond delay="0"/>
                                  </p:stCondLst>
                                  <p:childTnLst>
                                    <p:set>
                                      <p:cBhvr>
                                        <p:cTn id="189" dur="1" fill="hold">
                                          <p:stCondLst>
                                            <p:cond delay="0"/>
                                          </p:stCondLst>
                                        </p:cTn>
                                        <p:tgtEl>
                                          <p:spTgt spid="48">
                                            <p:txEl>
                                              <p:pRg st="0" end="0"/>
                                            </p:txEl>
                                          </p:spTgt>
                                        </p:tgtEl>
                                        <p:attrNameLst>
                                          <p:attrName>style.visibility</p:attrName>
                                        </p:attrNameLst>
                                      </p:cBhvr>
                                      <p:to>
                                        <p:strVal val="visible"/>
                                      </p:to>
                                    </p:set>
                                  </p:childTnLst>
                                </p:cTn>
                              </p:par>
                              <p:par>
                                <p:cTn id="190" presetID="3" presetClass="emph" presetSubtype="2" fill="hold" nodeType="withEffect">
                                  <p:stCondLst>
                                    <p:cond delay="0"/>
                                  </p:stCondLst>
                                  <p:childTnLst>
                                    <p:animClr clrSpc="rgb" dir="cw">
                                      <p:cBhvr override="childStyle">
                                        <p:cTn id="191" dur="2000" fill="hold"/>
                                        <p:tgtEl>
                                          <p:spTgt spid="48">
                                            <p:txEl>
                                              <p:pRg st="0" end="0"/>
                                            </p:txEl>
                                          </p:spTgt>
                                        </p:tgtEl>
                                        <p:attrNameLst>
                                          <p:attrName>style.color</p:attrName>
                                        </p:attrNameLst>
                                      </p:cBhvr>
                                      <p:to>
                                        <a:srgbClr val="06D6A0"/>
                                      </p:to>
                                    </p:animClr>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nodeType="clickEffect">
                                  <p:stCondLst>
                                    <p:cond delay="0"/>
                                  </p:stCondLst>
                                  <p:childTnLst>
                                    <p:set>
                                      <p:cBhvr>
                                        <p:cTn id="195" dur="1" fill="hold">
                                          <p:stCondLst>
                                            <p:cond delay="0"/>
                                          </p:stCondLst>
                                        </p:cTn>
                                        <p:tgtEl>
                                          <p:spTgt spid="47"/>
                                        </p:tgtEl>
                                        <p:attrNameLst>
                                          <p:attrName>style.visibility</p:attrName>
                                        </p:attrNameLst>
                                      </p:cBhvr>
                                      <p:to>
                                        <p:strVal val="visible"/>
                                      </p:to>
                                    </p:set>
                                    <p:animEffect transition="in" filter="wipe(down)">
                                      <p:cBhvr>
                                        <p:cTn id="196" dur="2000"/>
                                        <p:tgtEl>
                                          <p:spTgt spid="47"/>
                                        </p:tgtEl>
                                      </p:cBhvr>
                                    </p:animEffect>
                                  </p:childTnLst>
                                </p:cTn>
                              </p:par>
                              <p:par>
                                <p:cTn id="197" presetID="7" presetClass="emph" presetSubtype="2" fill="hold" nodeType="withEffect">
                                  <p:stCondLst>
                                    <p:cond delay="0"/>
                                  </p:stCondLst>
                                  <p:childTnLst>
                                    <p:animClr clrSpc="rgb" dir="cw">
                                      <p:cBhvr>
                                        <p:cTn id="198" dur="2000" fill="hold"/>
                                        <p:tgtEl>
                                          <p:spTgt spid="47"/>
                                        </p:tgtEl>
                                        <p:attrNameLst>
                                          <p:attrName>stroke.color</p:attrName>
                                        </p:attrNameLst>
                                      </p:cBhvr>
                                      <p:to>
                                        <a:srgbClr val="FFC8DD"/>
                                      </p:to>
                                    </p:animClr>
                                    <p:set>
                                      <p:cBhvr>
                                        <p:cTn id="199" dur="2000" fill="hold"/>
                                        <p:tgtEl>
                                          <p:spTgt spid="47"/>
                                        </p:tgtEl>
                                        <p:attrNameLst>
                                          <p:attrName>stroke.on</p:attrName>
                                        </p:attrNameLst>
                                      </p:cBhvr>
                                      <p:to>
                                        <p:strVal val="true"/>
                                      </p:to>
                                    </p:set>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grpId="1" nodeType="clickEffect">
                                  <p:stCondLst>
                                    <p:cond delay="0"/>
                                  </p:stCondLst>
                                  <p:childTnLst>
                                    <p:set>
                                      <p:cBhvr>
                                        <p:cTn id="203" dur="1" fill="hold">
                                          <p:stCondLst>
                                            <p:cond delay="0"/>
                                          </p:stCondLst>
                                        </p:cTn>
                                        <p:tgtEl>
                                          <p:spTgt spid="49"/>
                                        </p:tgtEl>
                                        <p:attrNameLst>
                                          <p:attrName>style.visibility</p:attrName>
                                        </p:attrNameLst>
                                      </p:cBhvr>
                                      <p:to>
                                        <p:strVal val="visible"/>
                                      </p:to>
                                    </p:set>
                                  </p:childTnLst>
                                </p:cTn>
                              </p:par>
                            </p:childTnLst>
                          </p:cTn>
                        </p:par>
                        <p:par>
                          <p:cTn id="204" fill="hold">
                            <p:stCondLst>
                              <p:cond delay="0"/>
                            </p:stCondLst>
                            <p:childTnLst>
                              <p:par>
                                <p:cTn id="205" presetID="19" presetClass="emph" presetSubtype="0" fill="hold" grpId="0" nodeType="afterEffect">
                                  <p:stCondLst>
                                    <p:cond delay="0"/>
                                  </p:stCondLst>
                                  <p:childTnLst>
                                    <p:animClr clrSpc="rgb" dir="cw">
                                      <p:cBhvr override="childStyle">
                                        <p:cTn id="206" dur="500" fill="hold"/>
                                        <p:tgtEl>
                                          <p:spTgt spid="49"/>
                                        </p:tgtEl>
                                        <p:attrNameLst>
                                          <p:attrName>style.color</p:attrName>
                                        </p:attrNameLst>
                                      </p:cBhvr>
                                      <p:to>
                                        <a:srgbClr val="FFC8DD"/>
                                      </p:to>
                                    </p:animClr>
                                    <p:animClr clrSpc="rgb" dir="cw">
                                      <p:cBhvr>
                                        <p:cTn id="207" dur="500" fill="hold"/>
                                        <p:tgtEl>
                                          <p:spTgt spid="49"/>
                                        </p:tgtEl>
                                        <p:attrNameLst>
                                          <p:attrName>fillcolor</p:attrName>
                                        </p:attrNameLst>
                                      </p:cBhvr>
                                      <p:to>
                                        <a:srgbClr val="FFC8DD"/>
                                      </p:to>
                                    </p:animClr>
                                    <p:set>
                                      <p:cBhvr>
                                        <p:cTn id="208" dur="500" fill="hold"/>
                                        <p:tgtEl>
                                          <p:spTgt spid="49"/>
                                        </p:tgtEl>
                                        <p:attrNameLst>
                                          <p:attrName>fill.type</p:attrName>
                                        </p:attrNameLst>
                                      </p:cBhvr>
                                      <p:to>
                                        <p:strVal val="solid"/>
                                      </p:to>
                                    </p:set>
                                    <p:set>
                                      <p:cBhvr>
                                        <p:cTn id="209" dur="500" fill="hold"/>
                                        <p:tgtEl>
                                          <p:spTgt spid="49"/>
                                        </p:tgtEl>
                                        <p:attrNameLst>
                                          <p:attrName>fill.on</p:attrName>
                                        </p:attrNameLst>
                                      </p:cBhvr>
                                      <p:to>
                                        <p:strVal val="true"/>
                                      </p:to>
                                    </p:set>
                                  </p:childTnLst>
                                </p:cTn>
                              </p:par>
                            </p:childTnLst>
                          </p:cTn>
                        </p:par>
                        <p:par>
                          <p:cTn id="210" fill="hold">
                            <p:stCondLst>
                              <p:cond delay="500"/>
                            </p:stCondLst>
                            <p:childTnLst>
                              <p:par>
                                <p:cTn id="211" presetID="1" presetClass="entr" presetSubtype="0" fill="hold" nodeType="afterEffect">
                                  <p:stCondLst>
                                    <p:cond delay="0"/>
                                  </p:stCondLst>
                                  <p:childTnLst>
                                    <p:set>
                                      <p:cBhvr>
                                        <p:cTn id="212" dur="1" fill="hold">
                                          <p:stCondLst>
                                            <p:cond delay="0"/>
                                          </p:stCondLst>
                                        </p:cTn>
                                        <p:tgtEl>
                                          <p:spTgt spid="49">
                                            <p:txEl>
                                              <p:pRg st="0" end="0"/>
                                            </p:txEl>
                                          </p:spTgt>
                                        </p:tgtEl>
                                        <p:attrNameLst>
                                          <p:attrName>style.visibility</p:attrName>
                                        </p:attrNameLst>
                                      </p:cBhvr>
                                      <p:to>
                                        <p:strVal val="visible"/>
                                      </p:to>
                                    </p:set>
                                  </p:childTnLst>
                                </p:cTn>
                              </p:par>
                              <p:par>
                                <p:cTn id="213" presetID="3" presetClass="emph" presetSubtype="2" fill="hold" nodeType="withEffect">
                                  <p:stCondLst>
                                    <p:cond delay="0"/>
                                  </p:stCondLst>
                                  <p:childTnLst>
                                    <p:animClr clrSpc="rgb" dir="cw">
                                      <p:cBhvr override="childStyle">
                                        <p:cTn id="214" dur="2000" fill="hold"/>
                                        <p:tgtEl>
                                          <p:spTgt spid="49">
                                            <p:txEl>
                                              <p:pRg st="0" end="0"/>
                                            </p:txEl>
                                          </p:spTgt>
                                        </p:tgtEl>
                                        <p:attrNameLst>
                                          <p:attrName>style.color</p:attrName>
                                        </p:attrNameLst>
                                      </p:cBhvr>
                                      <p:to>
                                        <a:srgbClr val="06D6A0"/>
                                      </p:to>
                                    </p:animClr>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nodeType="clickEffect">
                                  <p:stCondLst>
                                    <p:cond delay="0"/>
                                  </p:stCondLst>
                                  <p:childTnLst>
                                    <p:set>
                                      <p:cBhvr>
                                        <p:cTn id="218" dur="1" fill="hold">
                                          <p:stCondLst>
                                            <p:cond delay="0"/>
                                          </p:stCondLst>
                                        </p:cTn>
                                        <p:tgtEl>
                                          <p:spTgt spid="50"/>
                                        </p:tgtEl>
                                        <p:attrNameLst>
                                          <p:attrName>style.visibility</p:attrName>
                                        </p:attrNameLst>
                                      </p:cBhvr>
                                      <p:to>
                                        <p:strVal val="visible"/>
                                      </p:to>
                                    </p:set>
                                    <p:animEffect transition="in" filter="wipe(down)">
                                      <p:cBhvr>
                                        <p:cTn id="219" dur="2000"/>
                                        <p:tgtEl>
                                          <p:spTgt spid="50"/>
                                        </p:tgtEl>
                                      </p:cBhvr>
                                    </p:animEffect>
                                  </p:childTnLst>
                                </p:cTn>
                              </p:par>
                              <p:par>
                                <p:cTn id="220" presetID="7" presetClass="emph" presetSubtype="2" fill="hold" nodeType="withEffect">
                                  <p:stCondLst>
                                    <p:cond delay="0"/>
                                  </p:stCondLst>
                                  <p:childTnLst>
                                    <p:animClr clrSpc="rgb" dir="cw">
                                      <p:cBhvr>
                                        <p:cTn id="221" dur="2000" fill="hold"/>
                                        <p:tgtEl>
                                          <p:spTgt spid="50"/>
                                        </p:tgtEl>
                                        <p:attrNameLst>
                                          <p:attrName>stroke.color</p:attrName>
                                        </p:attrNameLst>
                                      </p:cBhvr>
                                      <p:to>
                                        <a:srgbClr val="FFC8DD"/>
                                      </p:to>
                                    </p:animClr>
                                    <p:set>
                                      <p:cBhvr>
                                        <p:cTn id="222" dur="2000" fill="hold"/>
                                        <p:tgtEl>
                                          <p:spTgt spid="50"/>
                                        </p:tgtEl>
                                        <p:attrNameLst>
                                          <p:attrName>stroke.on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1" nodeType="clickEffect">
                                  <p:stCondLst>
                                    <p:cond delay="0"/>
                                  </p:stCondLst>
                                  <p:childTnLst>
                                    <p:set>
                                      <p:cBhvr>
                                        <p:cTn id="226" dur="1" fill="hold">
                                          <p:stCondLst>
                                            <p:cond delay="0"/>
                                          </p:stCondLst>
                                        </p:cTn>
                                        <p:tgtEl>
                                          <p:spTgt spid="51"/>
                                        </p:tgtEl>
                                        <p:attrNameLst>
                                          <p:attrName>style.visibility</p:attrName>
                                        </p:attrNameLst>
                                      </p:cBhvr>
                                      <p:to>
                                        <p:strVal val="visible"/>
                                      </p:to>
                                    </p:set>
                                  </p:childTnLst>
                                </p:cTn>
                              </p:par>
                            </p:childTnLst>
                          </p:cTn>
                        </p:par>
                        <p:par>
                          <p:cTn id="227" fill="hold">
                            <p:stCondLst>
                              <p:cond delay="0"/>
                            </p:stCondLst>
                            <p:childTnLst>
                              <p:par>
                                <p:cTn id="228" presetID="19" presetClass="emph" presetSubtype="0" fill="hold" grpId="0" nodeType="afterEffect">
                                  <p:stCondLst>
                                    <p:cond delay="0"/>
                                  </p:stCondLst>
                                  <p:childTnLst>
                                    <p:animClr clrSpc="rgb" dir="cw">
                                      <p:cBhvr override="childStyle">
                                        <p:cTn id="229" dur="500" fill="hold"/>
                                        <p:tgtEl>
                                          <p:spTgt spid="51"/>
                                        </p:tgtEl>
                                        <p:attrNameLst>
                                          <p:attrName>style.color</p:attrName>
                                        </p:attrNameLst>
                                      </p:cBhvr>
                                      <p:to>
                                        <a:srgbClr val="FFC8DD"/>
                                      </p:to>
                                    </p:animClr>
                                    <p:animClr clrSpc="rgb" dir="cw">
                                      <p:cBhvr>
                                        <p:cTn id="230" dur="500" fill="hold"/>
                                        <p:tgtEl>
                                          <p:spTgt spid="51"/>
                                        </p:tgtEl>
                                        <p:attrNameLst>
                                          <p:attrName>fillcolor</p:attrName>
                                        </p:attrNameLst>
                                      </p:cBhvr>
                                      <p:to>
                                        <a:srgbClr val="FFC8DD"/>
                                      </p:to>
                                    </p:animClr>
                                    <p:set>
                                      <p:cBhvr>
                                        <p:cTn id="231" dur="500" fill="hold"/>
                                        <p:tgtEl>
                                          <p:spTgt spid="51"/>
                                        </p:tgtEl>
                                        <p:attrNameLst>
                                          <p:attrName>fill.type</p:attrName>
                                        </p:attrNameLst>
                                      </p:cBhvr>
                                      <p:to>
                                        <p:strVal val="solid"/>
                                      </p:to>
                                    </p:set>
                                    <p:set>
                                      <p:cBhvr>
                                        <p:cTn id="232" dur="500" fill="hold"/>
                                        <p:tgtEl>
                                          <p:spTgt spid="51"/>
                                        </p:tgtEl>
                                        <p:attrNameLst>
                                          <p:attrName>fill.on</p:attrName>
                                        </p:attrNameLst>
                                      </p:cBhvr>
                                      <p:to>
                                        <p:strVal val="true"/>
                                      </p:to>
                                    </p:set>
                                  </p:childTnLst>
                                </p:cTn>
                              </p:par>
                            </p:childTnLst>
                          </p:cTn>
                        </p:par>
                        <p:par>
                          <p:cTn id="233" fill="hold">
                            <p:stCondLst>
                              <p:cond delay="500"/>
                            </p:stCondLst>
                            <p:childTnLst>
                              <p:par>
                                <p:cTn id="234" presetID="1" presetClass="entr" presetSubtype="0" fill="hold" nodeType="afterEffect">
                                  <p:stCondLst>
                                    <p:cond delay="0"/>
                                  </p:stCondLst>
                                  <p:childTnLst>
                                    <p:set>
                                      <p:cBhvr>
                                        <p:cTn id="235" dur="1" fill="hold">
                                          <p:stCondLst>
                                            <p:cond delay="0"/>
                                          </p:stCondLst>
                                        </p:cTn>
                                        <p:tgtEl>
                                          <p:spTgt spid="51">
                                            <p:txEl>
                                              <p:pRg st="0" end="0"/>
                                            </p:txEl>
                                          </p:spTgt>
                                        </p:tgtEl>
                                        <p:attrNameLst>
                                          <p:attrName>style.visibility</p:attrName>
                                        </p:attrNameLst>
                                      </p:cBhvr>
                                      <p:to>
                                        <p:strVal val="visible"/>
                                      </p:to>
                                    </p:set>
                                  </p:childTnLst>
                                </p:cTn>
                              </p:par>
                              <p:par>
                                <p:cTn id="236" presetID="3" presetClass="emph" presetSubtype="2" fill="hold" nodeType="withEffect">
                                  <p:stCondLst>
                                    <p:cond delay="0"/>
                                  </p:stCondLst>
                                  <p:childTnLst>
                                    <p:animClr clrSpc="rgb" dir="cw">
                                      <p:cBhvr override="childStyle">
                                        <p:cTn id="237" dur="2000" fill="hold"/>
                                        <p:tgtEl>
                                          <p:spTgt spid="51">
                                            <p:txEl>
                                              <p:pRg st="0" end="0"/>
                                            </p:txEl>
                                          </p:spTgt>
                                        </p:tgtEl>
                                        <p:attrNameLst>
                                          <p:attrName>style.color</p:attrName>
                                        </p:attrNameLst>
                                      </p:cBhvr>
                                      <p:to>
                                        <a:srgbClr val="06D6A0"/>
                                      </p:to>
                                    </p:animClr>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nodeType="clickEffect">
                                  <p:stCondLst>
                                    <p:cond delay="0"/>
                                  </p:stCondLst>
                                  <p:childTnLst>
                                    <p:set>
                                      <p:cBhvr>
                                        <p:cTn id="241" dur="1" fill="hold">
                                          <p:stCondLst>
                                            <p:cond delay="0"/>
                                          </p:stCondLst>
                                        </p:cTn>
                                        <p:tgtEl>
                                          <p:spTgt spid="52"/>
                                        </p:tgtEl>
                                        <p:attrNameLst>
                                          <p:attrName>style.visibility</p:attrName>
                                        </p:attrNameLst>
                                      </p:cBhvr>
                                      <p:to>
                                        <p:strVal val="visible"/>
                                      </p:to>
                                    </p:set>
                                    <p:animEffect transition="in" filter="wipe(down)">
                                      <p:cBhvr>
                                        <p:cTn id="242" dur="2000"/>
                                        <p:tgtEl>
                                          <p:spTgt spid="52"/>
                                        </p:tgtEl>
                                      </p:cBhvr>
                                    </p:animEffect>
                                  </p:childTnLst>
                                </p:cTn>
                              </p:par>
                              <p:par>
                                <p:cTn id="243" presetID="7" presetClass="emph" presetSubtype="2" fill="hold" nodeType="withEffect">
                                  <p:stCondLst>
                                    <p:cond delay="0"/>
                                  </p:stCondLst>
                                  <p:childTnLst>
                                    <p:animClr clrSpc="rgb" dir="cw">
                                      <p:cBhvr>
                                        <p:cTn id="244" dur="2000" fill="hold"/>
                                        <p:tgtEl>
                                          <p:spTgt spid="52"/>
                                        </p:tgtEl>
                                        <p:attrNameLst>
                                          <p:attrName>stroke.color</p:attrName>
                                        </p:attrNameLst>
                                      </p:cBhvr>
                                      <p:to>
                                        <a:srgbClr val="FFC8DD"/>
                                      </p:to>
                                    </p:animClr>
                                    <p:set>
                                      <p:cBhvr>
                                        <p:cTn id="245" dur="2000" fill="hold"/>
                                        <p:tgtEl>
                                          <p:spTgt spid="52"/>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grpId="1" nodeType="clickEffect">
                                  <p:stCondLst>
                                    <p:cond delay="0"/>
                                  </p:stCondLst>
                                  <p:childTnLst>
                                    <p:set>
                                      <p:cBhvr>
                                        <p:cTn id="249" dur="1" fill="hold">
                                          <p:stCondLst>
                                            <p:cond delay="0"/>
                                          </p:stCondLst>
                                        </p:cTn>
                                        <p:tgtEl>
                                          <p:spTgt spid="53"/>
                                        </p:tgtEl>
                                        <p:attrNameLst>
                                          <p:attrName>style.visibility</p:attrName>
                                        </p:attrNameLst>
                                      </p:cBhvr>
                                      <p:to>
                                        <p:strVal val="visible"/>
                                      </p:to>
                                    </p:set>
                                  </p:childTnLst>
                                </p:cTn>
                              </p:par>
                            </p:childTnLst>
                          </p:cTn>
                        </p:par>
                        <p:par>
                          <p:cTn id="250" fill="hold">
                            <p:stCondLst>
                              <p:cond delay="0"/>
                            </p:stCondLst>
                            <p:childTnLst>
                              <p:par>
                                <p:cTn id="251" presetID="19" presetClass="emph" presetSubtype="0" fill="hold" grpId="0" nodeType="afterEffect">
                                  <p:stCondLst>
                                    <p:cond delay="0"/>
                                  </p:stCondLst>
                                  <p:childTnLst>
                                    <p:animClr clrSpc="rgb" dir="cw">
                                      <p:cBhvr override="childStyle">
                                        <p:cTn id="252" dur="500" fill="hold"/>
                                        <p:tgtEl>
                                          <p:spTgt spid="53"/>
                                        </p:tgtEl>
                                        <p:attrNameLst>
                                          <p:attrName>style.color</p:attrName>
                                        </p:attrNameLst>
                                      </p:cBhvr>
                                      <p:to>
                                        <a:srgbClr val="FFC8DD"/>
                                      </p:to>
                                    </p:animClr>
                                    <p:animClr clrSpc="rgb" dir="cw">
                                      <p:cBhvr>
                                        <p:cTn id="253" dur="500" fill="hold"/>
                                        <p:tgtEl>
                                          <p:spTgt spid="53"/>
                                        </p:tgtEl>
                                        <p:attrNameLst>
                                          <p:attrName>fillcolor</p:attrName>
                                        </p:attrNameLst>
                                      </p:cBhvr>
                                      <p:to>
                                        <a:srgbClr val="FFC8DD"/>
                                      </p:to>
                                    </p:animClr>
                                    <p:set>
                                      <p:cBhvr>
                                        <p:cTn id="254" dur="500" fill="hold"/>
                                        <p:tgtEl>
                                          <p:spTgt spid="53"/>
                                        </p:tgtEl>
                                        <p:attrNameLst>
                                          <p:attrName>fill.type</p:attrName>
                                        </p:attrNameLst>
                                      </p:cBhvr>
                                      <p:to>
                                        <p:strVal val="solid"/>
                                      </p:to>
                                    </p:set>
                                    <p:set>
                                      <p:cBhvr>
                                        <p:cTn id="255" dur="500" fill="hold"/>
                                        <p:tgtEl>
                                          <p:spTgt spid="53"/>
                                        </p:tgtEl>
                                        <p:attrNameLst>
                                          <p:attrName>fill.on</p:attrName>
                                        </p:attrNameLst>
                                      </p:cBhvr>
                                      <p:to>
                                        <p:strVal val="true"/>
                                      </p:to>
                                    </p:set>
                                  </p:childTnLst>
                                </p:cTn>
                              </p:par>
                            </p:childTnLst>
                          </p:cTn>
                        </p:par>
                        <p:par>
                          <p:cTn id="256" fill="hold">
                            <p:stCondLst>
                              <p:cond delay="500"/>
                            </p:stCondLst>
                            <p:childTnLst>
                              <p:par>
                                <p:cTn id="257" presetID="1" presetClass="entr" presetSubtype="0" fill="hold" nodeType="afterEffect">
                                  <p:stCondLst>
                                    <p:cond delay="0"/>
                                  </p:stCondLst>
                                  <p:childTnLst>
                                    <p:set>
                                      <p:cBhvr>
                                        <p:cTn id="258" dur="1" fill="hold">
                                          <p:stCondLst>
                                            <p:cond delay="0"/>
                                          </p:stCondLst>
                                        </p:cTn>
                                        <p:tgtEl>
                                          <p:spTgt spid="53">
                                            <p:txEl>
                                              <p:pRg st="0" end="0"/>
                                            </p:txEl>
                                          </p:spTgt>
                                        </p:tgtEl>
                                        <p:attrNameLst>
                                          <p:attrName>style.visibility</p:attrName>
                                        </p:attrNameLst>
                                      </p:cBhvr>
                                      <p:to>
                                        <p:strVal val="visible"/>
                                      </p:to>
                                    </p:set>
                                  </p:childTnLst>
                                </p:cTn>
                              </p:par>
                              <p:par>
                                <p:cTn id="259" presetID="3" presetClass="emph" presetSubtype="2" fill="hold" nodeType="withEffect">
                                  <p:stCondLst>
                                    <p:cond delay="0"/>
                                  </p:stCondLst>
                                  <p:childTnLst>
                                    <p:animClr clrSpc="rgb" dir="cw">
                                      <p:cBhvr override="childStyle">
                                        <p:cTn id="260" dur="2000" fill="hold"/>
                                        <p:tgtEl>
                                          <p:spTgt spid="53">
                                            <p:txEl>
                                              <p:pRg st="0" end="0"/>
                                            </p:txEl>
                                          </p:spTgt>
                                        </p:tgtEl>
                                        <p:attrNameLst>
                                          <p:attrName>style.color</p:attrName>
                                        </p:attrNameLst>
                                      </p:cBhvr>
                                      <p:to>
                                        <a:srgbClr val="06D6A0"/>
                                      </p:to>
                                    </p:animClr>
                                  </p:childTnLst>
                                </p:cTn>
                              </p:par>
                            </p:childTnLst>
                          </p:cTn>
                        </p:par>
                        <p:par>
                          <p:cTn id="261" fill="hold">
                            <p:stCondLst>
                              <p:cond delay="2500"/>
                            </p:stCondLst>
                            <p:childTnLst>
                              <p:par>
                                <p:cTn id="262" presetID="1" presetClass="entr" presetSubtype="0" fill="hold" grpId="0" nodeType="afterEffect">
                                  <p:stCondLst>
                                    <p:cond delay="0"/>
                                  </p:stCondLst>
                                  <p:childTnLst>
                                    <p:set>
                                      <p:cBhvr>
                                        <p:cTn id="263" dur="1" fill="hold">
                                          <p:stCondLst>
                                            <p:cond delay="0"/>
                                          </p:stCondLst>
                                        </p:cTn>
                                        <p:tgtEl>
                                          <p:spTgt spid="5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22" presetClass="entr" presetSubtype="4" fill="hold" nodeType="clickEffect">
                                  <p:stCondLst>
                                    <p:cond delay="0"/>
                                  </p:stCondLst>
                                  <p:childTnLst>
                                    <p:set>
                                      <p:cBhvr>
                                        <p:cTn id="267" dur="1" fill="hold">
                                          <p:stCondLst>
                                            <p:cond delay="0"/>
                                          </p:stCondLst>
                                        </p:cTn>
                                        <p:tgtEl>
                                          <p:spTgt spid="55"/>
                                        </p:tgtEl>
                                        <p:attrNameLst>
                                          <p:attrName>style.visibility</p:attrName>
                                        </p:attrNameLst>
                                      </p:cBhvr>
                                      <p:to>
                                        <p:strVal val="visible"/>
                                      </p:to>
                                    </p:set>
                                    <p:animEffect transition="in" filter="wipe(down)">
                                      <p:cBhvr>
                                        <p:cTn id="268" dur="2000"/>
                                        <p:tgtEl>
                                          <p:spTgt spid="55"/>
                                        </p:tgtEl>
                                      </p:cBhvr>
                                    </p:animEffect>
                                  </p:childTnLst>
                                </p:cTn>
                              </p:par>
                              <p:par>
                                <p:cTn id="269" presetID="7" presetClass="emph" presetSubtype="2" fill="hold" nodeType="withEffect">
                                  <p:stCondLst>
                                    <p:cond delay="0"/>
                                  </p:stCondLst>
                                  <p:childTnLst>
                                    <p:animClr clrSpc="rgb" dir="cw">
                                      <p:cBhvr>
                                        <p:cTn id="270" dur="2000" fill="hold"/>
                                        <p:tgtEl>
                                          <p:spTgt spid="55"/>
                                        </p:tgtEl>
                                        <p:attrNameLst>
                                          <p:attrName>stroke.color</p:attrName>
                                        </p:attrNameLst>
                                      </p:cBhvr>
                                      <p:to>
                                        <a:srgbClr val="06D6A0"/>
                                      </p:to>
                                    </p:animClr>
                                    <p:set>
                                      <p:cBhvr>
                                        <p:cTn id="271" dur="2000" fill="hold"/>
                                        <p:tgtEl>
                                          <p:spTgt spid="55"/>
                                        </p:tgtEl>
                                        <p:attrNameLst>
                                          <p:attrName>stroke.on</p:attrName>
                                        </p:attrNameLst>
                                      </p:cBhvr>
                                      <p:to>
                                        <p:strVal val="true"/>
                                      </p:to>
                                    </p:se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57"/>
                                        </p:tgtEl>
                                        <p:attrNameLst>
                                          <p:attrName>style.visibility</p:attrName>
                                        </p:attrNameLst>
                                      </p:cBhvr>
                                      <p:to>
                                        <p:strVal val="visible"/>
                                      </p:to>
                                    </p:set>
                                  </p:childTnLst>
                                </p:cTn>
                              </p:par>
                            </p:childTnLst>
                          </p:cTn>
                        </p:par>
                        <p:par>
                          <p:cTn id="276" fill="hold">
                            <p:stCondLst>
                              <p:cond delay="0"/>
                            </p:stCondLst>
                            <p:childTnLst>
                              <p:par>
                                <p:cTn id="277" presetID="22" presetClass="entr" presetSubtype="2" fill="hold" nodeType="afterEffect">
                                  <p:stCondLst>
                                    <p:cond delay="0"/>
                                  </p:stCondLst>
                                  <p:childTnLst>
                                    <p:set>
                                      <p:cBhvr>
                                        <p:cTn id="278" dur="1" fill="hold">
                                          <p:stCondLst>
                                            <p:cond delay="0"/>
                                          </p:stCondLst>
                                        </p:cTn>
                                        <p:tgtEl>
                                          <p:spTgt spid="56"/>
                                        </p:tgtEl>
                                        <p:attrNameLst>
                                          <p:attrName>style.visibility</p:attrName>
                                        </p:attrNameLst>
                                      </p:cBhvr>
                                      <p:to>
                                        <p:strVal val="visible"/>
                                      </p:to>
                                    </p:set>
                                    <p:animEffect transition="in" filter="wipe(right)">
                                      <p:cBhvr>
                                        <p:cTn id="279" dur="2000"/>
                                        <p:tgtEl>
                                          <p:spTgt spid="56"/>
                                        </p:tgtEl>
                                      </p:cBhvr>
                                    </p:animEffect>
                                  </p:childTnLst>
                                </p:cTn>
                              </p:par>
                              <p:par>
                                <p:cTn id="280" presetID="7" presetClass="emph" presetSubtype="2" fill="hold" nodeType="withEffect">
                                  <p:stCondLst>
                                    <p:cond delay="0"/>
                                  </p:stCondLst>
                                  <p:childTnLst>
                                    <p:animClr clrSpc="rgb" dir="cw">
                                      <p:cBhvr>
                                        <p:cTn id="281" dur="2000" fill="hold"/>
                                        <p:tgtEl>
                                          <p:spTgt spid="56"/>
                                        </p:tgtEl>
                                        <p:attrNameLst>
                                          <p:attrName>stroke.color</p:attrName>
                                        </p:attrNameLst>
                                      </p:cBhvr>
                                      <p:to>
                                        <a:srgbClr val="BFBFBF"/>
                                      </p:to>
                                    </p:animClr>
                                    <p:set>
                                      <p:cBhvr>
                                        <p:cTn id="282" dur="2000" fill="hold"/>
                                        <p:tgtEl>
                                          <p:spTgt spid="56"/>
                                        </p:tgtEl>
                                        <p:attrNameLst>
                                          <p:attrName>stroke.on</p:attrName>
                                        </p:attrNameLst>
                                      </p:cBhvr>
                                      <p:to>
                                        <p:strVal val="true"/>
                                      </p:to>
                                    </p:set>
                                  </p:childTnLst>
                                </p:cTn>
                              </p:par>
                            </p:childTnLst>
                          </p:cTn>
                        </p:par>
                        <p:par>
                          <p:cTn id="283" fill="hold">
                            <p:stCondLst>
                              <p:cond delay="2000"/>
                            </p:stCondLst>
                            <p:childTnLst>
                              <p:par>
                                <p:cTn id="284" presetID="1" presetClass="entr" presetSubtype="0" fill="hold" grpId="0" nodeType="afterEffect">
                                  <p:stCondLst>
                                    <p:cond delay="0"/>
                                  </p:stCondLst>
                                  <p:childTnLst>
                                    <p:set>
                                      <p:cBhvr>
                                        <p:cTn id="285" dur="1" fill="hold">
                                          <p:stCondLst>
                                            <p:cond delay="0"/>
                                          </p:stCondLst>
                                        </p:cTn>
                                        <p:tgtEl>
                                          <p:spTgt spid="59"/>
                                        </p:tgtEl>
                                        <p:attrNameLst>
                                          <p:attrName>style.visibility</p:attrName>
                                        </p:attrNameLst>
                                      </p:cBhvr>
                                      <p:to>
                                        <p:strVal val="visible"/>
                                      </p:to>
                                    </p:set>
                                  </p:childTnLst>
                                </p:cTn>
                              </p:par>
                            </p:childTnLst>
                          </p:cTn>
                        </p:par>
                      </p:childTnLst>
                    </p:cTn>
                  </p:par>
                  <p:par>
                    <p:cTn id="286" fill="hold">
                      <p:stCondLst>
                        <p:cond delay="indefinite"/>
                      </p:stCondLst>
                      <p:childTnLst>
                        <p:par>
                          <p:cTn id="287" fill="hold">
                            <p:stCondLst>
                              <p:cond delay="0"/>
                            </p:stCondLst>
                            <p:childTnLst>
                              <p:par>
                                <p:cTn id="288" presetID="1" presetClass="entr" presetSubtype="0" fill="hold" grpId="0" nodeType="clickEffect">
                                  <p:stCondLst>
                                    <p:cond delay="0"/>
                                  </p:stCondLst>
                                  <p:childTnLst>
                                    <p:set>
                                      <p:cBhvr>
                                        <p:cTn id="289" dur="1" fill="hold">
                                          <p:stCondLst>
                                            <p:cond delay="0"/>
                                          </p:stCondLst>
                                        </p:cTn>
                                        <p:tgtEl>
                                          <p:spTgt spid="62"/>
                                        </p:tgtEl>
                                        <p:attrNameLst>
                                          <p:attrName>style.visibility</p:attrName>
                                        </p:attrNameLst>
                                      </p:cBhvr>
                                      <p:to>
                                        <p:strVal val="visible"/>
                                      </p:to>
                                    </p:set>
                                  </p:childTnLst>
                                </p:cTn>
                              </p:par>
                            </p:childTnLst>
                          </p:cTn>
                        </p:par>
                        <p:par>
                          <p:cTn id="290" fill="hold">
                            <p:stCondLst>
                              <p:cond delay="0"/>
                            </p:stCondLst>
                            <p:childTnLst>
                              <p:par>
                                <p:cTn id="291" presetID="22" presetClass="entr" presetSubtype="2" fill="hold" nodeType="afterEffect">
                                  <p:stCondLst>
                                    <p:cond delay="0"/>
                                  </p:stCondLst>
                                  <p:childTnLst>
                                    <p:set>
                                      <p:cBhvr>
                                        <p:cTn id="292" dur="1" fill="hold">
                                          <p:stCondLst>
                                            <p:cond delay="0"/>
                                          </p:stCondLst>
                                        </p:cTn>
                                        <p:tgtEl>
                                          <p:spTgt spid="60"/>
                                        </p:tgtEl>
                                        <p:attrNameLst>
                                          <p:attrName>style.visibility</p:attrName>
                                        </p:attrNameLst>
                                      </p:cBhvr>
                                      <p:to>
                                        <p:strVal val="visible"/>
                                      </p:to>
                                    </p:set>
                                    <p:animEffect transition="in" filter="wipe(right)">
                                      <p:cBhvr>
                                        <p:cTn id="293" dur="2000"/>
                                        <p:tgtEl>
                                          <p:spTgt spid="60"/>
                                        </p:tgtEl>
                                      </p:cBhvr>
                                    </p:animEffect>
                                  </p:childTnLst>
                                </p:cTn>
                              </p:par>
                              <p:par>
                                <p:cTn id="294" presetID="7" presetClass="emph" presetSubtype="2" fill="hold" nodeType="withEffect">
                                  <p:stCondLst>
                                    <p:cond delay="0"/>
                                  </p:stCondLst>
                                  <p:childTnLst>
                                    <p:animClr clrSpc="rgb" dir="cw">
                                      <p:cBhvr>
                                        <p:cTn id="295" dur="2000" fill="hold"/>
                                        <p:tgtEl>
                                          <p:spTgt spid="60"/>
                                        </p:tgtEl>
                                        <p:attrNameLst>
                                          <p:attrName>stroke.color</p:attrName>
                                        </p:attrNameLst>
                                      </p:cBhvr>
                                      <p:to>
                                        <a:srgbClr val="BFBFBF"/>
                                      </p:to>
                                    </p:animClr>
                                    <p:set>
                                      <p:cBhvr>
                                        <p:cTn id="296" dur="2000" fill="hold"/>
                                        <p:tgtEl>
                                          <p:spTgt spid="60"/>
                                        </p:tgtEl>
                                        <p:attrNameLst>
                                          <p:attrName>stroke.on</p:attrName>
                                        </p:attrNameLst>
                                      </p:cBhvr>
                                      <p:to>
                                        <p:strVal val="true"/>
                                      </p:to>
                                    </p:set>
                                  </p:childTnLst>
                                </p:cTn>
                              </p:par>
                            </p:childTnLst>
                          </p:cTn>
                        </p:par>
                        <p:par>
                          <p:cTn id="297" fill="hold">
                            <p:stCondLst>
                              <p:cond delay="2000"/>
                            </p:stCondLst>
                            <p:childTnLst>
                              <p:par>
                                <p:cTn id="298" presetID="22" presetClass="entr" presetSubtype="2" fill="hold" nodeType="afterEffect">
                                  <p:stCondLst>
                                    <p:cond delay="0"/>
                                  </p:stCondLst>
                                  <p:childTnLst>
                                    <p:set>
                                      <p:cBhvr>
                                        <p:cTn id="299" dur="1" fill="hold">
                                          <p:stCondLst>
                                            <p:cond delay="0"/>
                                          </p:stCondLst>
                                        </p:cTn>
                                        <p:tgtEl>
                                          <p:spTgt spid="63"/>
                                        </p:tgtEl>
                                        <p:attrNameLst>
                                          <p:attrName>style.visibility</p:attrName>
                                        </p:attrNameLst>
                                      </p:cBhvr>
                                      <p:to>
                                        <p:strVal val="visible"/>
                                      </p:to>
                                    </p:set>
                                    <p:animEffect transition="in" filter="wipe(right)">
                                      <p:cBhvr>
                                        <p:cTn id="300" dur="2000"/>
                                        <p:tgtEl>
                                          <p:spTgt spid="63"/>
                                        </p:tgtEl>
                                      </p:cBhvr>
                                    </p:animEffect>
                                  </p:childTnLst>
                                </p:cTn>
                              </p:par>
                              <p:par>
                                <p:cTn id="301" presetID="7" presetClass="emph" presetSubtype="2" fill="hold" nodeType="withEffect">
                                  <p:stCondLst>
                                    <p:cond delay="0"/>
                                  </p:stCondLst>
                                  <p:childTnLst>
                                    <p:animClr clrSpc="rgb" dir="cw">
                                      <p:cBhvr>
                                        <p:cTn id="302" dur="2000" fill="hold"/>
                                        <p:tgtEl>
                                          <p:spTgt spid="63"/>
                                        </p:tgtEl>
                                        <p:attrNameLst>
                                          <p:attrName>stroke.color</p:attrName>
                                        </p:attrNameLst>
                                      </p:cBhvr>
                                      <p:to>
                                        <a:srgbClr val="BFBFBF"/>
                                      </p:to>
                                    </p:animClr>
                                    <p:set>
                                      <p:cBhvr>
                                        <p:cTn id="303" dur="2000" fill="hold"/>
                                        <p:tgtEl>
                                          <p:spTgt spid="63"/>
                                        </p:tgtEl>
                                        <p:attrNameLst>
                                          <p:attrName>stroke.on</p:attrName>
                                        </p:attrNameLst>
                                      </p:cBhvr>
                                      <p:to>
                                        <p:strVal val="true"/>
                                      </p:to>
                                    </p:set>
                                  </p:childTnLst>
                                </p:cTn>
                              </p:par>
                            </p:childTnLst>
                          </p:cTn>
                        </p:par>
                      </p:childTnLst>
                    </p:cTn>
                  </p:par>
                  <p:par>
                    <p:cTn id="304" fill="hold">
                      <p:stCondLst>
                        <p:cond delay="indefinite"/>
                      </p:stCondLst>
                      <p:childTnLst>
                        <p:par>
                          <p:cTn id="305" fill="hold">
                            <p:stCondLst>
                              <p:cond delay="0"/>
                            </p:stCondLst>
                            <p:childTnLst>
                              <p:par>
                                <p:cTn id="306" presetID="1" presetClass="entr" presetSubtype="0" fill="hold" grpId="1" nodeType="clickEffect">
                                  <p:stCondLst>
                                    <p:cond delay="0"/>
                                  </p:stCondLst>
                                  <p:childTnLst>
                                    <p:set>
                                      <p:cBhvr>
                                        <p:cTn id="307" dur="1" fill="hold">
                                          <p:stCondLst>
                                            <p:cond delay="0"/>
                                          </p:stCondLst>
                                        </p:cTn>
                                        <p:tgtEl>
                                          <p:spTgt spid="128"/>
                                        </p:tgtEl>
                                        <p:attrNameLst>
                                          <p:attrName>style.visibility</p:attrName>
                                        </p:attrNameLst>
                                      </p:cBhvr>
                                      <p:to>
                                        <p:strVal val="visible"/>
                                      </p:to>
                                    </p:set>
                                  </p:childTnLst>
                                </p:cTn>
                              </p:par>
                            </p:childTnLst>
                          </p:cTn>
                        </p:par>
                        <p:par>
                          <p:cTn id="308" fill="hold">
                            <p:stCondLst>
                              <p:cond delay="0"/>
                            </p:stCondLst>
                            <p:childTnLst>
                              <p:par>
                                <p:cTn id="309" presetID="19" presetClass="emph" presetSubtype="0" fill="hold" grpId="0" nodeType="afterEffect">
                                  <p:stCondLst>
                                    <p:cond delay="0"/>
                                  </p:stCondLst>
                                  <p:childTnLst>
                                    <p:animClr clrSpc="rgb" dir="cw">
                                      <p:cBhvr override="childStyle">
                                        <p:cTn id="310" dur="500" fill="hold"/>
                                        <p:tgtEl>
                                          <p:spTgt spid="128"/>
                                        </p:tgtEl>
                                        <p:attrNameLst>
                                          <p:attrName>style.color</p:attrName>
                                        </p:attrNameLst>
                                      </p:cBhvr>
                                      <p:to>
                                        <a:srgbClr val="FFC8DD"/>
                                      </p:to>
                                    </p:animClr>
                                    <p:animClr clrSpc="rgb" dir="cw">
                                      <p:cBhvr>
                                        <p:cTn id="311" dur="500" fill="hold"/>
                                        <p:tgtEl>
                                          <p:spTgt spid="128"/>
                                        </p:tgtEl>
                                        <p:attrNameLst>
                                          <p:attrName>fillcolor</p:attrName>
                                        </p:attrNameLst>
                                      </p:cBhvr>
                                      <p:to>
                                        <a:srgbClr val="FFC8DD"/>
                                      </p:to>
                                    </p:animClr>
                                    <p:set>
                                      <p:cBhvr>
                                        <p:cTn id="312" dur="500" fill="hold"/>
                                        <p:tgtEl>
                                          <p:spTgt spid="128"/>
                                        </p:tgtEl>
                                        <p:attrNameLst>
                                          <p:attrName>fill.type</p:attrName>
                                        </p:attrNameLst>
                                      </p:cBhvr>
                                      <p:to>
                                        <p:strVal val="solid"/>
                                      </p:to>
                                    </p:set>
                                    <p:set>
                                      <p:cBhvr>
                                        <p:cTn id="313" dur="500" fill="hold"/>
                                        <p:tgtEl>
                                          <p:spTgt spid="128"/>
                                        </p:tgtEl>
                                        <p:attrNameLst>
                                          <p:attrName>fill.on</p:attrName>
                                        </p:attrNameLst>
                                      </p:cBhvr>
                                      <p:to>
                                        <p:strVal val="true"/>
                                      </p:to>
                                    </p:set>
                                  </p:childTnLst>
                                </p:cTn>
                              </p:par>
                              <p:par>
                                <p:cTn id="314" presetID="1" presetClass="entr" presetSubtype="0" fill="hold" grpId="1" nodeType="withEffect">
                                  <p:stCondLst>
                                    <p:cond delay="0"/>
                                  </p:stCondLst>
                                  <p:childTnLst>
                                    <p:set>
                                      <p:cBhvr>
                                        <p:cTn id="315" dur="1" fill="hold">
                                          <p:stCondLst>
                                            <p:cond delay="0"/>
                                          </p:stCondLst>
                                        </p:cTn>
                                        <p:tgtEl>
                                          <p:spTgt spid="129">
                                            <p:txEl>
                                              <p:pRg st="0" end="0"/>
                                            </p:txEl>
                                          </p:spTgt>
                                        </p:tgtEl>
                                        <p:attrNameLst>
                                          <p:attrName>style.visibility</p:attrName>
                                        </p:attrNameLst>
                                      </p:cBhvr>
                                      <p:to>
                                        <p:strVal val="visible"/>
                                      </p:to>
                                    </p:set>
                                  </p:childTnLst>
                                </p:cTn>
                              </p:par>
                              <p:par>
                                <p:cTn id="316" presetID="1" presetClass="entr" presetSubtype="0" fill="hold" grpId="1" nodeType="withEffect">
                                  <p:stCondLst>
                                    <p:cond delay="0"/>
                                  </p:stCondLst>
                                  <p:childTnLst>
                                    <p:set>
                                      <p:cBhvr>
                                        <p:cTn id="317" dur="1" fill="hold">
                                          <p:stCondLst>
                                            <p:cond delay="0"/>
                                          </p:stCondLst>
                                        </p:cTn>
                                        <p:tgtEl>
                                          <p:spTgt spid="129">
                                            <p:txEl>
                                              <p:pRg st="1" end="1"/>
                                            </p:txEl>
                                          </p:spTgt>
                                        </p:tgtEl>
                                        <p:attrNameLst>
                                          <p:attrName>style.visibility</p:attrName>
                                        </p:attrNameLst>
                                      </p:cBhvr>
                                      <p:to>
                                        <p:strVal val="visible"/>
                                      </p:to>
                                    </p:set>
                                  </p:childTnLst>
                                </p:cTn>
                              </p:par>
                              <p:par>
                                <p:cTn id="318" presetID="3" presetClass="emph" presetSubtype="2" fill="hold" grpId="0" nodeType="withEffect">
                                  <p:stCondLst>
                                    <p:cond delay="0"/>
                                  </p:stCondLst>
                                  <p:childTnLst>
                                    <p:animClr clrSpc="rgb" dir="cw">
                                      <p:cBhvr override="childStyle">
                                        <p:cTn id="319" dur="2000" fill="hold"/>
                                        <p:tgtEl>
                                          <p:spTgt spid="129">
                                            <p:txEl>
                                              <p:pRg st="0" end="0"/>
                                            </p:txEl>
                                          </p:spTgt>
                                        </p:tgtEl>
                                        <p:attrNameLst>
                                          <p:attrName>style.color</p:attrName>
                                        </p:attrNameLst>
                                      </p:cBhvr>
                                      <p:to>
                                        <a:srgbClr val="073B4C"/>
                                      </p:to>
                                    </p:animClr>
                                  </p:childTnLst>
                                </p:cTn>
                              </p:par>
                              <p:par>
                                <p:cTn id="320" presetID="3" presetClass="emph" presetSubtype="2" fill="hold" grpId="0" nodeType="withEffect">
                                  <p:stCondLst>
                                    <p:cond delay="0"/>
                                  </p:stCondLst>
                                  <p:childTnLst>
                                    <p:animClr clrSpc="rgb" dir="cw">
                                      <p:cBhvr override="childStyle">
                                        <p:cTn id="321" dur="2000" fill="hold"/>
                                        <p:tgtEl>
                                          <p:spTgt spid="129">
                                            <p:txEl>
                                              <p:pRg st="1" end="1"/>
                                            </p:txEl>
                                          </p:spTgt>
                                        </p:tgtEl>
                                        <p:attrNameLst>
                                          <p:attrName>style.color</p:attrName>
                                        </p:attrNameLst>
                                      </p:cBhvr>
                                      <p:to>
                                        <a:srgbClr val="073B4C"/>
                                      </p:to>
                                    </p:animClr>
                                  </p:childTnLst>
                                </p:cTn>
                              </p:par>
                            </p:childTnLst>
                          </p:cTn>
                        </p:par>
                      </p:childTnLst>
                    </p:cTn>
                  </p:par>
                  <p:par>
                    <p:cTn id="322" fill="hold">
                      <p:stCondLst>
                        <p:cond delay="indefinite"/>
                      </p:stCondLst>
                      <p:childTnLst>
                        <p:par>
                          <p:cTn id="323" fill="hold">
                            <p:stCondLst>
                              <p:cond delay="0"/>
                            </p:stCondLst>
                            <p:childTnLst>
                              <p:par>
                                <p:cTn id="324" presetID="22" presetClass="entr" presetSubtype="1" fill="hold" nodeType="clickEffect">
                                  <p:stCondLst>
                                    <p:cond delay="0"/>
                                  </p:stCondLst>
                                  <p:childTnLst>
                                    <p:set>
                                      <p:cBhvr>
                                        <p:cTn id="325" dur="1" fill="hold">
                                          <p:stCondLst>
                                            <p:cond delay="0"/>
                                          </p:stCondLst>
                                        </p:cTn>
                                        <p:tgtEl>
                                          <p:spTgt spid="130"/>
                                        </p:tgtEl>
                                        <p:attrNameLst>
                                          <p:attrName>style.visibility</p:attrName>
                                        </p:attrNameLst>
                                      </p:cBhvr>
                                      <p:to>
                                        <p:strVal val="visible"/>
                                      </p:to>
                                    </p:set>
                                    <p:animEffect transition="in" filter="wipe(up)">
                                      <p:cBhvr>
                                        <p:cTn id="326" dur="2000"/>
                                        <p:tgtEl>
                                          <p:spTgt spid="130"/>
                                        </p:tgtEl>
                                      </p:cBhvr>
                                    </p:animEffect>
                                  </p:childTnLst>
                                </p:cTn>
                              </p:par>
                              <p:par>
                                <p:cTn id="327" presetID="7" presetClass="emph" presetSubtype="2" fill="hold" nodeType="withEffect">
                                  <p:stCondLst>
                                    <p:cond delay="0"/>
                                  </p:stCondLst>
                                  <p:childTnLst>
                                    <p:animClr clrSpc="rgb" dir="cw">
                                      <p:cBhvr>
                                        <p:cTn id="328" dur="2000" fill="hold"/>
                                        <p:tgtEl>
                                          <p:spTgt spid="130"/>
                                        </p:tgtEl>
                                        <p:attrNameLst>
                                          <p:attrName>stroke.color</p:attrName>
                                        </p:attrNameLst>
                                      </p:cBhvr>
                                      <p:to>
                                        <a:srgbClr val="FFC8DD"/>
                                      </p:to>
                                    </p:animClr>
                                    <p:set>
                                      <p:cBhvr>
                                        <p:cTn id="329" dur="2000" fill="hold"/>
                                        <p:tgtEl>
                                          <p:spTgt spid="130"/>
                                        </p:tgtEl>
                                        <p:attrNameLst>
                                          <p:attrName>stroke.on</p:attrName>
                                        </p:attrNameLst>
                                      </p:cBhvr>
                                      <p:to>
                                        <p:strVal val="true"/>
                                      </p:to>
                                    </p:set>
                                  </p:childTnLst>
                                </p:cTn>
                              </p:par>
                            </p:childTnLst>
                          </p:cTn>
                        </p:par>
                      </p:childTnLst>
                    </p:cTn>
                  </p:par>
                  <p:par>
                    <p:cTn id="330" fill="hold">
                      <p:stCondLst>
                        <p:cond delay="indefinite"/>
                      </p:stCondLst>
                      <p:childTnLst>
                        <p:par>
                          <p:cTn id="331" fill="hold">
                            <p:stCondLst>
                              <p:cond delay="0"/>
                            </p:stCondLst>
                            <p:childTnLst>
                              <p:par>
                                <p:cTn id="332" presetID="1" presetClass="entr" presetSubtype="0" fill="hold" grpId="1" nodeType="clickEffect">
                                  <p:stCondLst>
                                    <p:cond delay="0"/>
                                  </p:stCondLst>
                                  <p:childTnLst>
                                    <p:set>
                                      <p:cBhvr>
                                        <p:cTn id="333" dur="1" fill="hold">
                                          <p:stCondLst>
                                            <p:cond delay="0"/>
                                          </p:stCondLst>
                                        </p:cTn>
                                        <p:tgtEl>
                                          <p:spTgt spid="131"/>
                                        </p:tgtEl>
                                        <p:attrNameLst>
                                          <p:attrName>style.visibility</p:attrName>
                                        </p:attrNameLst>
                                      </p:cBhvr>
                                      <p:to>
                                        <p:strVal val="visible"/>
                                      </p:to>
                                    </p:set>
                                  </p:childTnLst>
                                </p:cTn>
                              </p:par>
                            </p:childTnLst>
                          </p:cTn>
                        </p:par>
                        <p:par>
                          <p:cTn id="334" fill="hold">
                            <p:stCondLst>
                              <p:cond delay="0"/>
                            </p:stCondLst>
                            <p:childTnLst>
                              <p:par>
                                <p:cTn id="335" presetID="19" presetClass="emph" presetSubtype="0" fill="hold" grpId="0" nodeType="afterEffect">
                                  <p:stCondLst>
                                    <p:cond delay="0"/>
                                  </p:stCondLst>
                                  <p:childTnLst>
                                    <p:animClr clrSpc="rgb" dir="cw">
                                      <p:cBhvr override="childStyle">
                                        <p:cTn id="336" dur="500" fill="hold"/>
                                        <p:tgtEl>
                                          <p:spTgt spid="131"/>
                                        </p:tgtEl>
                                        <p:attrNameLst>
                                          <p:attrName>style.color</p:attrName>
                                        </p:attrNameLst>
                                      </p:cBhvr>
                                      <p:to>
                                        <a:srgbClr val="FFC8DD"/>
                                      </p:to>
                                    </p:animClr>
                                    <p:animClr clrSpc="rgb" dir="cw">
                                      <p:cBhvr>
                                        <p:cTn id="337" dur="500" fill="hold"/>
                                        <p:tgtEl>
                                          <p:spTgt spid="131"/>
                                        </p:tgtEl>
                                        <p:attrNameLst>
                                          <p:attrName>fillcolor</p:attrName>
                                        </p:attrNameLst>
                                      </p:cBhvr>
                                      <p:to>
                                        <a:srgbClr val="FFC8DD"/>
                                      </p:to>
                                    </p:animClr>
                                    <p:set>
                                      <p:cBhvr>
                                        <p:cTn id="338" dur="500" fill="hold"/>
                                        <p:tgtEl>
                                          <p:spTgt spid="131"/>
                                        </p:tgtEl>
                                        <p:attrNameLst>
                                          <p:attrName>fill.type</p:attrName>
                                        </p:attrNameLst>
                                      </p:cBhvr>
                                      <p:to>
                                        <p:strVal val="solid"/>
                                      </p:to>
                                    </p:set>
                                    <p:set>
                                      <p:cBhvr>
                                        <p:cTn id="339" dur="500" fill="hold"/>
                                        <p:tgtEl>
                                          <p:spTgt spid="131"/>
                                        </p:tgtEl>
                                        <p:attrNameLst>
                                          <p:attrName>fill.on</p:attrName>
                                        </p:attrNameLst>
                                      </p:cBhvr>
                                      <p:to>
                                        <p:strVal val="true"/>
                                      </p:to>
                                    </p:set>
                                  </p:childTnLst>
                                </p:cTn>
                              </p:par>
                              <p:par>
                                <p:cTn id="340" presetID="1" presetClass="entr" presetSubtype="0" fill="hold" grpId="1" nodeType="withEffect">
                                  <p:stCondLst>
                                    <p:cond delay="0"/>
                                  </p:stCondLst>
                                  <p:childTnLst>
                                    <p:set>
                                      <p:cBhvr>
                                        <p:cTn id="341" dur="1" fill="hold">
                                          <p:stCondLst>
                                            <p:cond delay="0"/>
                                          </p:stCondLst>
                                        </p:cTn>
                                        <p:tgtEl>
                                          <p:spTgt spid="132">
                                            <p:txEl>
                                              <p:pRg st="0" end="0"/>
                                            </p:txEl>
                                          </p:spTgt>
                                        </p:tgtEl>
                                        <p:attrNameLst>
                                          <p:attrName>style.visibility</p:attrName>
                                        </p:attrNameLst>
                                      </p:cBhvr>
                                      <p:to>
                                        <p:strVal val="visible"/>
                                      </p:to>
                                    </p:set>
                                  </p:childTnLst>
                                </p:cTn>
                              </p:par>
                              <p:par>
                                <p:cTn id="342" presetID="3" presetClass="emph" presetSubtype="2" fill="hold" grpId="0" nodeType="withEffect">
                                  <p:stCondLst>
                                    <p:cond delay="0"/>
                                  </p:stCondLst>
                                  <p:childTnLst>
                                    <p:animClr clrSpc="rgb" dir="cw">
                                      <p:cBhvr override="childStyle">
                                        <p:cTn id="343" dur="2000" fill="hold"/>
                                        <p:tgtEl>
                                          <p:spTgt spid="132">
                                            <p:txEl>
                                              <p:pRg st="0" end="0"/>
                                            </p:txEl>
                                          </p:spTgt>
                                        </p:tgtEl>
                                        <p:attrNameLst>
                                          <p:attrName>style.color</p:attrName>
                                        </p:attrNameLst>
                                      </p:cBhvr>
                                      <p:to>
                                        <a:srgbClr val="073B4C"/>
                                      </p:to>
                                    </p:animClr>
                                  </p:childTnLst>
                                </p:cTn>
                              </p:par>
                              <p:par>
                                <p:cTn id="344" presetID="22" presetClass="entr" presetSubtype="8" fill="hold" nodeType="withEffect">
                                  <p:stCondLst>
                                    <p:cond delay="0"/>
                                  </p:stCondLst>
                                  <p:childTnLst>
                                    <p:set>
                                      <p:cBhvr>
                                        <p:cTn id="345" dur="1" fill="hold">
                                          <p:stCondLst>
                                            <p:cond delay="0"/>
                                          </p:stCondLst>
                                        </p:cTn>
                                        <p:tgtEl>
                                          <p:spTgt spid="132">
                                            <p:txEl>
                                              <p:pRg st="1" end="1"/>
                                            </p:txEl>
                                          </p:spTgt>
                                        </p:tgtEl>
                                        <p:attrNameLst>
                                          <p:attrName>style.visibility</p:attrName>
                                        </p:attrNameLst>
                                      </p:cBhvr>
                                      <p:to>
                                        <p:strVal val="visible"/>
                                      </p:to>
                                    </p:set>
                                    <p:animEffect transition="in" filter="wipe(left)">
                                      <p:cBhvr>
                                        <p:cTn id="346" dur="500"/>
                                        <p:tgtEl>
                                          <p:spTgt spid="132">
                                            <p:txEl>
                                              <p:pRg st="1" end="1"/>
                                            </p:txEl>
                                          </p:spTgt>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1" fill="hold" nodeType="clickEffect">
                                  <p:stCondLst>
                                    <p:cond delay="0"/>
                                  </p:stCondLst>
                                  <p:childTnLst>
                                    <p:set>
                                      <p:cBhvr>
                                        <p:cTn id="350" dur="1" fill="hold">
                                          <p:stCondLst>
                                            <p:cond delay="0"/>
                                          </p:stCondLst>
                                        </p:cTn>
                                        <p:tgtEl>
                                          <p:spTgt spid="136"/>
                                        </p:tgtEl>
                                        <p:attrNameLst>
                                          <p:attrName>style.visibility</p:attrName>
                                        </p:attrNameLst>
                                      </p:cBhvr>
                                      <p:to>
                                        <p:strVal val="visible"/>
                                      </p:to>
                                    </p:set>
                                    <p:animEffect transition="in" filter="wipe(up)">
                                      <p:cBhvr>
                                        <p:cTn id="351" dur="2000"/>
                                        <p:tgtEl>
                                          <p:spTgt spid="136"/>
                                        </p:tgtEl>
                                      </p:cBhvr>
                                    </p:animEffect>
                                  </p:childTnLst>
                                </p:cTn>
                              </p:par>
                              <p:par>
                                <p:cTn id="352" presetID="7" presetClass="emph" presetSubtype="2" fill="hold" nodeType="withEffect">
                                  <p:stCondLst>
                                    <p:cond delay="0"/>
                                  </p:stCondLst>
                                  <p:childTnLst>
                                    <p:animClr clrSpc="rgb" dir="cw">
                                      <p:cBhvr>
                                        <p:cTn id="353" dur="2000" fill="hold"/>
                                        <p:tgtEl>
                                          <p:spTgt spid="136"/>
                                        </p:tgtEl>
                                        <p:attrNameLst>
                                          <p:attrName>stroke.color</p:attrName>
                                        </p:attrNameLst>
                                      </p:cBhvr>
                                      <p:to>
                                        <a:srgbClr val="FFC8DD"/>
                                      </p:to>
                                    </p:animClr>
                                    <p:set>
                                      <p:cBhvr>
                                        <p:cTn id="354" dur="2000" fill="hold"/>
                                        <p:tgtEl>
                                          <p:spTgt spid="136"/>
                                        </p:tgtEl>
                                        <p:attrNameLst>
                                          <p:attrName>stroke.on</p:attrName>
                                        </p:attrNameLst>
                                      </p:cBhvr>
                                      <p:to>
                                        <p:strVal val="tru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grpId="1" nodeType="clickEffect">
                                  <p:stCondLst>
                                    <p:cond delay="0"/>
                                  </p:stCondLst>
                                  <p:childTnLst>
                                    <p:set>
                                      <p:cBhvr>
                                        <p:cTn id="358" dur="1" fill="hold">
                                          <p:stCondLst>
                                            <p:cond delay="0"/>
                                          </p:stCondLst>
                                        </p:cTn>
                                        <p:tgtEl>
                                          <p:spTgt spid="137"/>
                                        </p:tgtEl>
                                        <p:attrNameLst>
                                          <p:attrName>style.visibility</p:attrName>
                                        </p:attrNameLst>
                                      </p:cBhvr>
                                      <p:to>
                                        <p:strVal val="visible"/>
                                      </p:to>
                                    </p:set>
                                  </p:childTnLst>
                                </p:cTn>
                              </p:par>
                            </p:childTnLst>
                          </p:cTn>
                        </p:par>
                        <p:par>
                          <p:cTn id="359" fill="hold">
                            <p:stCondLst>
                              <p:cond delay="0"/>
                            </p:stCondLst>
                            <p:childTnLst>
                              <p:par>
                                <p:cTn id="360" presetID="19" presetClass="emph" presetSubtype="0" fill="hold" grpId="0" nodeType="afterEffect">
                                  <p:stCondLst>
                                    <p:cond delay="0"/>
                                  </p:stCondLst>
                                  <p:childTnLst>
                                    <p:animClr clrSpc="rgb" dir="cw">
                                      <p:cBhvr override="childStyle">
                                        <p:cTn id="361" dur="500" fill="hold"/>
                                        <p:tgtEl>
                                          <p:spTgt spid="137"/>
                                        </p:tgtEl>
                                        <p:attrNameLst>
                                          <p:attrName>style.color</p:attrName>
                                        </p:attrNameLst>
                                      </p:cBhvr>
                                      <p:to>
                                        <a:srgbClr val="FFC8DD"/>
                                      </p:to>
                                    </p:animClr>
                                    <p:animClr clrSpc="rgb" dir="cw">
                                      <p:cBhvr>
                                        <p:cTn id="362" dur="500" fill="hold"/>
                                        <p:tgtEl>
                                          <p:spTgt spid="137"/>
                                        </p:tgtEl>
                                        <p:attrNameLst>
                                          <p:attrName>fillcolor</p:attrName>
                                        </p:attrNameLst>
                                      </p:cBhvr>
                                      <p:to>
                                        <a:srgbClr val="FFC8DD"/>
                                      </p:to>
                                    </p:animClr>
                                    <p:set>
                                      <p:cBhvr>
                                        <p:cTn id="363" dur="500" fill="hold"/>
                                        <p:tgtEl>
                                          <p:spTgt spid="137"/>
                                        </p:tgtEl>
                                        <p:attrNameLst>
                                          <p:attrName>fill.type</p:attrName>
                                        </p:attrNameLst>
                                      </p:cBhvr>
                                      <p:to>
                                        <p:strVal val="solid"/>
                                      </p:to>
                                    </p:set>
                                    <p:set>
                                      <p:cBhvr>
                                        <p:cTn id="364" dur="500" fill="hold"/>
                                        <p:tgtEl>
                                          <p:spTgt spid="137"/>
                                        </p:tgtEl>
                                        <p:attrNameLst>
                                          <p:attrName>fill.on</p:attrName>
                                        </p:attrNameLst>
                                      </p:cBhvr>
                                      <p:to>
                                        <p:strVal val="true"/>
                                      </p:to>
                                    </p:set>
                                  </p:childTnLst>
                                </p:cTn>
                              </p:par>
                              <p:par>
                                <p:cTn id="365" presetID="1" presetClass="entr" presetSubtype="0" fill="hold" grpId="1" nodeType="withEffect">
                                  <p:stCondLst>
                                    <p:cond delay="0"/>
                                  </p:stCondLst>
                                  <p:childTnLst>
                                    <p:set>
                                      <p:cBhvr>
                                        <p:cTn id="366" dur="1" fill="hold">
                                          <p:stCondLst>
                                            <p:cond delay="0"/>
                                          </p:stCondLst>
                                        </p:cTn>
                                        <p:tgtEl>
                                          <p:spTgt spid="138">
                                            <p:txEl>
                                              <p:pRg st="0" end="0"/>
                                            </p:txEl>
                                          </p:spTgt>
                                        </p:tgtEl>
                                        <p:attrNameLst>
                                          <p:attrName>style.visibility</p:attrName>
                                        </p:attrNameLst>
                                      </p:cBhvr>
                                      <p:to>
                                        <p:strVal val="visible"/>
                                      </p:to>
                                    </p:set>
                                  </p:childTnLst>
                                </p:cTn>
                              </p:par>
                              <p:par>
                                <p:cTn id="367" presetID="3" presetClass="emph" presetSubtype="2" fill="hold" grpId="0" nodeType="withEffect">
                                  <p:stCondLst>
                                    <p:cond delay="0"/>
                                  </p:stCondLst>
                                  <p:childTnLst>
                                    <p:animClr clrSpc="rgb" dir="cw">
                                      <p:cBhvr override="childStyle">
                                        <p:cTn id="368" dur="2000" fill="hold"/>
                                        <p:tgtEl>
                                          <p:spTgt spid="138">
                                            <p:txEl>
                                              <p:pRg st="0" end="0"/>
                                            </p:txEl>
                                          </p:spTgt>
                                        </p:tgtEl>
                                        <p:attrNameLst>
                                          <p:attrName>style.color</p:attrName>
                                        </p:attrNameLst>
                                      </p:cBhvr>
                                      <p:to>
                                        <a:srgbClr val="073B4C"/>
                                      </p:to>
                                    </p:animClr>
                                  </p:childTnLst>
                                </p:cTn>
                              </p:par>
                              <p:par>
                                <p:cTn id="369" presetID="22" presetClass="entr" presetSubtype="8" fill="hold" nodeType="withEffect">
                                  <p:stCondLst>
                                    <p:cond delay="0"/>
                                  </p:stCondLst>
                                  <p:childTnLst>
                                    <p:set>
                                      <p:cBhvr>
                                        <p:cTn id="370" dur="1" fill="hold">
                                          <p:stCondLst>
                                            <p:cond delay="0"/>
                                          </p:stCondLst>
                                        </p:cTn>
                                        <p:tgtEl>
                                          <p:spTgt spid="138">
                                            <p:txEl>
                                              <p:pRg st="1" end="1"/>
                                            </p:txEl>
                                          </p:spTgt>
                                        </p:tgtEl>
                                        <p:attrNameLst>
                                          <p:attrName>style.visibility</p:attrName>
                                        </p:attrNameLst>
                                      </p:cBhvr>
                                      <p:to>
                                        <p:strVal val="visible"/>
                                      </p:to>
                                    </p:set>
                                    <p:animEffect transition="in" filter="wipe(left)">
                                      <p:cBhvr>
                                        <p:cTn id="371" dur="500"/>
                                        <p:tgtEl>
                                          <p:spTgt spid="138">
                                            <p:txEl>
                                              <p:pRg st="1" end="1"/>
                                            </p:txEl>
                                          </p:spTgt>
                                        </p:tgtEl>
                                      </p:cBhvr>
                                    </p:animEffect>
                                  </p:childTnLst>
                                </p:cTn>
                              </p:par>
                            </p:childTnLst>
                          </p:cTn>
                        </p:par>
                      </p:childTnLst>
                    </p:cTn>
                  </p:par>
                  <p:par>
                    <p:cTn id="372" fill="hold">
                      <p:stCondLst>
                        <p:cond delay="indefinite"/>
                      </p:stCondLst>
                      <p:childTnLst>
                        <p:par>
                          <p:cTn id="373" fill="hold">
                            <p:stCondLst>
                              <p:cond delay="0"/>
                            </p:stCondLst>
                            <p:childTnLst>
                              <p:par>
                                <p:cTn id="374" presetID="22" presetClass="entr" presetSubtype="1" fill="hold" nodeType="clickEffect">
                                  <p:stCondLst>
                                    <p:cond delay="0"/>
                                  </p:stCondLst>
                                  <p:childTnLst>
                                    <p:set>
                                      <p:cBhvr>
                                        <p:cTn id="375" dur="1" fill="hold">
                                          <p:stCondLst>
                                            <p:cond delay="0"/>
                                          </p:stCondLst>
                                        </p:cTn>
                                        <p:tgtEl>
                                          <p:spTgt spid="139"/>
                                        </p:tgtEl>
                                        <p:attrNameLst>
                                          <p:attrName>style.visibility</p:attrName>
                                        </p:attrNameLst>
                                      </p:cBhvr>
                                      <p:to>
                                        <p:strVal val="visible"/>
                                      </p:to>
                                    </p:set>
                                    <p:animEffect transition="in" filter="wipe(up)">
                                      <p:cBhvr>
                                        <p:cTn id="376" dur="2000"/>
                                        <p:tgtEl>
                                          <p:spTgt spid="139"/>
                                        </p:tgtEl>
                                      </p:cBhvr>
                                    </p:animEffect>
                                  </p:childTnLst>
                                </p:cTn>
                              </p:par>
                              <p:par>
                                <p:cTn id="377" presetID="7" presetClass="emph" presetSubtype="2" fill="hold" nodeType="withEffect">
                                  <p:stCondLst>
                                    <p:cond delay="0"/>
                                  </p:stCondLst>
                                  <p:childTnLst>
                                    <p:animClr clrSpc="rgb" dir="cw">
                                      <p:cBhvr>
                                        <p:cTn id="378" dur="2000" fill="hold"/>
                                        <p:tgtEl>
                                          <p:spTgt spid="139"/>
                                        </p:tgtEl>
                                        <p:attrNameLst>
                                          <p:attrName>stroke.color</p:attrName>
                                        </p:attrNameLst>
                                      </p:cBhvr>
                                      <p:to>
                                        <a:srgbClr val="FFC8DD"/>
                                      </p:to>
                                    </p:animClr>
                                    <p:set>
                                      <p:cBhvr>
                                        <p:cTn id="379" dur="2000" fill="hold"/>
                                        <p:tgtEl>
                                          <p:spTgt spid="139"/>
                                        </p:tgtEl>
                                        <p:attrNameLst>
                                          <p:attrName>stroke.on</p:attrName>
                                        </p:attrNameLst>
                                      </p:cBhvr>
                                      <p:to>
                                        <p:strVal val="true"/>
                                      </p:to>
                                    </p:set>
                                  </p:childTnLst>
                                </p:cTn>
                              </p:par>
                            </p:childTnLst>
                          </p:cTn>
                        </p:par>
                      </p:childTnLst>
                    </p:cTn>
                  </p:par>
                  <p:par>
                    <p:cTn id="380" fill="hold">
                      <p:stCondLst>
                        <p:cond delay="indefinite"/>
                      </p:stCondLst>
                      <p:childTnLst>
                        <p:par>
                          <p:cTn id="381" fill="hold">
                            <p:stCondLst>
                              <p:cond delay="0"/>
                            </p:stCondLst>
                            <p:childTnLst>
                              <p:par>
                                <p:cTn id="382" presetID="1" presetClass="entr" presetSubtype="0" fill="hold" grpId="1" nodeType="clickEffect">
                                  <p:stCondLst>
                                    <p:cond delay="0"/>
                                  </p:stCondLst>
                                  <p:childTnLst>
                                    <p:set>
                                      <p:cBhvr>
                                        <p:cTn id="383" dur="1" fill="hold">
                                          <p:stCondLst>
                                            <p:cond delay="0"/>
                                          </p:stCondLst>
                                        </p:cTn>
                                        <p:tgtEl>
                                          <p:spTgt spid="140"/>
                                        </p:tgtEl>
                                        <p:attrNameLst>
                                          <p:attrName>style.visibility</p:attrName>
                                        </p:attrNameLst>
                                      </p:cBhvr>
                                      <p:to>
                                        <p:strVal val="visible"/>
                                      </p:to>
                                    </p:set>
                                  </p:childTnLst>
                                </p:cTn>
                              </p:par>
                            </p:childTnLst>
                          </p:cTn>
                        </p:par>
                        <p:par>
                          <p:cTn id="384" fill="hold">
                            <p:stCondLst>
                              <p:cond delay="0"/>
                            </p:stCondLst>
                            <p:childTnLst>
                              <p:par>
                                <p:cTn id="385" presetID="19" presetClass="emph" presetSubtype="0" fill="hold" grpId="0" nodeType="afterEffect">
                                  <p:stCondLst>
                                    <p:cond delay="0"/>
                                  </p:stCondLst>
                                  <p:childTnLst>
                                    <p:animClr clrSpc="rgb" dir="cw">
                                      <p:cBhvr override="childStyle">
                                        <p:cTn id="386" dur="500" fill="hold"/>
                                        <p:tgtEl>
                                          <p:spTgt spid="140"/>
                                        </p:tgtEl>
                                        <p:attrNameLst>
                                          <p:attrName>style.color</p:attrName>
                                        </p:attrNameLst>
                                      </p:cBhvr>
                                      <p:to>
                                        <a:srgbClr val="FFC8DD"/>
                                      </p:to>
                                    </p:animClr>
                                    <p:animClr clrSpc="rgb" dir="cw">
                                      <p:cBhvr>
                                        <p:cTn id="387" dur="500" fill="hold"/>
                                        <p:tgtEl>
                                          <p:spTgt spid="140"/>
                                        </p:tgtEl>
                                        <p:attrNameLst>
                                          <p:attrName>fillcolor</p:attrName>
                                        </p:attrNameLst>
                                      </p:cBhvr>
                                      <p:to>
                                        <a:srgbClr val="FFC8DD"/>
                                      </p:to>
                                    </p:animClr>
                                    <p:set>
                                      <p:cBhvr>
                                        <p:cTn id="388" dur="500" fill="hold"/>
                                        <p:tgtEl>
                                          <p:spTgt spid="140"/>
                                        </p:tgtEl>
                                        <p:attrNameLst>
                                          <p:attrName>fill.type</p:attrName>
                                        </p:attrNameLst>
                                      </p:cBhvr>
                                      <p:to>
                                        <p:strVal val="solid"/>
                                      </p:to>
                                    </p:set>
                                    <p:set>
                                      <p:cBhvr>
                                        <p:cTn id="389" dur="500" fill="hold"/>
                                        <p:tgtEl>
                                          <p:spTgt spid="140"/>
                                        </p:tgtEl>
                                        <p:attrNameLst>
                                          <p:attrName>fill.on</p:attrName>
                                        </p:attrNameLst>
                                      </p:cBhvr>
                                      <p:to>
                                        <p:strVal val="true"/>
                                      </p:to>
                                    </p:set>
                                  </p:childTnLst>
                                </p:cTn>
                              </p:par>
                              <p:par>
                                <p:cTn id="390" presetID="1" presetClass="entr" presetSubtype="0" fill="hold" grpId="1" nodeType="withEffect">
                                  <p:stCondLst>
                                    <p:cond delay="0"/>
                                  </p:stCondLst>
                                  <p:childTnLst>
                                    <p:set>
                                      <p:cBhvr>
                                        <p:cTn id="391" dur="1" fill="hold">
                                          <p:stCondLst>
                                            <p:cond delay="0"/>
                                          </p:stCondLst>
                                        </p:cTn>
                                        <p:tgtEl>
                                          <p:spTgt spid="142">
                                            <p:txEl>
                                              <p:pRg st="0" end="0"/>
                                            </p:txEl>
                                          </p:spTgt>
                                        </p:tgtEl>
                                        <p:attrNameLst>
                                          <p:attrName>style.visibility</p:attrName>
                                        </p:attrNameLst>
                                      </p:cBhvr>
                                      <p:to>
                                        <p:strVal val="visible"/>
                                      </p:to>
                                    </p:set>
                                  </p:childTnLst>
                                </p:cTn>
                              </p:par>
                              <p:par>
                                <p:cTn id="392" presetID="3" presetClass="emph" presetSubtype="2" fill="hold" grpId="0" nodeType="withEffect">
                                  <p:stCondLst>
                                    <p:cond delay="0"/>
                                  </p:stCondLst>
                                  <p:childTnLst>
                                    <p:animClr clrSpc="rgb" dir="cw">
                                      <p:cBhvr override="childStyle">
                                        <p:cTn id="393" dur="2000" fill="hold"/>
                                        <p:tgtEl>
                                          <p:spTgt spid="142">
                                            <p:txEl>
                                              <p:pRg st="0" end="0"/>
                                            </p:txEl>
                                          </p:spTgt>
                                        </p:tgtEl>
                                        <p:attrNameLst>
                                          <p:attrName>style.color</p:attrName>
                                        </p:attrNameLst>
                                      </p:cBhvr>
                                      <p:to>
                                        <a:srgbClr val="073B4C"/>
                                      </p:to>
                                    </p:animClr>
                                  </p:childTnLst>
                                </p:cTn>
                              </p:par>
                            </p:childTnLst>
                          </p:cTn>
                        </p:par>
                      </p:childTnLst>
                    </p:cTn>
                  </p:par>
                  <p:par>
                    <p:cTn id="394" fill="hold">
                      <p:stCondLst>
                        <p:cond delay="indefinite"/>
                      </p:stCondLst>
                      <p:childTnLst>
                        <p:par>
                          <p:cTn id="395" fill="hold">
                            <p:stCondLst>
                              <p:cond delay="0"/>
                            </p:stCondLst>
                            <p:childTnLst>
                              <p:par>
                                <p:cTn id="396" presetID="1" presetClass="entr" presetSubtype="0" fill="hold" grpId="1" nodeType="clickEffect">
                                  <p:stCondLst>
                                    <p:cond delay="0"/>
                                  </p:stCondLst>
                                  <p:childTnLst>
                                    <p:set>
                                      <p:cBhvr>
                                        <p:cTn id="397" dur="1" fill="hold">
                                          <p:stCondLst>
                                            <p:cond delay="0"/>
                                          </p:stCondLst>
                                        </p:cTn>
                                        <p:tgtEl>
                                          <p:spTgt spid="142">
                                            <p:txEl>
                                              <p:pRg st="1" end="1"/>
                                            </p:txEl>
                                          </p:spTgt>
                                        </p:tgtEl>
                                        <p:attrNameLst>
                                          <p:attrName>style.visibility</p:attrName>
                                        </p:attrNameLst>
                                      </p:cBhvr>
                                      <p:to>
                                        <p:strVal val="visible"/>
                                      </p:to>
                                    </p:set>
                                  </p:childTnLst>
                                </p:cTn>
                              </p:par>
                              <p:par>
                                <p:cTn id="398" presetID="3" presetClass="emph" presetSubtype="2" fill="hold" grpId="0" nodeType="withEffect">
                                  <p:stCondLst>
                                    <p:cond delay="0"/>
                                  </p:stCondLst>
                                  <p:childTnLst>
                                    <p:animClr clrSpc="rgb" dir="cw">
                                      <p:cBhvr override="childStyle">
                                        <p:cTn id="399" dur="2000" fill="hold"/>
                                        <p:tgtEl>
                                          <p:spTgt spid="142">
                                            <p:txEl>
                                              <p:pRg st="1" end="1"/>
                                            </p:txEl>
                                          </p:spTgt>
                                        </p:tgtEl>
                                        <p:attrNameLst>
                                          <p:attrName>style.color</p:attrName>
                                        </p:attrNameLst>
                                      </p:cBhvr>
                                      <p:to>
                                        <a:srgbClr val="073B4C"/>
                                      </p:to>
                                    </p:animClr>
                                  </p:childTnLst>
                                </p:cTn>
                              </p:par>
                            </p:childTnLst>
                          </p:cTn>
                        </p:par>
                      </p:childTnLst>
                    </p:cTn>
                  </p:par>
                  <p:par>
                    <p:cTn id="400" fill="hold">
                      <p:stCondLst>
                        <p:cond delay="indefinite"/>
                      </p:stCondLst>
                      <p:childTnLst>
                        <p:par>
                          <p:cTn id="401" fill="hold">
                            <p:stCondLst>
                              <p:cond delay="0"/>
                            </p:stCondLst>
                            <p:childTnLst>
                              <p:par>
                                <p:cTn id="402" presetID="22" presetClass="entr" presetSubtype="1" fill="hold" nodeType="clickEffect">
                                  <p:stCondLst>
                                    <p:cond delay="0"/>
                                  </p:stCondLst>
                                  <p:childTnLst>
                                    <p:set>
                                      <p:cBhvr>
                                        <p:cTn id="403" dur="1" fill="hold">
                                          <p:stCondLst>
                                            <p:cond delay="0"/>
                                          </p:stCondLst>
                                        </p:cTn>
                                        <p:tgtEl>
                                          <p:spTgt spid="143"/>
                                        </p:tgtEl>
                                        <p:attrNameLst>
                                          <p:attrName>style.visibility</p:attrName>
                                        </p:attrNameLst>
                                      </p:cBhvr>
                                      <p:to>
                                        <p:strVal val="visible"/>
                                      </p:to>
                                    </p:set>
                                    <p:animEffect transition="in" filter="wipe(up)">
                                      <p:cBhvr>
                                        <p:cTn id="404" dur="2000"/>
                                        <p:tgtEl>
                                          <p:spTgt spid="143"/>
                                        </p:tgtEl>
                                      </p:cBhvr>
                                    </p:animEffect>
                                  </p:childTnLst>
                                </p:cTn>
                              </p:par>
                              <p:par>
                                <p:cTn id="405" presetID="7" presetClass="emph" presetSubtype="2" fill="hold" nodeType="withEffect">
                                  <p:stCondLst>
                                    <p:cond delay="0"/>
                                  </p:stCondLst>
                                  <p:childTnLst>
                                    <p:animClr clrSpc="rgb" dir="cw">
                                      <p:cBhvr>
                                        <p:cTn id="406" dur="2000" fill="hold"/>
                                        <p:tgtEl>
                                          <p:spTgt spid="143"/>
                                        </p:tgtEl>
                                        <p:attrNameLst>
                                          <p:attrName>stroke.color</p:attrName>
                                        </p:attrNameLst>
                                      </p:cBhvr>
                                      <p:to>
                                        <a:srgbClr val="FFC8DD"/>
                                      </p:to>
                                    </p:animClr>
                                    <p:set>
                                      <p:cBhvr>
                                        <p:cTn id="407" dur="2000" fill="hold"/>
                                        <p:tgtEl>
                                          <p:spTgt spid="143"/>
                                        </p:tgtEl>
                                        <p:attrNameLst>
                                          <p:attrName>stroke.on</p:attrName>
                                        </p:attrNameLst>
                                      </p:cBhvr>
                                      <p:to>
                                        <p:strVal val="true"/>
                                      </p:to>
                                    </p:set>
                                  </p:childTnLst>
                                </p:cTn>
                              </p:par>
                            </p:childTnLst>
                          </p:cTn>
                        </p:par>
                      </p:childTnLst>
                    </p:cTn>
                  </p:par>
                  <p:par>
                    <p:cTn id="408" fill="hold">
                      <p:stCondLst>
                        <p:cond delay="indefinite"/>
                      </p:stCondLst>
                      <p:childTnLst>
                        <p:par>
                          <p:cTn id="409" fill="hold">
                            <p:stCondLst>
                              <p:cond delay="0"/>
                            </p:stCondLst>
                            <p:childTnLst>
                              <p:par>
                                <p:cTn id="410" presetID="1" presetClass="entr" presetSubtype="0" fill="hold" grpId="1" nodeType="clickEffect">
                                  <p:stCondLst>
                                    <p:cond delay="0"/>
                                  </p:stCondLst>
                                  <p:childTnLst>
                                    <p:set>
                                      <p:cBhvr>
                                        <p:cTn id="411" dur="1" fill="hold">
                                          <p:stCondLst>
                                            <p:cond delay="0"/>
                                          </p:stCondLst>
                                        </p:cTn>
                                        <p:tgtEl>
                                          <p:spTgt spid="145"/>
                                        </p:tgtEl>
                                        <p:attrNameLst>
                                          <p:attrName>style.visibility</p:attrName>
                                        </p:attrNameLst>
                                      </p:cBhvr>
                                      <p:to>
                                        <p:strVal val="visible"/>
                                      </p:to>
                                    </p:set>
                                  </p:childTnLst>
                                </p:cTn>
                              </p:par>
                            </p:childTnLst>
                          </p:cTn>
                        </p:par>
                        <p:par>
                          <p:cTn id="412" fill="hold">
                            <p:stCondLst>
                              <p:cond delay="0"/>
                            </p:stCondLst>
                            <p:childTnLst>
                              <p:par>
                                <p:cTn id="413" presetID="19" presetClass="emph" presetSubtype="0" fill="hold" grpId="0" nodeType="afterEffect">
                                  <p:stCondLst>
                                    <p:cond delay="0"/>
                                  </p:stCondLst>
                                  <p:childTnLst>
                                    <p:animClr clrSpc="rgb" dir="cw">
                                      <p:cBhvr override="childStyle">
                                        <p:cTn id="414" dur="500" fill="hold"/>
                                        <p:tgtEl>
                                          <p:spTgt spid="145"/>
                                        </p:tgtEl>
                                        <p:attrNameLst>
                                          <p:attrName>style.color</p:attrName>
                                        </p:attrNameLst>
                                      </p:cBhvr>
                                      <p:to>
                                        <a:srgbClr val="FFC8DD"/>
                                      </p:to>
                                    </p:animClr>
                                    <p:animClr clrSpc="rgb" dir="cw">
                                      <p:cBhvr>
                                        <p:cTn id="415" dur="500" fill="hold"/>
                                        <p:tgtEl>
                                          <p:spTgt spid="145"/>
                                        </p:tgtEl>
                                        <p:attrNameLst>
                                          <p:attrName>fillcolor</p:attrName>
                                        </p:attrNameLst>
                                      </p:cBhvr>
                                      <p:to>
                                        <a:srgbClr val="FFC8DD"/>
                                      </p:to>
                                    </p:animClr>
                                    <p:set>
                                      <p:cBhvr>
                                        <p:cTn id="416" dur="500" fill="hold"/>
                                        <p:tgtEl>
                                          <p:spTgt spid="145"/>
                                        </p:tgtEl>
                                        <p:attrNameLst>
                                          <p:attrName>fill.type</p:attrName>
                                        </p:attrNameLst>
                                      </p:cBhvr>
                                      <p:to>
                                        <p:strVal val="solid"/>
                                      </p:to>
                                    </p:set>
                                    <p:set>
                                      <p:cBhvr>
                                        <p:cTn id="417" dur="500" fill="hold"/>
                                        <p:tgtEl>
                                          <p:spTgt spid="145"/>
                                        </p:tgtEl>
                                        <p:attrNameLst>
                                          <p:attrName>fill.on</p:attrName>
                                        </p:attrNameLst>
                                      </p:cBhvr>
                                      <p:to>
                                        <p:strVal val="true"/>
                                      </p:to>
                                    </p:set>
                                  </p:childTnLst>
                                </p:cTn>
                              </p:par>
                              <p:par>
                                <p:cTn id="418" presetID="1" presetClass="entr" presetSubtype="0" fill="hold" grpId="1" nodeType="withEffect">
                                  <p:stCondLst>
                                    <p:cond delay="0"/>
                                  </p:stCondLst>
                                  <p:childTnLst>
                                    <p:set>
                                      <p:cBhvr>
                                        <p:cTn id="419" dur="1" fill="hold">
                                          <p:stCondLst>
                                            <p:cond delay="0"/>
                                          </p:stCondLst>
                                        </p:cTn>
                                        <p:tgtEl>
                                          <p:spTgt spid="146">
                                            <p:txEl>
                                              <p:pRg st="0" end="0"/>
                                            </p:txEl>
                                          </p:spTgt>
                                        </p:tgtEl>
                                        <p:attrNameLst>
                                          <p:attrName>style.visibility</p:attrName>
                                        </p:attrNameLst>
                                      </p:cBhvr>
                                      <p:to>
                                        <p:strVal val="visible"/>
                                      </p:to>
                                    </p:set>
                                  </p:childTnLst>
                                </p:cTn>
                              </p:par>
                              <p:par>
                                <p:cTn id="420" presetID="3" presetClass="emph" presetSubtype="2" fill="hold" grpId="0" nodeType="withEffect">
                                  <p:stCondLst>
                                    <p:cond delay="0"/>
                                  </p:stCondLst>
                                  <p:childTnLst>
                                    <p:animClr clrSpc="rgb" dir="cw">
                                      <p:cBhvr override="childStyle">
                                        <p:cTn id="421" dur="2000" fill="hold"/>
                                        <p:tgtEl>
                                          <p:spTgt spid="146">
                                            <p:txEl>
                                              <p:pRg st="0" end="0"/>
                                            </p:txEl>
                                          </p:spTgt>
                                        </p:tgtEl>
                                        <p:attrNameLst>
                                          <p:attrName>style.color</p:attrName>
                                        </p:attrNameLst>
                                      </p:cBhvr>
                                      <p:to>
                                        <a:srgbClr val="073B4C"/>
                                      </p:to>
                                    </p:animClr>
                                  </p:childTnLst>
                                </p:cTn>
                              </p:par>
                            </p:childTnLst>
                          </p:cTn>
                        </p:par>
                      </p:childTnLst>
                    </p:cTn>
                  </p:par>
                  <p:par>
                    <p:cTn id="422" fill="hold">
                      <p:stCondLst>
                        <p:cond delay="indefinite"/>
                      </p:stCondLst>
                      <p:childTnLst>
                        <p:par>
                          <p:cTn id="423" fill="hold">
                            <p:stCondLst>
                              <p:cond delay="0"/>
                            </p:stCondLst>
                            <p:childTnLst>
                              <p:par>
                                <p:cTn id="424" presetID="1" presetClass="entr" presetSubtype="0" fill="hold" grpId="1" nodeType="clickEffect">
                                  <p:stCondLst>
                                    <p:cond delay="0"/>
                                  </p:stCondLst>
                                  <p:childTnLst>
                                    <p:set>
                                      <p:cBhvr>
                                        <p:cTn id="425"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426" fill="hold">
                      <p:stCondLst>
                        <p:cond delay="indefinite"/>
                      </p:stCondLst>
                      <p:childTnLst>
                        <p:par>
                          <p:cTn id="427" fill="hold">
                            <p:stCondLst>
                              <p:cond delay="0"/>
                            </p:stCondLst>
                            <p:childTnLst>
                              <p:par>
                                <p:cTn id="428" presetID="3" presetClass="emph" presetSubtype="2" fill="hold" grpId="0" nodeType="clickEffect">
                                  <p:stCondLst>
                                    <p:cond delay="0"/>
                                  </p:stCondLst>
                                  <p:childTnLst>
                                    <p:animClr clrSpc="rgb" dir="cw">
                                      <p:cBhvr override="childStyle">
                                        <p:cTn id="429" dur="2000" fill="hold"/>
                                        <p:tgtEl>
                                          <p:spTgt spid="146">
                                            <p:txEl>
                                              <p:pRg st="1" end="1"/>
                                            </p:txEl>
                                          </p:spTgt>
                                        </p:tgtEl>
                                        <p:attrNameLst>
                                          <p:attrName>style.color</p:attrName>
                                        </p:attrNameLst>
                                      </p:cBhvr>
                                      <p:to>
                                        <a:srgbClr val="073B4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3" grpId="1"/>
      <p:bldP spid="13" grpId="0" uiExpand="1" build="p"/>
      <p:bldP spid="16" grpId="0" animBg="1"/>
      <p:bldP spid="17" grpId="0" animBg="1"/>
      <p:bldP spid="18" grpId="0" animBg="1"/>
      <p:bldP spid="19" grpId="0" animBg="1"/>
      <p:bldP spid="22" grpId="0" animBg="1"/>
      <p:bldP spid="22" grpId="1" animBg="1"/>
      <p:bldP spid="23" grpId="0" animBg="1"/>
      <p:bldP spid="23" grpId="1" animBg="1"/>
      <p:bldP spid="25" grpId="0" animBg="1"/>
      <p:bldP spid="25" grpId="1" animBg="1"/>
      <p:bldP spid="43" grpId="0" animBg="1"/>
      <p:bldP spid="43" grpId="1" animBg="1"/>
      <p:bldP spid="44" grpId="0" animBg="1"/>
      <p:bldP spid="46" grpId="0" animBg="1"/>
      <p:bldP spid="46" grpId="1" animBg="1"/>
      <p:bldP spid="46" grpId="2" build="allAtOnce" animBg="1"/>
      <p:bldP spid="46" grpId="3" build="allAtOnce" animBg="1"/>
      <p:bldP spid="48" grpId="0" animBg="1"/>
      <p:bldP spid="48" grpId="1" animBg="1"/>
      <p:bldP spid="49" grpId="0" animBg="1"/>
      <p:bldP spid="49" grpId="1" animBg="1"/>
      <p:bldP spid="51" grpId="0" animBg="1"/>
      <p:bldP spid="51" grpId="1" animBg="1"/>
      <p:bldP spid="53" grpId="0" animBg="1"/>
      <p:bldP spid="53" grpId="1" animBg="1"/>
      <p:bldP spid="54" grpId="0" animBg="1"/>
      <p:bldP spid="57" grpId="0" animBg="1"/>
      <p:bldP spid="59" grpId="0" animBg="1"/>
      <p:bldP spid="62" grpId="0" animBg="1"/>
      <p:bldP spid="128" grpId="0" animBg="1"/>
      <p:bldP spid="128" grpId="1" animBg="1"/>
      <p:bldP spid="129" grpId="0" uiExpand="1" build="p"/>
      <p:bldP spid="129" grpId="1" build="p"/>
      <p:bldP spid="131" grpId="0" animBg="1"/>
      <p:bldP spid="131" grpId="1" animBg="1"/>
      <p:bldP spid="132" grpId="0" uiExpand="1" build="p"/>
      <p:bldP spid="132" grpId="1" uiExpand="1" build="p"/>
      <p:bldP spid="137" grpId="0" animBg="1"/>
      <p:bldP spid="137" grpId="1" animBg="1"/>
      <p:bldP spid="138" grpId="0" uiExpand="1" build="p"/>
      <p:bldP spid="138" grpId="1" uiExpand="1" build="p"/>
      <p:bldP spid="140" grpId="0" animBg="1"/>
      <p:bldP spid="140" grpId="1" animBg="1"/>
      <p:bldP spid="142" grpId="0" uiExpand="1" build="p"/>
      <p:bldP spid="142" grpId="1" uiExpand="1" build="p"/>
      <p:bldP spid="145" grpId="0" animBg="1"/>
      <p:bldP spid="145" grpId="1" animBg="1"/>
      <p:bldP spid="146" grpId="0" uiExpand="1" build="p"/>
      <p:bldP spid="146" grpId="1"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4DCC6557-7C08-8E6A-FE80-BF7F735F171B}"/>
              </a:ext>
            </a:extLst>
          </p:cNvPr>
          <p:cNvSpPr txBox="1"/>
          <p:nvPr/>
        </p:nvSpPr>
        <p:spPr>
          <a:xfrm>
            <a:off x="1115437" y="1914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How Git and Git collaborate?</a:t>
            </a:r>
            <a:endParaRPr lang="en-IN" sz="3600" b="1" dirty="0">
              <a:ln>
                <a:solidFill>
                  <a:srgbClr val="DADADA"/>
                </a:solidFill>
              </a:ln>
              <a:solidFill>
                <a:schemeClr val="bg1">
                  <a:lumMod val="75000"/>
                </a:schemeClr>
              </a:solidFill>
              <a:latin typeface="Amasis MT Pro Black" panose="02040A04050005020304" pitchFamily="18" charset="0"/>
            </a:endParaRPr>
          </a:p>
        </p:txBody>
      </p:sp>
      <p:pic>
        <p:nvPicPr>
          <p:cNvPr id="135" name="Picture 134" descr="Shape&#10;&#10;Description automatically generated with low confidence">
            <a:extLst>
              <a:ext uri="{FF2B5EF4-FFF2-40B4-BE49-F238E27FC236}">
                <a16:creationId xmlns:a16="http://schemas.microsoft.com/office/drawing/2014/main" id="{DB7F1229-F424-91F9-66D0-6AA722E29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897898" y="952957"/>
            <a:ext cx="397763" cy="397763"/>
          </a:xfrm>
          <a:prstGeom prst="rect">
            <a:avLst/>
          </a:prstGeom>
        </p:spPr>
      </p:pic>
      <p:pic>
        <p:nvPicPr>
          <p:cNvPr id="141" name="Picture 140" descr="Shape&#10;&#10;Description automatically generated with low confidence">
            <a:extLst>
              <a:ext uri="{FF2B5EF4-FFF2-40B4-BE49-F238E27FC236}">
                <a16:creationId xmlns:a16="http://schemas.microsoft.com/office/drawing/2014/main" id="{B1A1F677-9BF0-C8E3-CAA7-0591219EE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395916" y="952957"/>
            <a:ext cx="397763" cy="397763"/>
          </a:xfrm>
          <a:prstGeom prst="rect">
            <a:avLst/>
          </a:prstGeom>
        </p:spPr>
      </p:pic>
      <p:sp>
        <p:nvSpPr>
          <p:cNvPr id="133" name="TextBox 132">
            <a:extLst>
              <a:ext uri="{FF2B5EF4-FFF2-40B4-BE49-F238E27FC236}">
                <a16:creationId xmlns:a16="http://schemas.microsoft.com/office/drawing/2014/main" id="{3DB9241A-9427-0BF6-06D8-E586A142DAE8}"/>
              </a:ext>
            </a:extLst>
          </p:cNvPr>
          <p:cNvSpPr txBox="1"/>
          <p:nvPr/>
        </p:nvSpPr>
        <p:spPr>
          <a:xfrm>
            <a:off x="4995470" y="889235"/>
            <a:ext cx="1652737" cy="4001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t>Collaboration</a:t>
            </a:r>
            <a:endParaRPr lang="en-IN" sz="2000" b="1" dirty="0"/>
          </a:p>
        </p:txBody>
      </p:sp>
      <p:pic>
        <p:nvPicPr>
          <p:cNvPr id="134" name="Picture 133">
            <a:extLst>
              <a:ext uri="{FF2B5EF4-FFF2-40B4-BE49-F238E27FC236}">
                <a16:creationId xmlns:a16="http://schemas.microsoft.com/office/drawing/2014/main" id="{4B86877C-B9FC-BE53-2530-8FFF660ABE9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4520808" y="757733"/>
            <a:ext cx="560261" cy="560261"/>
          </a:xfrm>
          <a:prstGeom prst="rect">
            <a:avLst/>
          </a:prstGeom>
        </p:spPr>
      </p:pic>
      <p:pic>
        <p:nvPicPr>
          <p:cNvPr id="2056" name="Picture 8" descr="See the source image">
            <a:extLst>
              <a:ext uri="{FF2B5EF4-FFF2-40B4-BE49-F238E27FC236}">
                <a16:creationId xmlns:a16="http://schemas.microsoft.com/office/drawing/2014/main" id="{AEA8A2C5-2F27-FA85-5F99-2AC73E1D2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0062" y="854325"/>
            <a:ext cx="618157" cy="5583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05182D-10D2-2561-3994-58F053FA1E23}"/>
              </a:ext>
            </a:extLst>
          </p:cNvPr>
          <p:cNvSpPr txBox="1"/>
          <p:nvPr/>
        </p:nvSpPr>
        <p:spPr>
          <a:xfrm flipH="1">
            <a:off x="200032" y="1779628"/>
            <a:ext cx="4437235" cy="646331"/>
          </a:xfrm>
          <a:prstGeom prst="rect">
            <a:avLst/>
          </a:prstGeom>
          <a:noFill/>
        </p:spPr>
        <p:txBody>
          <a:bodyPr wrap="square">
            <a:spAutoFit/>
          </a:bodyPr>
          <a:lstStyle/>
          <a:p>
            <a:pPr marL="457200" marR="457200">
              <a:spcBef>
                <a:spcPts val="800"/>
              </a:spcBef>
              <a:spcAft>
                <a:spcPts val="800"/>
              </a:spcAft>
            </a:pPr>
            <a:r>
              <a:rPr lang="en-US" b="1" dirty="0">
                <a:solidFill>
                  <a:srgbClr val="06D6A0"/>
                </a:solidFill>
                <a:latin typeface="Calibri" panose="020F0502020204030204" pitchFamily="34" charset="0"/>
                <a:cs typeface="Times New Roman" panose="02020603050405020304" pitchFamily="18" charset="0"/>
              </a:rPr>
              <a:t>Pushing a change to remote repository</a:t>
            </a:r>
            <a:endParaRPr lang="en-US" b="1" dirty="0">
              <a:solidFill>
                <a:srgbClr val="06D6A0"/>
              </a:solidFill>
            </a:endParaRPr>
          </a:p>
        </p:txBody>
      </p:sp>
      <p:pic>
        <p:nvPicPr>
          <p:cNvPr id="12" name="Picture 8" descr="See the source image">
            <a:extLst>
              <a:ext uri="{FF2B5EF4-FFF2-40B4-BE49-F238E27FC236}">
                <a16:creationId xmlns:a16="http://schemas.microsoft.com/office/drawing/2014/main" id="{54E0BB4D-1731-EB86-E099-DB55D40C5B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852" y="1876629"/>
            <a:ext cx="457191" cy="41293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9116AF0-3D69-4598-F2EC-B21ADB3E5E86}"/>
              </a:ext>
            </a:extLst>
          </p:cNvPr>
          <p:cNvSpPr txBox="1"/>
          <p:nvPr/>
        </p:nvSpPr>
        <p:spPr>
          <a:xfrm>
            <a:off x="232737" y="2496688"/>
            <a:ext cx="4009040" cy="406265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marL="285750" indent="-285750" fontAlgn="base">
              <a:buFont typeface="Wingdings" panose="05000000000000000000" pitchFamily="2" charset="2"/>
              <a:buChar char="q"/>
            </a:pPr>
            <a:r>
              <a:rPr lang="en-US" altLang="en-US" sz="1400" dirty="0">
                <a:solidFill>
                  <a:srgbClr val="161616"/>
                </a:solidFill>
                <a:ea typeface="Times New Roman" panose="02020603050405020304" pitchFamily="18" charset="0"/>
                <a:cs typeface="Courier New" panose="02070309020205020404" pitchFamily="49" charset="0"/>
              </a:rPr>
              <a:t>push</a:t>
            </a:r>
            <a:r>
              <a:rPr lang="en-US" altLang="en-US" sz="1400" dirty="0">
                <a:solidFill>
                  <a:srgbClr val="161616"/>
                </a:solidFill>
                <a:ea typeface="Times New Roman" panose="02020603050405020304" pitchFamily="18" charset="0"/>
                <a:cs typeface="Arial" panose="020B0604020202020204" pitchFamily="34" charset="0"/>
              </a:rPr>
              <a:t> also allows you to create new branches in the remote repository.</a:t>
            </a:r>
            <a:r>
              <a:rPr lang="en-US" altLang="en-US" sz="1400" dirty="0"/>
              <a:t>  </a:t>
            </a:r>
          </a:p>
          <a:p>
            <a:pPr marL="285750" indent="-285750" fontAlgn="base">
              <a:buFont typeface="Wingdings" panose="05000000000000000000" pitchFamily="2" charset="2"/>
              <a:buChar char="q"/>
            </a:pPr>
            <a:r>
              <a:rPr lang="en-US" sz="1400" dirty="0"/>
              <a:t> There is one safeguard. It only succeeds, and otherwise aborts, when the push would result in a fast-forward merge on the remote branch, in the remote repository. </a:t>
            </a:r>
          </a:p>
          <a:p>
            <a:pPr marL="285750" indent="-285750" fontAlgn="base">
              <a:buFont typeface="Wingdings" panose="05000000000000000000" pitchFamily="2" charset="2"/>
              <a:buChar char="q"/>
            </a:pPr>
            <a:r>
              <a:rPr lang="en-US" sz="1400" dirty="0"/>
              <a:t>If that is not the case, then the remote branch already has some other changes (commits) from other repositories or committers. Git aborts the push and leaves everything as it is. </a:t>
            </a:r>
          </a:p>
          <a:p>
            <a:pPr fontAlgn="base"/>
            <a:endParaRPr lang="en-US" altLang="en-US" sz="1400" dirty="0"/>
          </a:p>
          <a:p>
            <a:pPr fontAlgn="base"/>
            <a:r>
              <a:rPr lang="en-US" dirty="0"/>
              <a:t>Note that in such cases you could do a normal merge, but also have the option to do a rebase merge to rebase the changes in your local branch to the new, updated head of the remote branch.</a:t>
            </a:r>
            <a:endParaRPr lang="en-IN" dirty="0"/>
          </a:p>
          <a:p>
            <a:pPr fontAlgn="base"/>
            <a:endParaRPr lang="en-US" altLang="en-US" sz="1400" dirty="0"/>
          </a:p>
        </p:txBody>
      </p:sp>
      <p:sp>
        <p:nvSpPr>
          <p:cNvPr id="16" name="Rectangle 15">
            <a:extLst>
              <a:ext uri="{FF2B5EF4-FFF2-40B4-BE49-F238E27FC236}">
                <a16:creationId xmlns:a16="http://schemas.microsoft.com/office/drawing/2014/main" id="{F10E3D71-3F6E-31D9-2202-5830A6E97F63}"/>
              </a:ext>
            </a:extLst>
          </p:cNvPr>
          <p:cNvSpPr/>
          <p:nvPr/>
        </p:nvSpPr>
        <p:spPr>
          <a:xfrm>
            <a:off x="4520808" y="2208418"/>
            <a:ext cx="2582725" cy="4213176"/>
          </a:xfrm>
          <a:prstGeom prst="rect">
            <a:avLst/>
          </a:prstGeom>
          <a:solidFill>
            <a:srgbClr val="073B4C">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56EB0E2F-A3A1-B43D-E675-696389D8CADC}"/>
              </a:ext>
            </a:extLst>
          </p:cNvPr>
          <p:cNvSpPr/>
          <p:nvPr/>
        </p:nvSpPr>
        <p:spPr>
          <a:xfrm>
            <a:off x="8011793" y="1797993"/>
            <a:ext cx="3980175" cy="692437"/>
          </a:xfrm>
          <a:prstGeom prst="roundRect">
            <a:avLst/>
          </a:prstGeom>
          <a:solidFill>
            <a:srgbClr val="06D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18" name="Rectangle 17">
            <a:extLst>
              <a:ext uri="{FF2B5EF4-FFF2-40B4-BE49-F238E27FC236}">
                <a16:creationId xmlns:a16="http://schemas.microsoft.com/office/drawing/2014/main" id="{DFEAFBB8-D775-3501-5D8C-64357916DA34}"/>
              </a:ext>
            </a:extLst>
          </p:cNvPr>
          <p:cNvSpPr/>
          <p:nvPr/>
        </p:nvSpPr>
        <p:spPr>
          <a:xfrm>
            <a:off x="8011790" y="2187624"/>
            <a:ext cx="3980187" cy="4213176"/>
          </a:xfrm>
          <a:prstGeom prst="rect">
            <a:avLst/>
          </a:prstGeom>
          <a:solidFill>
            <a:srgbClr val="06D6A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8FDA8F0-6372-274E-E413-31D69B657C8F}"/>
              </a:ext>
            </a:extLst>
          </p:cNvPr>
          <p:cNvSpPr/>
          <p:nvPr/>
        </p:nvSpPr>
        <p:spPr>
          <a:xfrm>
            <a:off x="4538632" y="1789783"/>
            <a:ext cx="2582725" cy="70064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Remote repository</a:t>
            </a:r>
            <a:endParaRPr lang="en-IN" b="1" dirty="0"/>
          </a:p>
        </p:txBody>
      </p:sp>
      <p:cxnSp>
        <p:nvCxnSpPr>
          <p:cNvPr id="47" name="Straight Connector 46">
            <a:extLst>
              <a:ext uri="{FF2B5EF4-FFF2-40B4-BE49-F238E27FC236}">
                <a16:creationId xmlns:a16="http://schemas.microsoft.com/office/drawing/2014/main" id="{248BCAAC-7326-3241-E669-E15674A24CC1}"/>
              </a:ext>
            </a:extLst>
          </p:cNvPr>
          <p:cNvCxnSpPr>
            <a:cxnSpLocks/>
          </p:cNvCxnSpPr>
          <p:nvPr/>
        </p:nvCxnSpPr>
        <p:spPr>
          <a:xfrm rot="16200000">
            <a:off x="8753098" y="5411560"/>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095F111-9CDA-E4C4-BE12-5B6E8F4D0FF5}"/>
              </a:ext>
            </a:extLst>
          </p:cNvPr>
          <p:cNvSpPr>
            <a:spLocks noChangeAspect="1"/>
          </p:cNvSpPr>
          <p:nvPr/>
        </p:nvSpPr>
        <p:spPr>
          <a:xfrm>
            <a:off x="8771051" y="5611897"/>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49" name="Oval 48">
            <a:extLst>
              <a:ext uri="{FF2B5EF4-FFF2-40B4-BE49-F238E27FC236}">
                <a16:creationId xmlns:a16="http://schemas.microsoft.com/office/drawing/2014/main" id="{99B119AD-D876-91B8-B49F-BB3AA7EDCF10}"/>
              </a:ext>
            </a:extLst>
          </p:cNvPr>
          <p:cNvSpPr>
            <a:spLocks noChangeAspect="1"/>
          </p:cNvSpPr>
          <p:nvPr/>
        </p:nvSpPr>
        <p:spPr>
          <a:xfrm>
            <a:off x="8771051" y="5067223"/>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50" name="Straight Connector 49">
            <a:extLst>
              <a:ext uri="{FF2B5EF4-FFF2-40B4-BE49-F238E27FC236}">
                <a16:creationId xmlns:a16="http://schemas.microsoft.com/office/drawing/2014/main" id="{F1C33EC6-D382-86BE-13BE-B90B7A30C44B}"/>
              </a:ext>
            </a:extLst>
          </p:cNvPr>
          <p:cNvCxnSpPr>
            <a:cxnSpLocks/>
          </p:cNvCxnSpPr>
          <p:nvPr/>
        </p:nvCxnSpPr>
        <p:spPr>
          <a:xfrm rot="16200000">
            <a:off x="8744247" y="4864772"/>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82EF409-40A5-1B6F-30ED-546AFBB58B37}"/>
              </a:ext>
            </a:extLst>
          </p:cNvPr>
          <p:cNvSpPr>
            <a:spLocks noChangeAspect="1"/>
          </p:cNvSpPr>
          <p:nvPr/>
        </p:nvSpPr>
        <p:spPr>
          <a:xfrm>
            <a:off x="8756244" y="4520473"/>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cxnSp>
        <p:nvCxnSpPr>
          <p:cNvPr id="52" name="Straight Connector 51">
            <a:extLst>
              <a:ext uri="{FF2B5EF4-FFF2-40B4-BE49-F238E27FC236}">
                <a16:creationId xmlns:a16="http://schemas.microsoft.com/office/drawing/2014/main" id="{C0631AC8-FE3F-E28E-36AB-DFFDD4F0BD49}"/>
              </a:ext>
            </a:extLst>
          </p:cNvPr>
          <p:cNvCxnSpPr>
            <a:cxnSpLocks/>
          </p:cNvCxnSpPr>
          <p:nvPr/>
        </p:nvCxnSpPr>
        <p:spPr>
          <a:xfrm rot="16200000">
            <a:off x="8759101" y="4300256"/>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B0EA358A-2864-9F63-D6D1-425653AEE531}"/>
              </a:ext>
            </a:extLst>
          </p:cNvPr>
          <p:cNvSpPr>
            <a:spLocks noChangeAspect="1"/>
          </p:cNvSpPr>
          <p:nvPr/>
        </p:nvSpPr>
        <p:spPr>
          <a:xfrm>
            <a:off x="8771098" y="3955957"/>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D</a:t>
            </a:r>
            <a:endParaRPr lang="en-IN" b="1" dirty="0">
              <a:solidFill>
                <a:srgbClr val="06D6A0"/>
              </a:solidFill>
            </a:endParaRPr>
          </a:p>
        </p:txBody>
      </p:sp>
      <p:sp>
        <p:nvSpPr>
          <p:cNvPr id="54" name="Rectangle 53">
            <a:extLst>
              <a:ext uri="{FF2B5EF4-FFF2-40B4-BE49-F238E27FC236}">
                <a16:creationId xmlns:a16="http://schemas.microsoft.com/office/drawing/2014/main" id="{DA6ABC10-9F1A-E2E8-F446-B22EEE92E1ED}"/>
              </a:ext>
            </a:extLst>
          </p:cNvPr>
          <p:cNvSpPr/>
          <p:nvPr/>
        </p:nvSpPr>
        <p:spPr>
          <a:xfrm>
            <a:off x="8437890" y="3154658"/>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55" name="Straight Connector 54">
            <a:extLst>
              <a:ext uri="{FF2B5EF4-FFF2-40B4-BE49-F238E27FC236}">
                <a16:creationId xmlns:a16="http://schemas.microsoft.com/office/drawing/2014/main" id="{32094354-7A1B-C5F4-802B-A18BDA5A6280}"/>
              </a:ext>
            </a:extLst>
          </p:cNvPr>
          <p:cNvCxnSpPr>
            <a:cxnSpLocks/>
          </p:cNvCxnSpPr>
          <p:nvPr/>
        </p:nvCxnSpPr>
        <p:spPr>
          <a:xfrm rot="16200000">
            <a:off x="8657655" y="3709673"/>
            <a:ext cx="50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3CDAC38C-07C6-F6FC-BDF7-175A7177EFDF}"/>
              </a:ext>
            </a:extLst>
          </p:cNvPr>
          <p:cNvSpPr/>
          <p:nvPr/>
        </p:nvSpPr>
        <p:spPr>
          <a:xfrm>
            <a:off x="10715888" y="2920752"/>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60" name="Straight Connector 59">
            <a:extLst>
              <a:ext uri="{FF2B5EF4-FFF2-40B4-BE49-F238E27FC236}">
                <a16:creationId xmlns:a16="http://schemas.microsoft.com/office/drawing/2014/main" id="{A4616CDD-D209-C3FA-15AA-FC0778E9C642}"/>
              </a:ext>
            </a:extLst>
          </p:cNvPr>
          <p:cNvCxnSpPr>
            <a:cxnSpLocks/>
          </p:cNvCxnSpPr>
          <p:nvPr/>
        </p:nvCxnSpPr>
        <p:spPr>
          <a:xfrm rot="16200000" flipH="1">
            <a:off x="11046695" y="3601950"/>
            <a:ext cx="468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C94E7B2-E4E3-143B-092A-30B2C516A832}"/>
              </a:ext>
            </a:extLst>
          </p:cNvPr>
          <p:cNvCxnSpPr>
            <a:cxnSpLocks/>
            <a:stCxn id="4" idx="4"/>
            <a:endCxn id="51" idx="0"/>
          </p:cNvCxnSpPr>
          <p:nvPr/>
        </p:nvCxnSpPr>
        <p:spPr>
          <a:xfrm flipH="1">
            <a:off x="8900244" y="4216921"/>
            <a:ext cx="2380065" cy="303552"/>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4F08898-2C34-A0B1-C8D6-AAD59285935A}"/>
              </a:ext>
            </a:extLst>
          </p:cNvPr>
          <p:cNvSpPr>
            <a:spLocks noChangeAspect="1"/>
          </p:cNvSpPr>
          <p:nvPr/>
        </p:nvSpPr>
        <p:spPr>
          <a:xfrm>
            <a:off x="11136309" y="3928921"/>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D</a:t>
            </a:r>
            <a:endParaRPr lang="en-IN" b="1" dirty="0">
              <a:solidFill>
                <a:srgbClr val="06D6A0"/>
              </a:solidFill>
            </a:endParaRPr>
          </a:p>
        </p:txBody>
      </p:sp>
      <p:sp>
        <p:nvSpPr>
          <p:cNvPr id="7" name="Arrow: Right 6">
            <a:extLst>
              <a:ext uri="{FF2B5EF4-FFF2-40B4-BE49-F238E27FC236}">
                <a16:creationId xmlns:a16="http://schemas.microsoft.com/office/drawing/2014/main" id="{D437F5D0-998D-2B08-6764-09717B13A7C4}"/>
              </a:ext>
            </a:extLst>
          </p:cNvPr>
          <p:cNvSpPr/>
          <p:nvPr/>
        </p:nvSpPr>
        <p:spPr>
          <a:xfrm flipH="1">
            <a:off x="9221156" y="3791541"/>
            <a:ext cx="1769841" cy="558320"/>
          </a:xfrm>
          <a:prstGeom prst="rightArrow">
            <a:avLst>
              <a:gd name="adj1" fmla="val 50000"/>
              <a:gd name="adj2" fmla="val 89017"/>
            </a:avLst>
          </a:prstGeom>
          <a:solidFill>
            <a:srgbClr val="F0F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EC466E"/>
                </a:solidFill>
              </a:rPr>
              <a:t>push</a:t>
            </a:r>
            <a:endParaRPr lang="en-IN" b="1" dirty="0">
              <a:solidFill>
                <a:srgbClr val="EC466E"/>
              </a:solidFill>
            </a:endParaRPr>
          </a:p>
        </p:txBody>
      </p:sp>
      <p:cxnSp>
        <p:nvCxnSpPr>
          <p:cNvPr id="8" name="Straight Connector 7">
            <a:extLst>
              <a:ext uri="{FF2B5EF4-FFF2-40B4-BE49-F238E27FC236}">
                <a16:creationId xmlns:a16="http://schemas.microsoft.com/office/drawing/2014/main" id="{12CCAC02-613A-D30A-4812-8650168C3762}"/>
              </a:ext>
            </a:extLst>
          </p:cNvPr>
          <p:cNvCxnSpPr>
            <a:cxnSpLocks/>
          </p:cNvCxnSpPr>
          <p:nvPr/>
        </p:nvCxnSpPr>
        <p:spPr>
          <a:xfrm flipV="1">
            <a:off x="8919899" y="4178584"/>
            <a:ext cx="181329" cy="237465"/>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8CF6883-6BF7-1901-CFAA-C14FDF1BB145}"/>
              </a:ext>
            </a:extLst>
          </p:cNvPr>
          <p:cNvCxnSpPr>
            <a:cxnSpLocks/>
          </p:cNvCxnSpPr>
          <p:nvPr/>
        </p:nvCxnSpPr>
        <p:spPr>
          <a:xfrm>
            <a:off x="8909655" y="3503989"/>
            <a:ext cx="215295" cy="512861"/>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5" name="Arrow: Right 14">
            <a:extLst>
              <a:ext uri="{FF2B5EF4-FFF2-40B4-BE49-F238E27FC236}">
                <a16:creationId xmlns:a16="http://schemas.microsoft.com/office/drawing/2014/main" id="{12A9F72E-634B-8257-DC0D-D4B16E36F93A}"/>
              </a:ext>
            </a:extLst>
          </p:cNvPr>
          <p:cNvSpPr/>
          <p:nvPr/>
        </p:nvSpPr>
        <p:spPr>
          <a:xfrm flipH="1">
            <a:off x="5976817" y="3820797"/>
            <a:ext cx="2672198" cy="558320"/>
          </a:xfrm>
          <a:prstGeom prst="rightArrow">
            <a:avLst>
              <a:gd name="adj1" fmla="val 50000"/>
              <a:gd name="adj2" fmla="val 89017"/>
            </a:avLst>
          </a:prstGeom>
          <a:solidFill>
            <a:srgbClr val="F0F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EC466E"/>
                </a:solidFill>
              </a:rPr>
              <a:t>push</a:t>
            </a:r>
            <a:endParaRPr lang="en-IN" b="1" dirty="0">
              <a:solidFill>
                <a:srgbClr val="EC466E"/>
              </a:solidFill>
            </a:endParaRPr>
          </a:p>
        </p:txBody>
      </p:sp>
      <p:cxnSp>
        <p:nvCxnSpPr>
          <p:cNvPr id="20" name="Straight Connector 19">
            <a:extLst>
              <a:ext uri="{FF2B5EF4-FFF2-40B4-BE49-F238E27FC236}">
                <a16:creationId xmlns:a16="http://schemas.microsoft.com/office/drawing/2014/main" id="{54778F7A-C423-5875-C4B7-E0B7A2216CFC}"/>
              </a:ext>
            </a:extLst>
          </p:cNvPr>
          <p:cNvCxnSpPr>
            <a:cxnSpLocks/>
          </p:cNvCxnSpPr>
          <p:nvPr/>
        </p:nvCxnSpPr>
        <p:spPr>
          <a:xfrm rot="16200000">
            <a:off x="5442907" y="5373223"/>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78FB247B-AC78-B05A-9BB2-D3C31215E2A2}"/>
              </a:ext>
            </a:extLst>
          </p:cNvPr>
          <p:cNvSpPr>
            <a:spLocks noChangeAspect="1"/>
          </p:cNvSpPr>
          <p:nvPr/>
        </p:nvSpPr>
        <p:spPr>
          <a:xfrm>
            <a:off x="5460860" y="557356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27" name="Oval 26">
            <a:extLst>
              <a:ext uri="{FF2B5EF4-FFF2-40B4-BE49-F238E27FC236}">
                <a16:creationId xmlns:a16="http://schemas.microsoft.com/office/drawing/2014/main" id="{89C466A0-CB16-EE3F-74B6-C83EA944E263}"/>
              </a:ext>
            </a:extLst>
          </p:cNvPr>
          <p:cNvSpPr>
            <a:spLocks noChangeAspect="1"/>
          </p:cNvSpPr>
          <p:nvPr/>
        </p:nvSpPr>
        <p:spPr>
          <a:xfrm>
            <a:off x="5460860" y="5028886"/>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cxnSp>
        <p:nvCxnSpPr>
          <p:cNvPr id="28" name="Straight Connector 27">
            <a:extLst>
              <a:ext uri="{FF2B5EF4-FFF2-40B4-BE49-F238E27FC236}">
                <a16:creationId xmlns:a16="http://schemas.microsoft.com/office/drawing/2014/main" id="{A2951B07-E1A6-079B-8941-53724B1F3609}"/>
              </a:ext>
            </a:extLst>
          </p:cNvPr>
          <p:cNvCxnSpPr>
            <a:cxnSpLocks/>
          </p:cNvCxnSpPr>
          <p:nvPr/>
        </p:nvCxnSpPr>
        <p:spPr>
          <a:xfrm rot="16200000">
            <a:off x="5434056" y="4826435"/>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3BBA6FF-F257-E839-AE86-AC62AA518B64}"/>
              </a:ext>
            </a:extLst>
          </p:cNvPr>
          <p:cNvSpPr>
            <a:spLocks noChangeAspect="1"/>
          </p:cNvSpPr>
          <p:nvPr/>
        </p:nvSpPr>
        <p:spPr>
          <a:xfrm>
            <a:off x="5446053" y="4482136"/>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cxnSp>
        <p:nvCxnSpPr>
          <p:cNvPr id="30" name="Straight Connector 29">
            <a:extLst>
              <a:ext uri="{FF2B5EF4-FFF2-40B4-BE49-F238E27FC236}">
                <a16:creationId xmlns:a16="http://schemas.microsoft.com/office/drawing/2014/main" id="{EB337BBA-54AB-F861-B059-29D612D85961}"/>
              </a:ext>
            </a:extLst>
          </p:cNvPr>
          <p:cNvCxnSpPr>
            <a:cxnSpLocks/>
          </p:cNvCxnSpPr>
          <p:nvPr/>
        </p:nvCxnSpPr>
        <p:spPr>
          <a:xfrm rot="16200000">
            <a:off x="5448910" y="4261919"/>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ECD73D0-FA67-495B-8FC4-69F757D4464C}"/>
              </a:ext>
            </a:extLst>
          </p:cNvPr>
          <p:cNvSpPr>
            <a:spLocks noChangeAspect="1"/>
          </p:cNvSpPr>
          <p:nvPr/>
        </p:nvSpPr>
        <p:spPr>
          <a:xfrm>
            <a:off x="5460907" y="391762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D</a:t>
            </a:r>
            <a:endParaRPr lang="en-IN" b="1" dirty="0">
              <a:solidFill>
                <a:srgbClr val="06D6A0"/>
              </a:solidFill>
            </a:endParaRPr>
          </a:p>
        </p:txBody>
      </p:sp>
      <p:sp>
        <p:nvSpPr>
          <p:cNvPr id="32" name="Rectangle 31">
            <a:extLst>
              <a:ext uri="{FF2B5EF4-FFF2-40B4-BE49-F238E27FC236}">
                <a16:creationId xmlns:a16="http://schemas.microsoft.com/office/drawing/2014/main" id="{55BBCDB7-C432-E9AC-5D6D-2B9FE005A675}"/>
              </a:ext>
            </a:extLst>
          </p:cNvPr>
          <p:cNvSpPr/>
          <p:nvPr/>
        </p:nvSpPr>
        <p:spPr>
          <a:xfrm>
            <a:off x="5127699" y="3116321"/>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33" name="Straight Connector 32">
            <a:extLst>
              <a:ext uri="{FF2B5EF4-FFF2-40B4-BE49-F238E27FC236}">
                <a16:creationId xmlns:a16="http://schemas.microsoft.com/office/drawing/2014/main" id="{9B60B88A-20CB-BC05-41D0-62F9AAB63DC9}"/>
              </a:ext>
            </a:extLst>
          </p:cNvPr>
          <p:cNvCxnSpPr>
            <a:cxnSpLocks/>
          </p:cNvCxnSpPr>
          <p:nvPr/>
        </p:nvCxnSpPr>
        <p:spPr>
          <a:xfrm rot="16200000">
            <a:off x="5347464" y="3671336"/>
            <a:ext cx="50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31F6CA-F0F6-213E-A967-7BECDC6A022A}"/>
              </a:ext>
            </a:extLst>
          </p:cNvPr>
          <p:cNvCxnSpPr>
            <a:cxnSpLocks/>
          </p:cNvCxnSpPr>
          <p:nvPr/>
        </p:nvCxnSpPr>
        <p:spPr>
          <a:xfrm flipV="1">
            <a:off x="5609708" y="4140247"/>
            <a:ext cx="181329" cy="237465"/>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2A7AB51-3A07-399B-121C-9192D0BC2551}"/>
              </a:ext>
            </a:extLst>
          </p:cNvPr>
          <p:cNvCxnSpPr>
            <a:cxnSpLocks/>
          </p:cNvCxnSpPr>
          <p:nvPr/>
        </p:nvCxnSpPr>
        <p:spPr>
          <a:xfrm>
            <a:off x="5599464" y="3465652"/>
            <a:ext cx="215295" cy="512861"/>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248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wipe(left)">
                                      <p:cBhvr>
                                        <p:cTn id="11" dur="500"/>
                                        <p:tgtEl>
                                          <p:spTgt spid="135"/>
                                        </p:tgtEl>
                                      </p:cBhvr>
                                    </p:animEffect>
                                  </p:childTnLst>
                                </p:cTn>
                              </p:par>
                            </p:childTnLst>
                          </p:cTn>
                        </p:par>
                        <p:par>
                          <p:cTn id="12" fill="hold">
                            <p:stCondLst>
                              <p:cond delay="500"/>
                            </p:stCondLst>
                            <p:childTnLst>
                              <p:par>
                                <p:cTn id="13" presetID="1" presetClass="entr" presetSubtype="0" fill="hold" grpId="1" nodeType="afterEffect">
                                  <p:stCondLst>
                                    <p:cond delay="0"/>
                                  </p:stCondLst>
                                  <p:childTnLst>
                                    <p:set>
                                      <p:cBhvr>
                                        <p:cTn id="14" dur="1" fill="hold">
                                          <p:stCondLst>
                                            <p:cond delay="0"/>
                                          </p:stCondLst>
                                        </p:cTn>
                                        <p:tgtEl>
                                          <p:spTgt spid="133"/>
                                        </p:tgtEl>
                                        <p:attrNameLst>
                                          <p:attrName>style.visibility</p:attrName>
                                        </p:attrNameLst>
                                      </p:cBhvr>
                                      <p:to>
                                        <p:strVal val="visible"/>
                                      </p:to>
                                    </p:set>
                                  </p:childTnLst>
                                </p:cTn>
                              </p:par>
                              <p:par>
                                <p:cTn id="15" presetID="3" presetClass="emph" presetSubtype="2" fill="hold" grpId="0" nodeType="withEffect">
                                  <p:stCondLst>
                                    <p:cond delay="0"/>
                                  </p:stCondLst>
                                  <p:childTnLst>
                                    <p:animClr clrSpc="rgb" dir="cw">
                                      <p:cBhvr override="childStyle">
                                        <p:cTn id="16" dur="2000" fill="hold"/>
                                        <p:tgtEl>
                                          <p:spTgt spid="133"/>
                                        </p:tgtEl>
                                        <p:attrNameLst>
                                          <p:attrName>style.color</p:attrName>
                                        </p:attrNameLst>
                                      </p:cBhvr>
                                      <p:to>
                                        <a:srgbClr val="EF476F"/>
                                      </p:to>
                                    </p:animClr>
                                  </p:childTnLst>
                                </p:cTn>
                              </p:par>
                            </p:childTnLst>
                          </p:cTn>
                        </p:par>
                        <p:par>
                          <p:cTn id="17" fill="hold">
                            <p:stCondLst>
                              <p:cond delay="2500"/>
                            </p:stCondLst>
                            <p:childTnLst>
                              <p:par>
                                <p:cTn id="18" presetID="22" presetClass="entr" presetSubtype="8" fill="hold" nodeType="after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wipe(left)">
                                      <p:cBhvr>
                                        <p:cTn id="20" dur="500"/>
                                        <p:tgtEl>
                                          <p:spTgt spid="141"/>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wipe(left)">
                                      <p:cBhvr>
                                        <p:cTn id="24" dur="500"/>
                                        <p:tgtEl>
                                          <p:spTgt spid="205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left)">
                                      <p:cBhvr>
                                        <p:cTn id="37" dur="5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wipe(left)">
                                      <p:cBhvr>
                                        <p:cTn id="42" dur="500"/>
                                        <p:tgtEl>
                                          <p:spTgt spid="1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wipe(left)">
                                      <p:cBhvr>
                                        <p:cTn id="47" dur="500"/>
                                        <p:tgtEl>
                                          <p:spTgt spid="1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xEl>
                                              <p:pRg st="4" end="4"/>
                                            </p:txEl>
                                          </p:spTgt>
                                        </p:tgtEl>
                                        <p:attrNameLst>
                                          <p:attrName>style.visibility</p:attrName>
                                        </p:attrNameLst>
                                      </p:cBhvr>
                                      <p:to>
                                        <p:strVal val="visible"/>
                                      </p:to>
                                    </p:set>
                                    <p:animEffect transition="in" filter="wipe(left)">
                                      <p:cBhvr>
                                        <p:cTn id="52" dur="500"/>
                                        <p:tgtEl>
                                          <p:spTgt spid="1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22" presetClass="entr" presetSubtype="8" fill="hold"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wipe(left)">
                                      <p:cBhvr>
                                        <p:cTn id="61" dur="500"/>
                                        <p:tgtEl>
                                          <p:spTgt spid="19">
                                            <p:txEl>
                                              <p:pRg st="0" end="0"/>
                                            </p:txEl>
                                          </p:spTgt>
                                        </p:tgtEl>
                                      </p:cBhvr>
                                    </p:animEffect>
                                  </p:childTnLst>
                                </p:cTn>
                              </p:par>
                              <p:par>
                                <p:cTn id="62" presetID="1"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1" nodeType="click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childTnLst>
                          </p:cTn>
                        </p:par>
                        <p:par>
                          <p:cTn id="70" fill="hold">
                            <p:stCondLst>
                              <p:cond delay="0"/>
                            </p:stCondLst>
                            <p:childTnLst>
                              <p:par>
                                <p:cTn id="71" presetID="19" presetClass="emph" presetSubtype="0" fill="hold" grpId="0" nodeType="afterEffect">
                                  <p:stCondLst>
                                    <p:cond delay="0"/>
                                  </p:stCondLst>
                                  <p:childTnLst>
                                    <p:animClr clrSpc="rgb" dir="cw">
                                      <p:cBhvr override="childStyle">
                                        <p:cTn id="72" dur="500" fill="hold"/>
                                        <p:tgtEl>
                                          <p:spTgt spid="48"/>
                                        </p:tgtEl>
                                        <p:attrNameLst>
                                          <p:attrName>style.color</p:attrName>
                                        </p:attrNameLst>
                                      </p:cBhvr>
                                      <p:to>
                                        <a:srgbClr val="FFC8DD"/>
                                      </p:to>
                                    </p:animClr>
                                    <p:animClr clrSpc="rgb" dir="cw">
                                      <p:cBhvr>
                                        <p:cTn id="73" dur="500" fill="hold"/>
                                        <p:tgtEl>
                                          <p:spTgt spid="48"/>
                                        </p:tgtEl>
                                        <p:attrNameLst>
                                          <p:attrName>fillcolor</p:attrName>
                                        </p:attrNameLst>
                                      </p:cBhvr>
                                      <p:to>
                                        <a:srgbClr val="FFC8DD"/>
                                      </p:to>
                                    </p:animClr>
                                    <p:set>
                                      <p:cBhvr>
                                        <p:cTn id="74" dur="500" fill="hold"/>
                                        <p:tgtEl>
                                          <p:spTgt spid="48"/>
                                        </p:tgtEl>
                                        <p:attrNameLst>
                                          <p:attrName>fill.type</p:attrName>
                                        </p:attrNameLst>
                                      </p:cBhvr>
                                      <p:to>
                                        <p:strVal val="solid"/>
                                      </p:to>
                                    </p:set>
                                    <p:set>
                                      <p:cBhvr>
                                        <p:cTn id="75" dur="500" fill="hold"/>
                                        <p:tgtEl>
                                          <p:spTgt spid="48"/>
                                        </p:tgtEl>
                                        <p:attrNameLst>
                                          <p:attrName>fill.on</p:attrName>
                                        </p:attrNameLst>
                                      </p:cBhvr>
                                      <p:to>
                                        <p:strVal val="true"/>
                                      </p:to>
                                    </p:set>
                                  </p:childTnLst>
                                </p:cTn>
                              </p:par>
                            </p:childTnLst>
                          </p:cTn>
                        </p:par>
                        <p:par>
                          <p:cTn id="76" fill="hold">
                            <p:stCondLst>
                              <p:cond delay="500"/>
                            </p:stCondLst>
                            <p:childTnLst>
                              <p:par>
                                <p:cTn id="77" presetID="1" presetClass="entr" presetSubtype="0" fill="hold" nodeType="afterEffect">
                                  <p:stCondLst>
                                    <p:cond delay="0"/>
                                  </p:stCondLst>
                                  <p:childTnLst>
                                    <p:set>
                                      <p:cBhvr>
                                        <p:cTn id="78" dur="1" fill="hold">
                                          <p:stCondLst>
                                            <p:cond delay="0"/>
                                          </p:stCondLst>
                                        </p:cTn>
                                        <p:tgtEl>
                                          <p:spTgt spid="48">
                                            <p:txEl>
                                              <p:pRg st="0" end="0"/>
                                            </p:txEl>
                                          </p:spTgt>
                                        </p:tgtEl>
                                        <p:attrNameLst>
                                          <p:attrName>style.visibility</p:attrName>
                                        </p:attrNameLst>
                                      </p:cBhvr>
                                      <p:to>
                                        <p:strVal val="visible"/>
                                      </p:to>
                                    </p:set>
                                  </p:childTnLst>
                                </p:cTn>
                              </p:par>
                              <p:par>
                                <p:cTn id="79" presetID="3" presetClass="emph" presetSubtype="2" fill="hold" nodeType="withEffect">
                                  <p:stCondLst>
                                    <p:cond delay="0"/>
                                  </p:stCondLst>
                                  <p:childTnLst>
                                    <p:animClr clrSpc="rgb" dir="cw">
                                      <p:cBhvr override="childStyle">
                                        <p:cTn id="80" dur="2000" fill="hold"/>
                                        <p:tgtEl>
                                          <p:spTgt spid="48">
                                            <p:txEl>
                                              <p:pRg st="0" end="0"/>
                                            </p:txEl>
                                          </p:spTgt>
                                        </p:tgtEl>
                                        <p:attrNameLst>
                                          <p:attrName>style.color</p:attrName>
                                        </p:attrNameLst>
                                      </p:cBhvr>
                                      <p:to>
                                        <a:srgbClr val="06D6A0"/>
                                      </p:to>
                                    </p:animClr>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wipe(down)">
                                      <p:cBhvr>
                                        <p:cTn id="85" dur="2000"/>
                                        <p:tgtEl>
                                          <p:spTgt spid="47"/>
                                        </p:tgtEl>
                                      </p:cBhvr>
                                    </p:animEffect>
                                  </p:childTnLst>
                                </p:cTn>
                              </p:par>
                              <p:par>
                                <p:cTn id="86" presetID="7" presetClass="emph" presetSubtype="2" fill="hold" nodeType="withEffect">
                                  <p:stCondLst>
                                    <p:cond delay="0"/>
                                  </p:stCondLst>
                                  <p:childTnLst>
                                    <p:animClr clrSpc="rgb" dir="cw">
                                      <p:cBhvr>
                                        <p:cTn id="87" dur="2000" fill="hold"/>
                                        <p:tgtEl>
                                          <p:spTgt spid="47"/>
                                        </p:tgtEl>
                                        <p:attrNameLst>
                                          <p:attrName>stroke.color</p:attrName>
                                        </p:attrNameLst>
                                      </p:cBhvr>
                                      <p:to>
                                        <a:srgbClr val="FFC8DD"/>
                                      </p:to>
                                    </p:animClr>
                                    <p:set>
                                      <p:cBhvr>
                                        <p:cTn id="88" dur="2000" fill="hold"/>
                                        <p:tgtEl>
                                          <p:spTgt spid="47"/>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1"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par>
                          <p:cTn id="93" fill="hold">
                            <p:stCondLst>
                              <p:cond delay="0"/>
                            </p:stCondLst>
                            <p:childTnLst>
                              <p:par>
                                <p:cTn id="94" presetID="19" presetClass="emph" presetSubtype="0" fill="hold" grpId="0" nodeType="afterEffect">
                                  <p:stCondLst>
                                    <p:cond delay="0"/>
                                  </p:stCondLst>
                                  <p:childTnLst>
                                    <p:animClr clrSpc="rgb" dir="cw">
                                      <p:cBhvr override="childStyle">
                                        <p:cTn id="95" dur="500" fill="hold"/>
                                        <p:tgtEl>
                                          <p:spTgt spid="49"/>
                                        </p:tgtEl>
                                        <p:attrNameLst>
                                          <p:attrName>style.color</p:attrName>
                                        </p:attrNameLst>
                                      </p:cBhvr>
                                      <p:to>
                                        <a:srgbClr val="FFC8DD"/>
                                      </p:to>
                                    </p:animClr>
                                    <p:animClr clrSpc="rgb" dir="cw">
                                      <p:cBhvr>
                                        <p:cTn id="96" dur="500" fill="hold"/>
                                        <p:tgtEl>
                                          <p:spTgt spid="49"/>
                                        </p:tgtEl>
                                        <p:attrNameLst>
                                          <p:attrName>fillcolor</p:attrName>
                                        </p:attrNameLst>
                                      </p:cBhvr>
                                      <p:to>
                                        <a:srgbClr val="FFC8DD"/>
                                      </p:to>
                                    </p:animClr>
                                    <p:set>
                                      <p:cBhvr>
                                        <p:cTn id="97" dur="500" fill="hold"/>
                                        <p:tgtEl>
                                          <p:spTgt spid="49"/>
                                        </p:tgtEl>
                                        <p:attrNameLst>
                                          <p:attrName>fill.type</p:attrName>
                                        </p:attrNameLst>
                                      </p:cBhvr>
                                      <p:to>
                                        <p:strVal val="solid"/>
                                      </p:to>
                                    </p:set>
                                    <p:set>
                                      <p:cBhvr>
                                        <p:cTn id="98" dur="500" fill="hold"/>
                                        <p:tgtEl>
                                          <p:spTgt spid="49"/>
                                        </p:tgtEl>
                                        <p:attrNameLst>
                                          <p:attrName>fill.on</p:attrName>
                                        </p:attrNameLst>
                                      </p:cBhvr>
                                      <p:to>
                                        <p:strVal val="true"/>
                                      </p:to>
                                    </p:set>
                                  </p:childTnLst>
                                </p:cTn>
                              </p:par>
                            </p:childTnLst>
                          </p:cTn>
                        </p:par>
                        <p:par>
                          <p:cTn id="99" fill="hold">
                            <p:stCondLst>
                              <p:cond delay="500"/>
                            </p:stCondLst>
                            <p:childTnLst>
                              <p:par>
                                <p:cTn id="100" presetID="1" presetClass="entr" presetSubtype="0" fill="hold" nodeType="afterEffect">
                                  <p:stCondLst>
                                    <p:cond delay="0"/>
                                  </p:stCondLst>
                                  <p:childTnLst>
                                    <p:set>
                                      <p:cBhvr>
                                        <p:cTn id="101" dur="1" fill="hold">
                                          <p:stCondLst>
                                            <p:cond delay="0"/>
                                          </p:stCondLst>
                                        </p:cTn>
                                        <p:tgtEl>
                                          <p:spTgt spid="49">
                                            <p:txEl>
                                              <p:pRg st="0" end="0"/>
                                            </p:txEl>
                                          </p:spTgt>
                                        </p:tgtEl>
                                        <p:attrNameLst>
                                          <p:attrName>style.visibility</p:attrName>
                                        </p:attrNameLst>
                                      </p:cBhvr>
                                      <p:to>
                                        <p:strVal val="visible"/>
                                      </p:to>
                                    </p:set>
                                  </p:childTnLst>
                                </p:cTn>
                              </p:par>
                              <p:par>
                                <p:cTn id="102" presetID="3" presetClass="emph" presetSubtype="2" fill="hold" nodeType="withEffect">
                                  <p:stCondLst>
                                    <p:cond delay="0"/>
                                  </p:stCondLst>
                                  <p:childTnLst>
                                    <p:animClr clrSpc="rgb" dir="cw">
                                      <p:cBhvr override="childStyle">
                                        <p:cTn id="103" dur="2000" fill="hold"/>
                                        <p:tgtEl>
                                          <p:spTgt spid="49">
                                            <p:txEl>
                                              <p:pRg st="0" end="0"/>
                                            </p:txEl>
                                          </p:spTgt>
                                        </p:tgtEl>
                                        <p:attrNameLst>
                                          <p:attrName>style.color</p:attrName>
                                        </p:attrNameLst>
                                      </p:cBhvr>
                                      <p:to>
                                        <a:srgbClr val="06D6A0"/>
                                      </p:to>
                                    </p:animClr>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50"/>
                                        </p:tgtEl>
                                        <p:attrNameLst>
                                          <p:attrName>style.visibility</p:attrName>
                                        </p:attrNameLst>
                                      </p:cBhvr>
                                      <p:to>
                                        <p:strVal val="visible"/>
                                      </p:to>
                                    </p:set>
                                    <p:animEffect transition="in" filter="wipe(down)">
                                      <p:cBhvr>
                                        <p:cTn id="108" dur="2000"/>
                                        <p:tgtEl>
                                          <p:spTgt spid="50"/>
                                        </p:tgtEl>
                                      </p:cBhvr>
                                    </p:animEffect>
                                  </p:childTnLst>
                                </p:cTn>
                              </p:par>
                              <p:par>
                                <p:cTn id="109" presetID="7" presetClass="emph" presetSubtype="2" fill="hold" nodeType="withEffect">
                                  <p:stCondLst>
                                    <p:cond delay="0"/>
                                  </p:stCondLst>
                                  <p:childTnLst>
                                    <p:animClr clrSpc="rgb" dir="cw">
                                      <p:cBhvr>
                                        <p:cTn id="110" dur="2000" fill="hold"/>
                                        <p:tgtEl>
                                          <p:spTgt spid="50"/>
                                        </p:tgtEl>
                                        <p:attrNameLst>
                                          <p:attrName>stroke.color</p:attrName>
                                        </p:attrNameLst>
                                      </p:cBhvr>
                                      <p:to>
                                        <a:srgbClr val="FFC8DD"/>
                                      </p:to>
                                    </p:animClr>
                                    <p:set>
                                      <p:cBhvr>
                                        <p:cTn id="111" dur="2000" fill="hold"/>
                                        <p:tgtEl>
                                          <p:spTgt spid="50"/>
                                        </p:tgtEl>
                                        <p:attrNameLst>
                                          <p:attrName>stroke.on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1" nodeType="clickEffect">
                                  <p:stCondLst>
                                    <p:cond delay="0"/>
                                  </p:stCondLst>
                                  <p:childTnLst>
                                    <p:set>
                                      <p:cBhvr>
                                        <p:cTn id="115" dur="1" fill="hold">
                                          <p:stCondLst>
                                            <p:cond delay="0"/>
                                          </p:stCondLst>
                                        </p:cTn>
                                        <p:tgtEl>
                                          <p:spTgt spid="51"/>
                                        </p:tgtEl>
                                        <p:attrNameLst>
                                          <p:attrName>style.visibility</p:attrName>
                                        </p:attrNameLst>
                                      </p:cBhvr>
                                      <p:to>
                                        <p:strVal val="visible"/>
                                      </p:to>
                                    </p:set>
                                  </p:childTnLst>
                                </p:cTn>
                              </p:par>
                            </p:childTnLst>
                          </p:cTn>
                        </p:par>
                        <p:par>
                          <p:cTn id="116" fill="hold">
                            <p:stCondLst>
                              <p:cond delay="0"/>
                            </p:stCondLst>
                            <p:childTnLst>
                              <p:par>
                                <p:cTn id="117" presetID="19" presetClass="emph" presetSubtype="0" fill="hold" grpId="0" nodeType="afterEffect">
                                  <p:stCondLst>
                                    <p:cond delay="0"/>
                                  </p:stCondLst>
                                  <p:childTnLst>
                                    <p:animClr clrSpc="rgb" dir="cw">
                                      <p:cBhvr override="childStyle">
                                        <p:cTn id="118" dur="500" fill="hold"/>
                                        <p:tgtEl>
                                          <p:spTgt spid="51"/>
                                        </p:tgtEl>
                                        <p:attrNameLst>
                                          <p:attrName>style.color</p:attrName>
                                        </p:attrNameLst>
                                      </p:cBhvr>
                                      <p:to>
                                        <a:srgbClr val="FFC8DD"/>
                                      </p:to>
                                    </p:animClr>
                                    <p:animClr clrSpc="rgb" dir="cw">
                                      <p:cBhvr>
                                        <p:cTn id="119" dur="500" fill="hold"/>
                                        <p:tgtEl>
                                          <p:spTgt spid="51"/>
                                        </p:tgtEl>
                                        <p:attrNameLst>
                                          <p:attrName>fillcolor</p:attrName>
                                        </p:attrNameLst>
                                      </p:cBhvr>
                                      <p:to>
                                        <a:srgbClr val="FFC8DD"/>
                                      </p:to>
                                    </p:animClr>
                                    <p:set>
                                      <p:cBhvr>
                                        <p:cTn id="120" dur="500" fill="hold"/>
                                        <p:tgtEl>
                                          <p:spTgt spid="51"/>
                                        </p:tgtEl>
                                        <p:attrNameLst>
                                          <p:attrName>fill.type</p:attrName>
                                        </p:attrNameLst>
                                      </p:cBhvr>
                                      <p:to>
                                        <p:strVal val="solid"/>
                                      </p:to>
                                    </p:set>
                                    <p:set>
                                      <p:cBhvr>
                                        <p:cTn id="121" dur="500" fill="hold"/>
                                        <p:tgtEl>
                                          <p:spTgt spid="51"/>
                                        </p:tgtEl>
                                        <p:attrNameLst>
                                          <p:attrName>fill.on</p:attrName>
                                        </p:attrNameLst>
                                      </p:cBhvr>
                                      <p:to>
                                        <p:strVal val="true"/>
                                      </p:to>
                                    </p:set>
                                  </p:childTnLst>
                                </p:cTn>
                              </p:par>
                            </p:childTnLst>
                          </p:cTn>
                        </p:par>
                        <p:par>
                          <p:cTn id="122" fill="hold">
                            <p:stCondLst>
                              <p:cond delay="500"/>
                            </p:stCondLst>
                            <p:childTnLst>
                              <p:par>
                                <p:cTn id="123" presetID="1" presetClass="entr" presetSubtype="0" fill="hold" nodeType="afterEffect">
                                  <p:stCondLst>
                                    <p:cond delay="0"/>
                                  </p:stCondLst>
                                  <p:childTnLst>
                                    <p:set>
                                      <p:cBhvr>
                                        <p:cTn id="124" dur="1" fill="hold">
                                          <p:stCondLst>
                                            <p:cond delay="0"/>
                                          </p:stCondLst>
                                        </p:cTn>
                                        <p:tgtEl>
                                          <p:spTgt spid="51">
                                            <p:txEl>
                                              <p:pRg st="0" end="0"/>
                                            </p:txEl>
                                          </p:spTgt>
                                        </p:tgtEl>
                                        <p:attrNameLst>
                                          <p:attrName>style.visibility</p:attrName>
                                        </p:attrNameLst>
                                      </p:cBhvr>
                                      <p:to>
                                        <p:strVal val="visible"/>
                                      </p:to>
                                    </p:set>
                                  </p:childTnLst>
                                </p:cTn>
                              </p:par>
                              <p:par>
                                <p:cTn id="125" presetID="3" presetClass="emph" presetSubtype="2" fill="hold" nodeType="withEffect">
                                  <p:stCondLst>
                                    <p:cond delay="0"/>
                                  </p:stCondLst>
                                  <p:childTnLst>
                                    <p:animClr clrSpc="rgb" dir="cw">
                                      <p:cBhvr override="childStyle">
                                        <p:cTn id="126" dur="2000" fill="hold"/>
                                        <p:tgtEl>
                                          <p:spTgt spid="51">
                                            <p:txEl>
                                              <p:pRg st="0" end="0"/>
                                            </p:txEl>
                                          </p:spTgt>
                                        </p:tgtEl>
                                        <p:attrNameLst>
                                          <p:attrName>style.color</p:attrName>
                                        </p:attrNameLst>
                                      </p:cBhvr>
                                      <p:to>
                                        <a:srgbClr val="06D6A0"/>
                                      </p:to>
                                    </p:animClr>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wipe(down)">
                                      <p:cBhvr>
                                        <p:cTn id="131" dur="2000"/>
                                        <p:tgtEl>
                                          <p:spTgt spid="52"/>
                                        </p:tgtEl>
                                      </p:cBhvr>
                                    </p:animEffect>
                                  </p:childTnLst>
                                </p:cTn>
                              </p:par>
                              <p:par>
                                <p:cTn id="132" presetID="7" presetClass="emph" presetSubtype="2" fill="hold" nodeType="withEffect">
                                  <p:stCondLst>
                                    <p:cond delay="0"/>
                                  </p:stCondLst>
                                  <p:childTnLst>
                                    <p:animClr clrSpc="rgb" dir="cw">
                                      <p:cBhvr>
                                        <p:cTn id="133" dur="2000" fill="hold"/>
                                        <p:tgtEl>
                                          <p:spTgt spid="52"/>
                                        </p:tgtEl>
                                        <p:attrNameLst>
                                          <p:attrName>stroke.color</p:attrName>
                                        </p:attrNameLst>
                                      </p:cBhvr>
                                      <p:to>
                                        <a:srgbClr val="FFC8DD"/>
                                      </p:to>
                                    </p:animClr>
                                    <p:set>
                                      <p:cBhvr>
                                        <p:cTn id="134" dur="2000" fill="hold"/>
                                        <p:tgtEl>
                                          <p:spTgt spid="52"/>
                                        </p:tgtEl>
                                        <p:attrNameLst>
                                          <p:attrName>stroke.on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1" nodeType="clickEffect">
                                  <p:stCondLst>
                                    <p:cond delay="0"/>
                                  </p:stCondLst>
                                  <p:childTnLst>
                                    <p:set>
                                      <p:cBhvr>
                                        <p:cTn id="138" dur="1" fill="hold">
                                          <p:stCondLst>
                                            <p:cond delay="0"/>
                                          </p:stCondLst>
                                        </p:cTn>
                                        <p:tgtEl>
                                          <p:spTgt spid="53"/>
                                        </p:tgtEl>
                                        <p:attrNameLst>
                                          <p:attrName>style.visibility</p:attrName>
                                        </p:attrNameLst>
                                      </p:cBhvr>
                                      <p:to>
                                        <p:strVal val="visible"/>
                                      </p:to>
                                    </p:set>
                                  </p:childTnLst>
                                </p:cTn>
                              </p:par>
                            </p:childTnLst>
                          </p:cTn>
                        </p:par>
                        <p:par>
                          <p:cTn id="139" fill="hold">
                            <p:stCondLst>
                              <p:cond delay="0"/>
                            </p:stCondLst>
                            <p:childTnLst>
                              <p:par>
                                <p:cTn id="140" presetID="19" presetClass="emph" presetSubtype="0" fill="hold" grpId="0" nodeType="afterEffect">
                                  <p:stCondLst>
                                    <p:cond delay="0"/>
                                  </p:stCondLst>
                                  <p:childTnLst>
                                    <p:animClr clrSpc="rgb" dir="cw">
                                      <p:cBhvr override="childStyle">
                                        <p:cTn id="141" dur="500" fill="hold"/>
                                        <p:tgtEl>
                                          <p:spTgt spid="53"/>
                                        </p:tgtEl>
                                        <p:attrNameLst>
                                          <p:attrName>style.color</p:attrName>
                                        </p:attrNameLst>
                                      </p:cBhvr>
                                      <p:to>
                                        <a:srgbClr val="FFC8DD"/>
                                      </p:to>
                                    </p:animClr>
                                    <p:animClr clrSpc="rgb" dir="cw">
                                      <p:cBhvr>
                                        <p:cTn id="142" dur="500" fill="hold"/>
                                        <p:tgtEl>
                                          <p:spTgt spid="53"/>
                                        </p:tgtEl>
                                        <p:attrNameLst>
                                          <p:attrName>fillcolor</p:attrName>
                                        </p:attrNameLst>
                                      </p:cBhvr>
                                      <p:to>
                                        <a:srgbClr val="FFC8DD"/>
                                      </p:to>
                                    </p:animClr>
                                    <p:set>
                                      <p:cBhvr>
                                        <p:cTn id="143" dur="500" fill="hold"/>
                                        <p:tgtEl>
                                          <p:spTgt spid="53"/>
                                        </p:tgtEl>
                                        <p:attrNameLst>
                                          <p:attrName>fill.type</p:attrName>
                                        </p:attrNameLst>
                                      </p:cBhvr>
                                      <p:to>
                                        <p:strVal val="solid"/>
                                      </p:to>
                                    </p:set>
                                    <p:set>
                                      <p:cBhvr>
                                        <p:cTn id="144" dur="500" fill="hold"/>
                                        <p:tgtEl>
                                          <p:spTgt spid="53"/>
                                        </p:tgtEl>
                                        <p:attrNameLst>
                                          <p:attrName>fill.on</p:attrName>
                                        </p:attrNameLst>
                                      </p:cBhvr>
                                      <p:to>
                                        <p:strVal val="true"/>
                                      </p:to>
                                    </p:set>
                                  </p:childTnLst>
                                </p:cTn>
                              </p:par>
                            </p:childTnLst>
                          </p:cTn>
                        </p:par>
                        <p:par>
                          <p:cTn id="145" fill="hold">
                            <p:stCondLst>
                              <p:cond delay="500"/>
                            </p:stCondLst>
                            <p:childTnLst>
                              <p:par>
                                <p:cTn id="146" presetID="1" presetClass="entr" presetSubtype="0" fill="hold" nodeType="afterEffect">
                                  <p:stCondLst>
                                    <p:cond delay="0"/>
                                  </p:stCondLst>
                                  <p:childTnLst>
                                    <p:set>
                                      <p:cBhvr>
                                        <p:cTn id="147" dur="1" fill="hold">
                                          <p:stCondLst>
                                            <p:cond delay="0"/>
                                          </p:stCondLst>
                                        </p:cTn>
                                        <p:tgtEl>
                                          <p:spTgt spid="53">
                                            <p:txEl>
                                              <p:pRg st="0" end="0"/>
                                            </p:txEl>
                                          </p:spTgt>
                                        </p:tgtEl>
                                        <p:attrNameLst>
                                          <p:attrName>style.visibility</p:attrName>
                                        </p:attrNameLst>
                                      </p:cBhvr>
                                      <p:to>
                                        <p:strVal val="visible"/>
                                      </p:to>
                                    </p:set>
                                  </p:childTnLst>
                                </p:cTn>
                              </p:par>
                              <p:par>
                                <p:cTn id="148" presetID="3" presetClass="emph" presetSubtype="2" fill="hold" nodeType="withEffect">
                                  <p:stCondLst>
                                    <p:cond delay="0"/>
                                  </p:stCondLst>
                                  <p:childTnLst>
                                    <p:animClr clrSpc="rgb" dir="cw">
                                      <p:cBhvr override="childStyle">
                                        <p:cTn id="149" dur="2000" fill="hold"/>
                                        <p:tgtEl>
                                          <p:spTgt spid="53">
                                            <p:txEl>
                                              <p:pRg st="0" end="0"/>
                                            </p:txEl>
                                          </p:spTgt>
                                        </p:tgtEl>
                                        <p:attrNameLst>
                                          <p:attrName>style.color</p:attrName>
                                        </p:attrNameLst>
                                      </p:cBhvr>
                                      <p:to>
                                        <a:srgbClr val="06D6A0"/>
                                      </p:to>
                                    </p:animClr>
                                  </p:childTnLst>
                                </p:cTn>
                              </p:par>
                            </p:childTnLst>
                          </p:cTn>
                        </p:par>
                        <p:par>
                          <p:cTn id="150" fill="hold">
                            <p:stCondLst>
                              <p:cond delay="2500"/>
                            </p:stCondLst>
                            <p:childTnLst>
                              <p:par>
                                <p:cTn id="151" presetID="1" presetClass="entr" presetSubtype="0" fill="hold" grpId="0" nodeType="afterEffect">
                                  <p:stCondLst>
                                    <p:cond delay="0"/>
                                  </p:stCondLst>
                                  <p:childTnLst>
                                    <p:set>
                                      <p:cBhvr>
                                        <p:cTn id="152" dur="1" fill="hold">
                                          <p:stCondLst>
                                            <p:cond delay="0"/>
                                          </p:stCondLst>
                                        </p:cTn>
                                        <p:tgtEl>
                                          <p:spTgt spid="5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nodeType="click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wipe(down)">
                                      <p:cBhvr>
                                        <p:cTn id="157" dur="2000"/>
                                        <p:tgtEl>
                                          <p:spTgt spid="55"/>
                                        </p:tgtEl>
                                      </p:cBhvr>
                                    </p:animEffect>
                                  </p:childTnLst>
                                </p:cTn>
                              </p:par>
                              <p:par>
                                <p:cTn id="158" presetID="7" presetClass="emph" presetSubtype="2" fill="hold" nodeType="withEffect">
                                  <p:stCondLst>
                                    <p:cond delay="0"/>
                                  </p:stCondLst>
                                  <p:childTnLst>
                                    <p:animClr clrSpc="rgb" dir="cw">
                                      <p:cBhvr>
                                        <p:cTn id="159" dur="2000" fill="hold"/>
                                        <p:tgtEl>
                                          <p:spTgt spid="55"/>
                                        </p:tgtEl>
                                        <p:attrNameLst>
                                          <p:attrName>stroke.color</p:attrName>
                                        </p:attrNameLst>
                                      </p:cBhvr>
                                      <p:to>
                                        <a:srgbClr val="06D6A0"/>
                                      </p:to>
                                    </p:animClr>
                                    <p:set>
                                      <p:cBhvr>
                                        <p:cTn id="160" dur="2000" fill="hold"/>
                                        <p:tgtEl>
                                          <p:spTgt spid="55"/>
                                        </p:tgtEl>
                                        <p:attrNameLst>
                                          <p:attrName>stroke.on</p:attrName>
                                        </p:attrNameLst>
                                      </p:cBhvr>
                                      <p:to>
                                        <p:strVal val="true"/>
                                      </p:to>
                                    </p:set>
                                  </p:childTnLst>
                                </p:cTn>
                              </p:par>
                            </p:childTnLst>
                          </p:cTn>
                        </p:par>
                        <p:par>
                          <p:cTn id="161" fill="hold">
                            <p:stCondLst>
                              <p:cond delay="2000"/>
                            </p:stCondLst>
                            <p:childTnLst>
                              <p:par>
                                <p:cTn id="162" presetID="1" presetClass="entr" presetSubtype="0" fill="hold" grpId="0" nodeType="afterEffect">
                                  <p:stCondLst>
                                    <p:cond delay="0"/>
                                  </p:stCondLst>
                                  <p:childTnLst>
                                    <p:set>
                                      <p:cBhvr>
                                        <p:cTn id="163" dur="1" fill="hold">
                                          <p:stCondLst>
                                            <p:cond delay="0"/>
                                          </p:stCondLst>
                                        </p:cTn>
                                        <p:tgtEl>
                                          <p:spTgt spid="59"/>
                                        </p:tgtEl>
                                        <p:attrNameLst>
                                          <p:attrName>style.visibility</p:attrName>
                                        </p:attrNameLst>
                                      </p:cBhvr>
                                      <p:to>
                                        <p:strVal val="visible"/>
                                      </p:to>
                                    </p:set>
                                  </p:childTnLst>
                                </p:cTn>
                              </p:par>
                            </p:childTnLst>
                          </p:cTn>
                        </p:par>
                        <p:par>
                          <p:cTn id="164" fill="hold">
                            <p:stCondLst>
                              <p:cond delay="2000"/>
                            </p:stCondLst>
                            <p:childTnLst>
                              <p:par>
                                <p:cTn id="165" presetID="22" presetClass="entr" presetSubtype="2" fill="hold" nodeType="afterEffect">
                                  <p:stCondLst>
                                    <p:cond delay="0"/>
                                  </p:stCondLst>
                                  <p:childTnLst>
                                    <p:set>
                                      <p:cBhvr>
                                        <p:cTn id="166" dur="1" fill="hold">
                                          <p:stCondLst>
                                            <p:cond delay="0"/>
                                          </p:stCondLst>
                                        </p:cTn>
                                        <p:tgtEl>
                                          <p:spTgt spid="60"/>
                                        </p:tgtEl>
                                        <p:attrNameLst>
                                          <p:attrName>style.visibility</p:attrName>
                                        </p:attrNameLst>
                                      </p:cBhvr>
                                      <p:to>
                                        <p:strVal val="visible"/>
                                      </p:to>
                                    </p:set>
                                    <p:animEffect transition="in" filter="wipe(right)">
                                      <p:cBhvr>
                                        <p:cTn id="167" dur="2000"/>
                                        <p:tgtEl>
                                          <p:spTgt spid="60"/>
                                        </p:tgtEl>
                                      </p:cBhvr>
                                    </p:animEffect>
                                  </p:childTnLst>
                                </p:cTn>
                              </p:par>
                              <p:par>
                                <p:cTn id="168" presetID="7" presetClass="emph" presetSubtype="2" fill="hold" nodeType="withEffect">
                                  <p:stCondLst>
                                    <p:cond delay="0"/>
                                  </p:stCondLst>
                                  <p:childTnLst>
                                    <p:animClr clrSpc="rgb" dir="cw">
                                      <p:cBhvr>
                                        <p:cTn id="169" dur="2000" fill="hold"/>
                                        <p:tgtEl>
                                          <p:spTgt spid="60"/>
                                        </p:tgtEl>
                                        <p:attrNameLst>
                                          <p:attrName>stroke.color</p:attrName>
                                        </p:attrNameLst>
                                      </p:cBhvr>
                                      <p:to>
                                        <a:srgbClr val="BFBFBF"/>
                                      </p:to>
                                    </p:animClr>
                                    <p:set>
                                      <p:cBhvr>
                                        <p:cTn id="170" dur="2000" fill="hold"/>
                                        <p:tgtEl>
                                          <p:spTgt spid="60"/>
                                        </p:tgtEl>
                                        <p:attrNameLst>
                                          <p:attrName>stroke.on</p:attrName>
                                        </p:attrNameLst>
                                      </p:cBhvr>
                                      <p:to>
                                        <p:strVal val="true"/>
                                      </p:to>
                                    </p:set>
                                  </p:childTnLst>
                                </p:cTn>
                              </p:par>
                            </p:childTnLst>
                          </p:cTn>
                        </p:par>
                        <p:par>
                          <p:cTn id="171" fill="hold">
                            <p:stCondLst>
                              <p:cond delay="4000"/>
                            </p:stCondLst>
                            <p:childTnLst>
                              <p:par>
                                <p:cTn id="172" presetID="22" presetClass="entr" presetSubtype="2" fill="hold" nodeType="afterEffect">
                                  <p:stCondLst>
                                    <p:cond delay="0"/>
                                  </p:stCondLst>
                                  <p:childTnLst>
                                    <p:set>
                                      <p:cBhvr>
                                        <p:cTn id="173" dur="1" fill="hold">
                                          <p:stCondLst>
                                            <p:cond delay="0"/>
                                          </p:stCondLst>
                                        </p:cTn>
                                        <p:tgtEl>
                                          <p:spTgt spid="63"/>
                                        </p:tgtEl>
                                        <p:attrNameLst>
                                          <p:attrName>style.visibility</p:attrName>
                                        </p:attrNameLst>
                                      </p:cBhvr>
                                      <p:to>
                                        <p:strVal val="visible"/>
                                      </p:to>
                                    </p:set>
                                    <p:animEffect transition="in" filter="wipe(right)">
                                      <p:cBhvr>
                                        <p:cTn id="174" dur="2000"/>
                                        <p:tgtEl>
                                          <p:spTgt spid="63"/>
                                        </p:tgtEl>
                                      </p:cBhvr>
                                    </p:animEffect>
                                  </p:childTnLst>
                                </p:cTn>
                              </p:par>
                              <p:par>
                                <p:cTn id="175" presetID="7" presetClass="emph" presetSubtype="2" fill="hold" nodeType="withEffect">
                                  <p:stCondLst>
                                    <p:cond delay="0"/>
                                  </p:stCondLst>
                                  <p:childTnLst>
                                    <p:animClr clrSpc="rgb" dir="cw">
                                      <p:cBhvr>
                                        <p:cTn id="176" dur="2000" fill="hold"/>
                                        <p:tgtEl>
                                          <p:spTgt spid="63"/>
                                        </p:tgtEl>
                                        <p:attrNameLst>
                                          <p:attrName>stroke.color</p:attrName>
                                        </p:attrNameLst>
                                      </p:cBhvr>
                                      <p:to>
                                        <a:srgbClr val="BFBFBF"/>
                                      </p:to>
                                    </p:animClr>
                                    <p:set>
                                      <p:cBhvr>
                                        <p:cTn id="177" dur="2000" fill="hold"/>
                                        <p:tgtEl>
                                          <p:spTgt spid="63"/>
                                        </p:tgtEl>
                                        <p:attrNameLst>
                                          <p:attrName>stroke.on</p:attrName>
                                        </p:attrNameLst>
                                      </p:cBhvr>
                                      <p:to>
                                        <p:strVal val="tru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1" nodeType="clickEffect">
                                  <p:stCondLst>
                                    <p:cond delay="0"/>
                                  </p:stCondLst>
                                  <p:childTnLst>
                                    <p:set>
                                      <p:cBhvr>
                                        <p:cTn id="181" dur="1" fill="hold">
                                          <p:stCondLst>
                                            <p:cond delay="0"/>
                                          </p:stCondLst>
                                        </p:cTn>
                                        <p:tgtEl>
                                          <p:spTgt spid="4"/>
                                        </p:tgtEl>
                                        <p:attrNameLst>
                                          <p:attrName>style.visibility</p:attrName>
                                        </p:attrNameLst>
                                      </p:cBhvr>
                                      <p:to>
                                        <p:strVal val="visible"/>
                                      </p:to>
                                    </p:set>
                                  </p:childTnLst>
                                </p:cTn>
                              </p:par>
                            </p:childTnLst>
                          </p:cTn>
                        </p:par>
                        <p:par>
                          <p:cTn id="182" fill="hold">
                            <p:stCondLst>
                              <p:cond delay="0"/>
                            </p:stCondLst>
                            <p:childTnLst>
                              <p:par>
                                <p:cTn id="183" presetID="19" presetClass="emph" presetSubtype="0" fill="hold" grpId="0" nodeType="afterEffect">
                                  <p:stCondLst>
                                    <p:cond delay="0"/>
                                  </p:stCondLst>
                                  <p:childTnLst>
                                    <p:animClr clrSpc="rgb" dir="cw">
                                      <p:cBhvr override="childStyle">
                                        <p:cTn id="184" dur="500" fill="hold"/>
                                        <p:tgtEl>
                                          <p:spTgt spid="4"/>
                                        </p:tgtEl>
                                        <p:attrNameLst>
                                          <p:attrName>style.color</p:attrName>
                                        </p:attrNameLst>
                                      </p:cBhvr>
                                      <p:to>
                                        <a:srgbClr val="FFC8DD"/>
                                      </p:to>
                                    </p:animClr>
                                    <p:animClr clrSpc="rgb" dir="cw">
                                      <p:cBhvr>
                                        <p:cTn id="185" dur="500" fill="hold"/>
                                        <p:tgtEl>
                                          <p:spTgt spid="4"/>
                                        </p:tgtEl>
                                        <p:attrNameLst>
                                          <p:attrName>fillcolor</p:attrName>
                                        </p:attrNameLst>
                                      </p:cBhvr>
                                      <p:to>
                                        <a:srgbClr val="FFC8DD"/>
                                      </p:to>
                                    </p:animClr>
                                    <p:set>
                                      <p:cBhvr>
                                        <p:cTn id="186" dur="500" fill="hold"/>
                                        <p:tgtEl>
                                          <p:spTgt spid="4"/>
                                        </p:tgtEl>
                                        <p:attrNameLst>
                                          <p:attrName>fill.type</p:attrName>
                                        </p:attrNameLst>
                                      </p:cBhvr>
                                      <p:to>
                                        <p:strVal val="solid"/>
                                      </p:to>
                                    </p:set>
                                    <p:set>
                                      <p:cBhvr>
                                        <p:cTn id="187" dur="500" fill="hold"/>
                                        <p:tgtEl>
                                          <p:spTgt spid="4"/>
                                        </p:tgtEl>
                                        <p:attrNameLst>
                                          <p:attrName>fill.on</p:attrName>
                                        </p:attrNameLst>
                                      </p:cBhvr>
                                      <p:to>
                                        <p:strVal val="true"/>
                                      </p:to>
                                    </p:set>
                                  </p:childTnLst>
                                </p:cTn>
                              </p:par>
                            </p:childTnLst>
                          </p:cTn>
                        </p:par>
                        <p:par>
                          <p:cTn id="188" fill="hold">
                            <p:stCondLst>
                              <p:cond delay="500"/>
                            </p:stCondLst>
                            <p:childTnLst>
                              <p:par>
                                <p:cTn id="189" presetID="1" presetClass="entr" presetSubtype="0" fill="hold" nodeType="afterEffect">
                                  <p:stCondLst>
                                    <p:cond delay="0"/>
                                  </p:stCondLst>
                                  <p:childTnLst>
                                    <p:set>
                                      <p:cBhvr>
                                        <p:cTn id="190" dur="1" fill="hold">
                                          <p:stCondLst>
                                            <p:cond delay="0"/>
                                          </p:stCondLst>
                                        </p:cTn>
                                        <p:tgtEl>
                                          <p:spTgt spid="4">
                                            <p:txEl>
                                              <p:pRg st="0" end="0"/>
                                            </p:txEl>
                                          </p:spTgt>
                                        </p:tgtEl>
                                        <p:attrNameLst>
                                          <p:attrName>style.visibility</p:attrName>
                                        </p:attrNameLst>
                                      </p:cBhvr>
                                      <p:to>
                                        <p:strVal val="visible"/>
                                      </p:to>
                                    </p:set>
                                  </p:childTnLst>
                                </p:cTn>
                              </p:par>
                              <p:par>
                                <p:cTn id="191" presetID="3" presetClass="emph" presetSubtype="2" fill="hold" nodeType="withEffect">
                                  <p:stCondLst>
                                    <p:cond delay="0"/>
                                  </p:stCondLst>
                                  <p:childTnLst>
                                    <p:animClr clrSpc="rgb" dir="cw">
                                      <p:cBhvr override="childStyle">
                                        <p:cTn id="192" dur="2000" fill="hold"/>
                                        <p:tgtEl>
                                          <p:spTgt spid="4">
                                            <p:txEl>
                                              <p:pRg st="0" end="0"/>
                                            </p:txEl>
                                          </p:spTgt>
                                        </p:tgtEl>
                                        <p:attrNameLst>
                                          <p:attrName>style.color</p:attrName>
                                        </p:attrNameLst>
                                      </p:cBhvr>
                                      <p:to>
                                        <a:srgbClr val="06D6A0"/>
                                      </p:to>
                                    </p:animClr>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7"/>
                                        </p:tgtEl>
                                        <p:attrNameLst>
                                          <p:attrName>style.visibility</p:attrName>
                                        </p:attrNameLst>
                                      </p:cBhvr>
                                      <p:to>
                                        <p:strVal val="visible"/>
                                      </p:to>
                                    </p:set>
                                    <p:animEffect transition="in" filter="wipe(left)">
                                      <p:cBhvr>
                                        <p:cTn id="197" dur="750"/>
                                        <p:tgtEl>
                                          <p:spTgt spid="7"/>
                                        </p:tgtEl>
                                      </p:cBhvr>
                                    </p:animEffect>
                                  </p:childTnLst>
                                </p:cTn>
                              </p:par>
                              <p:par>
                                <p:cTn id="198" presetID="19" presetClass="emph" presetSubtype="0" fill="hold" grpId="1" nodeType="withEffect">
                                  <p:stCondLst>
                                    <p:cond delay="0"/>
                                  </p:stCondLst>
                                  <p:childTnLst>
                                    <p:animClr clrSpc="rgb" dir="cw">
                                      <p:cBhvr override="childStyle">
                                        <p:cTn id="199" dur="750" fill="hold"/>
                                        <p:tgtEl>
                                          <p:spTgt spid="7"/>
                                        </p:tgtEl>
                                        <p:attrNameLst>
                                          <p:attrName>style.color</p:attrName>
                                        </p:attrNameLst>
                                      </p:cBhvr>
                                      <p:to>
                                        <a:srgbClr val="FFD166"/>
                                      </p:to>
                                    </p:animClr>
                                    <p:animClr clrSpc="rgb" dir="cw">
                                      <p:cBhvr>
                                        <p:cTn id="200" dur="750" fill="hold"/>
                                        <p:tgtEl>
                                          <p:spTgt spid="7"/>
                                        </p:tgtEl>
                                        <p:attrNameLst>
                                          <p:attrName>fillcolor</p:attrName>
                                        </p:attrNameLst>
                                      </p:cBhvr>
                                      <p:to>
                                        <a:srgbClr val="FFD166"/>
                                      </p:to>
                                    </p:animClr>
                                    <p:set>
                                      <p:cBhvr>
                                        <p:cTn id="201" dur="750" fill="hold"/>
                                        <p:tgtEl>
                                          <p:spTgt spid="7"/>
                                        </p:tgtEl>
                                        <p:attrNameLst>
                                          <p:attrName>fill.type</p:attrName>
                                        </p:attrNameLst>
                                      </p:cBhvr>
                                      <p:to>
                                        <p:strVal val="solid"/>
                                      </p:to>
                                    </p:set>
                                    <p:set>
                                      <p:cBhvr>
                                        <p:cTn id="202" dur="750" fill="hold"/>
                                        <p:tgtEl>
                                          <p:spTgt spid="7"/>
                                        </p:tgtEl>
                                        <p:attrNameLst>
                                          <p:attrName>fill.on</p:attrName>
                                        </p:attrNameLst>
                                      </p:cBhvr>
                                      <p:to>
                                        <p:strVal val="true"/>
                                      </p:to>
                                    </p:set>
                                  </p:childTnLst>
                                </p:cTn>
                              </p:par>
                              <p:par>
                                <p:cTn id="203" presetID="22" presetClass="entr" presetSubtype="8" fill="hold" grpId="3" nodeType="withEffect">
                                  <p:stCondLst>
                                    <p:cond delay="0"/>
                                  </p:stCondLst>
                                  <p:childTnLst>
                                    <p:set>
                                      <p:cBhvr>
                                        <p:cTn id="204" dur="1" fill="hold">
                                          <p:stCondLst>
                                            <p:cond delay="0"/>
                                          </p:stCondLst>
                                        </p:cTn>
                                        <p:tgtEl>
                                          <p:spTgt spid="7">
                                            <p:bg/>
                                          </p:spTgt>
                                        </p:tgtEl>
                                        <p:attrNameLst>
                                          <p:attrName>style.visibility</p:attrName>
                                        </p:attrNameLst>
                                      </p:cBhvr>
                                      <p:to>
                                        <p:strVal val="visible"/>
                                      </p:to>
                                    </p:set>
                                    <p:animEffect transition="in" filter="wipe(left)">
                                      <p:cBhvr>
                                        <p:cTn id="205" dur="500"/>
                                        <p:tgtEl>
                                          <p:spTgt spid="7">
                                            <p:bg/>
                                          </p:spTgt>
                                        </p:tgtEl>
                                      </p:cBhvr>
                                    </p:animEffect>
                                  </p:childTnLst>
                                </p:cTn>
                              </p:par>
                              <p:par>
                                <p:cTn id="206" presetID="22" presetClass="entr" presetSubtype="8" fill="hold" grpId="3" nodeType="withEffect">
                                  <p:stCondLst>
                                    <p:cond delay="0"/>
                                  </p:stCondLst>
                                  <p:childTnLst>
                                    <p:set>
                                      <p:cBhvr>
                                        <p:cTn id="207" dur="1" fill="hold">
                                          <p:stCondLst>
                                            <p:cond delay="0"/>
                                          </p:stCondLst>
                                        </p:cTn>
                                        <p:tgtEl>
                                          <p:spTgt spid="7">
                                            <p:txEl>
                                              <p:pRg st="0" end="0"/>
                                            </p:txEl>
                                          </p:spTgt>
                                        </p:tgtEl>
                                        <p:attrNameLst>
                                          <p:attrName>style.visibility</p:attrName>
                                        </p:attrNameLst>
                                      </p:cBhvr>
                                      <p:to>
                                        <p:strVal val="visible"/>
                                      </p:to>
                                    </p:set>
                                    <p:animEffect transition="in" filter="wipe(left)">
                                      <p:cBhvr>
                                        <p:cTn id="208" dur="500"/>
                                        <p:tgtEl>
                                          <p:spTgt spid="7">
                                            <p:txEl>
                                              <p:pRg st="0" end="0"/>
                                            </p:txEl>
                                          </p:spTgt>
                                        </p:tgtEl>
                                      </p:cBhvr>
                                    </p:animEffect>
                                  </p:childTnLst>
                                </p:cTn>
                              </p:par>
                              <p:par>
                                <p:cTn id="209" presetID="3" presetClass="emph" presetSubtype="2" fill="hold" nodeType="withEffect">
                                  <p:stCondLst>
                                    <p:cond delay="0"/>
                                  </p:stCondLst>
                                  <p:childTnLst>
                                    <p:animClr clrSpc="rgb" dir="cw">
                                      <p:cBhvr override="childStyle">
                                        <p:cTn id="210" dur="2000" fill="hold"/>
                                        <p:tgtEl>
                                          <p:spTgt spid="7">
                                            <p:txEl>
                                              <p:pRg st="0" end="0"/>
                                            </p:txEl>
                                          </p:spTgt>
                                        </p:tgtEl>
                                        <p:attrNameLst>
                                          <p:attrName>style.color</p:attrName>
                                        </p:attrNameLst>
                                      </p:cBhvr>
                                      <p:to>
                                        <a:srgbClr val="FFFFFF"/>
                                      </p:to>
                                    </p:animClr>
                                  </p:childTnLst>
                                </p:cTn>
                              </p:par>
                            </p:childTnLst>
                          </p:cTn>
                        </p:par>
                      </p:childTnLst>
                    </p:cTn>
                  </p:par>
                  <p:par>
                    <p:cTn id="211" fill="hold">
                      <p:stCondLst>
                        <p:cond delay="indefinite"/>
                      </p:stCondLst>
                      <p:childTnLst>
                        <p:par>
                          <p:cTn id="212" fill="hold">
                            <p:stCondLst>
                              <p:cond delay="0"/>
                            </p:stCondLst>
                            <p:childTnLst>
                              <p:par>
                                <p:cTn id="213" presetID="22" presetClass="entr" presetSubtype="4" fill="hold" grpId="2" nodeType="clickEffect">
                                  <p:stCondLst>
                                    <p:cond delay="0"/>
                                  </p:stCondLst>
                                  <p:childTnLst>
                                    <p:set>
                                      <p:cBhvr>
                                        <p:cTn id="214" dur="1" fill="hold">
                                          <p:stCondLst>
                                            <p:cond delay="0"/>
                                          </p:stCondLst>
                                        </p:cTn>
                                        <p:tgtEl>
                                          <p:spTgt spid="7">
                                            <p:bg/>
                                          </p:spTgt>
                                        </p:tgtEl>
                                        <p:attrNameLst>
                                          <p:attrName>style.visibility</p:attrName>
                                        </p:attrNameLst>
                                      </p:cBhvr>
                                      <p:to>
                                        <p:strVal val="visible"/>
                                      </p:to>
                                    </p:set>
                                    <p:animEffect transition="in" filter="wipe(down)">
                                      <p:cBhvr>
                                        <p:cTn id="215" dur="500"/>
                                        <p:tgtEl>
                                          <p:spTgt spid="7">
                                            <p:bg/>
                                          </p:spTgt>
                                        </p:tgtEl>
                                      </p:cBhvr>
                                    </p:animEffect>
                                  </p:childTnLst>
                                </p:cTn>
                              </p:par>
                              <p:par>
                                <p:cTn id="216" presetID="22" presetClass="entr" presetSubtype="4" fill="hold" grpId="2" nodeType="withEffect">
                                  <p:stCondLst>
                                    <p:cond delay="0"/>
                                  </p:stCondLst>
                                  <p:childTnLst>
                                    <p:set>
                                      <p:cBhvr>
                                        <p:cTn id="217" dur="1" fill="hold">
                                          <p:stCondLst>
                                            <p:cond delay="0"/>
                                          </p:stCondLst>
                                        </p:cTn>
                                        <p:tgtEl>
                                          <p:spTgt spid="7">
                                            <p:txEl>
                                              <p:pRg st="0" end="0"/>
                                            </p:txEl>
                                          </p:spTgt>
                                        </p:tgtEl>
                                        <p:attrNameLst>
                                          <p:attrName>style.visibility</p:attrName>
                                        </p:attrNameLst>
                                      </p:cBhvr>
                                      <p:to>
                                        <p:strVal val="visible"/>
                                      </p:to>
                                    </p:set>
                                    <p:animEffect transition="in" filter="wipe(down)">
                                      <p:cBhvr>
                                        <p:cTn id="218" dur="500"/>
                                        <p:tgtEl>
                                          <p:spTgt spid="7">
                                            <p:txEl>
                                              <p:pRg st="0" end="0"/>
                                            </p:txEl>
                                          </p:spTgt>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8"/>
                                        </p:tgtEl>
                                        <p:attrNameLst>
                                          <p:attrName>style.visibility</p:attrName>
                                        </p:attrNameLst>
                                      </p:cBhvr>
                                      <p:to>
                                        <p:strVal val="visible"/>
                                      </p:to>
                                    </p:set>
                                    <p:animEffect transition="in" filter="wipe(down)">
                                      <p:cBhvr>
                                        <p:cTn id="223" dur="2000"/>
                                        <p:tgtEl>
                                          <p:spTgt spid="8"/>
                                        </p:tgtEl>
                                      </p:cBhvr>
                                    </p:animEffect>
                                  </p:childTnLst>
                                </p:cTn>
                              </p:par>
                              <p:par>
                                <p:cTn id="224" presetID="7" presetClass="emph" presetSubtype="2" fill="hold" nodeType="withEffect">
                                  <p:stCondLst>
                                    <p:cond delay="0"/>
                                  </p:stCondLst>
                                  <p:childTnLst>
                                    <p:animClr clrSpc="rgb" dir="cw">
                                      <p:cBhvr>
                                        <p:cTn id="225" dur="2000" fill="hold"/>
                                        <p:tgtEl>
                                          <p:spTgt spid="8"/>
                                        </p:tgtEl>
                                        <p:attrNameLst>
                                          <p:attrName>stroke.color</p:attrName>
                                        </p:attrNameLst>
                                      </p:cBhvr>
                                      <p:to>
                                        <a:srgbClr val="EF476F"/>
                                      </p:to>
                                    </p:animClr>
                                    <p:set>
                                      <p:cBhvr>
                                        <p:cTn id="226" dur="2000" fill="hold"/>
                                        <p:tgtEl>
                                          <p:spTgt spid="8"/>
                                        </p:tgtEl>
                                        <p:attrNameLst>
                                          <p:attrName>stroke.on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22" presetClass="entr" presetSubtype="4" fill="hold" nodeType="clickEffect">
                                  <p:stCondLst>
                                    <p:cond delay="0"/>
                                  </p:stCondLst>
                                  <p:childTnLst>
                                    <p:set>
                                      <p:cBhvr>
                                        <p:cTn id="230" dur="1" fill="hold">
                                          <p:stCondLst>
                                            <p:cond delay="0"/>
                                          </p:stCondLst>
                                        </p:cTn>
                                        <p:tgtEl>
                                          <p:spTgt spid="10"/>
                                        </p:tgtEl>
                                        <p:attrNameLst>
                                          <p:attrName>style.visibility</p:attrName>
                                        </p:attrNameLst>
                                      </p:cBhvr>
                                      <p:to>
                                        <p:strVal val="visible"/>
                                      </p:to>
                                    </p:set>
                                    <p:animEffect transition="in" filter="wipe(down)">
                                      <p:cBhvr>
                                        <p:cTn id="231" dur="2000"/>
                                        <p:tgtEl>
                                          <p:spTgt spid="10"/>
                                        </p:tgtEl>
                                      </p:cBhvr>
                                    </p:animEffect>
                                  </p:childTnLst>
                                </p:cTn>
                              </p:par>
                              <p:par>
                                <p:cTn id="232" presetID="7" presetClass="emph" presetSubtype="2" fill="hold" nodeType="withEffect">
                                  <p:stCondLst>
                                    <p:cond delay="0"/>
                                  </p:stCondLst>
                                  <p:childTnLst>
                                    <p:animClr clrSpc="rgb" dir="cw">
                                      <p:cBhvr>
                                        <p:cTn id="233" dur="2000" fill="hold"/>
                                        <p:tgtEl>
                                          <p:spTgt spid="10"/>
                                        </p:tgtEl>
                                        <p:attrNameLst>
                                          <p:attrName>stroke.color</p:attrName>
                                        </p:attrNameLst>
                                      </p:cBhvr>
                                      <p:to>
                                        <a:srgbClr val="EF476F"/>
                                      </p:to>
                                    </p:animClr>
                                    <p:set>
                                      <p:cBhvr>
                                        <p:cTn id="234" dur="2000" fill="hold"/>
                                        <p:tgtEl>
                                          <p:spTgt spid="10"/>
                                        </p:tgtEl>
                                        <p:attrNameLst>
                                          <p:attrName>stroke.on</p:attrName>
                                        </p:attrNameLst>
                                      </p:cBhvr>
                                      <p:to>
                                        <p:strVal val="true"/>
                                      </p:to>
                                    </p:set>
                                  </p:childTnLst>
                                </p:cTn>
                              </p:par>
                            </p:childTnLst>
                          </p:cTn>
                        </p:par>
                      </p:childTnLst>
                    </p:cTn>
                  </p:par>
                  <p:par>
                    <p:cTn id="235" fill="hold">
                      <p:stCondLst>
                        <p:cond delay="indefinite"/>
                      </p:stCondLst>
                      <p:childTnLst>
                        <p:par>
                          <p:cTn id="236" fill="hold">
                            <p:stCondLst>
                              <p:cond delay="0"/>
                            </p:stCondLst>
                            <p:childTnLst>
                              <p:par>
                                <p:cTn id="237" presetID="22" presetClass="entr" presetSubtype="8" fill="hold" grpId="0" nodeType="clickEffect">
                                  <p:stCondLst>
                                    <p:cond delay="0"/>
                                  </p:stCondLst>
                                  <p:childTnLst>
                                    <p:set>
                                      <p:cBhvr>
                                        <p:cTn id="238" dur="1" fill="hold">
                                          <p:stCondLst>
                                            <p:cond delay="0"/>
                                          </p:stCondLst>
                                        </p:cTn>
                                        <p:tgtEl>
                                          <p:spTgt spid="15"/>
                                        </p:tgtEl>
                                        <p:attrNameLst>
                                          <p:attrName>style.visibility</p:attrName>
                                        </p:attrNameLst>
                                      </p:cBhvr>
                                      <p:to>
                                        <p:strVal val="visible"/>
                                      </p:to>
                                    </p:set>
                                    <p:animEffect transition="in" filter="wipe(left)">
                                      <p:cBhvr>
                                        <p:cTn id="239" dur="750"/>
                                        <p:tgtEl>
                                          <p:spTgt spid="15"/>
                                        </p:tgtEl>
                                      </p:cBhvr>
                                    </p:animEffect>
                                  </p:childTnLst>
                                </p:cTn>
                              </p:par>
                              <p:par>
                                <p:cTn id="240" presetID="19" presetClass="emph" presetSubtype="0" fill="hold" grpId="1" nodeType="withEffect">
                                  <p:stCondLst>
                                    <p:cond delay="0"/>
                                  </p:stCondLst>
                                  <p:childTnLst>
                                    <p:animClr clrSpc="rgb" dir="cw">
                                      <p:cBhvr override="childStyle">
                                        <p:cTn id="241" dur="750" fill="hold"/>
                                        <p:tgtEl>
                                          <p:spTgt spid="15"/>
                                        </p:tgtEl>
                                        <p:attrNameLst>
                                          <p:attrName>style.color</p:attrName>
                                        </p:attrNameLst>
                                      </p:cBhvr>
                                      <p:to>
                                        <a:srgbClr val="FFD166"/>
                                      </p:to>
                                    </p:animClr>
                                    <p:animClr clrSpc="rgb" dir="cw">
                                      <p:cBhvr>
                                        <p:cTn id="242" dur="750" fill="hold"/>
                                        <p:tgtEl>
                                          <p:spTgt spid="15"/>
                                        </p:tgtEl>
                                        <p:attrNameLst>
                                          <p:attrName>fillcolor</p:attrName>
                                        </p:attrNameLst>
                                      </p:cBhvr>
                                      <p:to>
                                        <a:srgbClr val="FFD166"/>
                                      </p:to>
                                    </p:animClr>
                                    <p:set>
                                      <p:cBhvr>
                                        <p:cTn id="243" dur="750" fill="hold"/>
                                        <p:tgtEl>
                                          <p:spTgt spid="15"/>
                                        </p:tgtEl>
                                        <p:attrNameLst>
                                          <p:attrName>fill.type</p:attrName>
                                        </p:attrNameLst>
                                      </p:cBhvr>
                                      <p:to>
                                        <p:strVal val="solid"/>
                                      </p:to>
                                    </p:set>
                                    <p:set>
                                      <p:cBhvr>
                                        <p:cTn id="244" dur="750" fill="hold"/>
                                        <p:tgtEl>
                                          <p:spTgt spid="15"/>
                                        </p:tgtEl>
                                        <p:attrNameLst>
                                          <p:attrName>fill.on</p:attrName>
                                        </p:attrNameLst>
                                      </p:cBhvr>
                                      <p:to>
                                        <p:strVal val="true"/>
                                      </p:to>
                                    </p:set>
                                  </p:childTnLst>
                                </p:cTn>
                              </p:par>
                              <p:par>
                                <p:cTn id="245" presetID="22" presetClass="entr" presetSubtype="8" fill="hold" grpId="3" nodeType="withEffect">
                                  <p:stCondLst>
                                    <p:cond delay="0"/>
                                  </p:stCondLst>
                                  <p:childTnLst>
                                    <p:set>
                                      <p:cBhvr>
                                        <p:cTn id="246" dur="1" fill="hold">
                                          <p:stCondLst>
                                            <p:cond delay="0"/>
                                          </p:stCondLst>
                                        </p:cTn>
                                        <p:tgtEl>
                                          <p:spTgt spid="15">
                                            <p:bg/>
                                          </p:spTgt>
                                        </p:tgtEl>
                                        <p:attrNameLst>
                                          <p:attrName>style.visibility</p:attrName>
                                        </p:attrNameLst>
                                      </p:cBhvr>
                                      <p:to>
                                        <p:strVal val="visible"/>
                                      </p:to>
                                    </p:set>
                                    <p:animEffect transition="in" filter="wipe(left)">
                                      <p:cBhvr>
                                        <p:cTn id="247" dur="500"/>
                                        <p:tgtEl>
                                          <p:spTgt spid="15">
                                            <p:bg/>
                                          </p:spTgt>
                                        </p:tgtEl>
                                      </p:cBhvr>
                                    </p:animEffect>
                                  </p:childTnLst>
                                </p:cTn>
                              </p:par>
                              <p:par>
                                <p:cTn id="248" presetID="22" presetClass="entr" presetSubtype="8" fill="hold" grpId="3" nodeType="withEffect">
                                  <p:stCondLst>
                                    <p:cond delay="0"/>
                                  </p:stCondLst>
                                  <p:childTnLst>
                                    <p:set>
                                      <p:cBhvr>
                                        <p:cTn id="249" dur="1" fill="hold">
                                          <p:stCondLst>
                                            <p:cond delay="0"/>
                                          </p:stCondLst>
                                        </p:cTn>
                                        <p:tgtEl>
                                          <p:spTgt spid="15">
                                            <p:txEl>
                                              <p:pRg st="0" end="0"/>
                                            </p:txEl>
                                          </p:spTgt>
                                        </p:tgtEl>
                                        <p:attrNameLst>
                                          <p:attrName>style.visibility</p:attrName>
                                        </p:attrNameLst>
                                      </p:cBhvr>
                                      <p:to>
                                        <p:strVal val="visible"/>
                                      </p:to>
                                    </p:set>
                                    <p:animEffect transition="in" filter="wipe(left)">
                                      <p:cBhvr>
                                        <p:cTn id="250" dur="500"/>
                                        <p:tgtEl>
                                          <p:spTgt spid="15">
                                            <p:txEl>
                                              <p:pRg st="0" end="0"/>
                                            </p:txEl>
                                          </p:spTgt>
                                        </p:tgtEl>
                                      </p:cBhvr>
                                    </p:animEffect>
                                  </p:childTnLst>
                                </p:cTn>
                              </p:par>
                              <p:par>
                                <p:cTn id="251" presetID="3" presetClass="emph" presetSubtype="2" fill="hold" nodeType="withEffect">
                                  <p:stCondLst>
                                    <p:cond delay="0"/>
                                  </p:stCondLst>
                                  <p:childTnLst>
                                    <p:animClr clrSpc="rgb" dir="cw">
                                      <p:cBhvr override="childStyle">
                                        <p:cTn id="252" dur="2000" fill="hold"/>
                                        <p:tgtEl>
                                          <p:spTgt spid="15">
                                            <p:txEl>
                                              <p:pRg st="0" end="0"/>
                                            </p:txEl>
                                          </p:spTgt>
                                        </p:tgtEl>
                                        <p:attrNameLst>
                                          <p:attrName>style.color</p:attrName>
                                        </p:attrNameLst>
                                      </p:cBhvr>
                                      <p:to>
                                        <a:srgbClr val="FFFFFF"/>
                                      </p:to>
                                    </p:animClr>
                                  </p:childTnLst>
                                </p:cTn>
                              </p:par>
                            </p:childTnLst>
                          </p:cTn>
                        </p:par>
                      </p:childTnLst>
                    </p:cTn>
                  </p:par>
                  <p:par>
                    <p:cTn id="253" fill="hold">
                      <p:stCondLst>
                        <p:cond delay="indefinite"/>
                      </p:stCondLst>
                      <p:childTnLst>
                        <p:par>
                          <p:cTn id="254" fill="hold">
                            <p:stCondLst>
                              <p:cond delay="0"/>
                            </p:stCondLst>
                            <p:childTnLst>
                              <p:par>
                                <p:cTn id="255" presetID="22" presetClass="entr" presetSubtype="4" fill="hold" grpId="2" nodeType="clickEffect">
                                  <p:stCondLst>
                                    <p:cond delay="0"/>
                                  </p:stCondLst>
                                  <p:childTnLst>
                                    <p:set>
                                      <p:cBhvr>
                                        <p:cTn id="256" dur="1" fill="hold">
                                          <p:stCondLst>
                                            <p:cond delay="0"/>
                                          </p:stCondLst>
                                        </p:cTn>
                                        <p:tgtEl>
                                          <p:spTgt spid="15">
                                            <p:bg/>
                                          </p:spTgt>
                                        </p:tgtEl>
                                        <p:attrNameLst>
                                          <p:attrName>style.visibility</p:attrName>
                                        </p:attrNameLst>
                                      </p:cBhvr>
                                      <p:to>
                                        <p:strVal val="visible"/>
                                      </p:to>
                                    </p:set>
                                    <p:animEffect transition="in" filter="wipe(down)">
                                      <p:cBhvr>
                                        <p:cTn id="257" dur="500"/>
                                        <p:tgtEl>
                                          <p:spTgt spid="15">
                                            <p:bg/>
                                          </p:spTgt>
                                        </p:tgtEl>
                                      </p:cBhvr>
                                    </p:animEffect>
                                  </p:childTnLst>
                                </p:cTn>
                              </p:par>
                              <p:par>
                                <p:cTn id="258" presetID="22" presetClass="entr" presetSubtype="4" fill="hold" grpId="2" nodeType="withEffect">
                                  <p:stCondLst>
                                    <p:cond delay="0"/>
                                  </p:stCondLst>
                                  <p:childTnLst>
                                    <p:set>
                                      <p:cBhvr>
                                        <p:cTn id="259" dur="1" fill="hold">
                                          <p:stCondLst>
                                            <p:cond delay="0"/>
                                          </p:stCondLst>
                                        </p:cTn>
                                        <p:tgtEl>
                                          <p:spTgt spid="15">
                                            <p:txEl>
                                              <p:pRg st="0" end="0"/>
                                            </p:txEl>
                                          </p:spTgt>
                                        </p:tgtEl>
                                        <p:attrNameLst>
                                          <p:attrName>style.visibility</p:attrName>
                                        </p:attrNameLst>
                                      </p:cBhvr>
                                      <p:to>
                                        <p:strVal val="visible"/>
                                      </p:to>
                                    </p:set>
                                    <p:animEffect transition="in" filter="wipe(down)">
                                      <p:cBhvr>
                                        <p:cTn id="260" dur="500"/>
                                        <p:tgtEl>
                                          <p:spTgt spid="15">
                                            <p:txEl>
                                              <p:pRg st="0" end="0"/>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1" nodeType="clickEffect">
                                  <p:stCondLst>
                                    <p:cond delay="0"/>
                                  </p:stCondLst>
                                  <p:childTnLst>
                                    <p:set>
                                      <p:cBhvr>
                                        <p:cTn id="264" dur="1" fill="hold">
                                          <p:stCondLst>
                                            <p:cond delay="0"/>
                                          </p:stCondLst>
                                        </p:cTn>
                                        <p:tgtEl>
                                          <p:spTgt spid="26"/>
                                        </p:tgtEl>
                                        <p:attrNameLst>
                                          <p:attrName>style.visibility</p:attrName>
                                        </p:attrNameLst>
                                      </p:cBhvr>
                                      <p:to>
                                        <p:strVal val="visible"/>
                                      </p:to>
                                    </p:set>
                                  </p:childTnLst>
                                </p:cTn>
                              </p:par>
                            </p:childTnLst>
                          </p:cTn>
                        </p:par>
                        <p:par>
                          <p:cTn id="265" fill="hold">
                            <p:stCondLst>
                              <p:cond delay="0"/>
                            </p:stCondLst>
                            <p:childTnLst>
                              <p:par>
                                <p:cTn id="266" presetID="19" presetClass="emph" presetSubtype="0" fill="hold" grpId="0" nodeType="afterEffect">
                                  <p:stCondLst>
                                    <p:cond delay="0"/>
                                  </p:stCondLst>
                                  <p:childTnLst>
                                    <p:animClr clrSpc="rgb" dir="cw">
                                      <p:cBhvr override="childStyle">
                                        <p:cTn id="267" dur="500" fill="hold"/>
                                        <p:tgtEl>
                                          <p:spTgt spid="26"/>
                                        </p:tgtEl>
                                        <p:attrNameLst>
                                          <p:attrName>style.color</p:attrName>
                                        </p:attrNameLst>
                                      </p:cBhvr>
                                      <p:to>
                                        <a:srgbClr val="FFC8DD"/>
                                      </p:to>
                                    </p:animClr>
                                    <p:animClr clrSpc="rgb" dir="cw">
                                      <p:cBhvr>
                                        <p:cTn id="268" dur="500" fill="hold"/>
                                        <p:tgtEl>
                                          <p:spTgt spid="26"/>
                                        </p:tgtEl>
                                        <p:attrNameLst>
                                          <p:attrName>fillcolor</p:attrName>
                                        </p:attrNameLst>
                                      </p:cBhvr>
                                      <p:to>
                                        <a:srgbClr val="FFC8DD"/>
                                      </p:to>
                                    </p:animClr>
                                    <p:set>
                                      <p:cBhvr>
                                        <p:cTn id="269" dur="500" fill="hold"/>
                                        <p:tgtEl>
                                          <p:spTgt spid="26"/>
                                        </p:tgtEl>
                                        <p:attrNameLst>
                                          <p:attrName>fill.type</p:attrName>
                                        </p:attrNameLst>
                                      </p:cBhvr>
                                      <p:to>
                                        <p:strVal val="solid"/>
                                      </p:to>
                                    </p:set>
                                    <p:set>
                                      <p:cBhvr>
                                        <p:cTn id="270" dur="500" fill="hold"/>
                                        <p:tgtEl>
                                          <p:spTgt spid="26"/>
                                        </p:tgtEl>
                                        <p:attrNameLst>
                                          <p:attrName>fill.on</p:attrName>
                                        </p:attrNameLst>
                                      </p:cBhvr>
                                      <p:to>
                                        <p:strVal val="true"/>
                                      </p:to>
                                    </p:set>
                                  </p:childTnLst>
                                </p:cTn>
                              </p:par>
                            </p:childTnLst>
                          </p:cTn>
                        </p:par>
                        <p:par>
                          <p:cTn id="271" fill="hold">
                            <p:stCondLst>
                              <p:cond delay="500"/>
                            </p:stCondLst>
                            <p:childTnLst>
                              <p:par>
                                <p:cTn id="272" presetID="1" presetClass="entr" presetSubtype="0" fill="hold" nodeType="afterEffect">
                                  <p:stCondLst>
                                    <p:cond delay="0"/>
                                  </p:stCondLst>
                                  <p:childTnLst>
                                    <p:set>
                                      <p:cBhvr>
                                        <p:cTn id="273" dur="1" fill="hold">
                                          <p:stCondLst>
                                            <p:cond delay="0"/>
                                          </p:stCondLst>
                                        </p:cTn>
                                        <p:tgtEl>
                                          <p:spTgt spid="26">
                                            <p:txEl>
                                              <p:pRg st="0" end="0"/>
                                            </p:txEl>
                                          </p:spTgt>
                                        </p:tgtEl>
                                        <p:attrNameLst>
                                          <p:attrName>style.visibility</p:attrName>
                                        </p:attrNameLst>
                                      </p:cBhvr>
                                      <p:to>
                                        <p:strVal val="visible"/>
                                      </p:to>
                                    </p:set>
                                  </p:childTnLst>
                                </p:cTn>
                              </p:par>
                              <p:par>
                                <p:cTn id="274" presetID="3" presetClass="emph" presetSubtype="2" fill="hold" nodeType="withEffect">
                                  <p:stCondLst>
                                    <p:cond delay="0"/>
                                  </p:stCondLst>
                                  <p:childTnLst>
                                    <p:animClr clrSpc="rgb" dir="cw">
                                      <p:cBhvr override="childStyle">
                                        <p:cTn id="275" dur="2000" fill="hold"/>
                                        <p:tgtEl>
                                          <p:spTgt spid="26">
                                            <p:txEl>
                                              <p:pRg st="0" end="0"/>
                                            </p:txEl>
                                          </p:spTgt>
                                        </p:tgtEl>
                                        <p:attrNameLst>
                                          <p:attrName>style.color</p:attrName>
                                        </p:attrNameLst>
                                      </p:cBhvr>
                                      <p:to>
                                        <a:srgbClr val="06D6A0"/>
                                      </p:to>
                                    </p:animClr>
                                  </p:childTnLst>
                                </p:cTn>
                              </p:par>
                            </p:childTnLst>
                          </p:cTn>
                        </p:par>
                      </p:childTnLst>
                    </p:cTn>
                  </p:par>
                  <p:par>
                    <p:cTn id="276" fill="hold">
                      <p:stCondLst>
                        <p:cond delay="indefinite"/>
                      </p:stCondLst>
                      <p:childTnLst>
                        <p:par>
                          <p:cTn id="277" fill="hold">
                            <p:stCondLst>
                              <p:cond delay="0"/>
                            </p:stCondLst>
                            <p:childTnLst>
                              <p:par>
                                <p:cTn id="278" presetID="22" presetClass="entr" presetSubtype="4" fill="hold" nodeType="clickEffect">
                                  <p:stCondLst>
                                    <p:cond delay="0"/>
                                  </p:stCondLst>
                                  <p:childTnLst>
                                    <p:set>
                                      <p:cBhvr>
                                        <p:cTn id="279" dur="1" fill="hold">
                                          <p:stCondLst>
                                            <p:cond delay="0"/>
                                          </p:stCondLst>
                                        </p:cTn>
                                        <p:tgtEl>
                                          <p:spTgt spid="20"/>
                                        </p:tgtEl>
                                        <p:attrNameLst>
                                          <p:attrName>style.visibility</p:attrName>
                                        </p:attrNameLst>
                                      </p:cBhvr>
                                      <p:to>
                                        <p:strVal val="visible"/>
                                      </p:to>
                                    </p:set>
                                    <p:animEffect transition="in" filter="wipe(down)">
                                      <p:cBhvr>
                                        <p:cTn id="280" dur="2000"/>
                                        <p:tgtEl>
                                          <p:spTgt spid="20"/>
                                        </p:tgtEl>
                                      </p:cBhvr>
                                    </p:animEffect>
                                  </p:childTnLst>
                                </p:cTn>
                              </p:par>
                              <p:par>
                                <p:cTn id="281" presetID="7" presetClass="emph" presetSubtype="2" fill="hold" nodeType="withEffect">
                                  <p:stCondLst>
                                    <p:cond delay="0"/>
                                  </p:stCondLst>
                                  <p:childTnLst>
                                    <p:animClr clrSpc="rgb" dir="cw">
                                      <p:cBhvr>
                                        <p:cTn id="282" dur="2000" fill="hold"/>
                                        <p:tgtEl>
                                          <p:spTgt spid="20"/>
                                        </p:tgtEl>
                                        <p:attrNameLst>
                                          <p:attrName>stroke.color</p:attrName>
                                        </p:attrNameLst>
                                      </p:cBhvr>
                                      <p:to>
                                        <a:srgbClr val="FFC8DD"/>
                                      </p:to>
                                    </p:animClr>
                                    <p:set>
                                      <p:cBhvr>
                                        <p:cTn id="283" dur="2000" fill="hold"/>
                                        <p:tgtEl>
                                          <p:spTgt spid="20"/>
                                        </p:tgtEl>
                                        <p:attrNameLst>
                                          <p:attrName>stroke.on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1" presetClass="entr" presetSubtype="0" fill="hold" grpId="1" nodeType="clickEffect">
                                  <p:stCondLst>
                                    <p:cond delay="0"/>
                                  </p:stCondLst>
                                  <p:childTnLst>
                                    <p:set>
                                      <p:cBhvr>
                                        <p:cTn id="287" dur="1" fill="hold">
                                          <p:stCondLst>
                                            <p:cond delay="0"/>
                                          </p:stCondLst>
                                        </p:cTn>
                                        <p:tgtEl>
                                          <p:spTgt spid="27"/>
                                        </p:tgtEl>
                                        <p:attrNameLst>
                                          <p:attrName>style.visibility</p:attrName>
                                        </p:attrNameLst>
                                      </p:cBhvr>
                                      <p:to>
                                        <p:strVal val="visible"/>
                                      </p:to>
                                    </p:set>
                                  </p:childTnLst>
                                </p:cTn>
                              </p:par>
                            </p:childTnLst>
                          </p:cTn>
                        </p:par>
                        <p:par>
                          <p:cTn id="288" fill="hold">
                            <p:stCondLst>
                              <p:cond delay="0"/>
                            </p:stCondLst>
                            <p:childTnLst>
                              <p:par>
                                <p:cTn id="289" presetID="19" presetClass="emph" presetSubtype="0" fill="hold" grpId="0" nodeType="afterEffect">
                                  <p:stCondLst>
                                    <p:cond delay="0"/>
                                  </p:stCondLst>
                                  <p:childTnLst>
                                    <p:animClr clrSpc="rgb" dir="cw">
                                      <p:cBhvr override="childStyle">
                                        <p:cTn id="290" dur="500" fill="hold"/>
                                        <p:tgtEl>
                                          <p:spTgt spid="27"/>
                                        </p:tgtEl>
                                        <p:attrNameLst>
                                          <p:attrName>style.color</p:attrName>
                                        </p:attrNameLst>
                                      </p:cBhvr>
                                      <p:to>
                                        <a:srgbClr val="FFC8DD"/>
                                      </p:to>
                                    </p:animClr>
                                    <p:animClr clrSpc="rgb" dir="cw">
                                      <p:cBhvr>
                                        <p:cTn id="291" dur="500" fill="hold"/>
                                        <p:tgtEl>
                                          <p:spTgt spid="27"/>
                                        </p:tgtEl>
                                        <p:attrNameLst>
                                          <p:attrName>fillcolor</p:attrName>
                                        </p:attrNameLst>
                                      </p:cBhvr>
                                      <p:to>
                                        <a:srgbClr val="FFC8DD"/>
                                      </p:to>
                                    </p:animClr>
                                    <p:set>
                                      <p:cBhvr>
                                        <p:cTn id="292" dur="500" fill="hold"/>
                                        <p:tgtEl>
                                          <p:spTgt spid="27"/>
                                        </p:tgtEl>
                                        <p:attrNameLst>
                                          <p:attrName>fill.type</p:attrName>
                                        </p:attrNameLst>
                                      </p:cBhvr>
                                      <p:to>
                                        <p:strVal val="solid"/>
                                      </p:to>
                                    </p:set>
                                    <p:set>
                                      <p:cBhvr>
                                        <p:cTn id="293" dur="500" fill="hold"/>
                                        <p:tgtEl>
                                          <p:spTgt spid="27"/>
                                        </p:tgtEl>
                                        <p:attrNameLst>
                                          <p:attrName>fill.on</p:attrName>
                                        </p:attrNameLst>
                                      </p:cBhvr>
                                      <p:to>
                                        <p:strVal val="true"/>
                                      </p:to>
                                    </p:set>
                                  </p:childTnLst>
                                </p:cTn>
                              </p:par>
                            </p:childTnLst>
                          </p:cTn>
                        </p:par>
                        <p:par>
                          <p:cTn id="294" fill="hold">
                            <p:stCondLst>
                              <p:cond delay="500"/>
                            </p:stCondLst>
                            <p:childTnLst>
                              <p:par>
                                <p:cTn id="295" presetID="1" presetClass="entr" presetSubtype="0" fill="hold" nodeType="afterEffect">
                                  <p:stCondLst>
                                    <p:cond delay="0"/>
                                  </p:stCondLst>
                                  <p:childTnLst>
                                    <p:set>
                                      <p:cBhvr>
                                        <p:cTn id="296" dur="1" fill="hold">
                                          <p:stCondLst>
                                            <p:cond delay="0"/>
                                          </p:stCondLst>
                                        </p:cTn>
                                        <p:tgtEl>
                                          <p:spTgt spid="27">
                                            <p:txEl>
                                              <p:pRg st="0" end="0"/>
                                            </p:txEl>
                                          </p:spTgt>
                                        </p:tgtEl>
                                        <p:attrNameLst>
                                          <p:attrName>style.visibility</p:attrName>
                                        </p:attrNameLst>
                                      </p:cBhvr>
                                      <p:to>
                                        <p:strVal val="visible"/>
                                      </p:to>
                                    </p:set>
                                  </p:childTnLst>
                                </p:cTn>
                              </p:par>
                              <p:par>
                                <p:cTn id="297" presetID="3" presetClass="emph" presetSubtype="2" fill="hold" nodeType="withEffect">
                                  <p:stCondLst>
                                    <p:cond delay="0"/>
                                  </p:stCondLst>
                                  <p:childTnLst>
                                    <p:animClr clrSpc="rgb" dir="cw">
                                      <p:cBhvr override="childStyle">
                                        <p:cTn id="298" dur="2000" fill="hold"/>
                                        <p:tgtEl>
                                          <p:spTgt spid="27">
                                            <p:txEl>
                                              <p:pRg st="0" end="0"/>
                                            </p:txEl>
                                          </p:spTgt>
                                        </p:tgtEl>
                                        <p:attrNameLst>
                                          <p:attrName>style.color</p:attrName>
                                        </p:attrNameLst>
                                      </p:cBhvr>
                                      <p:to>
                                        <a:srgbClr val="06D6A0"/>
                                      </p:to>
                                    </p:animClr>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nodeType="clickEffect">
                                  <p:stCondLst>
                                    <p:cond delay="0"/>
                                  </p:stCondLst>
                                  <p:childTnLst>
                                    <p:set>
                                      <p:cBhvr>
                                        <p:cTn id="302" dur="1" fill="hold">
                                          <p:stCondLst>
                                            <p:cond delay="0"/>
                                          </p:stCondLst>
                                        </p:cTn>
                                        <p:tgtEl>
                                          <p:spTgt spid="28"/>
                                        </p:tgtEl>
                                        <p:attrNameLst>
                                          <p:attrName>style.visibility</p:attrName>
                                        </p:attrNameLst>
                                      </p:cBhvr>
                                      <p:to>
                                        <p:strVal val="visible"/>
                                      </p:to>
                                    </p:set>
                                    <p:animEffect transition="in" filter="wipe(down)">
                                      <p:cBhvr>
                                        <p:cTn id="303" dur="2000"/>
                                        <p:tgtEl>
                                          <p:spTgt spid="28"/>
                                        </p:tgtEl>
                                      </p:cBhvr>
                                    </p:animEffect>
                                  </p:childTnLst>
                                </p:cTn>
                              </p:par>
                              <p:par>
                                <p:cTn id="304" presetID="7" presetClass="emph" presetSubtype="2" fill="hold" nodeType="withEffect">
                                  <p:stCondLst>
                                    <p:cond delay="0"/>
                                  </p:stCondLst>
                                  <p:childTnLst>
                                    <p:animClr clrSpc="rgb" dir="cw">
                                      <p:cBhvr>
                                        <p:cTn id="305" dur="2000" fill="hold"/>
                                        <p:tgtEl>
                                          <p:spTgt spid="28"/>
                                        </p:tgtEl>
                                        <p:attrNameLst>
                                          <p:attrName>stroke.color</p:attrName>
                                        </p:attrNameLst>
                                      </p:cBhvr>
                                      <p:to>
                                        <a:srgbClr val="FFC8DD"/>
                                      </p:to>
                                    </p:animClr>
                                    <p:set>
                                      <p:cBhvr>
                                        <p:cTn id="306" dur="2000" fill="hold"/>
                                        <p:tgtEl>
                                          <p:spTgt spid="28"/>
                                        </p:tgtEl>
                                        <p:attrNameLst>
                                          <p:attrName>stroke.on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1" nodeType="clickEffect">
                                  <p:stCondLst>
                                    <p:cond delay="0"/>
                                  </p:stCondLst>
                                  <p:childTnLst>
                                    <p:set>
                                      <p:cBhvr>
                                        <p:cTn id="310" dur="1" fill="hold">
                                          <p:stCondLst>
                                            <p:cond delay="0"/>
                                          </p:stCondLst>
                                        </p:cTn>
                                        <p:tgtEl>
                                          <p:spTgt spid="29"/>
                                        </p:tgtEl>
                                        <p:attrNameLst>
                                          <p:attrName>style.visibility</p:attrName>
                                        </p:attrNameLst>
                                      </p:cBhvr>
                                      <p:to>
                                        <p:strVal val="visible"/>
                                      </p:to>
                                    </p:set>
                                  </p:childTnLst>
                                </p:cTn>
                              </p:par>
                            </p:childTnLst>
                          </p:cTn>
                        </p:par>
                        <p:par>
                          <p:cTn id="311" fill="hold">
                            <p:stCondLst>
                              <p:cond delay="0"/>
                            </p:stCondLst>
                            <p:childTnLst>
                              <p:par>
                                <p:cTn id="312" presetID="19" presetClass="emph" presetSubtype="0" fill="hold" grpId="0" nodeType="afterEffect">
                                  <p:stCondLst>
                                    <p:cond delay="0"/>
                                  </p:stCondLst>
                                  <p:childTnLst>
                                    <p:animClr clrSpc="rgb" dir="cw">
                                      <p:cBhvr override="childStyle">
                                        <p:cTn id="313" dur="500" fill="hold"/>
                                        <p:tgtEl>
                                          <p:spTgt spid="29"/>
                                        </p:tgtEl>
                                        <p:attrNameLst>
                                          <p:attrName>style.color</p:attrName>
                                        </p:attrNameLst>
                                      </p:cBhvr>
                                      <p:to>
                                        <a:srgbClr val="FFC8DD"/>
                                      </p:to>
                                    </p:animClr>
                                    <p:animClr clrSpc="rgb" dir="cw">
                                      <p:cBhvr>
                                        <p:cTn id="314" dur="500" fill="hold"/>
                                        <p:tgtEl>
                                          <p:spTgt spid="29"/>
                                        </p:tgtEl>
                                        <p:attrNameLst>
                                          <p:attrName>fillcolor</p:attrName>
                                        </p:attrNameLst>
                                      </p:cBhvr>
                                      <p:to>
                                        <a:srgbClr val="FFC8DD"/>
                                      </p:to>
                                    </p:animClr>
                                    <p:set>
                                      <p:cBhvr>
                                        <p:cTn id="315" dur="500" fill="hold"/>
                                        <p:tgtEl>
                                          <p:spTgt spid="29"/>
                                        </p:tgtEl>
                                        <p:attrNameLst>
                                          <p:attrName>fill.type</p:attrName>
                                        </p:attrNameLst>
                                      </p:cBhvr>
                                      <p:to>
                                        <p:strVal val="solid"/>
                                      </p:to>
                                    </p:set>
                                    <p:set>
                                      <p:cBhvr>
                                        <p:cTn id="316" dur="500" fill="hold"/>
                                        <p:tgtEl>
                                          <p:spTgt spid="29"/>
                                        </p:tgtEl>
                                        <p:attrNameLst>
                                          <p:attrName>fill.on</p:attrName>
                                        </p:attrNameLst>
                                      </p:cBhvr>
                                      <p:to>
                                        <p:strVal val="true"/>
                                      </p:to>
                                    </p:set>
                                  </p:childTnLst>
                                </p:cTn>
                              </p:par>
                            </p:childTnLst>
                          </p:cTn>
                        </p:par>
                        <p:par>
                          <p:cTn id="317" fill="hold">
                            <p:stCondLst>
                              <p:cond delay="500"/>
                            </p:stCondLst>
                            <p:childTnLst>
                              <p:par>
                                <p:cTn id="318" presetID="1" presetClass="entr" presetSubtype="0" fill="hold" nodeType="afterEffect">
                                  <p:stCondLst>
                                    <p:cond delay="0"/>
                                  </p:stCondLst>
                                  <p:childTnLst>
                                    <p:set>
                                      <p:cBhvr>
                                        <p:cTn id="319" dur="1" fill="hold">
                                          <p:stCondLst>
                                            <p:cond delay="0"/>
                                          </p:stCondLst>
                                        </p:cTn>
                                        <p:tgtEl>
                                          <p:spTgt spid="29">
                                            <p:txEl>
                                              <p:pRg st="0" end="0"/>
                                            </p:txEl>
                                          </p:spTgt>
                                        </p:tgtEl>
                                        <p:attrNameLst>
                                          <p:attrName>style.visibility</p:attrName>
                                        </p:attrNameLst>
                                      </p:cBhvr>
                                      <p:to>
                                        <p:strVal val="visible"/>
                                      </p:to>
                                    </p:set>
                                  </p:childTnLst>
                                </p:cTn>
                              </p:par>
                              <p:par>
                                <p:cTn id="320" presetID="3" presetClass="emph" presetSubtype="2" fill="hold" nodeType="withEffect">
                                  <p:stCondLst>
                                    <p:cond delay="0"/>
                                  </p:stCondLst>
                                  <p:childTnLst>
                                    <p:animClr clrSpc="rgb" dir="cw">
                                      <p:cBhvr override="childStyle">
                                        <p:cTn id="321" dur="2000" fill="hold"/>
                                        <p:tgtEl>
                                          <p:spTgt spid="29">
                                            <p:txEl>
                                              <p:pRg st="0" end="0"/>
                                            </p:txEl>
                                          </p:spTgt>
                                        </p:tgtEl>
                                        <p:attrNameLst>
                                          <p:attrName>style.color</p:attrName>
                                        </p:attrNameLst>
                                      </p:cBhvr>
                                      <p:to>
                                        <a:srgbClr val="06D6A0"/>
                                      </p:to>
                                    </p:animClr>
                                  </p:childTnLst>
                                </p:cTn>
                              </p:par>
                            </p:childTnLst>
                          </p:cTn>
                        </p:par>
                      </p:childTnLst>
                    </p:cTn>
                  </p:par>
                  <p:par>
                    <p:cTn id="322" fill="hold">
                      <p:stCondLst>
                        <p:cond delay="indefinite"/>
                      </p:stCondLst>
                      <p:childTnLst>
                        <p:par>
                          <p:cTn id="323" fill="hold">
                            <p:stCondLst>
                              <p:cond delay="0"/>
                            </p:stCondLst>
                            <p:childTnLst>
                              <p:par>
                                <p:cTn id="324" presetID="22" presetClass="entr" presetSubtype="4" fill="hold" nodeType="clickEffect">
                                  <p:stCondLst>
                                    <p:cond delay="0"/>
                                  </p:stCondLst>
                                  <p:childTnLst>
                                    <p:set>
                                      <p:cBhvr>
                                        <p:cTn id="325" dur="1" fill="hold">
                                          <p:stCondLst>
                                            <p:cond delay="0"/>
                                          </p:stCondLst>
                                        </p:cTn>
                                        <p:tgtEl>
                                          <p:spTgt spid="30"/>
                                        </p:tgtEl>
                                        <p:attrNameLst>
                                          <p:attrName>style.visibility</p:attrName>
                                        </p:attrNameLst>
                                      </p:cBhvr>
                                      <p:to>
                                        <p:strVal val="visible"/>
                                      </p:to>
                                    </p:set>
                                    <p:animEffect transition="in" filter="wipe(down)">
                                      <p:cBhvr>
                                        <p:cTn id="326" dur="2000"/>
                                        <p:tgtEl>
                                          <p:spTgt spid="30"/>
                                        </p:tgtEl>
                                      </p:cBhvr>
                                    </p:animEffect>
                                  </p:childTnLst>
                                </p:cTn>
                              </p:par>
                              <p:par>
                                <p:cTn id="327" presetID="7" presetClass="emph" presetSubtype="2" fill="hold" nodeType="withEffect">
                                  <p:stCondLst>
                                    <p:cond delay="0"/>
                                  </p:stCondLst>
                                  <p:childTnLst>
                                    <p:animClr clrSpc="rgb" dir="cw">
                                      <p:cBhvr>
                                        <p:cTn id="328" dur="2000" fill="hold"/>
                                        <p:tgtEl>
                                          <p:spTgt spid="30"/>
                                        </p:tgtEl>
                                        <p:attrNameLst>
                                          <p:attrName>stroke.color</p:attrName>
                                        </p:attrNameLst>
                                      </p:cBhvr>
                                      <p:to>
                                        <a:srgbClr val="FFC8DD"/>
                                      </p:to>
                                    </p:animClr>
                                    <p:set>
                                      <p:cBhvr>
                                        <p:cTn id="329" dur="2000" fill="hold"/>
                                        <p:tgtEl>
                                          <p:spTgt spid="30"/>
                                        </p:tgtEl>
                                        <p:attrNameLst>
                                          <p:attrName>stroke.on</p:attrName>
                                        </p:attrNameLst>
                                      </p:cBhvr>
                                      <p:to>
                                        <p:strVal val="true"/>
                                      </p:to>
                                    </p:set>
                                  </p:childTnLst>
                                </p:cTn>
                              </p:par>
                            </p:childTnLst>
                          </p:cTn>
                        </p:par>
                      </p:childTnLst>
                    </p:cTn>
                  </p:par>
                  <p:par>
                    <p:cTn id="330" fill="hold">
                      <p:stCondLst>
                        <p:cond delay="indefinite"/>
                      </p:stCondLst>
                      <p:childTnLst>
                        <p:par>
                          <p:cTn id="331" fill="hold">
                            <p:stCondLst>
                              <p:cond delay="0"/>
                            </p:stCondLst>
                            <p:childTnLst>
                              <p:par>
                                <p:cTn id="332" presetID="1" presetClass="entr" presetSubtype="0" fill="hold" grpId="1" nodeType="clickEffect">
                                  <p:stCondLst>
                                    <p:cond delay="0"/>
                                  </p:stCondLst>
                                  <p:childTnLst>
                                    <p:set>
                                      <p:cBhvr>
                                        <p:cTn id="333" dur="1" fill="hold">
                                          <p:stCondLst>
                                            <p:cond delay="0"/>
                                          </p:stCondLst>
                                        </p:cTn>
                                        <p:tgtEl>
                                          <p:spTgt spid="31"/>
                                        </p:tgtEl>
                                        <p:attrNameLst>
                                          <p:attrName>style.visibility</p:attrName>
                                        </p:attrNameLst>
                                      </p:cBhvr>
                                      <p:to>
                                        <p:strVal val="visible"/>
                                      </p:to>
                                    </p:set>
                                  </p:childTnLst>
                                </p:cTn>
                              </p:par>
                            </p:childTnLst>
                          </p:cTn>
                        </p:par>
                        <p:par>
                          <p:cTn id="334" fill="hold">
                            <p:stCondLst>
                              <p:cond delay="0"/>
                            </p:stCondLst>
                            <p:childTnLst>
                              <p:par>
                                <p:cTn id="335" presetID="19" presetClass="emph" presetSubtype="0" fill="hold" grpId="0" nodeType="afterEffect">
                                  <p:stCondLst>
                                    <p:cond delay="0"/>
                                  </p:stCondLst>
                                  <p:childTnLst>
                                    <p:animClr clrSpc="rgb" dir="cw">
                                      <p:cBhvr override="childStyle">
                                        <p:cTn id="336" dur="500" fill="hold"/>
                                        <p:tgtEl>
                                          <p:spTgt spid="31"/>
                                        </p:tgtEl>
                                        <p:attrNameLst>
                                          <p:attrName>style.color</p:attrName>
                                        </p:attrNameLst>
                                      </p:cBhvr>
                                      <p:to>
                                        <a:srgbClr val="FFC8DD"/>
                                      </p:to>
                                    </p:animClr>
                                    <p:animClr clrSpc="rgb" dir="cw">
                                      <p:cBhvr>
                                        <p:cTn id="337" dur="500" fill="hold"/>
                                        <p:tgtEl>
                                          <p:spTgt spid="31"/>
                                        </p:tgtEl>
                                        <p:attrNameLst>
                                          <p:attrName>fillcolor</p:attrName>
                                        </p:attrNameLst>
                                      </p:cBhvr>
                                      <p:to>
                                        <a:srgbClr val="FFC8DD"/>
                                      </p:to>
                                    </p:animClr>
                                    <p:set>
                                      <p:cBhvr>
                                        <p:cTn id="338" dur="500" fill="hold"/>
                                        <p:tgtEl>
                                          <p:spTgt spid="31"/>
                                        </p:tgtEl>
                                        <p:attrNameLst>
                                          <p:attrName>fill.type</p:attrName>
                                        </p:attrNameLst>
                                      </p:cBhvr>
                                      <p:to>
                                        <p:strVal val="solid"/>
                                      </p:to>
                                    </p:set>
                                    <p:set>
                                      <p:cBhvr>
                                        <p:cTn id="339" dur="500" fill="hold"/>
                                        <p:tgtEl>
                                          <p:spTgt spid="31"/>
                                        </p:tgtEl>
                                        <p:attrNameLst>
                                          <p:attrName>fill.on</p:attrName>
                                        </p:attrNameLst>
                                      </p:cBhvr>
                                      <p:to>
                                        <p:strVal val="true"/>
                                      </p:to>
                                    </p:set>
                                  </p:childTnLst>
                                </p:cTn>
                              </p:par>
                            </p:childTnLst>
                          </p:cTn>
                        </p:par>
                        <p:par>
                          <p:cTn id="340" fill="hold">
                            <p:stCondLst>
                              <p:cond delay="500"/>
                            </p:stCondLst>
                            <p:childTnLst>
                              <p:par>
                                <p:cTn id="341" presetID="1" presetClass="entr" presetSubtype="0" fill="hold" nodeType="afterEffect">
                                  <p:stCondLst>
                                    <p:cond delay="0"/>
                                  </p:stCondLst>
                                  <p:childTnLst>
                                    <p:set>
                                      <p:cBhvr>
                                        <p:cTn id="342" dur="1" fill="hold">
                                          <p:stCondLst>
                                            <p:cond delay="0"/>
                                          </p:stCondLst>
                                        </p:cTn>
                                        <p:tgtEl>
                                          <p:spTgt spid="31">
                                            <p:txEl>
                                              <p:pRg st="0" end="0"/>
                                            </p:txEl>
                                          </p:spTgt>
                                        </p:tgtEl>
                                        <p:attrNameLst>
                                          <p:attrName>style.visibility</p:attrName>
                                        </p:attrNameLst>
                                      </p:cBhvr>
                                      <p:to>
                                        <p:strVal val="visible"/>
                                      </p:to>
                                    </p:set>
                                  </p:childTnLst>
                                </p:cTn>
                              </p:par>
                              <p:par>
                                <p:cTn id="343" presetID="3" presetClass="emph" presetSubtype="2" fill="hold" nodeType="withEffect">
                                  <p:stCondLst>
                                    <p:cond delay="0"/>
                                  </p:stCondLst>
                                  <p:childTnLst>
                                    <p:animClr clrSpc="rgb" dir="cw">
                                      <p:cBhvr override="childStyle">
                                        <p:cTn id="344" dur="2000" fill="hold"/>
                                        <p:tgtEl>
                                          <p:spTgt spid="31">
                                            <p:txEl>
                                              <p:pRg st="0" end="0"/>
                                            </p:txEl>
                                          </p:spTgt>
                                        </p:tgtEl>
                                        <p:attrNameLst>
                                          <p:attrName>style.color</p:attrName>
                                        </p:attrNameLst>
                                      </p:cBhvr>
                                      <p:to>
                                        <a:srgbClr val="06D6A0"/>
                                      </p:to>
                                    </p:animClr>
                                  </p:childTnLst>
                                </p:cTn>
                              </p:par>
                            </p:childTnLst>
                          </p:cTn>
                        </p:par>
                        <p:par>
                          <p:cTn id="345" fill="hold">
                            <p:stCondLst>
                              <p:cond delay="2500"/>
                            </p:stCondLst>
                            <p:childTnLst>
                              <p:par>
                                <p:cTn id="346" presetID="1" presetClass="entr" presetSubtype="0" fill="hold" grpId="0" nodeType="afterEffect">
                                  <p:stCondLst>
                                    <p:cond delay="0"/>
                                  </p:stCondLst>
                                  <p:childTnLst>
                                    <p:set>
                                      <p:cBhvr>
                                        <p:cTn id="347" dur="1" fill="hold">
                                          <p:stCondLst>
                                            <p:cond delay="0"/>
                                          </p:stCondLst>
                                        </p:cTn>
                                        <p:tgtEl>
                                          <p:spTgt spid="32"/>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22" presetClass="entr" presetSubtype="4" fill="hold" nodeType="clickEffect">
                                  <p:stCondLst>
                                    <p:cond delay="0"/>
                                  </p:stCondLst>
                                  <p:childTnLst>
                                    <p:set>
                                      <p:cBhvr>
                                        <p:cTn id="351" dur="1" fill="hold">
                                          <p:stCondLst>
                                            <p:cond delay="0"/>
                                          </p:stCondLst>
                                        </p:cTn>
                                        <p:tgtEl>
                                          <p:spTgt spid="33"/>
                                        </p:tgtEl>
                                        <p:attrNameLst>
                                          <p:attrName>style.visibility</p:attrName>
                                        </p:attrNameLst>
                                      </p:cBhvr>
                                      <p:to>
                                        <p:strVal val="visible"/>
                                      </p:to>
                                    </p:set>
                                    <p:animEffect transition="in" filter="wipe(down)">
                                      <p:cBhvr>
                                        <p:cTn id="352" dur="2000"/>
                                        <p:tgtEl>
                                          <p:spTgt spid="33"/>
                                        </p:tgtEl>
                                      </p:cBhvr>
                                    </p:animEffect>
                                  </p:childTnLst>
                                </p:cTn>
                              </p:par>
                              <p:par>
                                <p:cTn id="353" presetID="7" presetClass="emph" presetSubtype="2" fill="hold" nodeType="withEffect">
                                  <p:stCondLst>
                                    <p:cond delay="0"/>
                                  </p:stCondLst>
                                  <p:childTnLst>
                                    <p:animClr clrSpc="rgb" dir="cw">
                                      <p:cBhvr>
                                        <p:cTn id="354" dur="2000" fill="hold"/>
                                        <p:tgtEl>
                                          <p:spTgt spid="33"/>
                                        </p:tgtEl>
                                        <p:attrNameLst>
                                          <p:attrName>stroke.color</p:attrName>
                                        </p:attrNameLst>
                                      </p:cBhvr>
                                      <p:to>
                                        <a:srgbClr val="06D6A0"/>
                                      </p:to>
                                    </p:animClr>
                                    <p:set>
                                      <p:cBhvr>
                                        <p:cTn id="355" dur="2000" fill="hold"/>
                                        <p:tgtEl>
                                          <p:spTgt spid="33"/>
                                        </p:tgtEl>
                                        <p:attrNameLst>
                                          <p:attrName>stroke.on</p:attrName>
                                        </p:attrNameLst>
                                      </p:cBhvr>
                                      <p:to>
                                        <p:strVal val="true"/>
                                      </p:to>
                                    </p:set>
                                  </p:childTnLst>
                                </p:cTn>
                              </p:par>
                            </p:childTnLst>
                          </p:cTn>
                        </p:par>
                      </p:childTnLst>
                    </p:cTn>
                  </p:par>
                  <p:par>
                    <p:cTn id="356" fill="hold">
                      <p:stCondLst>
                        <p:cond delay="indefinite"/>
                      </p:stCondLst>
                      <p:childTnLst>
                        <p:par>
                          <p:cTn id="357" fill="hold">
                            <p:stCondLst>
                              <p:cond delay="0"/>
                            </p:stCondLst>
                            <p:childTnLst>
                              <p:par>
                                <p:cTn id="358" presetID="22" presetClass="entr" presetSubtype="4" fill="hold" nodeType="clickEffect">
                                  <p:stCondLst>
                                    <p:cond delay="0"/>
                                  </p:stCondLst>
                                  <p:childTnLst>
                                    <p:set>
                                      <p:cBhvr>
                                        <p:cTn id="359" dur="1" fill="hold">
                                          <p:stCondLst>
                                            <p:cond delay="0"/>
                                          </p:stCondLst>
                                        </p:cTn>
                                        <p:tgtEl>
                                          <p:spTgt spid="34"/>
                                        </p:tgtEl>
                                        <p:attrNameLst>
                                          <p:attrName>style.visibility</p:attrName>
                                        </p:attrNameLst>
                                      </p:cBhvr>
                                      <p:to>
                                        <p:strVal val="visible"/>
                                      </p:to>
                                    </p:set>
                                    <p:animEffect transition="in" filter="wipe(down)">
                                      <p:cBhvr>
                                        <p:cTn id="360" dur="2000"/>
                                        <p:tgtEl>
                                          <p:spTgt spid="34"/>
                                        </p:tgtEl>
                                      </p:cBhvr>
                                    </p:animEffect>
                                  </p:childTnLst>
                                </p:cTn>
                              </p:par>
                              <p:par>
                                <p:cTn id="361" presetID="7" presetClass="emph" presetSubtype="2" fill="hold" nodeType="withEffect">
                                  <p:stCondLst>
                                    <p:cond delay="0"/>
                                  </p:stCondLst>
                                  <p:childTnLst>
                                    <p:animClr clrSpc="rgb" dir="cw">
                                      <p:cBhvr>
                                        <p:cTn id="362" dur="2000" fill="hold"/>
                                        <p:tgtEl>
                                          <p:spTgt spid="34"/>
                                        </p:tgtEl>
                                        <p:attrNameLst>
                                          <p:attrName>stroke.color</p:attrName>
                                        </p:attrNameLst>
                                      </p:cBhvr>
                                      <p:to>
                                        <a:srgbClr val="EC466E"/>
                                      </p:to>
                                    </p:animClr>
                                    <p:set>
                                      <p:cBhvr>
                                        <p:cTn id="363" dur="2000" fill="hold"/>
                                        <p:tgtEl>
                                          <p:spTgt spid="34"/>
                                        </p:tgtEl>
                                        <p:attrNameLst>
                                          <p:attrName>stroke.on</p:attrName>
                                        </p:attrNameLst>
                                      </p:cBhvr>
                                      <p:to>
                                        <p:strVal val="true"/>
                                      </p:to>
                                    </p:set>
                                  </p:childTnLst>
                                </p:cTn>
                              </p:par>
                            </p:childTnLst>
                          </p:cTn>
                        </p:par>
                      </p:childTnLst>
                    </p:cTn>
                  </p:par>
                  <p:par>
                    <p:cTn id="364" fill="hold">
                      <p:stCondLst>
                        <p:cond delay="indefinite"/>
                      </p:stCondLst>
                      <p:childTnLst>
                        <p:par>
                          <p:cTn id="365" fill="hold">
                            <p:stCondLst>
                              <p:cond delay="0"/>
                            </p:stCondLst>
                            <p:childTnLst>
                              <p:par>
                                <p:cTn id="366" presetID="22" presetClass="entr" presetSubtype="4" fill="hold" nodeType="clickEffect">
                                  <p:stCondLst>
                                    <p:cond delay="0"/>
                                  </p:stCondLst>
                                  <p:childTnLst>
                                    <p:set>
                                      <p:cBhvr>
                                        <p:cTn id="367" dur="1" fill="hold">
                                          <p:stCondLst>
                                            <p:cond delay="0"/>
                                          </p:stCondLst>
                                        </p:cTn>
                                        <p:tgtEl>
                                          <p:spTgt spid="35"/>
                                        </p:tgtEl>
                                        <p:attrNameLst>
                                          <p:attrName>style.visibility</p:attrName>
                                        </p:attrNameLst>
                                      </p:cBhvr>
                                      <p:to>
                                        <p:strVal val="visible"/>
                                      </p:to>
                                    </p:set>
                                    <p:animEffect transition="in" filter="wipe(down)">
                                      <p:cBhvr>
                                        <p:cTn id="368" dur="2000"/>
                                        <p:tgtEl>
                                          <p:spTgt spid="35"/>
                                        </p:tgtEl>
                                      </p:cBhvr>
                                    </p:animEffect>
                                  </p:childTnLst>
                                </p:cTn>
                              </p:par>
                              <p:par>
                                <p:cTn id="369" presetID="7" presetClass="emph" presetSubtype="2" fill="hold" nodeType="withEffect">
                                  <p:stCondLst>
                                    <p:cond delay="0"/>
                                  </p:stCondLst>
                                  <p:childTnLst>
                                    <p:animClr clrSpc="rgb" dir="cw">
                                      <p:cBhvr>
                                        <p:cTn id="370" dur="2000" fill="hold"/>
                                        <p:tgtEl>
                                          <p:spTgt spid="35"/>
                                        </p:tgtEl>
                                        <p:attrNameLst>
                                          <p:attrName>stroke.color</p:attrName>
                                        </p:attrNameLst>
                                      </p:cBhvr>
                                      <p:to>
                                        <a:srgbClr val="EC466E"/>
                                      </p:to>
                                    </p:animClr>
                                    <p:set>
                                      <p:cBhvr>
                                        <p:cTn id="371" dur="2000" fill="hold"/>
                                        <p:tgtEl>
                                          <p:spTgt spid="3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3" grpId="1"/>
      <p:bldP spid="13" grpId="0" uiExpand="1" build="p"/>
      <p:bldP spid="16" grpId="0" animBg="1"/>
      <p:bldP spid="17" grpId="0" animBg="1"/>
      <p:bldP spid="18" grpId="0" animBg="1"/>
      <p:bldP spid="19" grpId="0" animBg="1"/>
      <p:bldP spid="48" grpId="0" animBg="1"/>
      <p:bldP spid="48" grpId="1" animBg="1"/>
      <p:bldP spid="49" grpId="0" animBg="1"/>
      <p:bldP spid="49" grpId="1" animBg="1"/>
      <p:bldP spid="51" grpId="0" animBg="1"/>
      <p:bldP spid="51" grpId="1" animBg="1"/>
      <p:bldP spid="53" grpId="0" animBg="1"/>
      <p:bldP spid="53" grpId="1" animBg="1"/>
      <p:bldP spid="54" grpId="0" animBg="1"/>
      <p:bldP spid="59" grpId="0" animBg="1"/>
      <p:bldP spid="4" grpId="0" animBg="1"/>
      <p:bldP spid="4" grpId="1" animBg="1"/>
      <p:bldP spid="7" grpId="0" animBg="1"/>
      <p:bldP spid="7" grpId="1" animBg="1"/>
      <p:bldP spid="7" grpId="2" build="allAtOnce" animBg="1"/>
      <p:bldP spid="7" grpId="3" build="allAtOnce" animBg="1"/>
      <p:bldP spid="15" grpId="0" animBg="1"/>
      <p:bldP spid="15" grpId="1" animBg="1"/>
      <p:bldP spid="15" grpId="2" build="allAtOnce" animBg="1"/>
      <p:bldP spid="15" grpId="3" build="allAtOnce" animBg="1"/>
      <p:bldP spid="26" grpId="0" animBg="1"/>
      <p:bldP spid="26" grpId="1" animBg="1"/>
      <p:bldP spid="27" grpId="0" animBg="1"/>
      <p:bldP spid="27" grpId="1" animBg="1"/>
      <p:bldP spid="29" grpId="0" animBg="1"/>
      <p:bldP spid="29" grpId="1" animBg="1"/>
      <p:bldP spid="31" grpId="0" animBg="1"/>
      <p:bldP spid="31" grpId="1"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D40EAC-E1FA-9364-0384-D98F71BF2298}"/>
              </a:ext>
            </a:extLst>
          </p:cNvPr>
          <p:cNvSpPr txBox="1"/>
          <p:nvPr/>
        </p:nvSpPr>
        <p:spPr>
          <a:xfrm>
            <a:off x="3985410" y="3259723"/>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pic>
        <p:nvPicPr>
          <p:cNvPr id="2" name="Graphic 1" descr="Infinity with solid fill">
            <a:extLst>
              <a:ext uri="{FF2B5EF4-FFF2-40B4-BE49-F238E27FC236}">
                <a16:creationId xmlns:a16="http://schemas.microsoft.com/office/drawing/2014/main" id="{43DC7156-F177-5431-E78E-C1C1F3B0977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7198" b="23352"/>
          <a:stretch/>
        </p:blipFill>
        <p:spPr>
          <a:xfrm>
            <a:off x="-786921" y="-80183"/>
            <a:ext cx="13776157" cy="7018366"/>
          </a:xfrm>
          <a:prstGeom prst="rect">
            <a:avLst/>
          </a:prstGeom>
        </p:spPr>
      </p:pic>
    </p:spTree>
    <p:extLst>
      <p:ext uri="{BB962C8B-B14F-4D97-AF65-F5344CB8AC3E}">
        <p14:creationId xmlns:p14="http://schemas.microsoft.com/office/powerpoint/2010/main" val="384403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2"/>
                                        </p:tgtEl>
                                        <p:attrNameLst>
                                          <p:attrName>r</p:attrName>
                                        </p:attrNameLst>
                                      </p:cBhvr>
                                    </p:animRot>
                                  </p:childTnLst>
                                </p:cTn>
                              </p:par>
                              <p:par>
                                <p:cTn id="7" presetID="32" presetClass="emph" presetSubtype="0" repeatCount="indefinite" fill="hold" nodeType="withEffect">
                                  <p:stCondLst>
                                    <p:cond delay="0"/>
                                  </p:stCondLst>
                                  <p:childTnLst>
                                    <p:animRot by="120000">
                                      <p:cBhvr>
                                        <p:cTn id="8" dur="100" fill="hold">
                                          <p:stCondLst>
                                            <p:cond delay="0"/>
                                          </p:stCondLst>
                                        </p:cTn>
                                        <p:tgtEl>
                                          <p:spTgt spid="2"/>
                                        </p:tgtEl>
                                        <p:attrNameLst>
                                          <p:attrName>r</p:attrName>
                                        </p:attrNameLst>
                                      </p:cBhvr>
                                    </p:animRot>
                                    <p:animRot by="-240000">
                                      <p:cBhvr>
                                        <p:cTn id="9" dur="200" fill="hold">
                                          <p:stCondLst>
                                            <p:cond delay="200"/>
                                          </p:stCondLst>
                                        </p:cTn>
                                        <p:tgtEl>
                                          <p:spTgt spid="2"/>
                                        </p:tgtEl>
                                        <p:attrNameLst>
                                          <p:attrName>r</p:attrName>
                                        </p:attrNameLst>
                                      </p:cBhvr>
                                    </p:animRot>
                                    <p:animRot by="240000">
                                      <p:cBhvr>
                                        <p:cTn id="10" dur="200" fill="hold">
                                          <p:stCondLst>
                                            <p:cond delay="400"/>
                                          </p:stCondLst>
                                        </p:cTn>
                                        <p:tgtEl>
                                          <p:spTgt spid="2"/>
                                        </p:tgtEl>
                                        <p:attrNameLst>
                                          <p:attrName>r</p:attrName>
                                        </p:attrNameLst>
                                      </p:cBhvr>
                                    </p:animRot>
                                    <p:animRot by="-240000">
                                      <p:cBhvr>
                                        <p:cTn id="11" dur="200" fill="hold">
                                          <p:stCondLst>
                                            <p:cond delay="600"/>
                                          </p:stCondLst>
                                        </p:cTn>
                                        <p:tgtEl>
                                          <p:spTgt spid="2"/>
                                        </p:tgtEl>
                                        <p:attrNameLst>
                                          <p:attrName>r</p:attrName>
                                        </p:attrNameLst>
                                      </p:cBhvr>
                                    </p:animRot>
                                    <p:animRot by="120000">
                                      <p:cBhvr>
                                        <p:cTn id="12"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6" name="Freeform: Shape 145">
            <a:extLst>
              <a:ext uri="{FF2B5EF4-FFF2-40B4-BE49-F238E27FC236}">
                <a16:creationId xmlns:a16="http://schemas.microsoft.com/office/drawing/2014/main" id="{6BC5F833-B087-B543-C9DB-BFC251E1C050}"/>
              </a:ext>
            </a:extLst>
          </p:cNvPr>
          <p:cNvSpPr/>
          <p:nvPr/>
        </p:nvSpPr>
        <p:spPr>
          <a:xfrm>
            <a:off x="4248167" y="-115427"/>
            <a:ext cx="5099628" cy="2461684"/>
          </a:xfrm>
          <a:custGeom>
            <a:avLst/>
            <a:gdLst>
              <a:gd name="connsiteX0" fmla="*/ 0 w 5099628"/>
              <a:gd name="connsiteY0" fmla="*/ 0 h 2461684"/>
              <a:gd name="connsiteX1" fmla="*/ 5099628 w 5099628"/>
              <a:gd name="connsiteY1" fmla="*/ 0 h 2461684"/>
              <a:gd name="connsiteX2" fmla="*/ 5099628 w 5099628"/>
              <a:gd name="connsiteY2" fmla="*/ 2461685 h 2461684"/>
              <a:gd name="connsiteX3" fmla="*/ 0 w 5099628"/>
              <a:gd name="connsiteY3" fmla="*/ 2461685 h 2461684"/>
            </a:gdLst>
            <a:ahLst/>
            <a:cxnLst>
              <a:cxn ang="0">
                <a:pos x="connsiteX0" y="connsiteY0"/>
              </a:cxn>
              <a:cxn ang="0">
                <a:pos x="connsiteX1" y="connsiteY1"/>
              </a:cxn>
              <a:cxn ang="0">
                <a:pos x="connsiteX2" y="connsiteY2"/>
              </a:cxn>
              <a:cxn ang="0">
                <a:pos x="connsiteX3" y="connsiteY3"/>
              </a:cxn>
            </a:cxnLst>
            <a:rect l="l" t="t" r="r" b="b"/>
            <a:pathLst>
              <a:path w="5099628" h="2461684">
                <a:moveTo>
                  <a:pt x="0" y="0"/>
                </a:moveTo>
                <a:lnTo>
                  <a:pt x="5099628" y="0"/>
                </a:lnTo>
                <a:lnTo>
                  <a:pt x="5099628" y="2461685"/>
                </a:lnTo>
                <a:lnTo>
                  <a:pt x="0" y="2461685"/>
                </a:lnTo>
                <a:close/>
              </a:path>
            </a:pathLst>
          </a:custGeom>
          <a:solidFill>
            <a:srgbClr val="F2F2F2"/>
          </a:solidFill>
          <a:ln w="2654"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CA4B3558-05E8-E30D-BC6B-395544916A5C}"/>
              </a:ext>
            </a:extLst>
          </p:cNvPr>
          <p:cNvSpPr/>
          <p:nvPr/>
        </p:nvSpPr>
        <p:spPr>
          <a:xfrm>
            <a:off x="4747111" y="879515"/>
            <a:ext cx="2694029" cy="1470264"/>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grpSp>
        <p:nvGrpSpPr>
          <p:cNvPr id="148" name="Graphic 19" descr="A lamp shining light onto a desk">
            <a:extLst>
              <a:ext uri="{FF2B5EF4-FFF2-40B4-BE49-F238E27FC236}">
                <a16:creationId xmlns:a16="http://schemas.microsoft.com/office/drawing/2014/main" id="{3F77FE57-52CC-552A-453D-CC91B281C38C}"/>
              </a:ext>
            </a:extLst>
          </p:cNvPr>
          <p:cNvGrpSpPr/>
          <p:nvPr/>
        </p:nvGrpSpPr>
        <p:grpSpPr>
          <a:xfrm>
            <a:off x="5546978" y="236405"/>
            <a:ext cx="854758" cy="973910"/>
            <a:chOff x="5546979" y="320216"/>
            <a:chExt cx="854758" cy="973910"/>
          </a:xfrm>
          <a:solidFill>
            <a:srgbClr val="9DAAE1"/>
          </a:solidFill>
        </p:grpSpPr>
        <p:grpSp>
          <p:nvGrpSpPr>
            <p:cNvPr id="149" name="Graphic 19" descr="A lamp shining light onto a desk">
              <a:extLst>
                <a:ext uri="{FF2B5EF4-FFF2-40B4-BE49-F238E27FC236}">
                  <a16:creationId xmlns:a16="http://schemas.microsoft.com/office/drawing/2014/main" id="{7887DA94-1170-EEAE-20F4-CF28CBC6B8FB}"/>
                </a:ext>
              </a:extLst>
            </p:cNvPr>
            <p:cNvGrpSpPr/>
            <p:nvPr/>
          </p:nvGrpSpPr>
          <p:grpSpPr>
            <a:xfrm>
              <a:off x="5988124" y="320216"/>
              <a:ext cx="63665" cy="85160"/>
              <a:chOff x="5988124" y="320216"/>
              <a:chExt cx="63665" cy="85160"/>
            </a:xfrm>
            <a:grpFill/>
          </p:grpSpPr>
          <p:sp>
            <p:nvSpPr>
              <p:cNvPr id="150" name="Freeform: Shape 149">
                <a:extLst>
                  <a:ext uri="{FF2B5EF4-FFF2-40B4-BE49-F238E27FC236}">
                    <a16:creationId xmlns:a16="http://schemas.microsoft.com/office/drawing/2014/main" id="{87DEBF3C-138E-4BB7-E8A4-4B5A9941D27D}"/>
                  </a:ext>
                </a:extLst>
              </p:cNvPr>
              <p:cNvSpPr/>
              <p:nvPr/>
            </p:nvSpPr>
            <p:spPr>
              <a:xfrm>
                <a:off x="6009332" y="320216"/>
                <a:ext cx="21248" cy="76302"/>
              </a:xfrm>
              <a:custGeom>
                <a:avLst/>
                <a:gdLst>
                  <a:gd name="connsiteX0" fmla="*/ 10624 w 21248"/>
                  <a:gd name="connsiteY0" fmla="*/ 76303 h 76302"/>
                  <a:gd name="connsiteX1" fmla="*/ 0 w 21248"/>
                  <a:gd name="connsiteY1" fmla="*/ 64492 h 76302"/>
                  <a:gd name="connsiteX2" fmla="*/ 0 w 21248"/>
                  <a:gd name="connsiteY2" fmla="*/ 11811 h 76302"/>
                  <a:gd name="connsiteX3" fmla="*/ 10624 w 21248"/>
                  <a:gd name="connsiteY3" fmla="*/ 0 h 76302"/>
                  <a:gd name="connsiteX4" fmla="*/ 21248 w 21248"/>
                  <a:gd name="connsiteY4" fmla="*/ 11811 h 76302"/>
                  <a:gd name="connsiteX5" fmla="*/ 21248 w 21248"/>
                  <a:gd name="connsiteY5" fmla="*/ 64492 h 76302"/>
                  <a:gd name="connsiteX6" fmla="*/ 10624 w 21248"/>
                  <a:gd name="connsiteY6" fmla="*/ 76303 h 76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 h="76302">
                    <a:moveTo>
                      <a:pt x="10624" y="76303"/>
                    </a:moveTo>
                    <a:cubicBezTo>
                      <a:pt x="4757" y="76303"/>
                      <a:pt x="0" y="71014"/>
                      <a:pt x="0" y="64492"/>
                    </a:cubicBezTo>
                    <a:lnTo>
                      <a:pt x="0" y="11811"/>
                    </a:lnTo>
                    <a:cubicBezTo>
                      <a:pt x="0" y="5288"/>
                      <a:pt x="4757" y="0"/>
                      <a:pt x="10624" y="0"/>
                    </a:cubicBezTo>
                    <a:cubicBezTo>
                      <a:pt x="16492" y="0"/>
                      <a:pt x="21248" y="5288"/>
                      <a:pt x="21248" y="11811"/>
                    </a:cubicBezTo>
                    <a:lnTo>
                      <a:pt x="21248" y="64492"/>
                    </a:lnTo>
                    <a:cubicBezTo>
                      <a:pt x="21248" y="71014"/>
                      <a:pt x="16492" y="76303"/>
                      <a:pt x="10624" y="76303"/>
                    </a:cubicBezTo>
                    <a:close/>
                  </a:path>
                </a:pathLst>
              </a:custGeom>
              <a:grpFill/>
              <a:ln w="2654"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E6B72350-45ED-BBE5-9A28-ED451E17463D}"/>
                  </a:ext>
                </a:extLst>
              </p:cNvPr>
              <p:cNvSpPr/>
              <p:nvPr/>
            </p:nvSpPr>
            <p:spPr>
              <a:xfrm>
                <a:off x="5988124" y="372897"/>
                <a:ext cx="63665" cy="32479"/>
              </a:xfrm>
              <a:custGeom>
                <a:avLst/>
                <a:gdLst>
                  <a:gd name="connsiteX0" fmla="*/ 0 w 63665"/>
                  <a:gd name="connsiteY0" fmla="*/ 0 h 32479"/>
                  <a:gd name="connsiteX1" fmla="*/ 63666 w 63665"/>
                  <a:gd name="connsiteY1" fmla="*/ 0 h 32479"/>
                  <a:gd name="connsiteX2" fmla="*/ 63666 w 63665"/>
                  <a:gd name="connsiteY2" fmla="*/ 32479 h 32479"/>
                  <a:gd name="connsiteX3" fmla="*/ 0 w 63665"/>
                  <a:gd name="connsiteY3" fmla="*/ 32479 h 32479"/>
                </a:gdLst>
                <a:ahLst/>
                <a:cxnLst>
                  <a:cxn ang="0">
                    <a:pos x="connsiteX0" y="connsiteY0"/>
                  </a:cxn>
                  <a:cxn ang="0">
                    <a:pos x="connsiteX1" y="connsiteY1"/>
                  </a:cxn>
                  <a:cxn ang="0">
                    <a:pos x="connsiteX2" y="connsiteY2"/>
                  </a:cxn>
                  <a:cxn ang="0">
                    <a:pos x="connsiteX3" y="connsiteY3"/>
                  </a:cxn>
                </a:cxnLst>
                <a:rect l="l" t="t" r="r" b="b"/>
                <a:pathLst>
                  <a:path w="63665" h="32479">
                    <a:moveTo>
                      <a:pt x="0" y="0"/>
                    </a:moveTo>
                    <a:lnTo>
                      <a:pt x="63666" y="0"/>
                    </a:lnTo>
                    <a:lnTo>
                      <a:pt x="63666" y="32479"/>
                    </a:lnTo>
                    <a:lnTo>
                      <a:pt x="0" y="32479"/>
                    </a:lnTo>
                    <a:close/>
                  </a:path>
                </a:pathLst>
              </a:custGeom>
              <a:grpFill/>
              <a:ln w="2654" cap="flat">
                <a:noFill/>
                <a:prstDash val="solid"/>
                <a:miter/>
              </a:ln>
            </p:spPr>
            <p:txBody>
              <a:bodyPr rtlCol="0" anchor="ctr"/>
              <a:lstStyle/>
              <a:p>
                <a:endParaRPr lang="en-IN"/>
              </a:p>
            </p:txBody>
          </p:sp>
        </p:grpSp>
        <p:sp>
          <p:nvSpPr>
            <p:cNvPr id="152" name="Freeform: Shape 151">
              <a:extLst>
                <a:ext uri="{FF2B5EF4-FFF2-40B4-BE49-F238E27FC236}">
                  <a16:creationId xmlns:a16="http://schemas.microsoft.com/office/drawing/2014/main" id="{6F7B77FE-F11E-E7E0-6FC7-E4F6458914DA}"/>
                </a:ext>
              </a:extLst>
            </p:cNvPr>
            <p:cNvSpPr/>
            <p:nvPr/>
          </p:nvSpPr>
          <p:spPr>
            <a:xfrm>
              <a:off x="5638175" y="395370"/>
              <a:ext cx="763563" cy="644828"/>
            </a:xfrm>
            <a:custGeom>
              <a:avLst/>
              <a:gdLst>
                <a:gd name="connsiteX0" fmla="*/ 763563 w 763563"/>
                <a:gd name="connsiteY0" fmla="*/ 644828 h 644828"/>
                <a:gd name="connsiteX1" fmla="*/ 469599 w 763563"/>
                <a:gd name="connsiteY1" fmla="*/ 177977 h 644828"/>
                <a:gd name="connsiteX2" fmla="*/ 469599 w 763563"/>
                <a:gd name="connsiteY2" fmla="*/ 0 h 644828"/>
                <a:gd name="connsiteX3" fmla="*/ 288456 w 763563"/>
                <a:gd name="connsiteY3" fmla="*/ 0 h 644828"/>
                <a:gd name="connsiteX4" fmla="*/ 288456 w 763563"/>
                <a:gd name="connsiteY4" fmla="*/ 186744 h 644828"/>
                <a:gd name="connsiteX5" fmla="*/ 249146 w 763563"/>
                <a:gd name="connsiteY5" fmla="*/ 249172 h 644828"/>
                <a:gd name="connsiteX6" fmla="*/ 25671 w 763563"/>
                <a:gd name="connsiteY6" fmla="*/ 249172 h 644828"/>
                <a:gd name="connsiteX7" fmla="*/ 25671 w 763563"/>
                <a:gd name="connsiteY7" fmla="*/ 314130 h 644828"/>
                <a:gd name="connsiteX8" fmla="*/ 133063 w 763563"/>
                <a:gd name="connsiteY8" fmla="*/ 433515 h 644828"/>
                <a:gd name="connsiteX9" fmla="*/ 0 w 763563"/>
                <a:gd name="connsiteY9" fmla="*/ 644828 h 64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563" h="644828">
                  <a:moveTo>
                    <a:pt x="763563" y="644828"/>
                  </a:moveTo>
                  <a:lnTo>
                    <a:pt x="469599" y="177977"/>
                  </a:lnTo>
                  <a:lnTo>
                    <a:pt x="469599" y="0"/>
                  </a:lnTo>
                  <a:lnTo>
                    <a:pt x="288456" y="0"/>
                  </a:lnTo>
                  <a:lnTo>
                    <a:pt x="288456" y="186744"/>
                  </a:lnTo>
                  <a:lnTo>
                    <a:pt x="249146" y="249172"/>
                  </a:lnTo>
                  <a:lnTo>
                    <a:pt x="25671" y="249172"/>
                  </a:lnTo>
                  <a:lnTo>
                    <a:pt x="25671" y="314130"/>
                  </a:lnTo>
                  <a:lnTo>
                    <a:pt x="133063" y="433515"/>
                  </a:lnTo>
                  <a:lnTo>
                    <a:pt x="0" y="644828"/>
                  </a:lnTo>
                  <a:close/>
                </a:path>
              </a:pathLst>
            </a:custGeom>
            <a:solidFill>
              <a:schemeClr val="accent2">
                <a:lumMod val="40000"/>
                <a:lumOff val="60000"/>
              </a:schemeClr>
            </a:solidFill>
            <a:ln w="2654" cap="flat">
              <a:noFill/>
              <a:prstDash val="solid"/>
              <a:miter/>
            </a:ln>
          </p:spPr>
          <p:txBody>
            <a:bodyPr rtlCol="0" anchor="ctr"/>
            <a:lstStyle/>
            <a:p>
              <a:endParaRPr lang="en-IN" dirty="0"/>
            </a:p>
          </p:txBody>
        </p:sp>
        <p:grpSp>
          <p:nvGrpSpPr>
            <p:cNvPr id="153" name="Graphic 19" descr="A lamp shining light onto a desk">
              <a:extLst>
                <a:ext uri="{FF2B5EF4-FFF2-40B4-BE49-F238E27FC236}">
                  <a16:creationId xmlns:a16="http://schemas.microsoft.com/office/drawing/2014/main" id="{5894B026-3CBD-553A-1148-DD59A6F89396}"/>
                </a:ext>
              </a:extLst>
            </p:cNvPr>
            <p:cNvGrpSpPr/>
            <p:nvPr/>
          </p:nvGrpSpPr>
          <p:grpSpPr>
            <a:xfrm>
              <a:off x="6041006" y="857133"/>
              <a:ext cx="127490" cy="129916"/>
              <a:chOff x="6041006" y="857133"/>
              <a:chExt cx="127490" cy="129916"/>
            </a:xfrm>
            <a:grpFill/>
          </p:grpSpPr>
          <p:sp>
            <p:nvSpPr>
              <p:cNvPr id="154" name="Freeform: Shape 153">
                <a:extLst>
                  <a:ext uri="{FF2B5EF4-FFF2-40B4-BE49-F238E27FC236}">
                    <a16:creationId xmlns:a16="http://schemas.microsoft.com/office/drawing/2014/main" id="{B5967B22-346C-F646-4E77-D18D2634B323}"/>
                  </a:ext>
                </a:extLst>
              </p:cNvPr>
              <p:cNvSpPr/>
              <p:nvPr/>
            </p:nvSpPr>
            <p:spPr>
              <a:xfrm>
                <a:off x="6147248" y="857133"/>
                <a:ext cx="21248" cy="129916"/>
              </a:xfrm>
              <a:custGeom>
                <a:avLst/>
                <a:gdLst>
                  <a:gd name="connsiteX0" fmla="*/ 10624 w 21248"/>
                  <a:gd name="connsiteY0" fmla="*/ 129917 h 129916"/>
                  <a:gd name="connsiteX1" fmla="*/ 0 w 21248"/>
                  <a:gd name="connsiteY1" fmla="*/ 118106 h 129916"/>
                  <a:gd name="connsiteX2" fmla="*/ 0 w 21248"/>
                  <a:gd name="connsiteY2" fmla="*/ 11811 h 129916"/>
                  <a:gd name="connsiteX3" fmla="*/ 10624 w 21248"/>
                  <a:gd name="connsiteY3" fmla="*/ 0 h 129916"/>
                  <a:gd name="connsiteX4" fmla="*/ 21248 w 21248"/>
                  <a:gd name="connsiteY4" fmla="*/ 11811 h 129916"/>
                  <a:gd name="connsiteX5" fmla="*/ 21248 w 21248"/>
                  <a:gd name="connsiteY5" fmla="*/ 118106 h 129916"/>
                  <a:gd name="connsiteX6" fmla="*/ 10624 w 21248"/>
                  <a:gd name="connsiteY6" fmla="*/ 129917 h 1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 h="129916">
                    <a:moveTo>
                      <a:pt x="10624" y="129917"/>
                    </a:moveTo>
                    <a:cubicBezTo>
                      <a:pt x="4757" y="129917"/>
                      <a:pt x="0" y="124629"/>
                      <a:pt x="0" y="118106"/>
                    </a:cubicBezTo>
                    <a:lnTo>
                      <a:pt x="0" y="11811"/>
                    </a:lnTo>
                    <a:cubicBezTo>
                      <a:pt x="0" y="5288"/>
                      <a:pt x="4757" y="0"/>
                      <a:pt x="10624" y="0"/>
                    </a:cubicBezTo>
                    <a:cubicBezTo>
                      <a:pt x="16491" y="0"/>
                      <a:pt x="21248" y="5288"/>
                      <a:pt x="21248" y="11811"/>
                    </a:cubicBezTo>
                    <a:lnTo>
                      <a:pt x="21248" y="118106"/>
                    </a:lnTo>
                    <a:cubicBezTo>
                      <a:pt x="21248" y="124629"/>
                      <a:pt x="16491" y="129917"/>
                      <a:pt x="10624" y="129917"/>
                    </a:cubicBezTo>
                    <a:close/>
                  </a:path>
                </a:pathLst>
              </a:custGeom>
              <a:grpFill/>
              <a:ln w="2654"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2B99EA01-DAC7-B49D-B5C7-5680E94AD938}"/>
                  </a:ext>
                </a:extLst>
              </p:cNvPr>
              <p:cNvSpPr/>
              <p:nvPr/>
            </p:nvSpPr>
            <p:spPr>
              <a:xfrm>
                <a:off x="6094127" y="857133"/>
                <a:ext cx="21248" cy="129916"/>
              </a:xfrm>
              <a:custGeom>
                <a:avLst/>
                <a:gdLst>
                  <a:gd name="connsiteX0" fmla="*/ 10624 w 21248"/>
                  <a:gd name="connsiteY0" fmla="*/ 129917 h 129916"/>
                  <a:gd name="connsiteX1" fmla="*/ 0 w 21248"/>
                  <a:gd name="connsiteY1" fmla="*/ 118106 h 129916"/>
                  <a:gd name="connsiteX2" fmla="*/ 0 w 21248"/>
                  <a:gd name="connsiteY2" fmla="*/ 11811 h 129916"/>
                  <a:gd name="connsiteX3" fmla="*/ 10624 w 21248"/>
                  <a:gd name="connsiteY3" fmla="*/ 0 h 129916"/>
                  <a:gd name="connsiteX4" fmla="*/ 21248 w 21248"/>
                  <a:gd name="connsiteY4" fmla="*/ 11811 h 129916"/>
                  <a:gd name="connsiteX5" fmla="*/ 21248 w 21248"/>
                  <a:gd name="connsiteY5" fmla="*/ 118106 h 129916"/>
                  <a:gd name="connsiteX6" fmla="*/ 10624 w 21248"/>
                  <a:gd name="connsiteY6" fmla="*/ 129917 h 1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 h="129916">
                    <a:moveTo>
                      <a:pt x="10624" y="129917"/>
                    </a:moveTo>
                    <a:cubicBezTo>
                      <a:pt x="4757" y="129917"/>
                      <a:pt x="0" y="124629"/>
                      <a:pt x="0" y="118106"/>
                    </a:cubicBezTo>
                    <a:lnTo>
                      <a:pt x="0" y="11811"/>
                    </a:lnTo>
                    <a:cubicBezTo>
                      <a:pt x="0" y="5288"/>
                      <a:pt x="4757" y="0"/>
                      <a:pt x="10624" y="0"/>
                    </a:cubicBezTo>
                    <a:cubicBezTo>
                      <a:pt x="16491" y="0"/>
                      <a:pt x="21248" y="5288"/>
                      <a:pt x="21248" y="11811"/>
                    </a:cubicBezTo>
                    <a:lnTo>
                      <a:pt x="21248" y="118106"/>
                    </a:lnTo>
                    <a:cubicBezTo>
                      <a:pt x="21248" y="124629"/>
                      <a:pt x="16491" y="129917"/>
                      <a:pt x="10624" y="129917"/>
                    </a:cubicBezTo>
                    <a:close/>
                  </a:path>
                </a:pathLst>
              </a:custGeom>
              <a:grpFill/>
              <a:ln w="2654"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BDD66905-4F7F-F151-E866-260135BE1BEC}"/>
                  </a:ext>
                </a:extLst>
              </p:cNvPr>
              <p:cNvSpPr/>
              <p:nvPr/>
            </p:nvSpPr>
            <p:spPr>
              <a:xfrm>
                <a:off x="6041006" y="857133"/>
                <a:ext cx="21248" cy="129916"/>
              </a:xfrm>
              <a:custGeom>
                <a:avLst/>
                <a:gdLst>
                  <a:gd name="connsiteX0" fmla="*/ 10624 w 21248"/>
                  <a:gd name="connsiteY0" fmla="*/ 129917 h 129916"/>
                  <a:gd name="connsiteX1" fmla="*/ 0 w 21248"/>
                  <a:gd name="connsiteY1" fmla="*/ 118106 h 129916"/>
                  <a:gd name="connsiteX2" fmla="*/ 0 w 21248"/>
                  <a:gd name="connsiteY2" fmla="*/ 11811 h 129916"/>
                  <a:gd name="connsiteX3" fmla="*/ 10624 w 21248"/>
                  <a:gd name="connsiteY3" fmla="*/ 0 h 129916"/>
                  <a:gd name="connsiteX4" fmla="*/ 21248 w 21248"/>
                  <a:gd name="connsiteY4" fmla="*/ 11811 h 129916"/>
                  <a:gd name="connsiteX5" fmla="*/ 21248 w 21248"/>
                  <a:gd name="connsiteY5" fmla="*/ 118106 h 129916"/>
                  <a:gd name="connsiteX6" fmla="*/ 10624 w 21248"/>
                  <a:gd name="connsiteY6" fmla="*/ 129917 h 1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 h="129916">
                    <a:moveTo>
                      <a:pt x="10624" y="129917"/>
                    </a:moveTo>
                    <a:cubicBezTo>
                      <a:pt x="4757" y="129917"/>
                      <a:pt x="0" y="124629"/>
                      <a:pt x="0" y="118106"/>
                    </a:cubicBezTo>
                    <a:lnTo>
                      <a:pt x="0" y="11811"/>
                    </a:lnTo>
                    <a:cubicBezTo>
                      <a:pt x="0" y="5288"/>
                      <a:pt x="4757" y="0"/>
                      <a:pt x="10624" y="0"/>
                    </a:cubicBezTo>
                    <a:cubicBezTo>
                      <a:pt x="16491" y="0"/>
                      <a:pt x="21248" y="5288"/>
                      <a:pt x="21248" y="11811"/>
                    </a:cubicBezTo>
                    <a:lnTo>
                      <a:pt x="21248" y="118106"/>
                    </a:lnTo>
                    <a:cubicBezTo>
                      <a:pt x="21248" y="124629"/>
                      <a:pt x="16491" y="129917"/>
                      <a:pt x="10624" y="129917"/>
                    </a:cubicBezTo>
                    <a:close/>
                  </a:path>
                </a:pathLst>
              </a:custGeom>
              <a:grpFill/>
              <a:ln w="2654" cap="flat">
                <a:noFill/>
                <a:prstDash val="solid"/>
                <a:miter/>
              </a:ln>
            </p:spPr>
            <p:txBody>
              <a:bodyPr rtlCol="0" anchor="ctr"/>
              <a:lstStyle/>
              <a:p>
                <a:endParaRPr lang="en-IN"/>
              </a:p>
            </p:txBody>
          </p:sp>
        </p:grpSp>
        <p:sp>
          <p:nvSpPr>
            <p:cNvPr id="157" name="Freeform: Shape 156">
              <a:extLst>
                <a:ext uri="{FF2B5EF4-FFF2-40B4-BE49-F238E27FC236}">
                  <a16:creationId xmlns:a16="http://schemas.microsoft.com/office/drawing/2014/main" id="{F149F8E0-4ECD-6E7F-8398-5134BFB000E0}"/>
                </a:ext>
              </a:extLst>
            </p:cNvPr>
            <p:cNvSpPr/>
            <p:nvPr/>
          </p:nvSpPr>
          <p:spPr>
            <a:xfrm>
              <a:off x="5546979" y="739025"/>
              <a:ext cx="228423" cy="555101"/>
            </a:xfrm>
            <a:custGeom>
              <a:avLst/>
              <a:gdLst>
                <a:gd name="connsiteX0" fmla="*/ 10624 w 228423"/>
                <a:gd name="connsiteY0" fmla="*/ 555101 h 555101"/>
                <a:gd name="connsiteX1" fmla="*/ 0 w 228423"/>
                <a:gd name="connsiteY1" fmla="*/ 543291 h 555101"/>
                <a:gd name="connsiteX2" fmla="*/ 0 w 228423"/>
                <a:gd name="connsiteY2" fmla="*/ 301300 h 555101"/>
                <a:gd name="connsiteX3" fmla="*/ 2311 w 228423"/>
                <a:gd name="connsiteY3" fmla="*/ 293948 h 555101"/>
                <a:gd name="connsiteX4" fmla="*/ 209483 w 228423"/>
                <a:gd name="connsiteY4" fmla="*/ 4460 h 555101"/>
                <a:gd name="connsiteX5" fmla="*/ 224413 w 228423"/>
                <a:gd name="connsiteY5" fmla="*/ 2570 h 555101"/>
                <a:gd name="connsiteX6" fmla="*/ 226113 w 228423"/>
                <a:gd name="connsiteY6" fmla="*/ 19164 h 555101"/>
                <a:gd name="connsiteX7" fmla="*/ 21251 w 228423"/>
                <a:gd name="connsiteY7" fmla="*/ 305425 h 555101"/>
                <a:gd name="connsiteX8" fmla="*/ 21251 w 228423"/>
                <a:gd name="connsiteY8" fmla="*/ 543291 h 555101"/>
                <a:gd name="connsiteX9" fmla="*/ 10624 w 228423"/>
                <a:gd name="connsiteY9" fmla="*/ 555101 h 555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423" h="555101">
                  <a:moveTo>
                    <a:pt x="10624" y="555101"/>
                  </a:moveTo>
                  <a:cubicBezTo>
                    <a:pt x="4757" y="555101"/>
                    <a:pt x="0" y="549813"/>
                    <a:pt x="0" y="543291"/>
                  </a:cubicBezTo>
                  <a:lnTo>
                    <a:pt x="0" y="301300"/>
                  </a:lnTo>
                  <a:cubicBezTo>
                    <a:pt x="0" y="298630"/>
                    <a:pt x="815" y="296038"/>
                    <a:pt x="2311" y="293948"/>
                  </a:cubicBezTo>
                  <a:lnTo>
                    <a:pt x="209483" y="4460"/>
                  </a:lnTo>
                  <a:cubicBezTo>
                    <a:pt x="213138" y="-648"/>
                    <a:pt x="219823" y="-1492"/>
                    <a:pt x="224413" y="2570"/>
                  </a:cubicBezTo>
                  <a:cubicBezTo>
                    <a:pt x="229005" y="6630"/>
                    <a:pt x="229765" y="14062"/>
                    <a:pt x="226113" y="19164"/>
                  </a:cubicBezTo>
                  <a:lnTo>
                    <a:pt x="21251" y="305425"/>
                  </a:lnTo>
                  <a:lnTo>
                    <a:pt x="21251" y="543291"/>
                  </a:lnTo>
                  <a:cubicBezTo>
                    <a:pt x="21248" y="549813"/>
                    <a:pt x="16491" y="555101"/>
                    <a:pt x="10624" y="555101"/>
                  </a:cubicBezTo>
                  <a:close/>
                </a:path>
              </a:pathLst>
            </a:custGeom>
            <a:grpFill/>
            <a:ln w="2654" cap="flat">
              <a:noFill/>
              <a:prstDash val="solid"/>
              <a:miter/>
            </a:ln>
          </p:spPr>
          <p:txBody>
            <a:bodyPr rtlCol="0" anchor="ctr"/>
            <a:lstStyle/>
            <a:p>
              <a:endParaRPr lang="en-IN"/>
            </a:p>
          </p:txBody>
        </p:sp>
      </p:grpSp>
      <p:sp>
        <p:nvSpPr>
          <p:cNvPr id="23" name="Rectangle 22">
            <a:extLst>
              <a:ext uri="{FF2B5EF4-FFF2-40B4-BE49-F238E27FC236}">
                <a16:creationId xmlns:a16="http://schemas.microsoft.com/office/drawing/2014/main" id="{E1CA9ACC-4FA7-8EB4-1706-CDE280C035CB}"/>
              </a:ext>
            </a:extLst>
          </p:cNvPr>
          <p:cNvSpPr/>
          <p:nvPr/>
        </p:nvSpPr>
        <p:spPr>
          <a:xfrm>
            <a:off x="0" y="-148385"/>
            <a:ext cx="4267200" cy="245275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3974EA62-27E8-D0C8-5F53-4FF3F4C07EFE}"/>
              </a:ext>
            </a:extLst>
          </p:cNvPr>
          <p:cNvSpPr/>
          <p:nvPr/>
        </p:nvSpPr>
        <p:spPr>
          <a:xfrm>
            <a:off x="7924800" y="-83811"/>
            <a:ext cx="4267200" cy="238818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0" name="Footer Placeholder 3">
            <a:extLst>
              <a:ext uri="{FF2B5EF4-FFF2-40B4-BE49-F238E27FC236}">
                <a16:creationId xmlns:a16="http://schemas.microsoft.com/office/drawing/2014/main" id="{81A965D1-CC95-5968-D421-E362E9CB96F8}"/>
              </a:ext>
            </a:extLst>
          </p:cNvPr>
          <p:cNvSpPr>
            <a:spLocks noGrp="1"/>
          </p:cNvSpPr>
          <p:nvPr>
            <p:ph type="ftr" sz="quarter" idx="11"/>
          </p:nvPr>
        </p:nvSpPr>
        <p:spPr>
          <a:xfrm>
            <a:off x="4508500" y="6424769"/>
            <a:ext cx="4114800" cy="365125"/>
          </a:xfrm>
        </p:spPr>
        <p:txBody>
          <a:bodyPr/>
          <a:lstStyle/>
          <a:p>
            <a:r>
              <a:rPr lang="en-IN" dirty="0"/>
              <a:t>IMLAIC - Surya Charan Teja - Deputy Manager Data Scientist</a:t>
            </a:r>
          </a:p>
        </p:txBody>
      </p:sp>
      <p:sp>
        <p:nvSpPr>
          <p:cNvPr id="141" name="TextBox 140">
            <a:extLst>
              <a:ext uri="{FF2B5EF4-FFF2-40B4-BE49-F238E27FC236}">
                <a16:creationId xmlns:a16="http://schemas.microsoft.com/office/drawing/2014/main" id="{DCF71D71-6BEE-99A2-F3D6-CDB9CB4D1444}"/>
              </a:ext>
            </a:extLst>
          </p:cNvPr>
          <p:cNvSpPr txBox="1"/>
          <p:nvPr/>
        </p:nvSpPr>
        <p:spPr>
          <a:xfrm>
            <a:off x="3985409" y="-797"/>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sp>
        <p:nvSpPr>
          <p:cNvPr id="142" name="TextBox 141">
            <a:extLst>
              <a:ext uri="{FF2B5EF4-FFF2-40B4-BE49-F238E27FC236}">
                <a16:creationId xmlns:a16="http://schemas.microsoft.com/office/drawing/2014/main" id="{2C6B2AE0-F7AD-1BA5-AFCE-EF2B554F5D2B}"/>
              </a:ext>
            </a:extLst>
          </p:cNvPr>
          <p:cNvSpPr txBox="1"/>
          <p:nvPr/>
        </p:nvSpPr>
        <p:spPr>
          <a:xfrm>
            <a:off x="1320162" y="10550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Why do we need version control system</a:t>
            </a:r>
            <a:endParaRPr lang="en-IN" sz="3600" b="1" dirty="0">
              <a:ln>
                <a:solidFill>
                  <a:srgbClr val="DADADA"/>
                </a:solidFill>
              </a:ln>
              <a:solidFill>
                <a:schemeClr val="bg1">
                  <a:lumMod val="75000"/>
                </a:schemeClr>
              </a:solidFill>
              <a:latin typeface="Amasis MT Pro Black" panose="02040A04050005020304" pitchFamily="18" charset="0"/>
            </a:endParaRPr>
          </a:p>
        </p:txBody>
      </p:sp>
      <p:grpSp>
        <p:nvGrpSpPr>
          <p:cNvPr id="161" name="Graphic 19" descr="A lamp shining light onto a desk">
            <a:extLst>
              <a:ext uri="{FF2B5EF4-FFF2-40B4-BE49-F238E27FC236}">
                <a16:creationId xmlns:a16="http://schemas.microsoft.com/office/drawing/2014/main" id="{1F14C36A-031C-C5D2-4BF4-B482EBE6BD64}"/>
              </a:ext>
            </a:extLst>
          </p:cNvPr>
          <p:cNvGrpSpPr/>
          <p:nvPr/>
        </p:nvGrpSpPr>
        <p:grpSpPr>
          <a:xfrm>
            <a:off x="4748588" y="588730"/>
            <a:ext cx="953524" cy="1742071"/>
            <a:chOff x="4779379" y="620921"/>
            <a:chExt cx="953524" cy="1742071"/>
          </a:xfrm>
          <a:solidFill>
            <a:schemeClr val="accent2">
              <a:lumMod val="40000"/>
              <a:lumOff val="60000"/>
            </a:schemeClr>
          </a:solidFill>
        </p:grpSpPr>
        <p:sp>
          <p:nvSpPr>
            <p:cNvPr id="162" name="Freeform: Shape 161">
              <a:extLst>
                <a:ext uri="{FF2B5EF4-FFF2-40B4-BE49-F238E27FC236}">
                  <a16:creationId xmlns:a16="http://schemas.microsoft.com/office/drawing/2014/main" id="{E4D9A8CA-CD51-35A1-A82E-D7A01DA73D0F}"/>
                </a:ext>
              </a:extLst>
            </p:cNvPr>
            <p:cNvSpPr/>
            <p:nvPr/>
          </p:nvSpPr>
          <p:spPr>
            <a:xfrm>
              <a:off x="4920150" y="733122"/>
              <a:ext cx="568396" cy="1381973"/>
            </a:xfrm>
            <a:custGeom>
              <a:avLst/>
              <a:gdLst>
                <a:gd name="connsiteX0" fmla="*/ 557775 w 568396"/>
                <a:gd name="connsiteY0" fmla="*/ 1381974 h 1381973"/>
                <a:gd name="connsiteX1" fmla="*/ 548072 w 568396"/>
                <a:gd name="connsiteY1" fmla="*/ 1374988 h 1381973"/>
                <a:gd name="connsiteX2" fmla="*/ 927 w 568396"/>
                <a:gd name="connsiteY2" fmla="*/ 16638 h 1381973"/>
                <a:gd name="connsiteX3" fmla="*/ 1708 w 568396"/>
                <a:gd name="connsiteY3" fmla="*/ 5389 h 1381973"/>
                <a:gd name="connsiteX4" fmla="*/ 10624 w 568396"/>
                <a:gd name="connsiteY4" fmla="*/ 0 h 1381973"/>
                <a:gd name="connsiteX5" fmla="*/ 398408 w 568396"/>
                <a:gd name="connsiteY5" fmla="*/ 0 h 1381973"/>
                <a:gd name="connsiteX6" fmla="*/ 409033 w 568396"/>
                <a:gd name="connsiteY6" fmla="*/ 11811 h 1381973"/>
                <a:gd name="connsiteX7" fmla="*/ 398408 w 568396"/>
                <a:gd name="connsiteY7" fmla="*/ 23621 h 1381973"/>
                <a:gd name="connsiteX8" fmla="*/ 27023 w 568396"/>
                <a:gd name="connsiteY8" fmla="*/ 23621 h 1381973"/>
                <a:gd name="connsiteX9" fmla="*/ 567466 w 568396"/>
                <a:gd name="connsiteY9" fmla="*/ 1365333 h 1381973"/>
                <a:gd name="connsiteX10" fmla="*/ 562112 w 568396"/>
                <a:gd name="connsiteY10" fmla="*/ 1380938 h 1381973"/>
                <a:gd name="connsiteX11" fmla="*/ 557775 w 568396"/>
                <a:gd name="connsiteY11" fmla="*/ 1381974 h 1381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8396" h="1381973">
                  <a:moveTo>
                    <a:pt x="557775" y="1381974"/>
                  </a:moveTo>
                  <a:cubicBezTo>
                    <a:pt x="553713" y="1381974"/>
                    <a:pt x="549838" y="1379373"/>
                    <a:pt x="548072" y="1374988"/>
                  </a:cubicBezTo>
                  <a:lnTo>
                    <a:pt x="927" y="16638"/>
                  </a:lnTo>
                  <a:cubicBezTo>
                    <a:pt x="-544" y="12986"/>
                    <a:pt x="-250" y="8749"/>
                    <a:pt x="1708" y="5389"/>
                  </a:cubicBezTo>
                  <a:cubicBezTo>
                    <a:pt x="3665" y="2028"/>
                    <a:pt x="7023" y="0"/>
                    <a:pt x="10624" y="0"/>
                  </a:cubicBezTo>
                  <a:lnTo>
                    <a:pt x="398408" y="0"/>
                  </a:lnTo>
                  <a:cubicBezTo>
                    <a:pt x="404276" y="0"/>
                    <a:pt x="409033" y="5288"/>
                    <a:pt x="409033" y="11811"/>
                  </a:cubicBezTo>
                  <a:cubicBezTo>
                    <a:pt x="409033" y="18333"/>
                    <a:pt x="404276" y="23621"/>
                    <a:pt x="398408" y="23621"/>
                  </a:cubicBezTo>
                  <a:lnTo>
                    <a:pt x="27023" y="23621"/>
                  </a:lnTo>
                  <a:lnTo>
                    <a:pt x="567466" y="1365333"/>
                  </a:lnTo>
                  <a:cubicBezTo>
                    <a:pt x="569865" y="1371288"/>
                    <a:pt x="567466" y="1378274"/>
                    <a:pt x="562112" y="1380938"/>
                  </a:cubicBezTo>
                  <a:cubicBezTo>
                    <a:pt x="560699" y="1381643"/>
                    <a:pt x="559225" y="1381974"/>
                    <a:pt x="557775" y="1381974"/>
                  </a:cubicBezTo>
                  <a:close/>
                </a:path>
              </a:pathLst>
            </a:custGeom>
            <a:grpFill/>
            <a:ln w="2654" cap="flat">
              <a:solidFill>
                <a:srgbClr val="9DAAE1"/>
              </a:solidFill>
              <a:prstDash val="solid"/>
              <a:miter/>
            </a:ln>
          </p:spPr>
          <p:txBody>
            <a:bodyPr rtlCol="0" anchor="ctr"/>
            <a:lstStyle/>
            <a:p>
              <a:endParaRPr lang="en-IN">
                <a:solidFill>
                  <a:srgbClr val="2A9D8F"/>
                </a:solidFill>
              </a:endParaRPr>
            </a:p>
          </p:txBody>
        </p:sp>
        <p:sp>
          <p:nvSpPr>
            <p:cNvPr id="164" name="Freeform: Shape 163">
              <a:extLst>
                <a:ext uri="{FF2B5EF4-FFF2-40B4-BE49-F238E27FC236}">
                  <a16:creationId xmlns:a16="http://schemas.microsoft.com/office/drawing/2014/main" id="{CCEB6AFC-0D2E-0EA3-5AAF-E76E5F095312}"/>
                </a:ext>
              </a:extLst>
            </p:cNvPr>
            <p:cNvSpPr/>
            <p:nvPr/>
          </p:nvSpPr>
          <p:spPr>
            <a:xfrm>
              <a:off x="5626661" y="620921"/>
              <a:ext cx="106242" cy="118106"/>
            </a:xfrm>
            <a:custGeom>
              <a:avLst/>
              <a:gdLst>
                <a:gd name="connsiteX0" fmla="*/ 106242 w 106242"/>
                <a:gd name="connsiteY0" fmla="*/ 59053 h 118106"/>
                <a:gd name="connsiteX1" fmla="*/ 53121 w 106242"/>
                <a:gd name="connsiteY1" fmla="*/ 118106 h 118106"/>
                <a:gd name="connsiteX2" fmla="*/ 0 w 106242"/>
                <a:gd name="connsiteY2" fmla="*/ 59053 h 118106"/>
                <a:gd name="connsiteX3" fmla="*/ 53121 w 106242"/>
                <a:gd name="connsiteY3" fmla="*/ 0 h 118106"/>
                <a:gd name="connsiteX4" fmla="*/ 106242 w 106242"/>
                <a:gd name="connsiteY4" fmla="*/ 59053 h 11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42" h="118106">
                  <a:moveTo>
                    <a:pt x="106242" y="59053"/>
                  </a:moveTo>
                  <a:cubicBezTo>
                    <a:pt x="106242" y="91667"/>
                    <a:pt x="82459" y="118106"/>
                    <a:pt x="53121" y="118106"/>
                  </a:cubicBezTo>
                  <a:cubicBezTo>
                    <a:pt x="23783" y="118106"/>
                    <a:pt x="0" y="91667"/>
                    <a:pt x="0" y="59053"/>
                  </a:cubicBezTo>
                  <a:cubicBezTo>
                    <a:pt x="0" y="26439"/>
                    <a:pt x="23783" y="0"/>
                    <a:pt x="53121" y="0"/>
                  </a:cubicBezTo>
                  <a:cubicBezTo>
                    <a:pt x="82459" y="0"/>
                    <a:pt x="106242" y="26439"/>
                    <a:pt x="106242" y="59053"/>
                  </a:cubicBezTo>
                  <a:close/>
                </a:path>
              </a:pathLst>
            </a:custGeom>
            <a:grpFill/>
            <a:ln w="2654" cap="flat">
              <a:solidFill>
                <a:srgbClr val="9DAAE1"/>
              </a:solidFill>
              <a:prstDash val="solid"/>
              <a:miter/>
            </a:ln>
          </p:spPr>
          <p:txBody>
            <a:bodyPr rtlCol="0" anchor="ctr"/>
            <a:lstStyle/>
            <a:p>
              <a:endParaRPr lang="en-IN">
                <a:solidFill>
                  <a:srgbClr val="2A9D8F"/>
                </a:solidFill>
              </a:endParaRPr>
            </a:p>
          </p:txBody>
        </p:sp>
        <p:sp>
          <p:nvSpPr>
            <p:cNvPr id="165" name="Freeform: Shape 164">
              <a:extLst>
                <a:ext uri="{FF2B5EF4-FFF2-40B4-BE49-F238E27FC236}">
                  <a16:creationId xmlns:a16="http://schemas.microsoft.com/office/drawing/2014/main" id="{1799776E-D218-983A-0775-ABDE098876C0}"/>
                </a:ext>
              </a:extLst>
            </p:cNvPr>
            <p:cNvSpPr/>
            <p:nvPr/>
          </p:nvSpPr>
          <p:spPr>
            <a:xfrm>
              <a:off x="4779379" y="620921"/>
              <a:ext cx="106242" cy="118106"/>
            </a:xfrm>
            <a:custGeom>
              <a:avLst/>
              <a:gdLst>
                <a:gd name="connsiteX0" fmla="*/ 106242 w 106242"/>
                <a:gd name="connsiteY0" fmla="*/ 59053 h 118106"/>
                <a:gd name="connsiteX1" fmla="*/ 53121 w 106242"/>
                <a:gd name="connsiteY1" fmla="*/ 118106 h 118106"/>
                <a:gd name="connsiteX2" fmla="*/ 0 w 106242"/>
                <a:gd name="connsiteY2" fmla="*/ 59053 h 118106"/>
                <a:gd name="connsiteX3" fmla="*/ 53121 w 106242"/>
                <a:gd name="connsiteY3" fmla="*/ 0 h 118106"/>
                <a:gd name="connsiteX4" fmla="*/ 106242 w 106242"/>
                <a:gd name="connsiteY4" fmla="*/ 59053 h 11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42" h="118106">
                  <a:moveTo>
                    <a:pt x="106242" y="59053"/>
                  </a:moveTo>
                  <a:cubicBezTo>
                    <a:pt x="106242" y="91667"/>
                    <a:pt x="82459" y="118106"/>
                    <a:pt x="53121" y="118106"/>
                  </a:cubicBezTo>
                  <a:cubicBezTo>
                    <a:pt x="23783" y="118106"/>
                    <a:pt x="0" y="91667"/>
                    <a:pt x="0" y="59053"/>
                  </a:cubicBezTo>
                  <a:cubicBezTo>
                    <a:pt x="0" y="26439"/>
                    <a:pt x="23783" y="0"/>
                    <a:pt x="53121" y="0"/>
                  </a:cubicBezTo>
                  <a:cubicBezTo>
                    <a:pt x="82459" y="0"/>
                    <a:pt x="106242" y="26439"/>
                    <a:pt x="106242" y="59053"/>
                  </a:cubicBezTo>
                  <a:close/>
                </a:path>
              </a:pathLst>
            </a:custGeom>
            <a:grpFill/>
            <a:ln w="2654" cap="flat">
              <a:solidFill>
                <a:srgbClr val="9DAAE1"/>
              </a:solidFill>
              <a:prstDash val="solid"/>
              <a:miter/>
            </a:ln>
          </p:spPr>
          <p:txBody>
            <a:bodyPr rtlCol="0" anchor="ctr"/>
            <a:lstStyle/>
            <a:p>
              <a:endParaRPr lang="en-IN">
                <a:solidFill>
                  <a:srgbClr val="2A9D8F"/>
                </a:solidFill>
              </a:endParaRPr>
            </a:p>
          </p:txBody>
        </p:sp>
        <p:sp>
          <p:nvSpPr>
            <p:cNvPr id="163" name="Freeform: Shape 162">
              <a:extLst>
                <a:ext uri="{FF2B5EF4-FFF2-40B4-BE49-F238E27FC236}">
                  <a16:creationId xmlns:a16="http://schemas.microsoft.com/office/drawing/2014/main" id="{83A95E93-FA5A-F59F-CB32-087845053231}"/>
                </a:ext>
              </a:extLst>
            </p:cNvPr>
            <p:cNvSpPr/>
            <p:nvPr/>
          </p:nvSpPr>
          <p:spPr>
            <a:xfrm>
              <a:off x="4808237" y="650447"/>
              <a:ext cx="895449" cy="1712544"/>
            </a:xfrm>
            <a:custGeom>
              <a:avLst/>
              <a:gdLst>
                <a:gd name="connsiteX0" fmla="*/ 895450 w 895449"/>
                <a:gd name="connsiteY0" fmla="*/ 59053 h 1712544"/>
                <a:gd name="connsiteX1" fmla="*/ 895450 w 895449"/>
                <a:gd name="connsiteY1" fmla="*/ 0 h 1712544"/>
                <a:gd name="connsiteX2" fmla="*/ 26919 w 895449"/>
                <a:gd name="connsiteY2" fmla="*/ 0 h 1712544"/>
                <a:gd name="connsiteX3" fmla="*/ 26919 w 895449"/>
                <a:gd name="connsiteY3" fmla="*/ 28213 h 1712544"/>
                <a:gd name="connsiteX4" fmla="*/ 0 w 895449"/>
                <a:gd name="connsiteY4" fmla="*/ 41544 h 1712544"/>
                <a:gd name="connsiteX5" fmla="*/ 632038 w 895449"/>
                <a:gd name="connsiteY5" fmla="*/ 1618851 h 1712544"/>
                <a:gd name="connsiteX6" fmla="*/ 621873 w 895449"/>
                <a:gd name="connsiteY6" fmla="*/ 1653492 h 1712544"/>
                <a:gd name="connsiteX7" fmla="*/ 674994 w 895449"/>
                <a:gd name="connsiteY7" fmla="*/ 1712545 h 1712544"/>
                <a:gd name="connsiteX8" fmla="*/ 728115 w 895449"/>
                <a:gd name="connsiteY8" fmla="*/ 1653492 h 1712544"/>
                <a:gd name="connsiteX9" fmla="*/ 680537 w 895449"/>
                <a:gd name="connsiteY9" fmla="*/ 1594763 h 1712544"/>
                <a:gd name="connsiteX10" fmla="*/ 65169 w 895449"/>
                <a:gd name="connsiteY10" fmla="*/ 59056 h 1712544"/>
                <a:gd name="connsiteX11" fmla="*/ 895450 w 895449"/>
                <a:gd name="connsiteY11" fmla="*/ 59056 h 171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449" h="1712544">
                  <a:moveTo>
                    <a:pt x="895450" y="59053"/>
                  </a:moveTo>
                  <a:lnTo>
                    <a:pt x="895450" y="0"/>
                  </a:lnTo>
                  <a:lnTo>
                    <a:pt x="26919" y="0"/>
                  </a:lnTo>
                  <a:lnTo>
                    <a:pt x="26919" y="28213"/>
                  </a:lnTo>
                  <a:lnTo>
                    <a:pt x="0" y="41544"/>
                  </a:lnTo>
                  <a:lnTo>
                    <a:pt x="632038" y="1618851"/>
                  </a:lnTo>
                  <a:cubicBezTo>
                    <a:pt x="625674" y="1628589"/>
                    <a:pt x="621873" y="1640532"/>
                    <a:pt x="621873" y="1653492"/>
                  </a:cubicBezTo>
                  <a:cubicBezTo>
                    <a:pt x="621873" y="1686107"/>
                    <a:pt x="645655" y="1712545"/>
                    <a:pt x="674994" y="1712545"/>
                  </a:cubicBezTo>
                  <a:cubicBezTo>
                    <a:pt x="704333" y="1712545"/>
                    <a:pt x="728115" y="1686107"/>
                    <a:pt x="728115" y="1653492"/>
                  </a:cubicBezTo>
                  <a:cubicBezTo>
                    <a:pt x="728115" y="1622958"/>
                    <a:pt x="707271" y="1597846"/>
                    <a:pt x="680537" y="1594763"/>
                  </a:cubicBezTo>
                  <a:lnTo>
                    <a:pt x="65169" y="59056"/>
                  </a:lnTo>
                  <a:lnTo>
                    <a:pt x="895450" y="59056"/>
                  </a:lnTo>
                  <a:close/>
                </a:path>
              </a:pathLst>
            </a:custGeom>
            <a:grpFill/>
            <a:ln w="2654" cap="flat">
              <a:solidFill>
                <a:srgbClr val="9DAAE1"/>
              </a:solidFill>
              <a:prstDash val="solid"/>
              <a:miter/>
            </a:ln>
          </p:spPr>
          <p:txBody>
            <a:bodyPr rtlCol="0" anchor="ctr"/>
            <a:lstStyle/>
            <a:p>
              <a:endParaRPr lang="en-IN">
                <a:solidFill>
                  <a:srgbClr val="2A9D8F"/>
                </a:solidFill>
              </a:endParaRPr>
            </a:p>
          </p:txBody>
        </p:sp>
      </p:grpSp>
      <p:grpSp>
        <p:nvGrpSpPr>
          <p:cNvPr id="2" name="Graphic 19" descr="A lamp shining light onto a desk">
            <a:extLst>
              <a:ext uri="{FF2B5EF4-FFF2-40B4-BE49-F238E27FC236}">
                <a16:creationId xmlns:a16="http://schemas.microsoft.com/office/drawing/2014/main" id="{0A0DF480-B0E2-164B-7F16-67BC0A629128}"/>
              </a:ext>
            </a:extLst>
          </p:cNvPr>
          <p:cNvGrpSpPr/>
          <p:nvPr/>
        </p:nvGrpSpPr>
        <p:grpSpPr>
          <a:xfrm>
            <a:off x="5100325" y="2173670"/>
            <a:ext cx="690574" cy="295265"/>
            <a:chOff x="5175132" y="2244883"/>
            <a:chExt cx="690574" cy="295265"/>
          </a:xfrm>
          <a:solidFill>
            <a:srgbClr val="2A9D8F"/>
          </a:solidFill>
        </p:grpSpPr>
        <p:sp>
          <p:nvSpPr>
            <p:cNvPr id="3" name="Freeform: Shape 2">
              <a:extLst>
                <a:ext uri="{FF2B5EF4-FFF2-40B4-BE49-F238E27FC236}">
                  <a16:creationId xmlns:a16="http://schemas.microsoft.com/office/drawing/2014/main" id="{1A9AED0F-210E-159C-6929-E9ACBC7C60AA}"/>
                </a:ext>
              </a:extLst>
            </p:cNvPr>
            <p:cNvSpPr/>
            <p:nvPr/>
          </p:nvSpPr>
          <p:spPr>
            <a:xfrm>
              <a:off x="5472610" y="2244883"/>
              <a:ext cx="111554" cy="206686"/>
            </a:xfrm>
            <a:custGeom>
              <a:avLst/>
              <a:gdLst>
                <a:gd name="connsiteX0" fmla="*/ 111554 w 111554"/>
                <a:gd name="connsiteY0" fmla="*/ 59053 h 206686"/>
                <a:gd name="connsiteX1" fmla="*/ 58433 w 111554"/>
                <a:gd name="connsiteY1" fmla="*/ 0 h 206686"/>
                <a:gd name="connsiteX2" fmla="*/ 10624 w 111554"/>
                <a:gd name="connsiteY2" fmla="*/ 0 h 206686"/>
                <a:gd name="connsiteX3" fmla="*/ 0 w 111554"/>
                <a:gd name="connsiteY3" fmla="*/ 88580 h 206686"/>
                <a:gd name="connsiteX4" fmla="*/ 0 w 111554"/>
                <a:gd name="connsiteY4" fmla="*/ 206686 h 206686"/>
                <a:gd name="connsiteX5" fmla="*/ 63745 w 111554"/>
                <a:gd name="connsiteY5" fmla="*/ 206686 h 206686"/>
                <a:gd name="connsiteX6" fmla="*/ 63745 w 111554"/>
                <a:gd name="connsiteY6" fmla="*/ 117808 h 206686"/>
                <a:gd name="connsiteX7" fmla="*/ 111554 w 111554"/>
                <a:gd name="connsiteY7" fmla="*/ 59053 h 20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554" h="206686">
                  <a:moveTo>
                    <a:pt x="111554" y="59053"/>
                  </a:moveTo>
                  <a:cubicBezTo>
                    <a:pt x="111554" y="26438"/>
                    <a:pt x="87772" y="0"/>
                    <a:pt x="58433" y="0"/>
                  </a:cubicBezTo>
                  <a:lnTo>
                    <a:pt x="10624" y="0"/>
                  </a:lnTo>
                  <a:lnTo>
                    <a:pt x="0" y="88580"/>
                  </a:lnTo>
                  <a:lnTo>
                    <a:pt x="0" y="206686"/>
                  </a:lnTo>
                  <a:lnTo>
                    <a:pt x="63745" y="206686"/>
                  </a:lnTo>
                  <a:lnTo>
                    <a:pt x="63745" y="117808"/>
                  </a:lnTo>
                  <a:cubicBezTo>
                    <a:pt x="90588" y="114844"/>
                    <a:pt x="111554" y="89675"/>
                    <a:pt x="111554" y="59053"/>
                  </a:cubicBezTo>
                  <a:close/>
                </a:path>
              </a:pathLst>
            </a:custGeom>
            <a:grpFill/>
            <a:ln w="2654"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CA10C670-1F83-8F24-BE19-708DC8F2F43D}"/>
                </a:ext>
              </a:extLst>
            </p:cNvPr>
            <p:cNvSpPr/>
            <p:nvPr/>
          </p:nvSpPr>
          <p:spPr>
            <a:xfrm>
              <a:off x="5175132" y="2433853"/>
              <a:ext cx="690574" cy="106295"/>
            </a:xfrm>
            <a:custGeom>
              <a:avLst/>
              <a:gdLst>
                <a:gd name="connsiteX0" fmla="*/ 0 w 690574"/>
                <a:gd name="connsiteY0" fmla="*/ 0 h 106295"/>
                <a:gd name="connsiteX1" fmla="*/ 690575 w 690574"/>
                <a:gd name="connsiteY1" fmla="*/ 0 h 106295"/>
                <a:gd name="connsiteX2" fmla="*/ 690575 w 690574"/>
                <a:gd name="connsiteY2" fmla="*/ 106296 h 106295"/>
                <a:gd name="connsiteX3" fmla="*/ 0 w 690574"/>
                <a:gd name="connsiteY3" fmla="*/ 106296 h 106295"/>
              </a:gdLst>
              <a:ahLst/>
              <a:cxnLst>
                <a:cxn ang="0">
                  <a:pos x="connsiteX0" y="connsiteY0"/>
                </a:cxn>
                <a:cxn ang="0">
                  <a:pos x="connsiteX1" y="connsiteY1"/>
                </a:cxn>
                <a:cxn ang="0">
                  <a:pos x="connsiteX2" y="connsiteY2"/>
                </a:cxn>
                <a:cxn ang="0">
                  <a:pos x="connsiteX3" y="connsiteY3"/>
                </a:cxn>
              </a:cxnLst>
              <a:rect l="l" t="t" r="r" b="b"/>
              <a:pathLst>
                <a:path w="690574" h="106295">
                  <a:moveTo>
                    <a:pt x="0" y="0"/>
                  </a:moveTo>
                  <a:lnTo>
                    <a:pt x="690575" y="0"/>
                  </a:lnTo>
                  <a:lnTo>
                    <a:pt x="690575" y="106296"/>
                  </a:lnTo>
                  <a:lnTo>
                    <a:pt x="0" y="106296"/>
                  </a:lnTo>
                  <a:close/>
                </a:path>
              </a:pathLst>
            </a:custGeom>
            <a:grpFill/>
            <a:ln w="2654" cap="flat">
              <a:noFill/>
              <a:prstDash val="solid"/>
              <a:miter/>
            </a:ln>
          </p:spPr>
          <p:txBody>
            <a:bodyPr rtlCol="0" anchor="ctr"/>
            <a:lstStyle/>
            <a:p>
              <a:endParaRPr lang="en-IN"/>
            </a:p>
          </p:txBody>
        </p:sp>
      </p:grpSp>
      <p:sp>
        <p:nvSpPr>
          <p:cNvPr id="5" name="TextBox 4">
            <a:extLst>
              <a:ext uri="{FF2B5EF4-FFF2-40B4-BE49-F238E27FC236}">
                <a16:creationId xmlns:a16="http://schemas.microsoft.com/office/drawing/2014/main" id="{043D2934-C17B-1E03-B0D8-33DEF795B1F5}"/>
              </a:ext>
            </a:extLst>
          </p:cNvPr>
          <p:cNvSpPr txBox="1"/>
          <p:nvPr/>
        </p:nvSpPr>
        <p:spPr>
          <a:xfrm>
            <a:off x="986585" y="3466142"/>
            <a:ext cx="2023152" cy="369332"/>
          </a:xfrm>
          <a:prstGeom prst="rect">
            <a:avLst/>
          </a:prstGeom>
          <a:solidFill>
            <a:schemeClr val="bg1">
              <a:lumMod val="85000"/>
            </a:schemeClr>
          </a:solidFill>
        </p:spPr>
        <p:txBody>
          <a:bodyPr wrap="square">
            <a:spAutoFit/>
          </a:bodyPr>
          <a:lstStyle/>
          <a:p>
            <a:pPr algn="ctr"/>
            <a:r>
              <a:rPr lang="en-IN" b="1" dirty="0">
                <a:solidFill>
                  <a:schemeClr val="bg1"/>
                </a:solidFill>
                <a:latin typeface="Nunito Sans" pitchFamily="2" charset="0"/>
              </a:rPr>
              <a:t>open a text file</a:t>
            </a:r>
            <a:endParaRPr lang="en-IN" b="1" i="0" dirty="0">
              <a:solidFill>
                <a:schemeClr val="bg1"/>
              </a:solidFill>
              <a:effectLst/>
              <a:latin typeface="Nunito Sans" pitchFamily="2" charset="0"/>
            </a:endParaRPr>
          </a:p>
        </p:txBody>
      </p:sp>
      <p:sp>
        <p:nvSpPr>
          <p:cNvPr id="6" name="TextBox 5">
            <a:extLst>
              <a:ext uri="{FF2B5EF4-FFF2-40B4-BE49-F238E27FC236}">
                <a16:creationId xmlns:a16="http://schemas.microsoft.com/office/drawing/2014/main" id="{38319C42-3364-B580-E334-8FD3F2D0CFB9}"/>
              </a:ext>
            </a:extLst>
          </p:cNvPr>
          <p:cNvSpPr txBox="1"/>
          <p:nvPr/>
        </p:nvSpPr>
        <p:spPr>
          <a:xfrm>
            <a:off x="3124082" y="3466142"/>
            <a:ext cx="6385861" cy="369332"/>
          </a:xfrm>
          <a:prstGeom prst="rect">
            <a:avLst/>
          </a:prstGeom>
          <a:solidFill>
            <a:schemeClr val="bg1">
              <a:lumMod val="85000"/>
            </a:schemeClr>
          </a:solidFill>
        </p:spPr>
        <p:txBody>
          <a:bodyPr wrap="square">
            <a:spAutoFit/>
          </a:bodyPr>
          <a:lstStyle/>
          <a:p>
            <a:r>
              <a:rPr lang="en-US" b="1" dirty="0">
                <a:solidFill>
                  <a:schemeClr val="bg1"/>
                </a:solidFill>
                <a:latin typeface="Nunito Sans" pitchFamily="2" charset="0"/>
              </a:rPr>
              <a:t>add the following data “this is the first line of my file”</a:t>
            </a:r>
            <a:endParaRPr lang="en-IN" b="1" i="0" dirty="0">
              <a:solidFill>
                <a:schemeClr val="bg1"/>
              </a:solidFill>
              <a:effectLst/>
              <a:latin typeface="Nunito Sans" pitchFamily="2" charset="0"/>
            </a:endParaRPr>
          </a:p>
        </p:txBody>
      </p:sp>
      <p:sp>
        <p:nvSpPr>
          <p:cNvPr id="7" name="TextBox 6">
            <a:extLst>
              <a:ext uri="{FF2B5EF4-FFF2-40B4-BE49-F238E27FC236}">
                <a16:creationId xmlns:a16="http://schemas.microsoft.com/office/drawing/2014/main" id="{FCE4128C-9988-FE44-EA6F-9669D06EA1AB}"/>
              </a:ext>
            </a:extLst>
          </p:cNvPr>
          <p:cNvSpPr txBox="1"/>
          <p:nvPr/>
        </p:nvSpPr>
        <p:spPr>
          <a:xfrm>
            <a:off x="9624289" y="3466142"/>
            <a:ext cx="2023152" cy="369332"/>
          </a:xfrm>
          <a:prstGeom prst="rect">
            <a:avLst/>
          </a:prstGeom>
          <a:solidFill>
            <a:schemeClr val="bg1">
              <a:lumMod val="85000"/>
            </a:schemeClr>
          </a:solidFill>
        </p:spPr>
        <p:txBody>
          <a:bodyPr wrap="square">
            <a:spAutoFit/>
          </a:bodyPr>
          <a:lstStyle/>
          <a:p>
            <a:pPr algn="ctr"/>
            <a:r>
              <a:rPr lang="en-IN" b="1" dirty="0">
                <a:solidFill>
                  <a:schemeClr val="bg1"/>
                </a:solidFill>
                <a:latin typeface="Nunito Sans" pitchFamily="2" charset="0"/>
              </a:rPr>
              <a:t>Save the file</a:t>
            </a:r>
            <a:endParaRPr lang="en-IN" b="1" i="0" dirty="0">
              <a:solidFill>
                <a:schemeClr val="bg1"/>
              </a:solidFill>
              <a:effectLst/>
              <a:latin typeface="Nunito Sans" pitchFamily="2" charset="0"/>
            </a:endParaRPr>
          </a:p>
        </p:txBody>
      </p:sp>
      <p:sp>
        <p:nvSpPr>
          <p:cNvPr id="9" name="TextBox 8">
            <a:extLst>
              <a:ext uri="{FF2B5EF4-FFF2-40B4-BE49-F238E27FC236}">
                <a16:creationId xmlns:a16="http://schemas.microsoft.com/office/drawing/2014/main" id="{6BAF26BC-B10F-6AA5-98B2-B51F3D83F90D}"/>
              </a:ext>
            </a:extLst>
          </p:cNvPr>
          <p:cNvSpPr txBox="1"/>
          <p:nvPr/>
        </p:nvSpPr>
        <p:spPr>
          <a:xfrm>
            <a:off x="90311" y="2819811"/>
            <a:ext cx="894819" cy="1015663"/>
          </a:xfrm>
          <a:prstGeom prst="rect">
            <a:avLst/>
          </a:prstGeom>
          <a:solidFill>
            <a:schemeClr val="bg1">
              <a:lumMod val="85000"/>
            </a:schemeClr>
          </a:solidFill>
        </p:spPr>
        <p:txBody>
          <a:bodyPr wrap="square">
            <a:spAutoFit/>
          </a:bodyPr>
          <a:lstStyle/>
          <a:p>
            <a:pPr algn="ctr"/>
            <a:r>
              <a:rPr lang="en-IN" sz="6000" b="1" dirty="0">
                <a:solidFill>
                  <a:schemeClr val="bg1"/>
                </a:solidFill>
                <a:latin typeface="Amasis MT Pro Black" panose="02040A04050005020304" pitchFamily="18" charset="0"/>
              </a:rPr>
              <a:t>1</a:t>
            </a:r>
            <a:endParaRPr lang="en-IN" sz="6000" b="1" i="0" dirty="0">
              <a:solidFill>
                <a:schemeClr val="bg1"/>
              </a:solidFill>
              <a:effectLst/>
              <a:latin typeface="Amasis MT Pro Black" panose="02040A04050005020304" pitchFamily="18" charset="0"/>
            </a:endParaRPr>
          </a:p>
        </p:txBody>
      </p:sp>
      <p:sp>
        <p:nvSpPr>
          <p:cNvPr id="10" name="TextBox 9">
            <a:extLst>
              <a:ext uri="{FF2B5EF4-FFF2-40B4-BE49-F238E27FC236}">
                <a16:creationId xmlns:a16="http://schemas.microsoft.com/office/drawing/2014/main" id="{CFCA233E-9BAE-6028-E2D5-82310A4E1E86}"/>
              </a:ext>
            </a:extLst>
          </p:cNvPr>
          <p:cNvSpPr txBox="1"/>
          <p:nvPr/>
        </p:nvSpPr>
        <p:spPr>
          <a:xfrm rot="16200000">
            <a:off x="-158107" y="3109108"/>
            <a:ext cx="740833" cy="369332"/>
          </a:xfrm>
          <a:prstGeom prst="rect">
            <a:avLst/>
          </a:prstGeom>
          <a:noFill/>
        </p:spPr>
        <p:txBody>
          <a:bodyPr wrap="square" rtlCol="0">
            <a:spAutoFit/>
          </a:bodyPr>
          <a:lstStyle/>
          <a:p>
            <a:r>
              <a:rPr lang="en-IN" b="1" dirty="0">
                <a:solidFill>
                  <a:schemeClr val="bg1"/>
                </a:solidFill>
              </a:rPr>
              <a:t>state</a:t>
            </a:r>
          </a:p>
        </p:txBody>
      </p:sp>
      <p:sp>
        <p:nvSpPr>
          <p:cNvPr id="14" name="TextBox 13">
            <a:extLst>
              <a:ext uri="{FF2B5EF4-FFF2-40B4-BE49-F238E27FC236}">
                <a16:creationId xmlns:a16="http://schemas.microsoft.com/office/drawing/2014/main" id="{F1EDEE70-2FE2-E76A-7528-6CFF7A90B0CA}"/>
              </a:ext>
            </a:extLst>
          </p:cNvPr>
          <p:cNvSpPr txBox="1"/>
          <p:nvPr/>
        </p:nvSpPr>
        <p:spPr>
          <a:xfrm>
            <a:off x="986585" y="4596882"/>
            <a:ext cx="2023152" cy="369332"/>
          </a:xfrm>
          <a:prstGeom prst="rect">
            <a:avLst/>
          </a:prstGeom>
          <a:solidFill>
            <a:schemeClr val="accent6">
              <a:lumMod val="60000"/>
              <a:lumOff val="40000"/>
            </a:schemeClr>
          </a:solidFill>
        </p:spPr>
        <p:txBody>
          <a:bodyPr wrap="square">
            <a:spAutoFit/>
          </a:bodyPr>
          <a:lstStyle/>
          <a:p>
            <a:pPr algn="ctr"/>
            <a:r>
              <a:rPr lang="en-IN" b="1" dirty="0">
                <a:solidFill>
                  <a:schemeClr val="bg1"/>
                </a:solidFill>
                <a:latin typeface="Nunito Sans" pitchFamily="2" charset="0"/>
              </a:rPr>
              <a:t>open a text file</a:t>
            </a:r>
            <a:endParaRPr lang="en-IN" b="1" i="0" dirty="0">
              <a:solidFill>
                <a:schemeClr val="bg1"/>
              </a:solidFill>
              <a:effectLst/>
              <a:latin typeface="Nunito Sans" pitchFamily="2" charset="0"/>
            </a:endParaRPr>
          </a:p>
        </p:txBody>
      </p:sp>
      <p:sp>
        <p:nvSpPr>
          <p:cNvPr id="15" name="TextBox 14">
            <a:extLst>
              <a:ext uri="{FF2B5EF4-FFF2-40B4-BE49-F238E27FC236}">
                <a16:creationId xmlns:a16="http://schemas.microsoft.com/office/drawing/2014/main" id="{43A4FB9B-6963-F1A9-3559-46D0E847D1AC}"/>
              </a:ext>
            </a:extLst>
          </p:cNvPr>
          <p:cNvSpPr txBox="1"/>
          <p:nvPr/>
        </p:nvSpPr>
        <p:spPr>
          <a:xfrm>
            <a:off x="3124082" y="4596882"/>
            <a:ext cx="6385861" cy="369332"/>
          </a:xfrm>
          <a:prstGeom prst="rect">
            <a:avLst/>
          </a:prstGeom>
          <a:solidFill>
            <a:schemeClr val="accent6">
              <a:lumMod val="60000"/>
              <a:lumOff val="40000"/>
            </a:schemeClr>
          </a:solidFill>
        </p:spPr>
        <p:txBody>
          <a:bodyPr wrap="square">
            <a:spAutoFit/>
          </a:bodyPr>
          <a:lstStyle/>
          <a:p>
            <a:r>
              <a:rPr lang="en-US" b="1" dirty="0">
                <a:solidFill>
                  <a:schemeClr val="bg1"/>
                </a:solidFill>
                <a:latin typeface="Nunito Sans" pitchFamily="2" charset="0"/>
              </a:rPr>
              <a:t>add the paragraph about “how did Krishna build Dwarka”</a:t>
            </a:r>
            <a:endParaRPr lang="en-IN" b="1" i="0" dirty="0">
              <a:solidFill>
                <a:schemeClr val="bg1"/>
              </a:solidFill>
              <a:effectLst/>
              <a:latin typeface="Nunito Sans" pitchFamily="2" charset="0"/>
            </a:endParaRPr>
          </a:p>
        </p:txBody>
      </p:sp>
      <p:sp>
        <p:nvSpPr>
          <p:cNvPr id="16" name="TextBox 15">
            <a:extLst>
              <a:ext uri="{FF2B5EF4-FFF2-40B4-BE49-F238E27FC236}">
                <a16:creationId xmlns:a16="http://schemas.microsoft.com/office/drawing/2014/main" id="{D0654451-FC28-9E8F-51CD-DCA98F055F22}"/>
              </a:ext>
            </a:extLst>
          </p:cNvPr>
          <p:cNvSpPr txBox="1"/>
          <p:nvPr/>
        </p:nvSpPr>
        <p:spPr>
          <a:xfrm>
            <a:off x="9624289" y="4596882"/>
            <a:ext cx="2023152" cy="369332"/>
          </a:xfrm>
          <a:prstGeom prst="rect">
            <a:avLst/>
          </a:prstGeom>
          <a:solidFill>
            <a:schemeClr val="accent6">
              <a:lumMod val="60000"/>
              <a:lumOff val="40000"/>
            </a:schemeClr>
          </a:solidFill>
        </p:spPr>
        <p:txBody>
          <a:bodyPr wrap="square">
            <a:spAutoFit/>
          </a:bodyPr>
          <a:lstStyle/>
          <a:p>
            <a:pPr algn="ctr"/>
            <a:r>
              <a:rPr lang="en-IN" b="1" dirty="0">
                <a:solidFill>
                  <a:schemeClr val="bg1"/>
                </a:solidFill>
                <a:latin typeface="Nunito Sans" pitchFamily="2" charset="0"/>
              </a:rPr>
              <a:t>Save the file</a:t>
            </a:r>
            <a:endParaRPr lang="en-IN" b="1" i="0" dirty="0">
              <a:solidFill>
                <a:schemeClr val="bg1"/>
              </a:solidFill>
              <a:effectLst/>
              <a:latin typeface="Nunito Sans" pitchFamily="2" charset="0"/>
            </a:endParaRPr>
          </a:p>
        </p:txBody>
      </p:sp>
      <p:sp>
        <p:nvSpPr>
          <p:cNvPr id="17" name="TextBox 16">
            <a:extLst>
              <a:ext uri="{FF2B5EF4-FFF2-40B4-BE49-F238E27FC236}">
                <a16:creationId xmlns:a16="http://schemas.microsoft.com/office/drawing/2014/main" id="{8A0FCF8C-1272-A3D2-3634-5ECDBCE0E381}"/>
              </a:ext>
            </a:extLst>
          </p:cNvPr>
          <p:cNvSpPr txBox="1"/>
          <p:nvPr/>
        </p:nvSpPr>
        <p:spPr>
          <a:xfrm>
            <a:off x="90311" y="3950551"/>
            <a:ext cx="894819" cy="1015663"/>
          </a:xfrm>
          <a:prstGeom prst="rect">
            <a:avLst/>
          </a:prstGeom>
          <a:solidFill>
            <a:schemeClr val="accent6">
              <a:lumMod val="60000"/>
              <a:lumOff val="40000"/>
            </a:schemeClr>
          </a:solidFill>
        </p:spPr>
        <p:txBody>
          <a:bodyPr wrap="square">
            <a:spAutoFit/>
          </a:bodyPr>
          <a:lstStyle/>
          <a:p>
            <a:pPr algn="ctr"/>
            <a:r>
              <a:rPr lang="en-IN" sz="6000" b="1" dirty="0">
                <a:solidFill>
                  <a:schemeClr val="bg1"/>
                </a:solidFill>
                <a:latin typeface="Amasis MT Pro Black" panose="02040A04050005020304" pitchFamily="18" charset="0"/>
              </a:rPr>
              <a:t>2</a:t>
            </a:r>
            <a:endParaRPr lang="en-IN" sz="6000" b="1" i="0" dirty="0">
              <a:solidFill>
                <a:schemeClr val="bg1"/>
              </a:solidFill>
              <a:effectLst/>
              <a:latin typeface="Amasis MT Pro Black" panose="02040A04050005020304" pitchFamily="18" charset="0"/>
            </a:endParaRPr>
          </a:p>
        </p:txBody>
      </p:sp>
      <p:sp>
        <p:nvSpPr>
          <p:cNvPr id="18" name="TextBox 17">
            <a:extLst>
              <a:ext uri="{FF2B5EF4-FFF2-40B4-BE49-F238E27FC236}">
                <a16:creationId xmlns:a16="http://schemas.microsoft.com/office/drawing/2014/main" id="{204C609E-7C40-BA09-2DD2-DB81C87AB4C4}"/>
              </a:ext>
            </a:extLst>
          </p:cNvPr>
          <p:cNvSpPr txBox="1"/>
          <p:nvPr/>
        </p:nvSpPr>
        <p:spPr>
          <a:xfrm rot="16200000">
            <a:off x="-158107" y="4239848"/>
            <a:ext cx="740833" cy="369332"/>
          </a:xfrm>
          <a:prstGeom prst="rect">
            <a:avLst/>
          </a:prstGeom>
          <a:noFill/>
        </p:spPr>
        <p:txBody>
          <a:bodyPr wrap="square" rtlCol="0">
            <a:spAutoFit/>
          </a:bodyPr>
          <a:lstStyle/>
          <a:p>
            <a:r>
              <a:rPr lang="en-IN" b="1" dirty="0">
                <a:solidFill>
                  <a:schemeClr val="bg1"/>
                </a:solidFill>
              </a:rPr>
              <a:t>state</a:t>
            </a:r>
          </a:p>
        </p:txBody>
      </p:sp>
      <p:sp>
        <p:nvSpPr>
          <p:cNvPr id="19" name="TextBox 18">
            <a:extLst>
              <a:ext uri="{FF2B5EF4-FFF2-40B4-BE49-F238E27FC236}">
                <a16:creationId xmlns:a16="http://schemas.microsoft.com/office/drawing/2014/main" id="{BE9CAB0C-D38A-D8BC-329A-98D10E3C9E25}"/>
              </a:ext>
            </a:extLst>
          </p:cNvPr>
          <p:cNvSpPr txBox="1"/>
          <p:nvPr/>
        </p:nvSpPr>
        <p:spPr>
          <a:xfrm>
            <a:off x="986587" y="5709366"/>
            <a:ext cx="2023152" cy="369332"/>
          </a:xfrm>
          <a:prstGeom prst="rect">
            <a:avLst/>
          </a:prstGeom>
          <a:solidFill>
            <a:schemeClr val="accent4">
              <a:lumMod val="60000"/>
              <a:lumOff val="40000"/>
            </a:schemeClr>
          </a:solidFill>
        </p:spPr>
        <p:txBody>
          <a:bodyPr wrap="square">
            <a:spAutoFit/>
          </a:bodyPr>
          <a:lstStyle/>
          <a:p>
            <a:pPr algn="ctr"/>
            <a:r>
              <a:rPr lang="en-IN" b="1" dirty="0">
                <a:solidFill>
                  <a:schemeClr val="bg1"/>
                </a:solidFill>
                <a:latin typeface="Nunito Sans" pitchFamily="2" charset="0"/>
              </a:rPr>
              <a:t>open a text file</a:t>
            </a:r>
            <a:endParaRPr lang="en-IN" b="1" i="0" dirty="0">
              <a:solidFill>
                <a:schemeClr val="bg1"/>
              </a:solidFill>
              <a:effectLst/>
              <a:latin typeface="Nunito Sans" pitchFamily="2" charset="0"/>
            </a:endParaRPr>
          </a:p>
        </p:txBody>
      </p:sp>
      <p:sp>
        <p:nvSpPr>
          <p:cNvPr id="20" name="TextBox 19">
            <a:extLst>
              <a:ext uri="{FF2B5EF4-FFF2-40B4-BE49-F238E27FC236}">
                <a16:creationId xmlns:a16="http://schemas.microsoft.com/office/drawing/2014/main" id="{857B224C-F2C6-3822-602F-F419B6E81FD2}"/>
              </a:ext>
            </a:extLst>
          </p:cNvPr>
          <p:cNvSpPr txBox="1"/>
          <p:nvPr/>
        </p:nvSpPr>
        <p:spPr>
          <a:xfrm>
            <a:off x="3124084" y="5709366"/>
            <a:ext cx="6385861" cy="369332"/>
          </a:xfrm>
          <a:prstGeom prst="rect">
            <a:avLst/>
          </a:prstGeom>
          <a:solidFill>
            <a:schemeClr val="accent4">
              <a:lumMod val="60000"/>
              <a:lumOff val="40000"/>
            </a:schemeClr>
          </a:solidFill>
        </p:spPr>
        <p:txBody>
          <a:bodyPr wrap="square">
            <a:spAutoFit/>
          </a:bodyPr>
          <a:lstStyle/>
          <a:p>
            <a:r>
              <a:rPr lang="en-US" b="1" dirty="0">
                <a:solidFill>
                  <a:schemeClr val="bg1"/>
                </a:solidFill>
                <a:latin typeface="Nunito Sans" pitchFamily="2" charset="0"/>
              </a:rPr>
              <a:t>Delete some words and replace words and add few words</a:t>
            </a:r>
            <a:endParaRPr lang="en-IN" b="1" i="0" dirty="0">
              <a:solidFill>
                <a:schemeClr val="bg1"/>
              </a:solidFill>
              <a:effectLst/>
              <a:latin typeface="Nunito Sans" pitchFamily="2" charset="0"/>
            </a:endParaRPr>
          </a:p>
        </p:txBody>
      </p:sp>
      <p:sp>
        <p:nvSpPr>
          <p:cNvPr id="21" name="TextBox 20">
            <a:extLst>
              <a:ext uri="{FF2B5EF4-FFF2-40B4-BE49-F238E27FC236}">
                <a16:creationId xmlns:a16="http://schemas.microsoft.com/office/drawing/2014/main" id="{7C7CCB43-F3A8-EE97-C62E-73A4FF7F0323}"/>
              </a:ext>
            </a:extLst>
          </p:cNvPr>
          <p:cNvSpPr txBox="1"/>
          <p:nvPr/>
        </p:nvSpPr>
        <p:spPr>
          <a:xfrm>
            <a:off x="9624291" y="5709366"/>
            <a:ext cx="2023152" cy="369332"/>
          </a:xfrm>
          <a:prstGeom prst="rect">
            <a:avLst/>
          </a:prstGeom>
          <a:solidFill>
            <a:schemeClr val="accent4">
              <a:lumMod val="60000"/>
              <a:lumOff val="40000"/>
            </a:schemeClr>
          </a:solidFill>
        </p:spPr>
        <p:txBody>
          <a:bodyPr wrap="square">
            <a:spAutoFit/>
          </a:bodyPr>
          <a:lstStyle/>
          <a:p>
            <a:pPr algn="ctr"/>
            <a:r>
              <a:rPr lang="en-IN" b="1" dirty="0">
                <a:solidFill>
                  <a:schemeClr val="bg1"/>
                </a:solidFill>
                <a:latin typeface="Nunito Sans" pitchFamily="2" charset="0"/>
              </a:rPr>
              <a:t>Save the file</a:t>
            </a:r>
            <a:endParaRPr lang="en-IN" b="1" i="0" dirty="0">
              <a:solidFill>
                <a:schemeClr val="bg1"/>
              </a:solidFill>
              <a:effectLst/>
              <a:latin typeface="Nunito Sans" pitchFamily="2" charset="0"/>
            </a:endParaRPr>
          </a:p>
        </p:txBody>
      </p:sp>
      <p:sp>
        <p:nvSpPr>
          <p:cNvPr id="22" name="TextBox 21">
            <a:extLst>
              <a:ext uri="{FF2B5EF4-FFF2-40B4-BE49-F238E27FC236}">
                <a16:creationId xmlns:a16="http://schemas.microsoft.com/office/drawing/2014/main" id="{6E64513C-1A87-9EDF-C7DA-2698F3C40FE5}"/>
              </a:ext>
            </a:extLst>
          </p:cNvPr>
          <p:cNvSpPr txBox="1"/>
          <p:nvPr/>
        </p:nvSpPr>
        <p:spPr>
          <a:xfrm>
            <a:off x="90313" y="5063035"/>
            <a:ext cx="894819" cy="1015663"/>
          </a:xfrm>
          <a:prstGeom prst="rect">
            <a:avLst/>
          </a:prstGeom>
          <a:solidFill>
            <a:schemeClr val="accent4">
              <a:lumMod val="60000"/>
              <a:lumOff val="40000"/>
            </a:schemeClr>
          </a:solidFill>
        </p:spPr>
        <p:txBody>
          <a:bodyPr wrap="square">
            <a:spAutoFit/>
          </a:bodyPr>
          <a:lstStyle/>
          <a:p>
            <a:pPr algn="ctr"/>
            <a:r>
              <a:rPr lang="en-IN" sz="6000" b="1" dirty="0">
                <a:solidFill>
                  <a:schemeClr val="bg1"/>
                </a:solidFill>
                <a:latin typeface="Amasis MT Pro Black" panose="02040A04050005020304" pitchFamily="18" charset="0"/>
              </a:rPr>
              <a:t>3</a:t>
            </a:r>
            <a:endParaRPr lang="en-IN" sz="6000" b="1" i="0" dirty="0">
              <a:solidFill>
                <a:schemeClr val="bg1"/>
              </a:solidFill>
              <a:effectLst/>
              <a:latin typeface="Amasis MT Pro Black" panose="02040A04050005020304" pitchFamily="18" charset="0"/>
            </a:endParaRPr>
          </a:p>
        </p:txBody>
      </p:sp>
      <p:sp>
        <p:nvSpPr>
          <p:cNvPr id="24" name="TextBox 23">
            <a:extLst>
              <a:ext uri="{FF2B5EF4-FFF2-40B4-BE49-F238E27FC236}">
                <a16:creationId xmlns:a16="http://schemas.microsoft.com/office/drawing/2014/main" id="{83428360-FFDA-82A9-5B2D-28F071EE2A97}"/>
              </a:ext>
            </a:extLst>
          </p:cNvPr>
          <p:cNvSpPr txBox="1"/>
          <p:nvPr/>
        </p:nvSpPr>
        <p:spPr>
          <a:xfrm rot="16200000">
            <a:off x="-158105" y="5352332"/>
            <a:ext cx="740833" cy="369332"/>
          </a:xfrm>
          <a:prstGeom prst="rect">
            <a:avLst/>
          </a:prstGeom>
          <a:noFill/>
        </p:spPr>
        <p:txBody>
          <a:bodyPr wrap="square" rtlCol="0">
            <a:spAutoFit/>
          </a:bodyPr>
          <a:lstStyle/>
          <a:p>
            <a:r>
              <a:rPr lang="en-IN" b="1" dirty="0">
                <a:solidFill>
                  <a:schemeClr val="bg1"/>
                </a:solidFill>
              </a:rPr>
              <a:t>state</a:t>
            </a:r>
          </a:p>
        </p:txBody>
      </p:sp>
      <p:sp>
        <p:nvSpPr>
          <p:cNvPr id="25" name="TextBox 24">
            <a:extLst>
              <a:ext uri="{FF2B5EF4-FFF2-40B4-BE49-F238E27FC236}">
                <a16:creationId xmlns:a16="http://schemas.microsoft.com/office/drawing/2014/main" id="{3FECA21B-919E-E680-4344-83F6FEF58428}"/>
              </a:ext>
            </a:extLst>
          </p:cNvPr>
          <p:cNvSpPr txBox="1"/>
          <p:nvPr/>
        </p:nvSpPr>
        <p:spPr>
          <a:xfrm>
            <a:off x="996419" y="2826554"/>
            <a:ext cx="10651022" cy="523220"/>
          </a:xfrm>
          <a:prstGeom prst="rect">
            <a:avLst/>
          </a:prstGeom>
          <a:solidFill>
            <a:schemeClr val="bg1">
              <a:lumMod val="95000"/>
            </a:schemeClr>
          </a:solidFill>
          <a:ln>
            <a:noFill/>
          </a:ln>
          <a:effectLst>
            <a:innerShdw blurRad="114300">
              <a:schemeClr val="bg1"/>
            </a:innerShdw>
          </a:effectLst>
        </p:spPr>
        <p:txBody>
          <a:bodyPr wrap="square" rtlCol="0">
            <a:spAutoFit/>
          </a:bodyPr>
          <a:lstStyle/>
          <a:p>
            <a:pPr algn="ctr"/>
            <a:r>
              <a:rPr lang="en-US" sz="2800" b="1" dirty="0">
                <a:ln>
                  <a:solidFill>
                    <a:schemeClr val="bg1">
                      <a:lumMod val="95000"/>
                    </a:schemeClr>
                  </a:solidFill>
                </a:ln>
                <a:solidFill>
                  <a:schemeClr val="bg1"/>
                </a:solidFill>
                <a:latin typeface="Amasis MT Pro Black" panose="02040A04050005020304" pitchFamily="18" charset="0"/>
              </a:rPr>
              <a:t>Assignment</a:t>
            </a:r>
          </a:p>
        </p:txBody>
      </p:sp>
    </p:spTree>
    <p:extLst>
      <p:ext uri="{BB962C8B-B14F-4D97-AF65-F5344CB8AC3E}">
        <p14:creationId xmlns:p14="http://schemas.microsoft.com/office/powerpoint/2010/main" val="1962695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par>
                                <p:cTn id="63" presetID="27" presetClass="emph" presetSubtype="0" repeatCount="indefinite" fill="remove" nodeType="withEffect">
                                  <p:stCondLst>
                                    <p:cond delay="0"/>
                                  </p:stCondLst>
                                  <p:iterate type="lt">
                                    <p:tmPct val="10000"/>
                                  </p:iterate>
                                  <p:childTnLst>
                                    <p:animClr clrSpc="rgb" dir="cw">
                                      <p:cBhvr override="childStyle">
                                        <p:cTn id="64" dur="250" autoRev="1" fill="remove"/>
                                        <p:tgtEl>
                                          <p:spTgt spid="25">
                                            <p:txEl>
                                              <p:pRg st="0" end="0"/>
                                            </p:txEl>
                                          </p:spTgt>
                                        </p:tgtEl>
                                        <p:attrNameLst>
                                          <p:attrName>style.color</p:attrName>
                                        </p:attrNameLst>
                                      </p:cBhvr>
                                      <p:to>
                                        <a:srgbClr val="06D6A0"/>
                                      </p:to>
                                    </p:animClr>
                                    <p:animClr clrSpc="rgb" dir="cw">
                                      <p:cBhvr>
                                        <p:cTn id="65" dur="250" autoRev="1" fill="remove"/>
                                        <p:tgtEl>
                                          <p:spTgt spid="25">
                                            <p:txEl>
                                              <p:pRg st="0" end="0"/>
                                            </p:txEl>
                                          </p:spTgt>
                                        </p:tgtEl>
                                        <p:attrNameLst>
                                          <p:attrName>fillcolor</p:attrName>
                                        </p:attrNameLst>
                                      </p:cBhvr>
                                      <p:to>
                                        <a:srgbClr val="06D6A0"/>
                                      </p:to>
                                    </p:animClr>
                                    <p:set>
                                      <p:cBhvr>
                                        <p:cTn id="66" dur="250" autoRev="1" fill="remove"/>
                                        <p:tgtEl>
                                          <p:spTgt spid="25">
                                            <p:txEl>
                                              <p:pRg st="0" end="0"/>
                                            </p:txEl>
                                          </p:spTgt>
                                        </p:tgtEl>
                                        <p:attrNameLst>
                                          <p:attrName>fill.type</p:attrName>
                                        </p:attrNameLst>
                                      </p:cBhvr>
                                      <p:to>
                                        <p:strVal val="solid"/>
                                      </p:to>
                                    </p:set>
                                    <p:set>
                                      <p:cBhvr>
                                        <p:cTn id="67" dur="250" autoRev="1" fill="remove"/>
                                        <p:tgtEl>
                                          <p:spTgt spid="2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4" grpId="0" animBg="1"/>
      <p:bldP spid="15" grpId="0" animBg="1"/>
      <p:bldP spid="16" grpId="0" animBg="1"/>
      <p:bldP spid="17" grpId="0" animBg="1"/>
      <p:bldP spid="19" grpId="0" animBg="1"/>
      <p:bldP spid="2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7" name="Freeform: Shape 146">
            <a:extLst>
              <a:ext uri="{FF2B5EF4-FFF2-40B4-BE49-F238E27FC236}">
                <a16:creationId xmlns:a16="http://schemas.microsoft.com/office/drawing/2014/main" id="{CA4B3558-05E8-E30D-BC6B-395544916A5C}"/>
              </a:ext>
            </a:extLst>
          </p:cNvPr>
          <p:cNvSpPr/>
          <p:nvPr/>
        </p:nvSpPr>
        <p:spPr>
          <a:xfrm>
            <a:off x="4668612" y="480014"/>
            <a:ext cx="2087245" cy="1470256"/>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sp>
        <p:nvSpPr>
          <p:cNvPr id="140" name="Footer Placeholder 3">
            <a:extLst>
              <a:ext uri="{FF2B5EF4-FFF2-40B4-BE49-F238E27FC236}">
                <a16:creationId xmlns:a16="http://schemas.microsoft.com/office/drawing/2014/main" id="{81A965D1-CC95-5968-D421-E362E9CB96F8}"/>
              </a:ext>
            </a:extLst>
          </p:cNvPr>
          <p:cNvSpPr>
            <a:spLocks noGrp="1"/>
          </p:cNvSpPr>
          <p:nvPr>
            <p:ph type="ftr" sz="quarter" idx="11"/>
          </p:nvPr>
        </p:nvSpPr>
        <p:spPr>
          <a:xfrm>
            <a:off x="4508500" y="6424771"/>
            <a:ext cx="4114800" cy="365123"/>
          </a:xfrm>
        </p:spPr>
        <p:txBody>
          <a:bodyPr/>
          <a:lstStyle/>
          <a:p>
            <a:r>
              <a:rPr lang="en-IN" dirty="0"/>
              <a:t>IMLAIC - Surya Charan Teja - Deputy Manager Data Scientist</a:t>
            </a:r>
          </a:p>
        </p:txBody>
      </p:sp>
      <p:sp>
        <p:nvSpPr>
          <p:cNvPr id="141" name="TextBox 140">
            <a:extLst>
              <a:ext uri="{FF2B5EF4-FFF2-40B4-BE49-F238E27FC236}">
                <a16:creationId xmlns:a16="http://schemas.microsoft.com/office/drawing/2014/main" id="{DCF71D71-6BEE-99A2-F3D6-CDB9CB4D1444}"/>
              </a:ext>
            </a:extLst>
          </p:cNvPr>
          <p:cNvSpPr txBox="1"/>
          <p:nvPr/>
        </p:nvSpPr>
        <p:spPr>
          <a:xfrm>
            <a:off x="3985409" y="68106"/>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sp>
        <p:nvSpPr>
          <p:cNvPr id="6" name="Freeform: Shape 5">
            <a:extLst>
              <a:ext uri="{FF2B5EF4-FFF2-40B4-BE49-F238E27FC236}">
                <a16:creationId xmlns:a16="http://schemas.microsoft.com/office/drawing/2014/main" id="{BC1682D8-0B95-9702-2779-782D35AEE6C4}"/>
              </a:ext>
            </a:extLst>
          </p:cNvPr>
          <p:cNvSpPr/>
          <p:nvPr/>
        </p:nvSpPr>
        <p:spPr>
          <a:xfrm>
            <a:off x="5445039" y="460371"/>
            <a:ext cx="469075" cy="5237325"/>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gradFill>
            <a:gsLst>
              <a:gs pos="3000">
                <a:srgbClr val="FFC8DD"/>
              </a:gs>
              <a:gs pos="94000">
                <a:srgbClr val="FFFFFF"/>
              </a:gs>
              <a:gs pos="30000">
                <a:srgbClr val="FFC8DD">
                  <a:alpha val="14000"/>
                </a:srgbClr>
              </a:gs>
            </a:gsLst>
            <a:lin ang="5400000" scaled="1"/>
          </a:gradFill>
          <a:ln w="2654" cap="flat">
            <a:noFill/>
            <a:prstDash val="solid"/>
            <a:miter/>
          </a:ln>
        </p:spPr>
        <p:txBody>
          <a:bodyPr rtlCol="0" anchor="ctr"/>
          <a:lstStyle/>
          <a:p>
            <a:endParaRPr lang="en-IN"/>
          </a:p>
        </p:txBody>
      </p:sp>
      <p:sp>
        <p:nvSpPr>
          <p:cNvPr id="142" name="TextBox 141">
            <a:extLst>
              <a:ext uri="{FF2B5EF4-FFF2-40B4-BE49-F238E27FC236}">
                <a16:creationId xmlns:a16="http://schemas.microsoft.com/office/drawing/2014/main" id="{2C6B2AE0-F7AD-1BA5-AFCE-EF2B554F5D2B}"/>
              </a:ext>
            </a:extLst>
          </p:cNvPr>
          <p:cNvSpPr txBox="1"/>
          <p:nvPr/>
        </p:nvSpPr>
        <p:spPr>
          <a:xfrm>
            <a:off x="1007420" y="515519"/>
            <a:ext cx="10602686"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VCS and their types</a:t>
            </a:r>
            <a:endParaRPr lang="en-IN" sz="3600" b="1" dirty="0">
              <a:ln>
                <a:solidFill>
                  <a:srgbClr val="DADADA"/>
                </a:solidFill>
              </a:ln>
              <a:solidFill>
                <a:schemeClr val="bg1">
                  <a:lumMod val="75000"/>
                </a:schemeClr>
              </a:solidFill>
              <a:latin typeface="Amasis MT Pro Black" panose="02040A04050005020304" pitchFamily="18" charset="0"/>
            </a:endParaRPr>
          </a:p>
        </p:txBody>
      </p:sp>
      <p:sp>
        <p:nvSpPr>
          <p:cNvPr id="19" name="TextBox 18">
            <a:extLst>
              <a:ext uri="{FF2B5EF4-FFF2-40B4-BE49-F238E27FC236}">
                <a16:creationId xmlns:a16="http://schemas.microsoft.com/office/drawing/2014/main" id="{7E57C09F-A89A-DF8E-7F23-DB20486E7191}"/>
              </a:ext>
            </a:extLst>
          </p:cNvPr>
          <p:cNvSpPr txBox="1"/>
          <p:nvPr/>
        </p:nvSpPr>
        <p:spPr>
          <a:xfrm>
            <a:off x="764695" y="1417685"/>
            <a:ext cx="4384244" cy="400110"/>
          </a:xfrm>
          <a:prstGeom prst="rect">
            <a:avLst/>
          </a:prstGeom>
          <a:noFill/>
        </p:spPr>
        <p:txBody>
          <a:bodyPr wrap="square">
            <a:spAutoFit/>
          </a:bodyPr>
          <a:lstStyle/>
          <a:p>
            <a:pPr>
              <a:spcBef>
                <a:spcPts val="800"/>
              </a:spcBef>
              <a:spcAft>
                <a:spcPts val="460"/>
              </a:spcAft>
            </a:pPr>
            <a:r>
              <a:rPr lang="en-US" sz="2000" b="1" dirty="0">
                <a:solidFill>
                  <a:srgbClr val="EF476F"/>
                </a:solidFill>
                <a:latin typeface="Amasis MT Pro Black" panose="02040A04050005020304" pitchFamily="18" charset="0"/>
                <a:ea typeface="Times New Roman" panose="02020603050405020304" pitchFamily="18" charset="0"/>
                <a:cs typeface="Times New Roman" panose="02020603050405020304" pitchFamily="18" charset="0"/>
              </a:rPr>
              <a:t>What are the Goals of VCS?</a:t>
            </a:r>
            <a:endParaRPr lang="en-IN" sz="1400" b="1" dirty="0">
              <a:solidFill>
                <a:srgbClr val="EF476F"/>
              </a:solidFill>
              <a:effectLst/>
              <a:latin typeface="Amasis MT Pro Black" panose="02040A04050005020304" pitchFamily="18" charset="0"/>
              <a:ea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80059FCF-9EB6-ED46-1FB6-EB2E5EC71A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289" y="1419960"/>
            <a:ext cx="573213" cy="573210"/>
          </a:xfrm>
          <a:prstGeom prst="rect">
            <a:avLst/>
          </a:prstGeom>
        </p:spPr>
      </p:pic>
      <p:sp>
        <p:nvSpPr>
          <p:cNvPr id="24" name="TextBox 23">
            <a:extLst>
              <a:ext uri="{FF2B5EF4-FFF2-40B4-BE49-F238E27FC236}">
                <a16:creationId xmlns:a16="http://schemas.microsoft.com/office/drawing/2014/main" id="{33051106-7F26-6455-B1B5-0D208D8A9928}"/>
              </a:ext>
            </a:extLst>
          </p:cNvPr>
          <p:cNvSpPr txBox="1"/>
          <p:nvPr/>
        </p:nvSpPr>
        <p:spPr>
          <a:xfrm>
            <a:off x="764695" y="1785137"/>
            <a:ext cx="3607817" cy="830997"/>
          </a:xfrm>
          <a:prstGeom prst="rect">
            <a:avLst/>
          </a:prstGeom>
          <a:noFill/>
        </p:spPr>
        <p:txBody>
          <a:bodyPr wrap="square">
            <a:spAutoFit/>
          </a:bodyPr>
          <a:lstStyle/>
          <a:p>
            <a:pPr marL="228600" indent="-228600">
              <a:buFont typeface="+mj-lt"/>
              <a:buAutoNum type="arabicPeriod"/>
            </a:pPr>
            <a:r>
              <a:rPr lang="en-US" sz="1200" dirty="0"/>
              <a:t>Allow collaboration of developers' code. </a:t>
            </a:r>
          </a:p>
          <a:p>
            <a:pPr marL="228600" indent="-228600">
              <a:buFont typeface="+mj-lt"/>
              <a:buAutoNum type="arabicPeriod"/>
            </a:pPr>
            <a:r>
              <a:rPr lang="en-US" sz="1200" dirty="0"/>
              <a:t>Retrieve the code. </a:t>
            </a:r>
          </a:p>
          <a:p>
            <a:pPr marL="228600" indent="-228600">
              <a:buFont typeface="+mj-lt"/>
              <a:buAutoNum type="arabicPeriod"/>
            </a:pPr>
            <a:r>
              <a:rPr lang="en-US" sz="1200" dirty="0"/>
              <a:t>Version the code. </a:t>
            </a:r>
          </a:p>
          <a:p>
            <a:pPr marL="228600" indent="-228600">
              <a:buFont typeface="+mj-lt"/>
              <a:buAutoNum type="arabicPeriod"/>
            </a:pPr>
            <a:r>
              <a:rPr lang="en-US" sz="1200" dirty="0"/>
              <a:t>Track code changes.</a:t>
            </a:r>
          </a:p>
        </p:txBody>
      </p:sp>
      <p:sp>
        <p:nvSpPr>
          <p:cNvPr id="28" name="TextBox 27">
            <a:extLst>
              <a:ext uri="{FF2B5EF4-FFF2-40B4-BE49-F238E27FC236}">
                <a16:creationId xmlns:a16="http://schemas.microsoft.com/office/drawing/2014/main" id="{7E0B9F4E-3A37-1FFB-7702-25F05945C953}"/>
              </a:ext>
            </a:extLst>
          </p:cNvPr>
          <p:cNvSpPr txBox="1"/>
          <p:nvPr/>
        </p:nvSpPr>
        <p:spPr>
          <a:xfrm>
            <a:off x="764695" y="2667165"/>
            <a:ext cx="4591072" cy="523220"/>
          </a:xfrm>
          <a:prstGeom prst="rect">
            <a:avLst/>
          </a:prstGeom>
          <a:noFill/>
        </p:spPr>
        <p:txBody>
          <a:bodyPr wrap="square">
            <a:spAutoFit/>
          </a:bodyPr>
          <a:lstStyle/>
          <a:p>
            <a:pPr fontAlgn="base"/>
            <a:r>
              <a:rPr lang="en-US" sz="1400" dirty="0"/>
              <a:t>Systems for version control can be briefly described as tools to keep track of changes in files.</a:t>
            </a:r>
          </a:p>
        </p:txBody>
      </p:sp>
      <p:pic>
        <p:nvPicPr>
          <p:cNvPr id="3" name="Picture 2" descr="Shape&#10;&#10;Description automatically generated with low confidence">
            <a:extLst>
              <a:ext uri="{FF2B5EF4-FFF2-40B4-BE49-F238E27FC236}">
                <a16:creationId xmlns:a16="http://schemas.microsoft.com/office/drawing/2014/main" id="{AA79A47F-41AD-ACA2-29EC-585B3CFDE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947" y="2668347"/>
            <a:ext cx="464355" cy="464355"/>
          </a:xfrm>
          <a:prstGeom prst="rect">
            <a:avLst/>
          </a:prstGeom>
        </p:spPr>
      </p:pic>
      <p:sp>
        <p:nvSpPr>
          <p:cNvPr id="4" name="TextBox 3">
            <a:extLst>
              <a:ext uri="{FF2B5EF4-FFF2-40B4-BE49-F238E27FC236}">
                <a16:creationId xmlns:a16="http://schemas.microsoft.com/office/drawing/2014/main" id="{7DB861C7-E03E-9E7A-4E6A-3ECFF1859284}"/>
              </a:ext>
            </a:extLst>
          </p:cNvPr>
          <p:cNvSpPr txBox="1"/>
          <p:nvPr/>
        </p:nvSpPr>
        <p:spPr>
          <a:xfrm>
            <a:off x="754918" y="3242504"/>
            <a:ext cx="4591072" cy="738664"/>
          </a:xfrm>
          <a:prstGeom prst="rect">
            <a:avLst/>
          </a:prstGeom>
          <a:noFill/>
        </p:spPr>
        <p:txBody>
          <a:bodyPr wrap="square">
            <a:spAutoFit/>
          </a:bodyPr>
          <a:lstStyle/>
          <a:p>
            <a:pPr fontAlgn="base"/>
            <a:r>
              <a:rPr lang="en-US" sz="1400" dirty="0"/>
              <a:t>It thereby becomes easier both to find old versions of files and to be multiple people working on the same collection of files at the same time.</a:t>
            </a:r>
          </a:p>
        </p:txBody>
      </p:sp>
      <p:pic>
        <p:nvPicPr>
          <p:cNvPr id="5" name="Picture 4" descr="Shape&#10;&#10;Description automatically generated with low confidence">
            <a:extLst>
              <a:ext uri="{FF2B5EF4-FFF2-40B4-BE49-F238E27FC236}">
                <a16:creationId xmlns:a16="http://schemas.microsoft.com/office/drawing/2014/main" id="{DA8EFC44-4C9D-582A-96C2-B41D6C3069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170" y="3351408"/>
            <a:ext cx="464355" cy="464355"/>
          </a:xfrm>
          <a:prstGeom prst="rect">
            <a:avLst/>
          </a:prstGeom>
        </p:spPr>
      </p:pic>
      <p:sp>
        <p:nvSpPr>
          <p:cNvPr id="7" name="TextBox 6">
            <a:extLst>
              <a:ext uri="{FF2B5EF4-FFF2-40B4-BE49-F238E27FC236}">
                <a16:creationId xmlns:a16="http://schemas.microsoft.com/office/drawing/2014/main" id="{FBD9EB86-D6DB-6712-0791-0D7A99C94772}"/>
              </a:ext>
            </a:extLst>
          </p:cNvPr>
          <p:cNvSpPr txBox="1"/>
          <p:nvPr/>
        </p:nvSpPr>
        <p:spPr>
          <a:xfrm>
            <a:off x="754918" y="4011515"/>
            <a:ext cx="4591072" cy="523220"/>
          </a:xfrm>
          <a:prstGeom prst="rect">
            <a:avLst/>
          </a:prstGeom>
          <a:noFill/>
        </p:spPr>
        <p:txBody>
          <a:bodyPr wrap="square">
            <a:spAutoFit/>
          </a:bodyPr>
          <a:lstStyle/>
          <a:p>
            <a:pPr fontAlgn="base"/>
            <a:r>
              <a:rPr lang="en-US" sz="1400" dirty="0"/>
              <a:t>Most version control systems are built either on a client-server architecture, or on a distributed architecture</a:t>
            </a:r>
          </a:p>
        </p:txBody>
      </p:sp>
      <p:pic>
        <p:nvPicPr>
          <p:cNvPr id="8" name="Picture 7" descr="Shape&#10;&#10;Description automatically generated with low confidence">
            <a:extLst>
              <a:ext uri="{FF2B5EF4-FFF2-40B4-BE49-F238E27FC236}">
                <a16:creationId xmlns:a16="http://schemas.microsoft.com/office/drawing/2014/main" id="{F9487B72-88BF-E6DE-0A22-A8496C6B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170" y="4012697"/>
            <a:ext cx="464355" cy="464355"/>
          </a:xfrm>
          <a:prstGeom prst="rect">
            <a:avLst/>
          </a:prstGeom>
        </p:spPr>
      </p:pic>
      <p:pic>
        <p:nvPicPr>
          <p:cNvPr id="9" name="Picture 8">
            <a:extLst>
              <a:ext uri="{FF2B5EF4-FFF2-40B4-BE49-F238E27FC236}">
                <a16:creationId xmlns:a16="http://schemas.microsoft.com/office/drawing/2014/main" id="{82DBB2F7-798B-B4E8-620A-36B0A6C90B2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21289" y="4545568"/>
            <a:ext cx="573210" cy="573210"/>
          </a:xfrm>
          <a:prstGeom prst="rect">
            <a:avLst/>
          </a:prstGeom>
        </p:spPr>
      </p:pic>
      <p:sp>
        <p:nvSpPr>
          <p:cNvPr id="10" name="TextBox 9">
            <a:extLst>
              <a:ext uri="{FF2B5EF4-FFF2-40B4-BE49-F238E27FC236}">
                <a16:creationId xmlns:a16="http://schemas.microsoft.com/office/drawing/2014/main" id="{46C25CBF-613E-321B-E9C7-7FCBB9ECA26C}"/>
              </a:ext>
            </a:extLst>
          </p:cNvPr>
          <p:cNvSpPr txBox="1"/>
          <p:nvPr/>
        </p:nvSpPr>
        <p:spPr>
          <a:xfrm>
            <a:off x="754917" y="5092837"/>
            <a:ext cx="4591072" cy="1169551"/>
          </a:xfrm>
          <a:prstGeom prst="rect">
            <a:avLst/>
          </a:prstGeom>
          <a:noFill/>
        </p:spPr>
        <p:txBody>
          <a:bodyPr wrap="square">
            <a:spAutoFit/>
          </a:bodyPr>
          <a:lstStyle/>
          <a:p>
            <a:pPr marL="285750" indent="-285750">
              <a:buFont typeface="Wingdings" panose="05000000000000000000" pitchFamily="2" charset="2"/>
              <a:buChar char="q"/>
            </a:pPr>
            <a:r>
              <a:rPr lang="en-US" sz="1400" dirty="0"/>
              <a:t>They can be used to keep track of large software products like the Linux kernel or the Android operating system, </a:t>
            </a:r>
          </a:p>
          <a:p>
            <a:pPr marL="285750" indent="-285750">
              <a:buFont typeface="Wingdings" panose="05000000000000000000" pitchFamily="2" charset="2"/>
              <a:buChar char="q"/>
            </a:pPr>
            <a:r>
              <a:rPr lang="en-US" sz="1400" dirty="0"/>
              <a:t>but they are also very useful even in small one-person projects like those faced in a programming course.</a:t>
            </a:r>
          </a:p>
        </p:txBody>
      </p:sp>
      <p:sp>
        <p:nvSpPr>
          <p:cNvPr id="12" name="TextBox 11">
            <a:extLst>
              <a:ext uri="{FF2B5EF4-FFF2-40B4-BE49-F238E27FC236}">
                <a16:creationId xmlns:a16="http://schemas.microsoft.com/office/drawing/2014/main" id="{15843D74-C622-EC75-9C67-FB9E8A959475}"/>
              </a:ext>
            </a:extLst>
          </p:cNvPr>
          <p:cNvSpPr txBox="1"/>
          <p:nvPr/>
        </p:nvSpPr>
        <p:spPr>
          <a:xfrm>
            <a:off x="794501" y="4708760"/>
            <a:ext cx="4384244" cy="400110"/>
          </a:xfrm>
          <a:prstGeom prst="rect">
            <a:avLst/>
          </a:prstGeom>
          <a:noFill/>
        </p:spPr>
        <p:txBody>
          <a:bodyPr wrap="square">
            <a:spAutoFit/>
          </a:bodyPr>
          <a:lstStyle/>
          <a:p>
            <a:pPr>
              <a:spcBef>
                <a:spcPts val="800"/>
              </a:spcBef>
              <a:spcAft>
                <a:spcPts val="460"/>
              </a:spcAft>
            </a:pPr>
            <a:r>
              <a:rPr lang="en-US" sz="2000" b="1" dirty="0">
                <a:solidFill>
                  <a:srgbClr val="EF476F"/>
                </a:solidFill>
                <a:latin typeface="Amasis MT Pro Black" panose="02040A04050005020304" pitchFamily="18" charset="0"/>
                <a:ea typeface="Times New Roman" panose="02020603050405020304" pitchFamily="18" charset="0"/>
                <a:cs typeface="Times New Roman" panose="02020603050405020304" pitchFamily="18" charset="0"/>
              </a:rPr>
              <a:t>What are the Uses?</a:t>
            </a:r>
            <a:endParaRPr lang="en-IN" sz="1400" b="1" dirty="0">
              <a:solidFill>
                <a:srgbClr val="EF476F"/>
              </a:solidFill>
              <a:effectLst/>
              <a:latin typeface="Amasis MT Pro Black" panose="02040A04050005020304" pitchFamily="18" charset="0"/>
              <a:ea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8C6390DF-3D20-DF56-8300-A5AB1CEDBB74}"/>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rcRect/>
          <a:stretch/>
        </p:blipFill>
        <p:spPr>
          <a:xfrm>
            <a:off x="6156913" y="1425089"/>
            <a:ext cx="573210" cy="573210"/>
          </a:xfrm>
          <a:prstGeom prst="rect">
            <a:avLst/>
          </a:prstGeom>
        </p:spPr>
      </p:pic>
      <p:sp>
        <p:nvSpPr>
          <p:cNvPr id="21" name="TextBox 20">
            <a:extLst>
              <a:ext uri="{FF2B5EF4-FFF2-40B4-BE49-F238E27FC236}">
                <a16:creationId xmlns:a16="http://schemas.microsoft.com/office/drawing/2014/main" id="{C2DFBD59-755B-0E0C-6693-B753997D88FB}"/>
              </a:ext>
            </a:extLst>
          </p:cNvPr>
          <p:cNvSpPr txBox="1"/>
          <p:nvPr/>
        </p:nvSpPr>
        <p:spPr>
          <a:xfrm>
            <a:off x="6690540" y="1896156"/>
            <a:ext cx="4919565" cy="954107"/>
          </a:xfrm>
          <a:prstGeom prst="rect">
            <a:avLst/>
          </a:prstGeom>
          <a:noFill/>
        </p:spPr>
        <p:txBody>
          <a:bodyPr wrap="square">
            <a:spAutoFit/>
          </a:bodyPr>
          <a:lstStyle/>
          <a:p>
            <a:pPr marL="171450" indent="-171450">
              <a:buFont typeface="Wingdings" panose="05000000000000000000" pitchFamily="2" charset="2"/>
              <a:buChar char="q"/>
            </a:pPr>
            <a:r>
              <a:rPr lang="en-US" sz="1400" dirty="0"/>
              <a:t>They can be used to keep track of large software products like the Linux kernel or the Android operating system, </a:t>
            </a:r>
          </a:p>
          <a:p>
            <a:pPr marL="171450" indent="-171450">
              <a:buFont typeface="Wingdings" panose="05000000000000000000" pitchFamily="2" charset="2"/>
              <a:buChar char="q"/>
            </a:pPr>
            <a:r>
              <a:rPr lang="en-US" sz="1400" dirty="0"/>
              <a:t>but they are also very useful even in small one-person projects like those faced in a programming course.</a:t>
            </a:r>
          </a:p>
        </p:txBody>
      </p:sp>
      <p:sp>
        <p:nvSpPr>
          <p:cNvPr id="22" name="TextBox 21">
            <a:extLst>
              <a:ext uri="{FF2B5EF4-FFF2-40B4-BE49-F238E27FC236}">
                <a16:creationId xmlns:a16="http://schemas.microsoft.com/office/drawing/2014/main" id="{4078D27E-3557-821E-5A5B-C8E7A0B89F75}"/>
              </a:ext>
            </a:extLst>
          </p:cNvPr>
          <p:cNvSpPr txBox="1"/>
          <p:nvPr/>
        </p:nvSpPr>
        <p:spPr>
          <a:xfrm>
            <a:off x="6730125" y="1512079"/>
            <a:ext cx="4762246" cy="400110"/>
          </a:xfrm>
          <a:prstGeom prst="rect">
            <a:avLst/>
          </a:prstGeom>
          <a:noFill/>
        </p:spPr>
        <p:txBody>
          <a:bodyPr wrap="square">
            <a:spAutoFit/>
          </a:bodyPr>
          <a:lstStyle/>
          <a:p>
            <a:pPr>
              <a:spcBef>
                <a:spcPts val="800"/>
              </a:spcBef>
              <a:spcAft>
                <a:spcPts val="460"/>
              </a:spcAft>
            </a:pPr>
            <a:r>
              <a:rPr lang="en-US" sz="2000" b="1" dirty="0">
                <a:solidFill>
                  <a:srgbClr val="EF476F"/>
                </a:solidFill>
                <a:latin typeface="Amasis MT Pro Black" panose="02040A04050005020304" pitchFamily="18" charset="0"/>
                <a:ea typeface="Times New Roman" panose="02020603050405020304" pitchFamily="18" charset="0"/>
                <a:cs typeface="Times New Roman" panose="02020603050405020304" pitchFamily="18" charset="0"/>
              </a:rPr>
              <a:t>Various Version Control Systems</a:t>
            </a:r>
            <a:endParaRPr lang="en-IN" sz="1400" b="1" dirty="0">
              <a:solidFill>
                <a:srgbClr val="EF476F"/>
              </a:solidFill>
              <a:effectLst/>
              <a:latin typeface="Amasis MT Pro Black" panose="02040A04050005020304" pitchFamily="18" charset="0"/>
              <a:ea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A1A49EE-C414-9F89-4488-BF6D7279DD75}"/>
              </a:ext>
            </a:extLst>
          </p:cNvPr>
          <p:cNvSpPr txBox="1"/>
          <p:nvPr/>
        </p:nvSpPr>
        <p:spPr>
          <a:xfrm>
            <a:off x="6763836" y="3747368"/>
            <a:ext cx="4384244" cy="400110"/>
          </a:xfrm>
          <a:prstGeom prst="rect">
            <a:avLst/>
          </a:prstGeom>
          <a:noFill/>
        </p:spPr>
        <p:txBody>
          <a:bodyPr wrap="square">
            <a:spAutoFit/>
          </a:bodyPr>
          <a:lstStyle/>
          <a:p>
            <a:pPr>
              <a:spcBef>
                <a:spcPts val="800"/>
              </a:spcBef>
              <a:spcAft>
                <a:spcPts val="460"/>
              </a:spcAft>
            </a:pPr>
            <a:r>
              <a:rPr lang="en-US" sz="2000" b="1" dirty="0">
                <a:solidFill>
                  <a:srgbClr val="EF476F"/>
                </a:solidFill>
                <a:latin typeface="Amasis MT Pro Black" panose="02040A04050005020304" pitchFamily="18" charset="0"/>
                <a:ea typeface="Times New Roman" panose="02020603050405020304" pitchFamily="18" charset="0"/>
                <a:cs typeface="Times New Roman" panose="02020603050405020304" pitchFamily="18" charset="0"/>
              </a:rPr>
              <a:t>GIT</a:t>
            </a:r>
            <a:endParaRPr lang="en-IN" sz="1400" b="1" dirty="0">
              <a:solidFill>
                <a:srgbClr val="EF476F"/>
              </a:solidFill>
              <a:effectLst/>
              <a:latin typeface="Amasis MT Pro Black" panose="02040A04050005020304" pitchFamily="18" charset="0"/>
              <a:ea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8099483E-8808-95F5-2166-BE482747749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p:blipFill>
        <p:spPr>
          <a:xfrm>
            <a:off x="6299846" y="3722095"/>
            <a:ext cx="469075" cy="469075"/>
          </a:xfrm>
          <a:prstGeom prst="rect">
            <a:avLst/>
          </a:prstGeom>
        </p:spPr>
      </p:pic>
      <p:sp>
        <p:nvSpPr>
          <p:cNvPr id="29" name="TextBox 28">
            <a:extLst>
              <a:ext uri="{FF2B5EF4-FFF2-40B4-BE49-F238E27FC236}">
                <a16:creationId xmlns:a16="http://schemas.microsoft.com/office/drawing/2014/main" id="{DCD67C14-7902-672C-66BD-799E507AF02C}"/>
              </a:ext>
            </a:extLst>
          </p:cNvPr>
          <p:cNvSpPr txBox="1"/>
          <p:nvPr/>
        </p:nvSpPr>
        <p:spPr>
          <a:xfrm>
            <a:off x="6795014" y="4104322"/>
            <a:ext cx="5059529" cy="1169551"/>
          </a:xfrm>
          <a:prstGeom prst="rect">
            <a:avLst/>
          </a:prstGeom>
          <a:noFill/>
        </p:spPr>
        <p:txBody>
          <a:bodyPr wrap="square">
            <a:spAutoFit/>
          </a:bodyPr>
          <a:lstStyle/>
          <a:p>
            <a:pPr marL="285750" indent="-285750">
              <a:buFont typeface="Wingdings" panose="05000000000000000000" pitchFamily="2" charset="2"/>
              <a:buChar char="q"/>
            </a:pPr>
            <a:r>
              <a:rPr lang="en-US" sz="1400" dirty="0">
                <a:solidFill>
                  <a:srgbClr val="161616"/>
                </a:solidFill>
                <a:latin typeface="Arial" panose="020B0604020202020204" pitchFamily="34" charset="0"/>
                <a:ea typeface="Times New Roman" panose="02020603050405020304" pitchFamily="18" charset="0"/>
              </a:rPr>
              <a:t>Git is a commonly used decentralized source code repository.</a:t>
            </a:r>
          </a:p>
          <a:p>
            <a:pPr marL="285750" indent="-285750">
              <a:buFont typeface="Wingdings" panose="05000000000000000000" pitchFamily="2" charset="2"/>
              <a:buChar char="q"/>
            </a:pPr>
            <a:r>
              <a:rPr lang="en-US" sz="1400" dirty="0">
                <a:solidFill>
                  <a:srgbClr val="161616"/>
                </a:solidFill>
                <a:latin typeface="Arial" panose="020B0604020202020204" pitchFamily="34" charset="0"/>
                <a:ea typeface="Times New Roman" panose="02020603050405020304" pitchFamily="18" charset="0"/>
              </a:rPr>
              <a:t>It was created by the Linux creator Linus Torvalds for the management of the Linux kernel source code. </a:t>
            </a:r>
          </a:p>
          <a:p>
            <a:pPr marL="285750" lvl="0" indent="-285750">
              <a:buFont typeface="Wingdings" panose="05000000000000000000" pitchFamily="2" charset="2"/>
              <a:buChar char="q"/>
              <a:defRPr/>
            </a:pPr>
            <a:r>
              <a:rPr lang="en-US" sz="1400" dirty="0">
                <a:solidFill>
                  <a:srgbClr val="161616"/>
                </a:solidFill>
                <a:latin typeface="Arial" panose="020B0604020202020204" pitchFamily="34" charset="0"/>
                <a:ea typeface="Times New Roman" panose="02020603050405020304" pitchFamily="18" charset="0"/>
                <a:cs typeface="Times New Roman" panose="02020603050405020304" pitchFamily="18" charset="0"/>
              </a:rPr>
              <a:t>Whole services like GitHub are based around it.</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5327256-6730-8787-3989-AC28AA771B15}"/>
              </a:ext>
            </a:extLst>
          </p:cNvPr>
          <p:cNvSpPr txBox="1"/>
          <p:nvPr/>
        </p:nvSpPr>
        <p:spPr>
          <a:xfrm>
            <a:off x="6095999" y="5307661"/>
            <a:ext cx="5859210" cy="646331"/>
          </a:xfrm>
          <a:prstGeom prst="rect">
            <a:avLst/>
          </a:prstGeom>
          <a:noFill/>
        </p:spPr>
        <p:txBody>
          <a:bodyPr wrap="square">
            <a:spAutoFit/>
          </a:bodyPr>
          <a:lstStyle/>
          <a:p>
            <a:r>
              <a:rPr lang="en-US" dirty="0"/>
              <a:t>Learn the workings of git i.e. Git Architecture, not just the commands</a:t>
            </a:r>
            <a:endParaRPr lang="en-IN" dirty="0"/>
          </a:p>
        </p:txBody>
      </p:sp>
    </p:spTree>
    <p:extLst>
      <p:ext uri="{BB962C8B-B14F-4D97-AF65-F5344CB8AC3E}">
        <p14:creationId xmlns:p14="http://schemas.microsoft.com/office/powerpoint/2010/main" val="1919768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wipe(left)">
                                      <p:cBhvr>
                                        <p:cTn id="17" dur="500"/>
                                        <p:tgtEl>
                                          <p:spTgt spid="19">
                                            <p:txEl>
                                              <p:pRg st="0" end="0"/>
                                            </p:txEl>
                                          </p:spTgt>
                                        </p:tgtEl>
                                      </p:cBhvr>
                                    </p:animEffect>
                                  </p:childTnLst>
                                </p:cTn>
                              </p:par>
                              <p:par>
                                <p:cTn id="18" presetID="3" presetClass="emph" presetSubtype="2" fill="hold" grpId="1" nodeType="withEffect">
                                  <p:stCondLst>
                                    <p:cond delay="0"/>
                                  </p:stCondLst>
                                  <p:childTnLst>
                                    <p:animClr clrSpc="rgb" dir="cw">
                                      <p:cBhvr override="childStyle">
                                        <p:cTn id="19" dur="2000" fill="hold"/>
                                        <p:tgtEl>
                                          <p:spTgt spid="19">
                                            <p:txEl>
                                              <p:pRg st="0" end="0"/>
                                            </p:txEl>
                                          </p:spTgt>
                                        </p:tgtEl>
                                        <p:attrNameLst>
                                          <p:attrName>style.color</p:attrName>
                                        </p:attrNameLst>
                                      </p:cBhvr>
                                      <p:to>
                                        <a:srgbClr val="06D6A0"/>
                                      </p:to>
                                    </p:animClr>
                                  </p:childTnLst>
                                </p:cTn>
                              </p:par>
                              <p:par>
                                <p:cTn id="20" presetID="1"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4">
                                            <p:txEl>
                                              <p:pRg st="0" end="0"/>
                                            </p:txEl>
                                          </p:spTgt>
                                        </p:tgtEl>
                                        <p:attrNameLst>
                                          <p:attrName>style.visibility</p:attrName>
                                        </p:attrNameLst>
                                      </p:cBhvr>
                                      <p:to>
                                        <p:strVal val="visible"/>
                                      </p:to>
                                    </p:set>
                                    <p:animEffect transition="in" filter="wipe(left)">
                                      <p:cBhvr>
                                        <p:cTn id="26" dur="500"/>
                                        <p:tgtEl>
                                          <p:spTgt spid="2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xEl>
                                              <p:pRg st="1" end="1"/>
                                            </p:txEl>
                                          </p:spTgt>
                                        </p:tgtEl>
                                        <p:attrNameLst>
                                          <p:attrName>style.visibility</p:attrName>
                                        </p:attrNameLst>
                                      </p:cBhvr>
                                      <p:to>
                                        <p:strVal val="visible"/>
                                      </p:to>
                                    </p:set>
                                    <p:animEffect transition="in" filter="wipe(left)">
                                      <p:cBhvr>
                                        <p:cTn id="31" dur="500"/>
                                        <p:tgtEl>
                                          <p:spTgt spid="24">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
                                            <p:txEl>
                                              <p:pRg st="2" end="2"/>
                                            </p:txEl>
                                          </p:spTgt>
                                        </p:tgtEl>
                                        <p:attrNameLst>
                                          <p:attrName>style.visibility</p:attrName>
                                        </p:attrNameLst>
                                      </p:cBhvr>
                                      <p:to>
                                        <p:strVal val="visible"/>
                                      </p:to>
                                    </p:set>
                                    <p:animEffect transition="in" filter="wipe(left)">
                                      <p:cBhvr>
                                        <p:cTn id="36" dur="500"/>
                                        <p:tgtEl>
                                          <p:spTgt spid="2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4">
                                            <p:txEl>
                                              <p:pRg st="3" end="3"/>
                                            </p:txEl>
                                          </p:spTgt>
                                        </p:tgtEl>
                                        <p:attrNameLst>
                                          <p:attrName>style.visibility</p:attrName>
                                        </p:attrNameLst>
                                      </p:cBhvr>
                                      <p:to>
                                        <p:strVal val="visible"/>
                                      </p:to>
                                    </p:set>
                                    <p:animEffect transition="in" filter="wipe(left)">
                                      <p:cBhvr>
                                        <p:cTn id="41" dur="500"/>
                                        <p:tgtEl>
                                          <p:spTgt spid="24">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0"/>
                                  </p:stCondLst>
                                  <p:childTnLst>
                                    <p:set>
                                      <p:cBhvr>
                                        <p:cTn id="48" dur="1" fill="hold">
                                          <p:stCondLst>
                                            <p:cond delay="0"/>
                                          </p:stCondLst>
                                        </p:cTn>
                                        <p:tgtEl>
                                          <p:spTgt spid="28">
                                            <p:txEl>
                                              <p:pRg st="0" end="0"/>
                                            </p:txEl>
                                          </p:spTgt>
                                        </p:tgtEl>
                                        <p:attrNameLst>
                                          <p:attrName>style.visibility</p:attrName>
                                        </p:attrNameLst>
                                      </p:cBhvr>
                                      <p:to>
                                        <p:strVal val="visible"/>
                                      </p:to>
                                    </p:set>
                                    <p:animEffect transition="in" filter="wipe(left)">
                                      <p:cBhvr>
                                        <p:cTn id="49" dur="500"/>
                                        <p:tgtEl>
                                          <p:spTgt spid="28">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par>
                          <p:cTn id="54" fill="hold">
                            <p:stCondLst>
                              <p:cond delay="0"/>
                            </p:stCondLst>
                            <p:childTnLst>
                              <p:par>
                                <p:cTn id="55" presetID="22" presetClass="entr" presetSubtype="8" fill="hold" grpId="0" nodeType="after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wipe(left)">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par>
                          <p:cTn id="62" fill="hold">
                            <p:stCondLst>
                              <p:cond delay="0"/>
                            </p:stCondLst>
                            <p:childTnLst>
                              <p:par>
                                <p:cTn id="63" presetID="22" presetClass="entr" presetSubtype="8" fill="hold" grpId="0" nodeType="after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wipe(left)">
                                      <p:cBhvr>
                                        <p:cTn id="65" dur="500"/>
                                        <p:tgtEl>
                                          <p:spTgt spid="7">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childTnLst>
                                </p:cTn>
                              </p:par>
                            </p:childTnLst>
                          </p:cTn>
                        </p:par>
                        <p:par>
                          <p:cTn id="70" fill="hold">
                            <p:stCondLst>
                              <p:cond delay="0"/>
                            </p:stCondLst>
                            <p:childTnLst>
                              <p:par>
                                <p:cTn id="71" presetID="22" presetClass="entr" presetSubtype="8" fill="hold" grpId="0" nodeType="afterEffect">
                                  <p:stCondLst>
                                    <p:cond delay="0"/>
                                  </p:stCondLst>
                                  <p:childTnLst>
                                    <p:set>
                                      <p:cBhvr>
                                        <p:cTn id="72" dur="1" fill="hold">
                                          <p:stCondLst>
                                            <p:cond delay="0"/>
                                          </p:stCondLst>
                                        </p:cTn>
                                        <p:tgtEl>
                                          <p:spTgt spid="12">
                                            <p:txEl>
                                              <p:pRg st="0" end="0"/>
                                            </p:txEl>
                                          </p:spTgt>
                                        </p:tgtEl>
                                        <p:attrNameLst>
                                          <p:attrName>style.visibility</p:attrName>
                                        </p:attrNameLst>
                                      </p:cBhvr>
                                      <p:to>
                                        <p:strVal val="visible"/>
                                      </p:to>
                                    </p:set>
                                    <p:animEffect transition="in" filter="wipe(left)">
                                      <p:cBhvr>
                                        <p:cTn id="73" dur="500"/>
                                        <p:tgtEl>
                                          <p:spTgt spid="12">
                                            <p:txEl>
                                              <p:pRg st="0" end="0"/>
                                            </p:txEl>
                                          </p:spTgt>
                                        </p:tgtEl>
                                      </p:cBhvr>
                                    </p:animEffect>
                                  </p:childTnLst>
                                </p:cTn>
                              </p:par>
                            </p:childTnLst>
                          </p:cTn>
                        </p:par>
                        <p:par>
                          <p:cTn id="74" fill="hold">
                            <p:stCondLst>
                              <p:cond delay="500"/>
                            </p:stCondLst>
                            <p:childTnLst>
                              <p:par>
                                <p:cTn id="75" presetID="3" presetClass="emph" presetSubtype="2" fill="hold" grpId="1" nodeType="afterEffect">
                                  <p:stCondLst>
                                    <p:cond delay="0"/>
                                  </p:stCondLst>
                                  <p:childTnLst>
                                    <p:animClr clrSpc="rgb" dir="cw">
                                      <p:cBhvr override="childStyle">
                                        <p:cTn id="76" dur="2000" fill="hold"/>
                                        <p:tgtEl>
                                          <p:spTgt spid="12">
                                            <p:txEl>
                                              <p:pRg st="0" end="0"/>
                                            </p:txEl>
                                          </p:spTgt>
                                        </p:tgtEl>
                                        <p:attrNameLst>
                                          <p:attrName>style.color</p:attrName>
                                        </p:attrNameLst>
                                      </p:cBhvr>
                                      <p:to>
                                        <a:srgbClr val="06D6A0"/>
                                      </p:to>
                                    </p:animClr>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0">
                                            <p:txEl>
                                              <p:pRg st="0" end="0"/>
                                            </p:txEl>
                                          </p:spTgt>
                                        </p:tgtEl>
                                        <p:attrNameLst>
                                          <p:attrName>style.visibility</p:attrName>
                                        </p:attrNameLst>
                                      </p:cBhvr>
                                      <p:to>
                                        <p:strVal val="visible"/>
                                      </p:to>
                                    </p:set>
                                    <p:animEffect transition="in" filter="wipe(left)">
                                      <p:cBhvr>
                                        <p:cTn id="81" dur="500"/>
                                        <p:tgtEl>
                                          <p:spTgt spid="10">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0">
                                            <p:txEl>
                                              <p:pRg st="1" end="1"/>
                                            </p:txEl>
                                          </p:spTgt>
                                        </p:tgtEl>
                                        <p:attrNameLst>
                                          <p:attrName>style.visibility</p:attrName>
                                        </p:attrNameLst>
                                      </p:cBhvr>
                                      <p:to>
                                        <p:strVal val="visible"/>
                                      </p:to>
                                    </p:set>
                                    <p:animEffect transition="in" filter="wipe(left)">
                                      <p:cBhvr>
                                        <p:cTn id="86" dur="500"/>
                                        <p:tgtEl>
                                          <p:spTgt spid="10">
                                            <p:txEl>
                                              <p:pRg st="1" end="1"/>
                                            </p:txEl>
                                          </p:spTgt>
                                        </p:tgtEl>
                                      </p:cBhvr>
                                    </p:animEffect>
                                  </p:childTnLst>
                                </p:cTn>
                              </p:par>
                              <p:par>
                                <p:cTn id="87" presetID="1" presetClass="entr" presetSubtype="0" fill="hold" nodeType="withEffect">
                                  <p:stCondLst>
                                    <p:cond delay="0"/>
                                  </p:stCondLst>
                                  <p:childTnLst>
                                    <p:set>
                                      <p:cBhvr>
                                        <p:cTn id="88" dur="1" fill="hold">
                                          <p:stCondLst>
                                            <p:cond delay="0"/>
                                          </p:stCondLst>
                                        </p:cTn>
                                        <p:tgtEl>
                                          <p:spTgt spid="14"/>
                                        </p:tgtEl>
                                        <p:attrNameLst>
                                          <p:attrName>style.visibility</p:attrName>
                                        </p:attrNameLst>
                                      </p:cBhvr>
                                      <p:to>
                                        <p:strVal val="visible"/>
                                      </p:to>
                                    </p:se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22">
                                            <p:txEl>
                                              <p:pRg st="0" end="0"/>
                                            </p:txEl>
                                          </p:spTgt>
                                        </p:tgtEl>
                                        <p:attrNameLst>
                                          <p:attrName>style.visibility</p:attrName>
                                        </p:attrNameLst>
                                      </p:cBhvr>
                                      <p:to>
                                        <p:strVal val="visible"/>
                                      </p:to>
                                    </p:set>
                                    <p:animEffect transition="in" filter="wipe(left)">
                                      <p:cBhvr>
                                        <p:cTn id="92" dur="500"/>
                                        <p:tgtEl>
                                          <p:spTgt spid="22">
                                            <p:txEl>
                                              <p:pRg st="0" end="0"/>
                                            </p:txEl>
                                          </p:spTgt>
                                        </p:tgtEl>
                                      </p:cBhvr>
                                    </p:animEffect>
                                  </p:childTnLst>
                                </p:cTn>
                              </p:par>
                            </p:childTnLst>
                          </p:cTn>
                        </p:par>
                        <p:par>
                          <p:cTn id="93" fill="hold">
                            <p:stCondLst>
                              <p:cond delay="1000"/>
                            </p:stCondLst>
                            <p:childTnLst>
                              <p:par>
                                <p:cTn id="94" presetID="3" presetClass="emph" presetSubtype="2" fill="hold" grpId="1" nodeType="afterEffect">
                                  <p:stCondLst>
                                    <p:cond delay="0"/>
                                  </p:stCondLst>
                                  <p:childTnLst>
                                    <p:animClr clrSpc="rgb" dir="cw">
                                      <p:cBhvr override="childStyle">
                                        <p:cTn id="95" dur="2000" fill="hold"/>
                                        <p:tgtEl>
                                          <p:spTgt spid="22">
                                            <p:txEl>
                                              <p:pRg st="0" end="0"/>
                                            </p:txEl>
                                          </p:spTgt>
                                        </p:tgtEl>
                                        <p:attrNameLst>
                                          <p:attrName>style.color</p:attrName>
                                        </p:attrNameLst>
                                      </p:cBhvr>
                                      <p:to>
                                        <a:srgbClr val="06D6A0"/>
                                      </p:to>
                                    </p:animClr>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1">
                                            <p:txEl>
                                              <p:pRg st="0" end="0"/>
                                            </p:txEl>
                                          </p:spTgt>
                                        </p:tgtEl>
                                        <p:attrNameLst>
                                          <p:attrName>style.visibility</p:attrName>
                                        </p:attrNameLst>
                                      </p:cBhvr>
                                      <p:to>
                                        <p:strVal val="visible"/>
                                      </p:to>
                                    </p:set>
                                    <p:animEffect transition="in" filter="wipe(left)">
                                      <p:cBhvr>
                                        <p:cTn id="100" dur="500"/>
                                        <p:tgtEl>
                                          <p:spTgt spid="21">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1">
                                            <p:txEl>
                                              <p:pRg st="1" end="1"/>
                                            </p:txEl>
                                          </p:spTgt>
                                        </p:tgtEl>
                                        <p:attrNameLst>
                                          <p:attrName>style.visibility</p:attrName>
                                        </p:attrNameLst>
                                      </p:cBhvr>
                                      <p:to>
                                        <p:strVal val="visible"/>
                                      </p:to>
                                    </p:set>
                                    <p:animEffect transition="in" filter="wipe(left)">
                                      <p:cBhvr>
                                        <p:cTn id="105" dur="500"/>
                                        <p:tgtEl>
                                          <p:spTgt spid="21">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3">
                                            <p:txEl>
                                              <p:pRg st="0" end="0"/>
                                            </p:txEl>
                                          </p:spTgt>
                                        </p:tgtEl>
                                        <p:attrNameLst>
                                          <p:attrName>style.visibility</p:attrName>
                                        </p:attrNameLst>
                                      </p:cBhvr>
                                      <p:to>
                                        <p:strVal val="visible"/>
                                      </p:to>
                                    </p:set>
                                    <p:animEffect transition="in" filter="wipe(left)">
                                      <p:cBhvr>
                                        <p:cTn id="110" dur="500"/>
                                        <p:tgtEl>
                                          <p:spTgt spid="23">
                                            <p:txEl>
                                              <p:pRg st="0" end="0"/>
                                            </p:txEl>
                                          </p:spTgt>
                                        </p:tgtEl>
                                      </p:cBhvr>
                                    </p:animEffect>
                                  </p:childTnLst>
                                </p:cTn>
                              </p:par>
                              <p:par>
                                <p:cTn id="111" presetID="3" presetClass="emph" presetSubtype="2" fill="hold" grpId="1" nodeType="withEffect">
                                  <p:stCondLst>
                                    <p:cond delay="0"/>
                                  </p:stCondLst>
                                  <p:childTnLst>
                                    <p:animClr clrSpc="rgb" dir="cw">
                                      <p:cBhvr override="childStyle">
                                        <p:cTn id="112" dur="2000" fill="hold"/>
                                        <p:tgtEl>
                                          <p:spTgt spid="23">
                                            <p:txEl>
                                              <p:pRg st="0" end="0"/>
                                            </p:txEl>
                                          </p:spTgt>
                                        </p:tgtEl>
                                        <p:attrNameLst>
                                          <p:attrName>style.color</p:attrName>
                                        </p:attrNameLst>
                                      </p:cBhvr>
                                      <p:to>
                                        <a:srgbClr val="06D6A0"/>
                                      </p:to>
                                    </p:animClr>
                                  </p:childTnLst>
                                </p:cTn>
                              </p:par>
                              <p:par>
                                <p:cTn id="113" presetID="1" presetClass="entr" presetSubtype="0" fill="hold" nodeType="withEffect">
                                  <p:stCondLst>
                                    <p:cond delay="0"/>
                                  </p:stCondLst>
                                  <p:childTnLst>
                                    <p:set>
                                      <p:cBhvr>
                                        <p:cTn id="114" dur="1" fill="hold">
                                          <p:stCondLst>
                                            <p:cond delay="0"/>
                                          </p:stCondLst>
                                        </p:cTn>
                                        <p:tgtEl>
                                          <p:spTgt spid="2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9">
                                            <p:txEl>
                                              <p:pRg st="0" end="0"/>
                                            </p:txEl>
                                          </p:spTgt>
                                        </p:tgtEl>
                                        <p:attrNameLst>
                                          <p:attrName>style.visibility</p:attrName>
                                        </p:attrNameLst>
                                      </p:cBhvr>
                                      <p:to>
                                        <p:strVal val="visible"/>
                                      </p:to>
                                    </p:set>
                                    <p:animEffect transition="in" filter="wipe(left)">
                                      <p:cBhvr>
                                        <p:cTn id="119" dur="500"/>
                                        <p:tgtEl>
                                          <p:spTgt spid="29">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29">
                                            <p:txEl>
                                              <p:pRg st="1" end="1"/>
                                            </p:txEl>
                                          </p:spTgt>
                                        </p:tgtEl>
                                        <p:attrNameLst>
                                          <p:attrName>style.visibility</p:attrName>
                                        </p:attrNameLst>
                                      </p:cBhvr>
                                      <p:to>
                                        <p:strVal val="visible"/>
                                      </p:to>
                                    </p:set>
                                    <p:animEffect transition="in" filter="wipe(left)">
                                      <p:cBhvr>
                                        <p:cTn id="124" dur="500"/>
                                        <p:tgtEl>
                                          <p:spTgt spid="29">
                                            <p:txEl>
                                              <p:pRg st="1" end="1"/>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wipe(left)">
                                      <p:cBhvr>
                                        <p:cTn id="129" dur="500"/>
                                        <p:tgtEl>
                                          <p:spTgt spid="29">
                                            <p:txEl>
                                              <p:pRg st="2" end="2"/>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35">
                                            <p:txEl>
                                              <p:pRg st="0" end="0"/>
                                            </p:txEl>
                                          </p:spTgt>
                                        </p:tgtEl>
                                        <p:attrNameLst>
                                          <p:attrName>style.visibility</p:attrName>
                                        </p:attrNameLst>
                                      </p:cBhvr>
                                      <p:to>
                                        <p:strVal val="visible"/>
                                      </p:to>
                                    </p:set>
                                    <p:animEffect transition="in" filter="wipe(left)">
                                      <p:cBhvr>
                                        <p:cTn id="134" dur="500"/>
                                        <p:tgtEl>
                                          <p:spTgt spid="35">
                                            <p:txEl>
                                              <p:pRg st="0" end="0"/>
                                            </p:txEl>
                                          </p:spTgt>
                                        </p:tgtEl>
                                      </p:cBhvr>
                                    </p:animEffect>
                                  </p:childTnLst>
                                </p:cTn>
                              </p:par>
                              <p:par>
                                <p:cTn id="135" presetID="3" presetClass="emph" presetSubtype="2" fill="hold" grpId="1" nodeType="withEffect">
                                  <p:stCondLst>
                                    <p:cond delay="0"/>
                                  </p:stCondLst>
                                  <p:childTnLst>
                                    <p:animClr clrSpc="rgb" dir="cw">
                                      <p:cBhvr override="childStyle">
                                        <p:cTn id="136" dur="2000" fill="hold"/>
                                        <p:tgtEl>
                                          <p:spTgt spid="35">
                                            <p:txEl>
                                              <p:pRg st="0" end="0"/>
                                            </p:txEl>
                                          </p:spTgt>
                                        </p:tgtEl>
                                        <p:attrNameLst>
                                          <p:attrName>style.color</p:attrName>
                                        </p:attrNameLst>
                                      </p:cBhvr>
                                      <p:to>
                                        <a:srgbClr val="06D6A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9" grpId="0" build="p"/>
      <p:bldP spid="19" grpId="1" build="allAtOnce"/>
      <p:bldP spid="24" grpId="0" build="p"/>
      <p:bldP spid="28" grpId="0" build="p"/>
      <p:bldP spid="4" grpId="0" build="p"/>
      <p:bldP spid="7" grpId="0" build="p"/>
      <p:bldP spid="10" grpId="0" build="p"/>
      <p:bldP spid="12" grpId="0" build="p"/>
      <p:bldP spid="12" grpId="1" build="allAtOnce"/>
      <p:bldP spid="21" grpId="0" build="p"/>
      <p:bldP spid="22" grpId="0" build="p"/>
      <p:bldP spid="22" grpId="1" build="allAtOnce"/>
      <p:bldP spid="23" grpId="0" build="p"/>
      <p:bldP spid="23" grpId="1" build="allAtOnce"/>
      <p:bldP spid="29" grpId="0" build="p"/>
      <p:bldP spid="35" grpId="0" build="p"/>
      <p:bldP spid="35" grpI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7" name="Freeform: Shape 146">
            <a:extLst>
              <a:ext uri="{FF2B5EF4-FFF2-40B4-BE49-F238E27FC236}">
                <a16:creationId xmlns:a16="http://schemas.microsoft.com/office/drawing/2014/main" id="{CA4B3558-05E8-E30D-BC6B-395544916A5C}"/>
              </a:ext>
            </a:extLst>
          </p:cNvPr>
          <p:cNvSpPr/>
          <p:nvPr/>
        </p:nvSpPr>
        <p:spPr>
          <a:xfrm>
            <a:off x="4747111" y="435015"/>
            <a:ext cx="2694029" cy="1470264"/>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sp>
        <p:nvSpPr>
          <p:cNvPr id="141" name="TextBox 140">
            <a:extLst>
              <a:ext uri="{FF2B5EF4-FFF2-40B4-BE49-F238E27FC236}">
                <a16:creationId xmlns:a16="http://schemas.microsoft.com/office/drawing/2014/main" id="{DCF71D71-6BEE-99A2-F3D6-CDB9CB4D1444}"/>
              </a:ext>
            </a:extLst>
          </p:cNvPr>
          <p:cNvSpPr txBox="1"/>
          <p:nvPr/>
        </p:nvSpPr>
        <p:spPr>
          <a:xfrm>
            <a:off x="3935305" y="74359"/>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sp>
        <p:nvSpPr>
          <p:cNvPr id="142" name="TextBox 141">
            <a:extLst>
              <a:ext uri="{FF2B5EF4-FFF2-40B4-BE49-F238E27FC236}">
                <a16:creationId xmlns:a16="http://schemas.microsoft.com/office/drawing/2014/main" id="{2C6B2AE0-F7AD-1BA5-AFCE-EF2B554F5D2B}"/>
              </a:ext>
            </a:extLst>
          </p:cNvPr>
          <p:cNvSpPr txBox="1"/>
          <p:nvPr/>
        </p:nvSpPr>
        <p:spPr>
          <a:xfrm>
            <a:off x="1115437" y="6359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Git installation</a:t>
            </a:r>
            <a:endParaRPr lang="en-IN" sz="3600" b="1" dirty="0">
              <a:ln>
                <a:solidFill>
                  <a:srgbClr val="DADADA"/>
                </a:solidFill>
              </a:ln>
              <a:solidFill>
                <a:schemeClr val="bg1">
                  <a:lumMod val="75000"/>
                </a:schemeClr>
              </a:solidFill>
              <a:latin typeface="Amasis MT Pro Black" panose="02040A04050005020304" pitchFamily="18" charset="0"/>
            </a:endParaRPr>
          </a:p>
        </p:txBody>
      </p:sp>
      <p:sp>
        <p:nvSpPr>
          <p:cNvPr id="3" name="TextBox 2">
            <a:extLst>
              <a:ext uri="{FF2B5EF4-FFF2-40B4-BE49-F238E27FC236}">
                <a16:creationId xmlns:a16="http://schemas.microsoft.com/office/drawing/2014/main" id="{91190959-29D1-98A0-F772-104A838940B8}"/>
              </a:ext>
            </a:extLst>
          </p:cNvPr>
          <p:cNvSpPr txBox="1"/>
          <p:nvPr/>
        </p:nvSpPr>
        <p:spPr>
          <a:xfrm>
            <a:off x="997182" y="1552375"/>
            <a:ext cx="4920973"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Manual installation on windows machine</a:t>
            </a:r>
            <a:endParaRPr lang="en-IN" sz="1600" b="1" dirty="0">
              <a:solidFill>
                <a:srgbClr val="99A7D3"/>
              </a:solidFill>
              <a:latin typeface="Amasis MT Pro Black" panose="02040A04050005020304" pitchFamily="18" charset="0"/>
            </a:endParaRPr>
          </a:p>
        </p:txBody>
      </p:sp>
      <p:sp>
        <p:nvSpPr>
          <p:cNvPr id="4" name="TextBox 3">
            <a:extLst>
              <a:ext uri="{FF2B5EF4-FFF2-40B4-BE49-F238E27FC236}">
                <a16:creationId xmlns:a16="http://schemas.microsoft.com/office/drawing/2014/main" id="{A7111E87-4EBC-7096-8705-6EF16ADF8DF1}"/>
              </a:ext>
            </a:extLst>
          </p:cNvPr>
          <p:cNvSpPr txBox="1"/>
          <p:nvPr/>
        </p:nvSpPr>
        <p:spPr>
          <a:xfrm>
            <a:off x="448044" y="1249802"/>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1</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19" name="Oval 18">
            <a:extLst>
              <a:ext uri="{FF2B5EF4-FFF2-40B4-BE49-F238E27FC236}">
                <a16:creationId xmlns:a16="http://schemas.microsoft.com/office/drawing/2014/main" id="{59FA5CD1-C549-BC98-52CB-E4EB0AF45B01}"/>
              </a:ext>
            </a:extLst>
          </p:cNvPr>
          <p:cNvSpPr/>
          <p:nvPr/>
        </p:nvSpPr>
        <p:spPr>
          <a:xfrm>
            <a:off x="885474" y="2056419"/>
            <a:ext cx="384396" cy="384396"/>
          </a:xfrm>
          <a:prstGeom prst="ellipse">
            <a:avLst/>
          </a:prstGeom>
          <a:solidFill>
            <a:srgbClr val="F2F2F2"/>
          </a:solid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B7EE17C9-CCB5-2765-4F1E-4380EEE1D3EA}"/>
              </a:ext>
            </a:extLst>
          </p:cNvPr>
          <p:cNvSpPr txBox="1"/>
          <p:nvPr/>
        </p:nvSpPr>
        <p:spPr>
          <a:xfrm>
            <a:off x="1400078" y="2046322"/>
            <a:ext cx="421694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download the Git for Windows tool executable from https://gitforwindows.org/</a:t>
            </a:r>
            <a:endParaRPr lang="en-IN" sz="1100" b="1" dirty="0">
              <a:solidFill>
                <a:srgbClr val="99A7D3"/>
              </a:solidFill>
              <a:latin typeface="Amasis MT Pro Black" panose="02040A04050005020304" pitchFamily="18" charset="0"/>
            </a:endParaRPr>
          </a:p>
        </p:txBody>
      </p:sp>
      <p:cxnSp>
        <p:nvCxnSpPr>
          <p:cNvPr id="50" name="Straight Connector 49">
            <a:extLst>
              <a:ext uri="{FF2B5EF4-FFF2-40B4-BE49-F238E27FC236}">
                <a16:creationId xmlns:a16="http://schemas.microsoft.com/office/drawing/2014/main" id="{1B787C84-9A2B-48BD-E38A-DA80B80E5670}"/>
              </a:ext>
            </a:extLst>
          </p:cNvPr>
          <p:cNvCxnSpPr>
            <a:cxnSpLocks/>
          </p:cNvCxnSpPr>
          <p:nvPr/>
        </p:nvCxnSpPr>
        <p:spPr>
          <a:xfrm rot="16200000">
            <a:off x="921951" y="2577512"/>
            <a:ext cx="324000" cy="0"/>
          </a:xfrm>
          <a:prstGeom prst="line">
            <a:avLst/>
          </a:prstGeom>
          <a:ln w="28575">
            <a:solidFill>
              <a:srgbClr val="DADADA"/>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06302BA8-6D83-FD1C-BA8F-3B934D32EBDE}"/>
              </a:ext>
            </a:extLst>
          </p:cNvPr>
          <p:cNvSpPr/>
          <p:nvPr/>
        </p:nvSpPr>
        <p:spPr>
          <a:xfrm>
            <a:off x="885474" y="2735115"/>
            <a:ext cx="384396" cy="384396"/>
          </a:xfrm>
          <a:prstGeom prst="ellipse">
            <a:avLst/>
          </a:prstGeom>
          <a:solidFill>
            <a:srgbClr val="F2F2F2"/>
          </a:solid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DE789081-D76A-D482-D794-CB45F9829BD3}"/>
              </a:ext>
            </a:extLst>
          </p:cNvPr>
          <p:cNvSpPr txBox="1"/>
          <p:nvPr/>
        </p:nvSpPr>
        <p:spPr>
          <a:xfrm>
            <a:off x="1400078" y="2725018"/>
            <a:ext cx="421694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once downloaded, we click on the executable file and follow the following different configuration steps during the installation:</a:t>
            </a:r>
            <a:endParaRPr lang="en-IN" sz="1100" b="1" dirty="0">
              <a:solidFill>
                <a:srgbClr val="99A7D3"/>
              </a:solidFill>
              <a:latin typeface="Amasis MT Pro Black" panose="02040A04050005020304" pitchFamily="18" charset="0"/>
            </a:endParaRPr>
          </a:p>
        </p:txBody>
      </p:sp>
      <p:cxnSp>
        <p:nvCxnSpPr>
          <p:cNvPr id="63" name="Straight Connector 62">
            <a:extLst>
              <a:ext uri="{FF2B5EF4-FFF2-40B4-BE49-F238E27FC236}">
                <a16:creationId xmlns:a16="http://schemas.microsoft.com/office/drawing/2014/main" id="{C1DF783E-D0E7-AF4B-1BC2-C3D1931D95B0}"/>
              </a:ext>
            </a:extLst>
          </p:cNvPr>
          <p:cNvCxnSpPr>
            <a:cxnSpLocks/>
          </p:cNvCxnSpPr>
          <p:nvPr/>
        </p:nvCxnSpPr>
        <p:spPr>
          <a:xfrm rot="16200000">
            <a:off x="903951" y="3288089"/>
            <a:ext cx="360000" cy="0"/>
          </a:xfrm>
          <a:prstGeom prst="line">
            <a:avLst/>
          </a:prstGeom>
          <a:ln w="28575">
            <a:solidFill>
              <a:srgbClr val="DADADA"/>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700E171B-04DE-3DA7-83FF-8B313B285476}"/>
              </a:ext>
            </a:extLst>
          </p:cNvPr>
          <p:cNvSpPr/>
          <p:nvPr/>
        </p:nvSpPr>
        <p:spPr>
          <a:xfrm>
            <a:off x="885474" y="3434057"/>
            <a:ext cx="384396" cy="384396"/>
          </a:xfrm>
          <a:prstGeom prst="ellipse">
            <a:avLst/>
          </a:prstGeom>
          <a:solidFill>
            <a:srgbClr val="F2F2F2"/>
          </a:solid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TextBox 131">
            <a:extLst>
              <a:ext uri="{FF2B5EF4-FFF2-40B4-BE49-F238E27FC236}">
                <a16:creationId xmlns:a16="http://schemas.microsoft.com/office/drawing/2014/main" id="{65CC1B8E-7CC6-55FE-732F-57C269978630}"/>
              </a:ext>
            </a:extLst>
          </p:cNvPr>
          <p:cNvSpPr txBox="1"/>
          <p:nvPr/>
        </p:nvSpPr>
        <p:spPr>
          <a:xfrm>
            <a:off x="1400078" y="3423960"/>
            <a:ext cx="421694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Choose the integration of Git in Windows Explorer by marking the Windows Explorer integration checkbox</a:t>
            </a:r>
            <a:endParaRPr lang="en-IN" sz="1100" b="1" dirty="0">
              <a:solidFill>
                <a:srgbClr val="99A7D3"/>
              </a:solidFill>
              <a:latin typeface="Amasis MT Pro Black" panose="02040A04050005020304" pitchFamily="18" charset="0"/>
            </a:endParaRPr>
          </a:p>
        </p:txBody>
      </p:sp>
      <p:cxnSp>
        <p:nvCxnSpPr>
          <p:cNvPr id="133" name="Straight Connector 132">
            <a:extLst>
              <a:ext uri="{FF2B5EF4-FFF2-40B4-BE49-F238E27FC236}">
                <a16:creationId xmlns:a16="http://schemas.microsoft.com/office/drawing/2014/main" id="{F7E1ABB9-0B2B-45AB-E9EF-DB32C996482A}"/>
              </a:ext>
            </a:extLst>
          </p:cNvPr>
          <p:cNvCxnSpPr>
            <a:cxnSpLocks/>
          </p:cNvCxnSpPr>
          <p:nvPr/>
        </p:nvCxnSpPr>
        <p:spPr>
          <a:xfrm rot="16200000">
            <a:off x="957951" y="3921652"/>
            <a:ext cx="252000" cy="0"/>
          </a:xfrm>
          <a:prstGeom prst="line">
            <a:avLst/>
          </a:prstGeom>
          <a:ln w="28575">
            <a:solidFill>
              <a:srgbClr val="DADADA"/>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F52E49E0-8957-F526-151E-9F1A8C5EA8F5}"/>
              </a:ext>
            </a:extLst>
          </p:cNvPr>
          <p:cNvSpPr/>
          <p:nvPr/>
        </p:nvSpPr>
        <p:spPr>
          <a:xfrm>
            <a:off x="890874" y="4052030"/>
            <a:ext cx="384396" cy="384396"/>
          </a:xfrm>
          <a:prstGeom prst="ellipse">
            <a:avLst/>
          </a:prstGeom>
          <a:solidFill>
            <a:srgbClr val="F2F2F2"/>
          </a:solid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TextBox 134">
            <a:extLst>
              <a:ext uri="{FF2B5EF4-FFF2-40B4-BE49-F238E27FC236}">
                <a16:creationId xmlns:a16="http://schemas.microsoft.com/office/drawing/2014/main" id="{9B1C4460-C824-415C-9DB5-57C00C222344}"/>
              </a:ext>
            </a:extLst>
          </p:cNvPr>
          <p:cNvSpPr txBox="1"/>
          <p:nvPr/>
        </p:nvSpPr>
        <p:spPr>
          <a:xfrm>
            <a:off x="1405478" y="4003833"/>
            <a:ext cx="421694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Choose the PATH environment variable option or we can leave the default choice proposed by the installer: </a:t>
            </a:r>
            <a:endParaRPr lang="en-IN" sz="1100" b="1" dirty="0">
              <a:solidFill>
                <a:srgbClr val="99A7D3"/>
              </a:solidFill>
              <a:latin typeface="Amasis MT Pro Black" panose="02040A04050005020304" pitchFamily="18" charset="0"/>
            </a:endParaRPr>
          </a:p>
        </p:txBody>
      </p:sp>
      <p:cxnSp>
        <p:nvCxnSpPr>
          <p:cNvPr id="136" name="Straight Connector 135">
            <a:extLst>
              <a:ext uri="{FF2B5EF4-FFF2-40B4-BE49-F238E27FC236}">
                <a16:creationId xmlns:a16="http://schemas.microsoft.com/office/drawing/2014/main" id="{D8364892-4078-B8DE-7F17-04068B948BA6}"/>
              </a:ext>
            </a:extLst>
          </p:cNvPr>
          <p:cNvCxnSpPr>
            <a:cxnSpLocks/>
          </p:cNvCxnSpPr>
          <p:nvPr/>
        </p:nvCxnSpPr>
        <p:spPr>
          <a:xfrm rot="16200000">
            <a:off x="927351" y="4556965"/>
            <a:ext cx="324000" cy="0"/>
          </a:xfrm>
          <a:prstGeom prst="line">
            <a:avLst/>
          </a:prstGeom>
          <a:ln w="28575">
            <a:solidFill>
              <a:srgbClr val="DADADA"/>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8BAA4F13-2568-6CCB-E183-7FF4F13A8A99}"/>
              </a:ext>
            </a:extLst>
          </p:cNvPr>
          <p:cNvSpPr/>
          <p:nvPr/>
        </p:nvSpPr>
        <p:spPr>
          <a:xfrm>
            <a:off x="885474" y="4663005"/>
            <a:ext cx="384396" cy="384396"/>
          </a:xfrm>
          <a:prstGeom prst="ellipse">
            <a:avLst/>
          </a:prstGeom>
          <a:solidFill>
            <a:srgbClr val="F2F2F2"/>
          </a:solid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TextBox 137">
            <a:extLst>
              <a:ext uri="{FF2B5EF4-FFF2-40B4-BE49-F238E27FC236}">
                <a16:creationId xmlns:a16="http://schemas.microsoft.com/office/drawing/2014/main" id="{87F3C79F-8EDE-3304-9F68-40F79B2E91DC}"/>
              </a:ext>
            </a:extLst>
          </p:cNvPr>
          <p:cNvSpPr txBox="1"/>
          <p:nvPr/>
        </p:nvSpPr>
        <p:spPr>
          <a:xfrm>
            <a:off x="1400078" y="4614808"/>
            <a:ext cx="421694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Choose the type of HTTPS transport that we will also leave by default with the Use the OpenSSL library option: </a:t>
            </a:r>
            <a:endParaRPr lang="en-IN" sz="1100" b="1" dirty="0">
              <a:solidFill>
                <a:srgbClr val="99A7D3"/>
              </a:solidFill>
              <a:latin typeface="Amasis MT Pro Black" panose="02040A04050005020304" pitchFamily="18" charset="0"/>
            </a:endParaRPr>
          </a:p>
        </p:txBody>
      </p:sp>
      <p:cxnSp>
        <p:nvCxnSpPr>
          <p:cNvPr id="139" name="Straight Connector 138">
            <a:extLst>
              <a:ext uri="{FF2B5EF4-FFF2-40B4-BE49-F238E27FC236}">
                <a16:creationId xmlns:a16="http://schemas.microsoft.com/office/drawing/2014/main" id="{75364454-A539-E525-F4A2-AF54716A95A3}"/>
              </a:ext>
            </a:extLst>
          </p:cNvPr>
          <p:cNvCxnSpPr>
            <a:cxnSpLocks/>
          </p:cNvCxnSpPr>
          <p:nvPr/>
        </p:nvCxnSpPr>
        <p:spPr>
          <a:xfrm rot="16200000">
            <a:off x="957951" y="5150600"/>
            <a:ext cx="252000" cy="0"/>
          </a:xfrm>
          <a:prstGeom prst="line">
            <a:avLst/>
          </a:prstGeom>
          <a:ln w="28575">
            <a:solidFill>
              <a:srgbClr val="DADADA"/>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E84F17CC-1EFB-943B-9664-753CD44DB788}"/>
              </a:ext>
            </a:extLst>
          </p:cNvPr>
          <p:cNvSpPr/>
          <p:nvPr/>
        </p:nvSpPr>
        <p:spPr>
          <a:xfrm>
            <a:off x="885474" y="5265840"/>
            <a:ext cx="384396" cy="384396"/>
          </a:xfrm>
          <a:prstGeom prst="ellipse">
            <a:avLst/>
          </a:prstGeom>
          <a:solidFill>
            <a:srgbClr val="F2F2F2"/>
          </a:solid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TextBox 143">
            <a:extLst>
              <a:ext uri="{FF2B5EF4-FFF2-40B4-BE49-F238E27FC236}">
                <a16:creationId xmlns:a16="http://schemas.microsoft.com/office/drawing/2014/main" id="{9B914269-8609-BF47-BFD0-0148FD9CDB2A}"/>
              </a:ext>
            </a:extLst>
          </p:cNvPr>
          <p:cNvSpPr txBox="1"/>
          <p:nvPr/>
        </p:nvSpPr>
        <p:spPr>
          <a:xfrm>
            <a:off x="1400078" y="5217643"/>
            <a:ext cx="4216947"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Choose the encoding of the end files; we will also select the default option, which archives in Unix format: </a:t>
            </a:r>
            <a:endParaRPr lang="en-IN" sz="1100" b="1" dirty="0">
              <a:solidFill>
                <a:srgbClr val="99A7D3"/>
              </a:solidFill>
              <a:latin typeface="Amasis MT Pro Black" panose="02040A04050005020304" pitchFamily="18" charset="0"/>
            </a:endParaRPr>
          </a:p>
        </p:txBody>
      </p:sp>
      <p:cxnSp>
        <p:nvCxnSpPr>
          <p:cNvPr id="145" name="Straight Connector 144">
            <a:extLst>
              <a:ext uri="{FF2B5EF4-FFF2-40B4-BE49-F238E27FC236}">
                <a16:creationId xmlns:a16="http://schemas.microsoft.com/office/drawing/2014/main" id="{13F4FA41-DCA0-2C88-903D-C1EAF0EBC3CA}"/>
              </a:ext>
            </a:extLst>
          </p:cNvPr>
          <p:cNvCxnSpPr>
            <a:cxnSpLocks/>
          </p:cNvCxnSpPr>
          <p:nvPr/>
        </p:nvCxnSpPr>
        <p:spPr>
          <a:xfrm rot="16200000">
            <a:off x="957951" y="5753435"/>
            <a:ext cx="252000" cy="0"/>
          </a:xfrm>
          <a:prstGeom prst="line">
            <a:avLst/>
          </a:prstGeom>
          <a:ln w="28575">
            <a:solidFill>
              <a:srgbClr val="DADADA"/>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82871C67-69DB-8837-A87D-A60E5FD0EF5D}"/>
              </a:ext>
            </a:extLst>
          </p:cNvPr>
          <p:cNvSpPr/>
          <p:nvPr/>
        </p:nvSpPr>
        <p:spPr>
          <a:xfrm>
            <a:off x="900714" y="5853853"/>
            <a:ext cx="384396" cy="384396"/>
          </a:xfrm>
          <a:prstGeom prst="ellipse">
            <a:avLst/>
          </a:prstGeom>
          <a:solidFill>
            <a:srgbClr val="F2F2F2"/>
          </a:solid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TextBox 147">
            <a:extLst>
              <a:ext uri="{FF2B5EF4-FFF2-40B4-BE49-F238E27FC236}">
                <a16:creationId xmlns:a16="http://schemas.microsoft.com/office/drawing/2014/main" id="{3D290A9F-C53C-3A6D-2EFF-C62CAA8F73FF}"/>
              </a:ext>
            </a:extLst>
          </p:cNvPr>
          <p:cNvSpPr txBox="1"/>
          <p:nvPr/>
        </p:nvSpPr>
        <p:spPr>
          <a:xfrm>
            <a:off x="1415318" y="5805656"/>
            <a:ext cx="4216947" cy="76944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Then, finish the installation configuration by clicking on the Install button. At the end of the installation, the installation utility proposes to open Git Bash, which is a command-line Terminal Linux emulator dedicated to Git commands:</a:t>
            </a:r>
            <a:endParaRPr lang="en-IN" sz="1100" b="1" dirty="0">
              <a:solidFill>
                <a:srgbClr val="99A7D3"/>
              </a:solidFill>
              <a:latin typeface="Amasis MT Pro Black" panose="02040A04050005020304" pitchFamily="18" charset="0"/>
            </a:endParaRPr>
          </a:p>
        </p:txBody>
      </p:sp>
      <p:sp>
        <p:nvSpPr>
          <p:cNvPr id="149" name="TextBox 148">
            <a:extLst>
              <a:ext uri="{FF2B5EF4-FFF2-40B4-BE49-F238E27FC236}">
                <a16:creationId xmlns:a16="http://schemas.microsoft.com/office/drawing/2014/main" id="{3BE2505F-B858-C749-D50D-A6ED4FE59411}"/>
              </a:ext>
            </a:extLst>
          </p:cNvPr>
          <p:cNvSpPr txBox="1"/>
          <p:nvPr/>
        </p:nvSpPr>
        <p:spPr>
          <a:xfrm>
            <a:off x="6472246" y="1755941"/>
            <a:ext cx="5804534"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installation on windows using automatic script</a:t>
            </a:r>
            <a:endParaRPr lang="en-IN" sz="1600" b="1" dirty="0">
              <a:solidFill>
                <a:srgbClr val="99A7D3"/>
              </a:solidFill>
              <a:latin typeface="Amasis MT Pro Black" panose="02040A04050005020304" pitchFamily="18" charset="0"/>
            </a:endParaRPr>
          </a:p>
        </p:txBody>
      </p:sp>
      <p:sp>
        <p:nvSpPr>
          <p:cNvPr id="150" name="TextBox 149">
            <a:extLst>
              <a:ext uri="{FF2B5EF4-FFF2-40B4-BE49-F238E27FC236}">
                <a16:creationId xmlns:a16="http://schemas.microsoft.com/office/drawing/2014/main" id="{DD843AC5-58B4-43C5-7491-01EB32747AF3}"/>
              </a:ext>
            </a:extLst>
          </p:cNvPr>
          <p:cNvSpPr txBox="1"/>
          <p:nvPr/>
        </p:nvSpPr>
        <p:spPr>
          <a:xfrm>
            <a:off x="5950840" y="1521952"/>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2</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151" name="TextBox 150">
            <a:extLst>
              <a:ext uri="{FF2B5EF4-FFF2-40B4-BE49-F238E27FC236}">
                <a16:creationId xmlns:a16="http://schemas.microsoft.com/office/drawing/2014/main" id="{B159E55D-FA66-8EEA-DED5-535874B4BE9B}"/>
              </a:ext>
            </a:extLst>
          </p:cNvPr>
          <p:cNvSpPr txBox="1"/>
          <p:nvPr/>
        </p:nvSpPr>
        <p:spPr>
          <a:xfrm>
            <a:off x="6472246" y="2104252"/>
            <a:ext cx="4816816"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To install Git for Windows with Chocolatey, we must execute the following command in an operating Terminal:</a:t>
            </a:r>
            <a:endParaRPr lang="en-IN" sz="1100" b="1" dirty="0">
              <a:solidFill>
                <a:srgbClr val="99A7D3"/>
              </a:solidFill>
              <a:latin typeface="Amasis MT Pro Black" panose="02040A04050005020304" pitchFamily="18" charset="0"/>
            </a:endParaRPr>
          </a:p>
        </p:txBody>
      </p:sp>
      <p:sp>
        <p:nvSpPr>
          <p:cNvPr id="152" name="TextBox 151">
            <a:extLst>
              <a:ext uri="{FF2B5EF4-FFF2-40B4-BE49-F238E27FC236}">
                <a16:creationId xmlns:a16="http://schemas.microsoft.com/office/drawing/2014/main" id="{4891DCA2-B893-0298-56B4-CB047BCA605D}"/>
              </a:ext>
            </a:extLst>
          </p:cNvPr>
          <p:cNvSpPr txBox="1"/>
          <p:nvPr/>
        </p:nvSpPr>
        <p:spPr>
          <a:xfrm>
            <a:off x="6472246" y="2544896"/>
            <a:ext cx="4496775" cy="2616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IN" sz="1100" b="1" i="1" dirty="0" err="1"/>
              <a:t>choco</a:t>
            </a:r>
            <a:r>
              <a:rPr lang="en-IN" sz="1100" b="1" i="1" dirty="0"/>
              <a:t> install -y git </a:t>
            </a:r>
            <a:endParaRPr lang="en-IN" sz="1100" b="1" i="1" dirty="0">
              <a:solidFill>
                <a:srgbClr val="99A7D3"/>
              </a:solidFill>
              <a:latin typeface="Amasis MT Pro Black" panose="02040A04050005020304" pitchFamily="18" charset="0"/>
            </a:endParaRPr>
          </a:p>
        </p:txBody>
      </p:sp>
      <p:sp>
        <p:nvSpPr>
          <p:cNvPr id="159" name="TextBox 158">
            <a:extLst>
              <a:ext uri="{FF2B5EF4-FFF2-40B4-BE49-F238E27FC236}">
                <a16:creationId xmlns:a16="http://schemas.microsoft.com/office/drawing/2014/main" id="{62E4DCB7-38FF-FABE-FB65-7DD32D5364B2}"/>
              </a:ext>
            </a:extLst>
          </p:cNvPr>
          <p:cNvSpPr txBox="1"/>
          <p:nvPr/>
        </p:nvSpPr>
        <p:spPr>
          <a:xfrm>
            <a:off x="6472246" y="2951329"/>
            <a:ext cx="5804534"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installation on Linux machine</a:t>
            </a:r>
            <a:endParaRPr lang="en-IN" sz="1600" b="1" dirty="0">
              <a:solidFill>
                <a:srgbClr val="99A7D3"/>
              </a:solidFill>
              <a:latin typeface="Amasis MT Pro Black" panose="02040A04050005020304" pitchFamily="18" charset="0"/>
            </a:endParaRPr>
          </a:p>
        </p:txBody>
      </p:sp>
      <p:sp>
        <p:nvSpPr>
          <p:cNvPr id="160" name="TextBox 159">
            <a:extLst>
              <a:ext uri="{FF2B5EF4-FFF2-40B4-BE49-F238E27FC236}">
                <a16:creationId xmlns:a16="http://schemas.microsoft.com/office/drawing/2014/main" id="{ADE34C4E-B19E-8CDC-762F-8858175F4DA3}"/>
              </a:ext>
            </a:extLst>
          </p:cNvPr>
          <p:cNvSpPr txBox="1"/>
          <p:nvPr/>
        </p:nvSpPr>
        <p:spPr>
          <a:xfrm>
            <a:off x="5950840" y="2717340"/>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3</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161" name="TextBox 160">
            <a:extLst>
              <a:ext uri="{FF2B5EF4-FFF2-40B4-BE49-F238E27FC236}">
                <a16:creationId xmlns:a16="http://schemas.microsoft.com/office/drawing/2014/main" id="{7522AA7B-285B-4D70-795D-D00E8B46AC6F}"/>
              </a:ext>
            </a:extLst>
          </p:cNvPr>
          <p:cNvSpPr txBox="1"/>
          <p:nvPr/>
        </p:nvSpPr>
        <p:spPr>
          <a:xfrm>
            <a:off x="6472246" y="3299640"/>
            <a:ext cx="4816816"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To install Git on a Linux machine, for Debian systems such as Ubuntu, we run the apt-get command with the following:</a:t>
            </a:r>
            <a:endParaRPr lang="en-IN" sz="1100" b="1" dirty="0">
              <a:solidFill>
                <a:srgbClr val="99A7D3"/>
              </a:solidFill>
              <a:latin typeface="Amasis MT Pro Black" panose="02040A04050005020304" pitchFamily="18" charset="0"/>
            </a:endParaRPr>
          </a:p>
        </p:txBody>
      </p:sp>
      <p:sp>
        <p:nvSpPr>
          <p:cNvPr id="162" name="TextBox 161">
            <a:extLst>
              <a:ext uri="{FF2B5EF4-FFF2-40B4-BE49-F238E27FC236}">
                <a16:creationId xmlns:a16="http://schemas.microsoft.com/office/drawing/2014/main" id="{6E1AF27E-ADB1-3D9E-B10F-0CC2461A279B}"/>
              </a:ext>
            </a:extLst>
          </p:cNvPr>
          <p:cNvSpPr txBox="1"/>
          <p:nvPr/>
        </p:nvSpPr>
        <p:spPr>
          <a:xfrm>
            <a:off x="6472246" y="3740284"/>
            <a:ext cx="4496775" cy="2616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IN" sz="1100" b="1" i="1" dirty="0"/>
              <a:t>apt-get install git</a:t>
            </a:r>
            <a:endParaRPr lang="en-IN" sz="1100" b="1" i="1" dirty="0">
              <a:solidFill>
                <a:srgbClr val="99A7D3"/>
              </a:solidFill>
              <a:latin typeface="Amasis MT Pro Black" panose="02040A04050005020304" pitchFamily="18" charset="0"/>
            </a:endParaRPr>
          </a:p>
        </p:txBody>
      </p:sp>
      <p:sp>
        <p:nvSpPr>
          <p:cNvPr id="163" name="TextBox 162">
            <a:extLst>
              <a:ext uri="{FF2B5EF4-FFF2-40B4-BE49-F238E27FC236}">
                <a16:creationId xmlns:a16="http://schemas.microsoft.com/office/drawing/2014/main" id="{B70CA461-1DDE-7D8A-786C-C93A8C100AB4}"/>
              </a:ext>
            </a:extLst>
          </p:cNvPr>
          <p:cNvSpPr txBox="1"/>
          <p:nvPr/>
        </p:nvSpPr>
        <p:spPr>
          <a:xfrm>
            <a:off x="6472246" y="4015395"/>
            <a:ext cx="5804534"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installation on </a:t>
            </a:r>
            <a:r>
              <a:rPr lang="en-US" sz="1600" b="1" dirty="0" err="1">
                <a:solidFill>
                  <a:srgbClr val="99A7D3"/>
                </a:solidFill>
                <a:latin typeface="Amasis MT Pro Black" panose="02040A04050005020304" pitchFamily="18" charset="0"/>
              </a:rPr>
              <a:t>CentOs</a:t>
            </a:r>
            <a:r>
              <a:rPr lang="en-US" sz="1600" b="1" dirty="0">
                <a:solidFill>
                  <a:srgbClr val="99A7D3"/>
                </a:solidFill>
                <a:latin typeface="Amasis MT Pro Black" panose="02040A04050005020304" pitchFamily="18" charset="0"/>
              </a:rPr>
              <a:t> or Fedora</a:t>
            </a:r>
            <a:endParaRPr lang="en-IN" sz="1600" b="1" dirty="0">
              <a:solidFill>
                <a:srgbClr val="99A7D3"/>
              </a:solidFill>
              <a:latin typeface="Amasis MT Pro Black" panose="02040A04050005020304" pitchFamily="18" charset="0"/>
            </a:endParaRPr>
          </a:p>
        </p:txBody>
      </p:sp>
      <p:sp>
        <p:nvSpPr>
          <p:cNvPr id="164" name="TextBox 163">
            <a:extLst>
              <a:ext uri="{FF2B5EF4-FFF2-40B4-BE49-F238E27FC236}">
                <a16:creationId xmlns:a16="http://schemas.microsoft.com/office/drawing/2014/main" id="{C15E3C07-FB55-2736-6EE6-61FF7AF39525}"/>
              </a:ext>
            </a:extLst>
          </p:cNvPr>
          <p:cNvSpPr txBox="1"/>
          <p:nvPr/>
        </p:nvSpPr>
        <p:spPr>
          <a:xfrm>
            <a:off x="5950840" y="3781406"/>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4</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165" name="TextBox 164">
            <a:extLst>
              <a:ext uri="{FF2B5EF4-FFF2-40B4-BE49-F238E27FC236}">
                <a16:creationId xmlns:a16="http://schemas.microsoft.com/office/drawing/2014/main" id="{EC5D672B-995A-F514-0A4A-7736B2CCDB9D}"/>
              </a:ext>
            </a:extLst>
          </p:cNvPr>
          <p:cNvSpPr txBox="1"/>
          <p:nvPr/>
        </p:nvSpPr>
        <p:spPr>
          <a:xfrm>
            <a:off x="6472246" y="4363706"/>
            <a:ext cx="4816816" cy="2616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for CentOS or Fedora, install Git with the yum command like this:</a:t>
            </a:r>
            <a:endParaRPr lang="en-IN" sz="1100" b="1" dirty="0">
              <a:solidFill>
                <a:srgbClr val="99A7D3"/>
              </a:solidFill>
              <a:latin typeface="Amasis MT Pro Black" panose="02040A04050005020304" pitchFamily="18" charset="0"/>
            </a:endParaRPr>
          </a:p>
        </p:txBody>
      </p:sp>
      <p:sp>
        <p:nvSpPr>
          <p:cNvPr id="166" name="TextBox 165">
            <a:extLst>
              <a:ext uri="{FF2B5EF4-FFF2-40B4-BE49-F238E27FC236}">
                <a16:creationId xmlns:a16="http://schemas.microsoft.com/office/drawing/2014/main" id="{8C0DD6B7-7058-FE84-7F21-CAF0E4135538}"/>
              </a:ext>
            </a:extLst>
          </p:cNvPr>
          <p:cNvSpPr txBox="1"/>
          <p:nvPr/>
        </p:nvSpPr>
        <p:spPr>
          <a:xfrm>
            <a:off x="6472246" y="4728148"/>
            <a:ext cx="4496775" cy="2616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IN" sz="1100" b="1" i="1" dirty="0"/>
              <a:t>yum install git</a:t>
            </a:r>
            <a:endParaRPr lang="en-IN" sz="1100" b="1" i="1" dirty="0">
              <a:solidFill>
                <a:srgbClr val="99A7D3"/>
              </a:solidFill>
              <a:latin typeface="Amasis MT Pro Black" panose="02040A04050005020304" pitchFamily="18" charset="0"/>
            </a:endParaRPr>
          </a:p>
        </p:txBody>
      </p:sp>
      <p:sp>
        <p:nvSpPr>
          <p:cNvPr id="167" name="TextBox 166">
            <a:extLst>
              <a:ext uri="{FF2B5EF4-FFF2-40B4-BE49-F238E27FC236}">
                <a16:creationId xmlns:a16="http://schemas.microsoft.com/office/drawing/2014/main" id="{A06D0239-1D32-2DA7-65BE-C03CC52908FE}"/>
              </a:ext>
            </a:extLst>
          </p:cNvPr>
          <p:cNvSpPr txBox="1"/>
          <p:nvPr/>
        </p:nvSpPr>
        <p:spPr>
          <a:xfrm>
            <a:off x="6472246" y="5127473"/>
            <a:ext cx="5804534"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installation on macOS</a:t>
            </a:r>
            <a:endParaRPr lang="en-IN" sz="1600" b="1" dirty="0">
              <a:solidFill>
                <a:srgbClr val="99A7D3"/>
              </a:solidFill>
              <a:latin typeface="Amasis MT Pro Black" panose="02040A04050005020304" pitchFamily="18" charset="0"/>
            </a:endParaRPr>
          </a:p>
        </p:txBody>
      </p:sp>
      <p:sp>
        <p:nvSpPr>
          <p:cNvPr id="168" name="TextBox 167">
            <a:extLst>
              <a:ext uri="{FF2B5EF4-FFF2-40B4-BE49-F238E27FC236}">
                <a16:creationId xmlns:a16="http://schemas.microsoft.com/office/drawing/2014/main" id="{CCC95A03-FBEB-C671-369A-DC927765E9C3}"/>
              </a:ext>
            </a:extLst>
          </p:cNvPr>
          <p:cNvSpPr txBox="1"/>
          <p:nvPr/>
        </p:nvSpPr>
        <p:spPr>
          <a:xfrm>
            <a:off x="5950840" y="4893484"/>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5</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169" name="TextBox 168">
            <a:extLst>
              <a:ext uri="{FF2B5EF4-FFF2-40B4-BE49-F238E27FC236}">
                <a16:creationId xmlns:a16="http://schemas.microsoft.com/office/drawing/2014/main" id="{B7381539-4DD5-FC86-9B83-FFE24E26223E}"/>
              </a:ext>
            </a:extLst>
          </p:cNvPr>
          <p:cNvSpPr txBox="1"/>
          <p:nvPr/>
        </p:nvSpPr>
        <p:spPr>
          <a:xfrm>
            <a:off x="6472246" y="5556238"/>
            <a:ext cx="4816816"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For a macOS system, we can download and install Git using Homebrew (https://brew. </a:t>
            </a:r>
            <a:r>
              <a:rPr lang="en-US" sz="1100" dirty="0" err="1"/>
              <a:t>sh</a:t>
            </a:r>
            <a:r>
              <a:rPr lang="en-US" sz="1100" dirty="0"/>
              <a:t>/), which is the package manager dedicated to macOS, by executing this command in the Terminal:</a:t>
            </a:r>
            <a:endParaRPr lang="en-IN" sz="1100" b="1" dirty="0">
              <a:solidFill>
                <a:srgbClr val="99A7D3"/>
              </a:solidFill>
              <a:latin typeface="Amasis MT Pro Black" panose="02040A04050005020304" pitchFamily="18" charset="0"/>
            </a:endParaRPr>
          </a:p>
        </p:txBody>
      </p:sp>
      <p:sp>
        <p:nvSpPr>
          <p:cNvPr id="170" name="TextBox 169">
            <a:extLst>
              <a:ext uri="{FF2B5EF4-FFF2-40B4-BE49-F238E27FC236}">
                <a16:creationId xmlns:a16="http://schemas.microsoft.com/office/drawing/2014/main" id="{74F59388-FC40-986A-4BCD-1150C8DBD2CD}"/>
              </a:ext>
            </a:extLst>
          </p:cNvPr>
          <p:cNvSpPr txBox="1"/>
          <p:nvPr/>
        </p:nvSpPr>
        <p:spPr>
          <a:xfrm>
            <a:off x="6472246" y="6181937"/>
            <a:ext cx="4496775" cy="2616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IN" sz="1100" b="1" i="1" dirty="0"/>
              <a:t>brew install git</a:t>
            </a:r>
            <a:endParaRPr lang="en-IN" sz="1100" b="1" i="1" dirty="0">
              <a:solidFill>
                <a:srgbClr val="99A7D3"/>
              </a:solidFill>
              <a:latin typeface="Amasis MT Pro Black" panose="02040A04050005020304" pitchFamily="18" charset="0"/>
            </a:endParaRPr>
          </a:p>
        </p:txBody>
      </p:sp>
    </p:spTree>
    <p:extLst>
      <p:ext uri="{BB962C8B-B14F-4D97-AF65-F5344CB8AC3E}">
        <p14:creationId xmlns:p14="http://schemas.microsoft.com/office/powerpoint/2010/main" val="3852846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3" presetClass="emph" presetSubtype="2" fill="hold" grpId="0" nodeType="withEffect">
                                  <p:stCondLst>
                                    <p:cond delay="0"/>
                                  </p:stCondLst>
                                  <p:childTnLst>
                                    <p:animClr clrSpc="rgb" dir="cw">
                                      <p:cBhvr override="childStyle">
                                        <p:cTn id="10" dur="2000" fill="hold"/>
                                        <p:tgtEl>
                                          <p:spTgt spid="3"/>
                                        </p:tgtEl>
                                        <p:attrNameLst>
                                          <p:attrName>style.color</p:attrName>
                                        </p:attrNameLst>
                                      </p:cBhvr>
                                      <p:to>
                                        <a:srgbClr val="06D6A0"/>
                                      </p:to>
                                    </p:animClr>
                                  </p:childTnLst>
                                </p:cTn>
                              </p:par>
                              <p:par>
                                <p:cTn id="11" presetID="3" presetClass="emph" presetSubtype="2" fill="hold" grpId="1" nodeType="withEffect">
                                  <p:stCondLst>
                                    <p:cond delay="0"/>
                                  </p:stCondLst>
                                  <p:childTnLst>
                                    <p:animClr clrSpc="rgb" dir="cw">
                                      <p:cBhvr override="childStyle">
                                        <p:cTn id="12" dur="2000" fill="hold"/>
                                        <p:tgtEl>
                                          <p:spTgt spid="4"/>
                                        </p:tgtEl>
                                        <p:attrNameLst>
                                          <p:attrName>style.color</p:attrName>
                                        </p:attrNameLst>
                                      </p:cBhvr>
                                      <p:to>
                                        <a:srgbClr val="2A9D8F"/>
                                      </p:to>
                                    </p:animClr>
                                  </p:childTnLst>
                                </p:cTn>
                              </p:par>
                              <p:par>
                                <p:cTn id="13" presetID="9" presetClass="emph" presetSubtype="0" grpId="2" nodeType="withEffect">
                                  <p:stCondLst>
                                    <p:cond delay="0"/>
                                  </p:stCondLst>
                                  <p:childTnLst>
                                    <p:set>
                                      <p:cBhvr>
                                        <p:cTn id="14" dur="indefinite"/>
                                        <p:tgtEl>
                                          <p:spTgt spid="4"/>
                                        </p:tgtEl>
                                        <p:attrNameLst>
                                          <p:attrName>style.opacity</p:attrName>
                                        </p:attrNameLst>
                                      </p:cBhvr>
                                      <p:to>
                                        <p:strVal val="0.5"/>
                                      </p:to>
                                    </p:set>
                                    <p:animEffect filter="image" prLst="opacity: 0.5">
                                      <p:cBhvr rctx="IE">
                                        <p:cTn id="15" dur="indefinite"/>
                                        <p:tgtEl>
                                          <p:spTgt spid="4"/>
                                        </p:tgtEl>
                                      </p:cBhvr>
                                    </p:animEffect>
                                  </p:childTnLst>
                                </p:cTn>
                              </p:par>
                              <p:par>
                                <p:cTn id="16" presetID="9" presetClass="emph" presetSubtype="0" grpId="2" nodeType="withEffect">
                                  <p:stCondLst>
                                    <p:cond delay="0"/>
                                  </p:stCondLst>
                                  <p:childTnLst>
                                    <p:set>
                                      <p:cBhvr>
                                        <p:cTn id="17" dur="indefinite"/>
                                        <p:tgtEl>
                                          <p:spTgt spid="3"/>
                                        </p:tgtEl>
                                        <p:attrNameLst>
                                          <p:attrName>style.opacity</p:attrName>
                                        </p:attrNameLst>
                                      </p:cBhvr>
                                      <p:to>
                                        <p:strVal val="0.5"/>
                                      </p:to>
                                    </p:set>
                                    <p:animEffect filter="image" prLst="opacity: 0.5">
                                      <p:cBhvr rctx="IE">
                                        <p:cTn id="18" dur="indefinite"/>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par>
                          <p:cTn id="23" fill="hold">
                            <p:stCondLst>
                              <p:cond delay="0"/>
                            </p:stCondLst>
                            <p:childTnLst>
                              <p:par>
                                <p:cTn id="24" presetID="19" presetClass="emph" presetSubtype="0" fill="hold" grpId="0" nodeType="afterEffect">
                                  <p:stCondLst>
                                    <p:cond delay="0"/>
                                  </p:stCondLst>
                                  <p:childTnLst>
                                    <p:animClr clrSpc="rgb" dir="cw">
                                      <p:cBhvr override="childStyle">
                                        <p:cTn id="25" dur="500" fill="hold"/>
                                        <p:tgtEl>
                                          <p:spTgt spid="19"/>
                                        </p:tgtEl>
                                        <p:attrNameLst>
                                          <p:attrName>style.color</p:attrName>
                                        </p:attrNameLst>
                                      </p:cBhvr>
                                      <p:to>
                                        <a:srgbClr val="FFC000"/>
                                      </p:to>
                                    </p:animClr>
                                    <p:animClr clrSpc="rgb" dir="cw">
                                      <p:cBhvr>
                                        <p:cTn id="26" dur="500" fill="hold"/>
                                        <p:tgtEl>
                                          <p:spTgt spid="19"/>
                                        </p:tgtEl>
                                        <p:attrNameLst>
                                          <p:attrName>fillcolor</p:attrName>
                                        </p:attrNameLst>
                                      </p:cBhvr>
                                      <p:to>
                                        <a:srgbClr val="FFC000"/>
                                      </p:to>
                                    </p:animClr>
                                    <p:set>
                                      <p:cBhvr>
                                        <p:cTn id="27" dur="500" fill="hold"/>
                                        <p:tgtEl>
                                          <p:spTgt spid="19"/>
                                        </p:tgtEl>
                                        <p:attrNameLst>
                                          <p:attrName>fill.type</p:attrName>
                                        </p:attrNameLst>
                                      </p:cBhvr>
                                      <p:to>
                                        <p:strVal val="solid"/>
                                      </p:to>
                                    </p:set>
                                    <p:set>
                                      <p:cBhvr>
                                        <p:cTn id="28" dur="500" fill="hold"/>
                                        <p:tgtEl>
                                          <p:spTgt spid="19"/>
                                        </p:tgtEl>
                                        <p:attrNameLst>
                                          <p:attrName>fill.on</p:attrName>
                                        </p:attrNameLst>
                                      </p:cBhvr>
                                      <p:to>
                                        <p:strVal val="true"/>
                                      </p:to>
                                    </p:set>
                                  </p:childTnLst>
                                </p:cTn>
                              </p:par>
                              <p:par>
                                <p:cTn id="29" presetID="1" presetClass="entr" presetSubtype="0" fill="hold" grpId="1"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3" presetClass="emph" presetSubtype="2" fill="hold" grpId="0" nodeType="withEffect">
                                  <p:stCondLst>
                                    <p:cond delay="0"/>
                                  </p:stCondLst>
                                  <p:childTnLst>
                                    <p:animClr clrSpc="rgb" dir="cw">
                                      <p:cBhvr override="childStyle">
                                        <p:cTn id="32" dur="2000" fill="hold"/>
                                        <p:tgtEl>
                                          <p:spTgt spid="20"/>
                                        </p:tgtEl>
                                        <p:attrNameLst>
                                          <p:attrName>style.color</p:attrName>
                                        </p:attrNameLst>
                                      </p:cBhvr>
                                      <p:to>
                                        <a:schemeClr val="accent2"/>
                                      </p:to>
                                    </p:animClr>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625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2000" fill="hold"/>
                                        <p:tgtEl>
                                          <p:spTgt spid="50"/>
                                        </p:tgtEl>
                                        <p:attrNameLst>
                                          <p:attrName>stroke.color</p:attrName>
                                        </p:attrNameLst>
                                      </p:cBhvr>
                                      <p:to>
                                        <a:srgbClr val="ED7D31"/>
                                      </p:to>
                                    </p:animClr>
                                    <p:set>
                                      <p:cBhvr>
                                        <p:cTn id="42" dur="2000" fill="hold"/>
                                        <p:tgtEl>
                                          <p:spTgt spid="50"/>
                                        </p:tgtEl>
                                        <p:attrNameLst>
                                          <p:attrName>stroke.on</p:attrName>
                                        </p:attrNameLst>
                                      </p:cBhvr>
                                      <p:to>
                                        <p:strVal val="true"/>
                                      </p:to>
                                    </p:set>
                                  </p:childTnLst>
                                </p:cTn>
                              </p:par>
                              <p:par>
                                <p:cTn id="43" presetID="7" presetClass="emph" presetSubtype="2" fill="hold" nodeType="withEffect">
                                  <p:stCondLst>
                                    <p:cond delay="0"/>
                                  </p:stCondLst>
                                  <p:childTnLst>
                                    <p:animClr clrSpc="rgb" dir="cw">
                                      <p:cBhvr>
                                        <p:cTn id="44" dur="2000" fill="hold"/>
                                        <p:tgtEl>
                                          <p:spTgt spid="50"/>
                                        </p:tgtEl>
                                        <p:attrNameLst>
                                          <p:attrName>stroke.color</p:attrName>
                                        </p:attrNameLst>
                                      </p:cBhvr>
                                      <p:to>
                                        <a:srgbClr val="2A9D8F"/>
                                      </p:to>
                                    </p:animClr>
                                    <p:set>
                                      <p:cBhvr>
                                        <p:cTn id="45" dur="2000" fill="hold"/>
                                        <p:tgtEl>
                                          <p:spTgt spid="50"/>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1" nodeType="clickEffect">
                                  <p:stCondLst>
                                    <p:cond delay="0"/>
                                  </p:stCondLst>
                                  <p:childTnLst>
                                    <p:set>
                                      <p:cBhvr>
                                        <p:cTn id="49" dur="1" fill="hold">
                                          <p:stCondLst>
                                            <p:cond delay="0"/>
                                          </p:stCondLst>
                                        </p:cTn>
                                        <p:tgtEl>
                                          <p:spTgt spid="53"/>
                                        </p:tgtEl>
                                        <p:attrNameLst>
                                          <p:attrName>style.visibility</p:attrName>
                                        </p:attrNameLst>
                                      </p:cBhvr>
                                      <p:to>
                                        <p:strVal val="visible"/>
                                      </p:to>
                                    </p:set>
                                  </p:childTnLst>
                                </p:cTn>
                              </p:par>
                            </p:childTnLst>
                          </p:cTn>
                        </p:par>
                        <p:par>
                          <p:cTn id="50" fill="hold">
                            <p:stCondLst>
                              <p:cond delay="0"/>
                            </p:stCondLst>
                            <p:childTnLst>
                              <p:par>
                                <p:cTn id="51" presetID="19" presetClass="emph" presetSubtype="0" fill="hold" grpId="0" nodeType="afterEffect">
                                  <p:stCondLst>
                                    <p:cond delay="0"/>
                                  </p:stCondLst>
                                  <p:childTnLst>
                                    <p:animClr clrSpc="rgb" dir="cw">
                                      <p:cBhvr override="childStyle">
                                        <p:cTn id="52" dur="500" fill="hold"/>
                                        <p:tgtEl>
                                          <p:spTgt spid="53"/>
                                        </p:tgtEl>
                                        <p:attrNameLst>
                                          <p:attrName>style.color</p:attrName>
                                        </p:attrNameLst>
                                      </p:cBhvr>
                                      <p:to>
                                        <a:srgbClr val="FFC000"/>
                                      </p:to>
                                    </p:animClr>
                                    <p:animClr clrSpc="rgb" dir="cw">
                                      <p:cBhvr>
                                        <p:cTn id="53" dur="500" fill="hold"/>
                                        <p:tgtEl>
                                          <p:spTgt spid="53"/>
                                        </p:tgtEl>
                                        <p:attrNameLst>
                                          <p:attrName>fillcolor</p:attrName>
                                        </p:attrNameLst>
                                      </p:cBhvr>
                                      <p:to>
                                        <a:srgbClr val="FFC000"/>
                                      </p:to>
                                    </p:animClr>
                                    <p:set>
                                      <p:cBhvr>
                                        <p:cTn id="54" dur="500" fill="hold"/>
                                        <p:tgtEl>
                                          <p:spTgt spid="53"/>
                                        </p:tgtEl>
                                        <p:attrNameLst>
                                          <p:attrName>fill.type</p:attrName>
                                        </p:attrNameLst>
                                      </p:cBhvr>
                                      <p:to>
                                        <p:strVal val="solid"/>
                                      </p:to>
                                    </p:set>
                                    <p:set>
                                      <p:cBhvr>
                                        <p:cTn id="55" dur="500" fill="hold"/>
                                        <p:tgtEl>
                                          <p:spTgt spid="53"/>
                                        </p:tgtEl>
                                        <p:attrNameLst>
                                          <p:attrName>fill.on</p:attrName>
                                        </p:attrNameLst>
                                      </p:cBhvr>
                                      <p:to>
                                        <p:strVal val="true"/>
                                      </p:to>
                                    </p:set>
                                  </p:childTnLst>
                                </p:cTn>
                              </p:par>
                              <p:par>
                                <p:cTn id="56" presetID="1" presetClass="entr" presetSubtype="0" fill="hold" grpId="1" nodeType="withEffect">
                                  <p:stCondLst>
                                    <p:cond delay="0"/>
                                  </p:stCondLst>
                                  <p:childTnLst>
                                    <p:set>
                                      <p:cBhvr>
                                        <p:cTn id="57" dur="1" fill="hold">
                                          <p:stCondLst>
                                            <p:cond delay="0"/>
                                          </p:stCondLst>
                                        </p:cTn>
                                        <p:tgtEl>
                                          <p:spTgt spid="59"/>
                                        </p:tgtEl>
                                        <p:attrNameLst>
                                          <p:attrName>style.visibility</p:attrName>
                                        </p:attrNameLst>
                                      </p:cBhvr>
                                      <p:to>
                                        <p:strVal val="visible"/>
                                      </p:to>
                                    </p:set>
                                  </p:childTnLst>
                                </p:cTn>
                              </p:par>
                              <p:par>
                                <p:cTn id="58" presetID="3" presetClass="emph" presetSubtype="2" fill="hold" grpId="0" nodeType="withEffect">
                                  <p:stCondLst>
                                    <p:cond delay="0"/>
                                  </p:stCondLst>
                                  <p:childTnLst>
                                    <p:animClr clrSpc="rgb" dir="cw">
                                      <p:cBhvr override="childStyle">
                                        <p:cTn id="59" dur="2000" fill="hold"/>
                                        <p:tgtEl>
                                          <p:spTgt spid="59"/>
                                        </p:tgtEl>
                                        <p:attrNameLst>
                                          <p:attrName>style.color</p:attrName>
                                        </p:attrNameLst>
                                      </p:cBhvr>
                                      <p:to>
                                        <a:schemeClr val="accent2"/>
                                      </p:to>
                                    </p:animClr>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wipe(left)">
                                      <p:cBhvr>
                                        <p:cTn id="64" dur="6250"/>
                                        <p:tgtEl>
                                          <p:spTgt spid="63"/>
                                        </p:tgtEl>
                                      </p:cBhvr>
                                    </p:animEffect>
                                  </p:childTnLst>
                                </p:cTn>
                              </p:par>
                            </p:childTnLst>
                          </p:cTn>
                        </p:par>
                      </p:childTnLst>
                    </p:cTn>
                  </p:par>
                  <p:par>
                    <p:cTn id="65" fill="hold">
                      <p:stCondLst>
                        <p:cond delay="indefinite"/>
                      </p:stCondLst>
                      <p:childTnLst>
                        <p:par>
                          <p:cTn id="66" fill="hold">
                            <p:stCondLst>
                              <p:cond delay="0"/>
                            </p:stCondLst>
                            <p:childTnLst>
                              <p:par>
                                <p:cTn id="67" presetID="7" presetClass="emph" presetSubtype="2" fill="hold" nodeType="clickEffect">
                                  <p:stCondLst>
                                    <p:cond delay="0"/>
                                  </p:stCondLst>
                                  <p:childTnLst>
                                    <p:animClr clrSpc="rgb" dir="cw">
                                      <p:cBhvr>
                                        <p:cTn id="68" dur="2000" fill="hold"/>
                                        <p:tgtEl>
                                          <p:spTgt spid="63"/>
                                        </p:tgtEl>
                                        <p:attrNameLst>
                                          <p:attrName>stroke.color</p:attrName>
                                        </p:attrNameLst>
                                      </p:cBhvr>
                                      <p:to>
                                        <a:srgbClr val="ED7D31"/>
                                      </p:to>
                                    </p:animClr>
                                    <p:set>
                                      <p:cBhvr>
                                        <p:cTn id="69" dur="2000" fill="hold"/>
                                        <p:tgtEl>
                                          <p:spTgt spid="63"/>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2000" fill="hold"/>
                                        <p:tgtEl>
                                          <p:spTgt spid="63"/>
                                        </p:tgtEl>
                                        <p:attrNameLst>
                                          <p:attrName>stroke.color</p:attrName>
                                        </p:attrNameLst>
                                      </p:cBhvr>
                                      <p:to>
                                        <a:srgbClr val="2A9D8F"/>
                                      </p:to>
                                    </p:animClr>
                                    <p:set>
                                      <p:cBhvr>
                                        <p:cTn id="72" dur="2000" fill="hold"/>
                                        <p:tgtEl>
                                          <p:spTgt spid="63"/>
                                        </p:tgtEl>
                                        <p:attrNameLst>
                                          <p:attrName>stroke.on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131"/>
                                        </p:tgtEl>
                                        <p:attrNameLst>
                                          <p:attrName>style.visibility</p:attrName>
                                        </p:attrNameLst>
                                      </p:cBhvr>
                                      <p:to>
                                        <p:strVal val="visible"/>
                                      </p:to>
                                    </p:set>
                                  </p:childTnLst>
                                </p:cTn>
                              </p:par>
                            </p:childTnLst>
                          </p:cTn>
                        </p:par>
                        <p:par>
                          <p:cTn id="77" fill="hold">
                            <p:stCondLst>
                              <p:cond delay="0"/>
                            </p:stCondLst>
                            <p:childTnLst>
                              <p:par>
                                <p:cTn id="78" presetID="19" presetClass="emph" presetSubtype="0" fill="hold" grpId="0" nodeType="afterEffect">
                                  <p:stCondLst>
                                    <p:cond delay="0"/>
                                  </p:stCondLst>
                                  <p:childTnLst>
                                    <p:animClr clrSpc="rgb" dir="cw">
                                      <p:cBhvr override="childStyle">
                                        <p:cTn id="79" dur="500" fill="hold"/>
                                        <p:tgtEl>
                                          <p:spTgt spid="131"/>
                                        </p:tgtEl>
                                        <p:attrNameLst>
                                          <p:attrName>style.color</p:attrName>
                                        </p:attrNameLst>
                                      </p:cBhvr>
                                      <p:to>
                                        <a:srgbClr val="FFC000"/>
                                      </p:to>
                                    </p:animClr>
                                    <p:animClr clrSpc="rgb" dir="cw">
                                      <p:cBhvr>
                                        <p:cTn id="80" dur="500" fill="hold"/>
                                        <p:tgtEl>
                                          <p:spTgt spid="131"/>
                                        </p:tgtEl>
                                        <p:attrNameLst>
                                          <p:attrName>fillcolor</p:attrName>
                                        </p:attrNameLst>
                                      </p:cBhvr>
                                      <p:to>
                                        <a:srgbClr val="FFC000"/>
                                      </p:to>
                                    </p:animClr>
                                    <p:set>
                                      <p:cBhvr>
                                        <p:cTn id="81" dur="500" fill="hold"/>
                                        <p:tgtEl>
                                          <p:spTgt spid="131"/>
                                        </p:tgtEl>
                                        <p:attrNameLst>
                                          <p:attrName>fill.type</p:attrName>
                                        </p:attrNameLst>
                                      </p:cBhvr>
                                      <p:to>
                                        <p:strVal val="solid"/>
                                      </p:to>
                                    </p:set>
                                    <p:set>
                                      <p:cBhvr>
                                        <p:cTn id="82" dur="500" fill="hold"/>
                                        <p:tgtEl>
                                          <p:spTgt spid="131"/>
                                        </p:tgtEl>
                                        <p:attrNameLst>
                                          <p:attrName>fill.on</p:attrName>
                                        </p:attrNameLst>
                                      </p:cBhvr>
                                      <p:to>
                                        <p:strVal val="true"/>
                                      </p:to>
                                    </p:set>
                                  </p:childTnLst>
                                </p:cTn>
                              </p:par>
                              <p:par>
                                <p:cTn id="83" presetID="1" presetClass="entr" presetSubtype="0" fill="hold" grpId="1" nodeType="withEffect">
                                  <p:stCondLst>
                                    <p:cond delay="0"/>
                                  </p:stCondLst>
                                  <p:childTnLst>
                                    <p:set>
                                      <p:cBhvr>
                                        <p:cTn id="84" dur="1" fill="hold">
                                          <p:stCondLst>
                                            <p:cond delay="0"/>
                                          </p:stCondLst>
                                        </p:cTn>
                                        <p:tgtEl>
                                          <p:spTgt spid="132"/>
                                        </p:tgtEl>
                                        <p:attrNameLst>
                                          <p:attrName>style.visibility</p:attrName>
                                        </p:attrNameLst>
                                      </p:cBhvr>
                                      <p:to>
                                        <p:strVal val="visible"/>
                                      </p:to>
                                    </p:set>
                                  </p:childTnLst>
                                </p:cTn>
                              </p:par>
                              <p:par>
                                <p:cTn id="85" presetID="3" presetClass="emph" presetSubtype="2" fill="hold" grpId="0" nodeType="withEffect">
                                  <p:stCondLst>
                                    <p:cond delay="0"/>
                                  </p:stCondLst>
                                  <p:childTnLst>
                                    <p:animClr clrSpc="rgb" dir="cw">
                                      <p:cBhvr override="childStyle">
                                        <p:cTn id="86" dur="2000" fill="hold"/>
                                        <p:tgtEl>
                                          <p:spTgt spid="132"/>
                                        </p:tgtEl>
                                        <p:attrNameLst>
                                          <p:attrName>style.color</p:attrName>
                                        </p:attrNameLst>
                                      </p:cBhvr>
                                      <p:to>
                                        <a:schemeClr val="accent2"/>
                                      </p:to>
                                    </p:animClr>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33"/>
                                        </p:tgtEl>
                                        <p:attrNameLst>
                                          <p:attrName>style.visibility</p:attrName>
                                        </p:attrNameLst>
                                      </p:cBhvr>
                                      <p:to>
                                        <p:strVal val="visible"/>
                                      </p:to>
                                    </p:set>
                                    <p:animEffect transition="in" filter="wipe(left)">
                                      <p:cBhvr>
                                        <p:cTn id="91" dur="6250"/>
                                        <p:tgtEl>
                                          <p:spTgt spid="133"/>
                                        </p:tgtEl>
                                      </p:cBhvr>
                                    </p:animEffect>
                                  </p:childTnLst>
                                </p:cTn>
                              </p:par>
                            </p:childTnLst>
                          </p:cTn>
                        </p:par>
                      </p:childTnLst>
                    </p:cTn>
                  </p:par>
                  <p:par>
                    <p:cTn id="92" fill="hold">
                      <p:stCondLst>
                        <p:cond delay="indefinite"/>
                      </p:stCondLst>
                      <p:childTnLst>
                        <p:par>
                          <p:cTn id="93" fill="hold">
                            <p:stCondLst>
                              <p:cond delay="0"/>
                            </p:stCondLst>
                            <p:childTnLst>
                              <p:par>
                                <p:cTn id="94" presetID="7" presetClass="emph" presetSubtype="2" fill="hold" nodeType="clickEffect">
                                  <p:stCondLst>
                                    <p:cond delay="0"/>
                                  </p:stCondLst>
                                  <p:childTnLst>
                                    <p:animClr clrSpc="rgb" dir="cw">
                                      <p:cBhvr>
                                        <p:cTn id="95" dur="2000" fill="hold"/>
                                        <p:tgtEl>
                                          <p:spTgt spid="133"/>
                                        </p:tgtEl>
                                        <p:attrNameLst>
                                          <p:attrName>stroke.color</p:attrName>
                                        </p:attrNameLst>
                                      </p:cBhvr>
                                      <p:to>
                                        <a:srgbClr val="ED7D31"/>
                                      </p:to>
                                    </p:animClr>
                                    <p:set>
                                      <p:cBhvr>
                                        <p:cTn id="96" dur="2000" fill="hold"/>
                                        <p:tgtEl>
                                          <p:spTgt spid="133"/>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2000" fill="hold"/>
                                        <p:tgtEl>
                                          <p:spTgt spid="133"/>
                                        </p:tgtEl>
                                        <p:attrNameLst>
                                          <p:attrName>stroke.color</p:attrName>
                                        </p:attrNameLst>
                                      </p:cBhvr>
                                      <p:to>
                                        <a:srgbClr val="2A9D8F"/>
                                      </p:to>
                                    </p:animClr>
                                    <p:set>
                                      <p:cBhvr>
                                        <p:cTn id="99" dur="2000" fill="hold"/>
                                        <p:tgtEl>
                                          <p:spTgt spid="133"/>
                                        </p:tgtEl>
                                        <p:attrNameLst>
                                          <p:attrName>stroke.on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1" nodeType="clickEffect">
                                  <p:stCondLst>
                                    <p:cond delay="0"/>
                                  </p:stCondLst>
                                  <p:childTnLst>
                                    <p:set>
                                      <p:cBhvr>
                                        <p:cTn id="103" dur="1" fill="hold">
                                          <p:stCondLst>
                                            <p:cond delay="0"/>
                                          </p:stCondLst>
                                        </p:cTn>
                                        <p:tgtEl>
                                          <p:spTgt spid="134"/>
                                        </p:tgtEl>
                                        <p:attrNameLst>
                                          <p:attrName>style.visibility</p:attrName>
                                        </p:attrNameLst>
                                      </p:cBhvr>
                                      <p:to>
                                        <p:strVal val="visible"/>
                                      </p:to>
                                    </p:set>
                                  </p:childTnLst>
                                </p:cTn>
                              </p:par>
                            </p:childTnLst>
                          </p:cTn>
                        </p:par>
                        <p:par>
                          <p:cTn id="104" fill="hold">
                            <p:stCondLst>
                              <p:cond delay="0"/>
                            </p:stCondLst>
                            <p:childTnLst>
                              <p:par>
                                <p:cTn id="105" presetID="19" presetClass="emph" presetSubtype="0" fill="hold" grpId="0" nodeType="afterEffect">
                                  <p:stCondLst>
                                    <p:cond delay="0"/>
                                  </p:stCondLst>
                                  <p:childTnLst>
                                    <p:animClr clrSpc="rgb" dir="cw">
                                      <p:cBhvr override="childStyle">
                                        <p:cTn id="106" dur="500" fill="hold"/>
                                        <p:tgtEl>
                                          <p:spTgt spid="134"/>
                                        </p:tgtEl>
                                        <p:attrNameLst>
                                          <p:attrName>style.color</p:attrName>
                                        </p:attrNameLst>
                                      </p:cBhvr>
                                      <p:to>
                                        <a:srgbClr val="FFC000"/>
                                      </p:to>
                                    </p:animClr>
                                    <p:animClr clrSpc="rgb" dir="cw">
                                      <p:cBhvr>
                                        <p:cTn id="107" dur="500" fill="hold"/>
                                        <p:tgtEl>
                                          <p:spTgt spid="134"/>
                                        </p:tgtEl>
                                        <p:attrNameLst>
                                          <p:attrName>fillcolor</p:attrName>
                                        </p:attrNameLst>
                                      </p:cBhvr>
                                      <p:to>
                                        <a:srgbClr val="FFC000"/>
                                      </p:to>
                                    </p:animClr>
                                    <p:set>
                                      <p:cBhvr>
                                        <p:cTn id="108" dur="500" fill="hold"/>
                                        <p:tgtEl>
                                          <p:spTgt spid="134"/>
                                        </p:tgtEl>
                                        <p:attrNameLst>
                                          <p:attrName>fill.type</p:attrName>
                                        </p:attrNameLst>
                                      </p:cBhvr>
                                      <p:to>
                                        <p:strVal val="solid"/>
                                      </p:to>
                                    </p:set>
                                    <p:set>
                                      <p:cBhvr>
                                        <p:cTn id="109" dur="500" fill="hold"/>
                                        <p:tgtEl>
                                          <p:spTgt spid="134"/>
                                        </p:tgtEl>
                                        <p:attrNameLst>
                                          <p:attrName>fill.on</p:attrName>
                                        </p:attrNameLst>
                                      </p:cBhvr>
                                      <p:to>
                                        <p:strVal val="true"/>
                                      </p:to>
                                    </p:set>
                                  </p:childTnLst>
                                </p:cTn>
                              </p:par>
                              <p:par>
                                <p:cTn id="110" presetID="1" presetClass="entr" presetSubtype="0" fill="hold" grpId="1" nodeType="withEffect">
                                  <p:stCondLst>
                                    <p:cond delay="0"/>
                                  </p:stCondLst>
                                  <p:childTnLst>
                                    <p:set>
                                      <p:cBhvr>
                                        <p:cTn id="111" dur="1" fill="hold">
                                          <p:stCondLst>
                                            <p:cond delay="0"/>
                                          </p:stCondLst>
                                        </p:cTn>
                                        <p:tgtEl>
                                          <p:spTgt spid="135"/>
                                        </p:tgtEl>
                                        <p:attrNameLst>
                                          <p:attrName>style.visibility</p:attrName>
                                        </p:attrNameLst>
                                      </p:cBhvr>
                                      <p:to>
                                        <p:strVal val="visible"/>
                                      </p:to>
                                    </p:set>
                                  </p:childTnLst>
                                </p:cTn>
                              </p:par>
                              <p:par>
                                <p:cTn id="112" presetID="3" presetClass="emph" presetSubtype="2" fill="hold" grpId="0" nodeType="withEffect">
                                  <p:stCondLst>
                                    <p:cond delay="0"/>
                                  </p:stCondLst>
                                  <p:childTnLst>
                                    <p:animClr clrSpc="rgb" dir="cw">
                                      <p:cBhvr override="childStyle">
                                        <p:cTn id="113" dur="2000" fill="hold"/>
                                        <p:tgtEl>
                                          <p:spTgt spid="135"/>
                                        </p:tgtEl>
                                        <p:attrNameLst>
                                          <p:attrName>style.color</p:attrName>
                                        </p:attrNameLst>
                                      </p:cBhvr>
                                      <p:to>
                                        <a:schemeClr val="accent2"/>
                                      </p:to>
                                    </p:animClr>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136"/>
                                        </p:tgtEl>
                                        <p:attrNameLst>
                                          <p:attrName>style.visibility</p:attrName>
                                        </p:attrNameLst>
                                      </p:cBhvr>
                                      <p:to>
                                        <p:strVal val="visible"/>
                                      </p:to>
                                    </p:set>
                                    <p:animEffect transition="in" filter="wipe(left)">
                                      <p:cBhvr>
                                        <p:cTn id="118" dur="6250"/>
                                        <p:tgtEl>
                                          <p:spTgt spid="136"/>
                                        </p:tgtEl>
                                      </p:cBhvr>
                                    </p:animEffect>
                                  </p:childTnLst>
                                </p:cTn>
                              </p:par>
                            </p:childTnLst>
                          </p:cTn>
                        </p:par>
                      </p:childTnLst>
                    </p:cTn>
                  </p:par>
                  <p:par>
                    <p:cTn id="119" fill="hold">
                      <p:stCondLst>
                        <p:cond delay="indefinite"/>
                      </p:stCondLst>
                      <p:childTnLst>
                        <p:par>
                          <p:cTn id="120" fill="hold">
                            <p:stCondLst>
                              <p:cond delay="0"/>
                            </p:stCondLst>
                            <p:childTnLst>
                              <p:par>
                                <p:cTn id="121" presetID="7" presetClass="emph" presetSubtype="2" fill="hold" nodeType="clickEffect">
                                  <p:stCondLst>
                                    <p:cond delay="0"/>
                                  </p:stCondLst>
                                  <p:childTnLst>
                                    <p:animClr clrSpc="rgb" dir="cw">
                                      <p:cBhvr>
                                        <p:cTn id="122" dur="2000" fill="hold"/>
                                        <p:tgtEl>
                                          <p:spTgt spid="136"/>
                                        </p:tgtEl>
                                        <p:attrNameLst>
                                          <p:attrName>stroke.color</p:attrName>
                                        </p:attrNameLst>
                                      </p:cBhvr>
                                      <p:to>
                                        <a:srgbClr val="ED7D31"/>
                                      </p:to>
                                    </p:animClr>
                                    <p:set>
                                      <p:cBhvr>
                                        <p:cTn id="123" dur="2000" fill="hold"/>
                                        <p:tgtEl>
                                          <p:spTgt spid="136"/>
                                        </p:tgtEl>
                                        <p:attrNameLst>
                                          <p:attrName>stroke.on</p:attrName>
                                        </p:attrNameLst>
                                      </p:cBhvr>
                                      <p:to>
                                        <p:strVal val="true"/>
                                      </p:to>
                                    </p:set>
                                  </p:childTnLst>
                                </p:cTn>
                              </p:par>
                              <p:par>
                                <p:cTn id="124" presetID="7" presetClass="emph" presetSubtype="2" fill="hold" nodeType="withEffect">
                                  <p:stCondLst>
                                    <p:cond delay="0"/>
                                  </p:stCondLst>
                                  <p:childTnLst>
                                    <p:animClr clrSpc="rgb" dir="cw">
                                      <p:cBhvr>
                                        <p:cTn id="125" dur="2000" fill="hold"/>
                                        <p:tgtEl>
                                          <p:spTgt spid="136"/>
                                        </p:tgtEl>
                                        <p:attrNameLst>
                                          <p:attrName>stroke.color</p:attrName>
                                        </p:attrNameLst>
                                      </p:cBhvr>
                                      <p:to>
                                        <a:srgbClr val="2A9D8F"/>
                                      </p:to>
                                    </p:animClr>
                                    <p:set>
                                      <p:cBhvr>
                                        <p:cTn id="126" dur="2000" fill="hold"/>
                                        <p:tgtEl>
                                          <p:spTgt spid="136"/>
                                        </p:tgtEl>
                                        <p:attrNameLst>
                                          <p:attrName>stroke.on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1" nodeType="clickEffect">
                                  <p:stCondLst>
                                    <p:cond delay="0"/>
                                  </p:stCondLst>
                                  <p:childTnLst>
                                    <p:set>
                                      <p:cBhvr>
                                        <p:cTn id="130" dur="1" fill="hold">
                                          <p:stCondLst>
                                            <p:cond delay="0"/>
                                          </p:stCondLst>
                                        </p:cTn>
                                        <p:tgtEl>
                                          <p:spTgt spid="137"/>
                                        </p:tgtEl>
                                        <p:attrNameLst>
                                          <p:attrName>style.visibility</p:attrName>
                                        </p:attrNameLst>
                                      </p:cBhvr>
                                      <p:to>
                                        <p:strVal val="visible"/>
                                      </p:to>
                                    </p:set>
                                  </p:childTnLst>
                                </p:cTn>
                              </p:par>
                            </p:childTnLst>
                          </p:cTn>
                        </p:par>
                        <p:par>
                          <p:cTn id="131" fill="hold">
                            <p:stCondLst>
                              <p:cond delay="0"/>
                            </p:stCondLst>
                            <p:childTnLst>
                              <p:par>
                                <p:cTn id="132" presetID="19" presetClass="emph" presetSubtype="0" fill="hold" grpId="0" nodeType="afterEffect">
                                  <p:stCondLst>
                                    <p:cond delay="0"/>
                                  </p:stCondLst>
                                  <p:childTnLst>
                                    <p:animClr clrSpc="rgb" dir="cw">
                                      <p:cBhvr override="childStyle">
                                        <p:cTn id="133" dur="500" fill="hold"/>
                                        <p:tgtEl>
                                          <p:spTgt spid="137"/>
                                        </p:tgtEl>
                                        <p:attrNameLst>
                                          <p:attrName>style.color</p:attrName>
                                        </p:attrNameLst>
                                      </p:cBhvr>
                                      <p:to>
                                        <a:srgbClr val="FFC000"/>
                                      </p:to>
                                    </p:animClr>
                                    <p:animClr clrSpc="rgb" dir="cw">
                                      <p:cBhvr>
                                        <p:cTn id="134" dur="500" fill="hold"/>
                                        <p:tgtEl>
                                          <p:spTgt spid="137"/>
                                        </p:tgtEl>
                                        <p:attrNameLst>
                                          <p:attrName>fillcolor</p:attrName>
                                        </p:attrNameLst>
                                      </p:cBhvr>
                                      <p:to>
                                        <a:srgbClr val="FFC000"/>
                                      </p:to>
                                    </p:animClr>
                                    <p:set>
                                      <p:cBhvr>
                                        <p:cTn id="135" dur="500" fill="hold"/>
                                        <p:tgtEl>
                                          <p:spTgt spid="137"/>
                                        </p:tgtEl>
                                        <p:attrNameLst>
                                          <p:attrName>fill.type</p:attrName>
                                        </p:attrNameLst>
                                      </p:cBhvr>
                                      <p:to>
                                        <p:strVal val="solid"/>
                                      </p:to>
                                    </p:set>
                                    <p:set>
                                      <p:cBhvr>
                                        <p:cTn id="136" dur="500" fill="hold"/>
                                        <p:tgtEl>
                                          <p:spTgt spid="137"/>
                                        </p:tgtEl>
                                        <p:attrNameLst>
                                          <p:attrName>fill.on</p:attrName>
                                        </p:attrNameLst>
                                      </p:cBhvr>
                                      <p:to>
                                        <p:strVal val="true"/>
                                      </p:to>
                                    </p:set>
                                  </p:childTnLst>
                                </p:cTn>
                              </p:par>
                              <p:par>
                                <p:cTn id="137" presetID="1" presetClass="entr" presetSubtype="0" fill="hold" grpId="1" nodeType="withEffect">
                                  <p:stCondLst>
                                    <p:cond delay="0"/>
                                  </p:stCondLst>
                                  <p:childTnLst>
                                    <p:set>
                                      <p:cBhvr>
                                        <p:cTn id="138" dur="1" fill="hold">
                                          <p:stCondLst>
                                            <p:cond delay="0"/>
                                          </p:stCondLst>
                                        </p:cTn>
                                        <p:tgtEl>
                                          <p:spTgt spid="138"/>
                                        </p:tgtEl>
                                        <p:attrNameLst>
                                          <p:attrName>style.visibility</p:attrName>
                                        </p:attrNameLst>
                                      </p:cBhvr>
                                      <p:to>
                                        <p:strVal val="visible"/>
                                      </p:to>
                                    </p:set>
                                  </p:childTnLst>
                                </p:cTn>
                              </p:par>
                              <p:par>
                                <p:cTn id="139" presetID="3" presetClass="emph" presetSubtype="2" fill="hold" grpId="0" nodeType="withEffect">
                                  <p:stCondLst>
                                    <p:cond delay="0"/>
                                  </p:stCondLst>
                                  <p:childTnLst>
                                    <p:animClr clrSpc="rgb" dir="cw">
                                      <p:cBhvr override="childStyle">
                                        <p:cTn id="140" dur="2000" fill="hold"/>
                                        <p:tgtEl>
                                          <p:spTgt spid="138"/>
                                        </p:tgtEl>
                                        <p:attrNameLst>
                                          <p:attrName>style.color</p:attrName>
                                        </p:attrNameLst>
                                      </p:cBhvr>
                                      <p:to>
                                        <a:schemeClr val="accent2"/>
                                      </p:to>
                                    </p:animClr>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139"/>
                                        </p:tgtEl>
                                        <p:attrNameLst>
                                          <p:attrName>style.visibility</p:attrName>
                                        </p:attrNameLst>
                                      </p:cBhvr>
                                      <p:to>
                                        <p:strVal val="visible"/>
                                      </p:to>
                                    </p:set>
                                    <p:animEffect transition="in" filter="wipe(left)">
                                      <p:cBhvr>
                                        <p:cTn id="145" dur="6250"/>
                                        <p:tgtEl>
                                          <p:spTgt spid="139"/>
                                        </p:tgtEl>
                                      </p:cBhvr>
                                    </p:animEffect>
                                  </p:childTnLst>
                                </p:cTn>
                              </p:par>
                            </p:childTnLst>
                          </p:cTn>
                        </p:par>
                      </p:childTnLst>
                    </p:cTn>
                  </p:par>
                  <p:par>
                    <p:cTn id="146" fill="hold">
                      <p:stCondLst>
                        <p:cond delay="indefinite"/>
                      </p:stCondLst>
                      <p:childTnLst>
                        <p:par>
                          <p:cTn id="147" fill="hold">
                            <p:stCondLst>
                              <p:cond delay="0"/>
                            </p:stCondLst>
                            <p:childTnLst>
                              <p:par>
                                <p:cTn id="148" presetID="7" presetClass="emph" presetSubtype="2" fill="hold" nodeType="clickEffect">
                                  <p:stCondLst>
                                    <p:cond delay="0"/>
                                  </p:stCondLst>
                                  <p:childTnLst>
                                    <p:animClr clrSpc="rgb" dir="cw">
                                      <p:cBhvr>
                                        <p:cTn id="149" dur="2000" fill="hold"/>
                                        <p:tgtEl>
                                          <p:spTgt spid="139"/>
                                        </p:tgtEl>
                                        <p:attrNameLst>
                                          <p:attrName>stroke.color</p:attrName>
                                        </p:attrNameLst>
                                      </p:cBhvr>
                                      <p:to>
                                        <a:srgbClr val="ED7D31"/>
                                      </p:to>
                                    </p:animClr>
                                    <p:set>
                                      <p:cBhvr>
                                        <p:cTn id="150" dur="2000" fill="hold"/>
                                        <p:tgtEl>
                                          <p:spTgt spid="139"/>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2000" fill="hold"/>
                                        <p:tgtEl>
                                          <p:spTgt spid="139"/>
                                        </p:tgtEl>
                                        <p:attrNameLst>
                                          <p:attrName>stroke.color</p:attrName>
                                        </p:attrNameLst>
                                      </p:cBhvr>
                                      <p:to>
                                        <a:srgbClr val="2A9D8F"/>
                                      </p:to>
                                    </p:animClr>
                                    <p:set>
                                      <p:cBhvr>
                                        <p:cTn id="153" dur="2000" fill="hold"/>
                                        <p:tgtEl>
                                          <p:spTgt spid="139"/>
                                        </p:tgtEl>
                                        <p:attrNameLst>
                                          <p:attrName>stroke.on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1" nodeType="clickEffect">
                                  <p:stCondLst>
                                    <p:cond delay="0"/>
                                  </p:stCondLst>
                                  <p:childTnLst>
                                    <p:set>
                                      <p:cBhvr>
                                        <p:cTn id="157" dur="1" fill="hold">
                                          <p:stCondLst>
                                            <p:cond delay="0"/>
                                          </p:stCondLst>
                                        </p:cTn>
                                        <p:tgtEl>
                                          <p:spTgt spid="143"/>
                                        </p:tgtEl>
                                        <p:attrNameLst>
                                          <p:attrName>style.visibility</p:attrName>
                                        </p:attrNameLst>
                                      </p:cBhvr>
                                      <p:to>
                                        <p:strVal val="visible"/>
                                      </p:to>
                                    </p:set>
                                  </p:childTnLst>
                                </p:cTn>
                              </p:par>
                            </p:childTnLst>
                          </p:cTn>
                        </p:par>
                        <p:par>
                          <p:cTn id="158" fill="hold">
                            <p:stCondLst>
                              <p:cond delay="0"/>
                            </p:stCondLst>
                            <p:childTnLst>
                              <p:par>
                                <p:cTn id="159" presetID="19" presetClass="emph" presetSubtype="0" fill="hold" grpId="0" nodeType="afterEffect">
                                  <p:stCondLst>
                                    <p:cond delay="0"/>
                                  </p:stCondLst>
                                  <p:childTnLst>
                                    <p:animClr clrSpc="rgb" dir="cw">
                                      <p:cBhvr override="childStyle">
                                        <p:cTn id="160" dur="500" fill="hold"/>
                                        <p:tgtEl>
                                          <p:spTgt spid="143"/>
                                        </p:tgtEl>
                                        <p:attrNameLst>
                                          <p:attrName>style.color</p:attrName>
                                        </p:attrNameLst>
                                      </p:cBhvr>
                                      <p:to>
                                        <a:srgbClr val="FFC000"/>
                                      </p:to>
                                    </p:animClr>
                                    <p:animClr clrSpc="rgb" dir="cw">
                                      <p:cBhvr>
                                        <p:cTn id="161" dur="500" fill="hold"/>
                                        <p:tgtEl>
                                          <p:spTgt spid="143"/>
                                        </p:tgtEl>
                                        <p:attrNameLst>
                                          <p:attrName>fillcolor</p:attrName>
                                        </p:attrNameLst>
                                      </p:cBhvr>
                                      <p:to>
                                        <a:srgbClr val="FFC000"/>
                                      </p:to>
                                    </p:animClr>
                                    <p:set>
                                      <p:cBhvr>
                                        <p:cTn id="162" dur="500" fill="hold"/>
                                        <p:tgtEl>
                                          <p:spTgt spid="143"/>
                                        </p:tgtEl>
                                        <p:attrNameLst>
                                          <p:attrName>fill.type</p:attrName>
                                        </p:attrNameLst>
                                      </p:cBhvr>
                                      <p:to>
                                        <p:strVal val="solid"/>
                                      </p:to>
                                    </p:set>
                                    <p:set>
                                      <p:cBhvr>
                                        <p:cTn id="163" dur="500" fill="hold"/>
                                        <p:tgtEl>
                                          <p:spTgt spid="143"/>
                                        </p:tgtEl>
                                        <p:attrNameLst>
                                          <p:attrName>fill.on</p:attrName>
                                        </p:attrNameLst>
                                      </p:cBhvr>
                                      <p:to>
                                        <p:strVal val="true"/>
                                      </p:to>
                                    </p:set>
                                  </p:childTnLst>
                                </p:cTn>
                              </p:par>
                              <p:par>
                                <p:cTn id="164" presetID="1" presetClass="entr" presetSubtype="0" fill="hold" grpId="1" nodeType="withEffect">
                                  <p:stCondLst>
                                    <p:cond delay="0"/>
                                  </p:stCondLst>
                                  <p:childTnLst>
                                    <p:set>
                                      <p:cBhvr>
                                        <p:cTn id="165" dur="1" fill="hold">
                                          <p:stCondLst>
                                            <p:cond delay="0"/>
                                          </p:stCondLst>
                                        </p:cTn>
                                        <p:tgtEl>
                                          <p:spTgt spid="144"/>
                                        </p:tgtEl>
                                        <p:attrNameLst>
                                          <p:attrName>style.visibility</p:attrName>
                                        </p:attrNameLst>
                                      </p:cBhvr>
                                      <p:to>
                                        <p:strVal val="visible"/>
                                      </p:to>
                                    </p:set>
                                  </p:childTnLst>
                                </p:cTn>
                              </p:par>
                              <p:par>
                                <p:cTn id="166" presetID="3" presetClass="emph" presetSubtype="2" fill="hold" grpId="0" nodeType="withEffect">
                                  <p:stCondLst>
                                    <p:cond delay="0"/>
                                  </p:stCondLst>
                                  <p:childTnLst>
                                    <p:animClr clrSpc="rgb" dir="cw">
                                      <p:cBhvr override="childStyle">
                                        <p:cTn id="167" dur="2000" fill="hold"/>
                                        <p:tgtEl>
                                          <p:spTgt spid="144"/>
                                        </p:tgtEl>
                                        <p:attrNameLst>
                                          <p:attrName>style.color</p:attrName>
                                        </p:attrNameLst>
                                      </p:cBhvr>
                                      <p:to>
                                        <a:schemeClr val="accent2"/>
                                      </p:to>
                                    </p:animClr>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145"/>
                                        </p:tgtEl>
                                        <p:attrNameLst>
                                          <p:attrName>style.visibility</p:attrName>
                                        </p:attrNameLst>
                                      </p:cBhvr>
                                      <p:to>
                                        <p:strVal val="visible"/>
                                      </p:to>
                                    </p:set>
                                    <p:animEffect transition="in" filter="wipe(left)">
                                      <p:cBhvr>
                                        <p:cTn id="172" dur="6250"/>
                                        <p:tgtEl>
                                          <p:spTgt spid="145"/>
                                        </p:tgtEl>
                                      </p:cBhvr>
                                    </p:animEffect>
                                  </p:childTnLst>
                                </p:cTn>
                              </p:par>
                            </p:childTnLst>
                          </p:cTn>
                        </p:par>
                      </p:childTnLst>
                    </p:cTn>
                  </p:par>
                  <p:par>
                    <p:cTn id="173" fill="hold">
                      <p:stCondLst>
                        <p:cond delay="indefinite"/>
                      </p:stCondLst>
                      <p:childTnLst>
                        <p:par>
                          <p:cTn id="174" fill="hold">
                            <p:stCondLst>
                              <p:cond delay="0"/>
                            </p:stCondLst>
                            <p:childTnLst>
                              <p:par>
                                <p:cTn id="175" presetID="7" presetClass="emph" presetSubtype="2" fill="hold" nodeType="clickEffect">
                                  <p:stCondLst>
                                    <p:cond delay="0"/>
                                  </p:stCondLst>
                                  <p:childTnLst>
                                    <p:animClr clrSpc="rgb" dir="cw">
                                      <p:cBhvr>
                                        <p:cTn id="176" dur="2000" fill="hold"/>
                                        <p:tgtEl>
                                          <p:spTgt spid="145"/>
                                        </p:tgtEl>
                                        <p:attrNameLst>
                                          <p:attrName>stroke.color</p:attrName>
                                        </p:attrNameLst>
                                      </p:cBhvr>
                                      <p:to>
                                        <a:srgbClr val="ED7D31"/>
                                      </p:to>
                                    </p:animClr>
                                    <p:set>
                                      <p:cBhvr>
                                        <p:cTn id="177" dur="2000" fill="hold"/>
                                        <p:tgtEl>
                                          <p:spTgt spid="145"/>
                                        </p:tgtEl>
                                        <p:attrNameLst>
                                          <p:attrName>stroke.on</p:attrName>
                                        </p:attrNameLst>
                                      </p:cBhvr>
                                      <p:to>
                                        <p:strVal val="true"/>
                                      </p:to>
                                    </p:set>
                                  </p:childTnLst>
                                </p:cTn>
                              </p:par>
                              <p:par>
                                <p:cTn id="178" presetID="7" presetClass="emph" presetSubtype="2" fill="hold" nodeType="withEffect">
                                  <p:stCondLst>
                                    <p:cond delay="0"/>
                                  </p:stCondLst>
                                  <p:childTnLst>
                                    <p:animClr clrSpc="rgb" dir="cw">
                                      <p:cBhvr>
                                        <p:cTn id="179" dur="2000" fill="hold"/>
                                        <p:tgtEl>
                                          <p:spTgt spid="145"/>
                                        </p:tgtEl>
                                        <p:attrNameLst>
                                          <p:attrName>stroke.color</p:attrName>
                                        </p:attrNameLst>
                                      </p:cBhvr>
                                      <p:to>
                                        <a:srgbClr val="2A9D8F"/>
                                      </p:to>
                                    </p:animClr>
                                    <p:set>
                                      <p:cBhvr>
                                        <p:cTn id="180" dur="2000" fill="hold"/>
                                        <p:tgtEl>
                                          <p:spTgt spid="145"/>
                                        </p:tgtEl>
                                        <p:attrNameLst>
                                          <p:attrName>stroke.on</p:attrName>
                                        </p:attrNameLst>
                                      </p:cBhvr>
                                      <p:to>
                                        <p:strVal val="tru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1" nodeType="clickEffect">
                                  <p:stCondLst>
                                    <p:cond delay="0"/>
                                  </p:stCondLst>
                                  <p:childTnLst>
                                    <p:set>
                                      <p:cBhvr>
                                        <p:cTn id="184" dur="1" fill="hold">
                                          <p:stCondLst>
                                            <p:cond delay="0"/>
                                          </p:stCondLst>
                                        </p:cTn>
                                        <p:tgtEl>
                                          <p:spTgt spid="146"/>
                                        </p:tgtEl>
                                        <p:attrNameLst>
                                          <p:attrName>style.visibility</p:attrName>
                                        </p:attrNameLst>
                                      </p:cBhvr>
                                      <p:to>
                                        <p:strVal val="visible"/>
                                      </p:to>
                                    </p:set>
                                  </p:childTnLst>
                                </p:cTn>
                              </p:par>
                            </p:childTnLst>
                          </p:cTn>
                        </p:par>
                        <p:par>
                          <p:cTn id="185" fill="hold">
                            <p:stCondLst>
                              <p:cond delay="0"/>
                            </p:stCondLst>
                            <p:childTnLst>
                              <p:par>
                                <p:cTn id="186" presetID="19" presetClass="emph" presetSubtype="0" fill="hold" grpId="0" nodeType="afterEffect">
                                  <p:stCondLst>
                                    <p:cond delay="0"/>
                                  </p:stCondLst>
                                  <p:childTnLst>
                                    <p:animClr clrSpc="rgb" dir="cw">
                                      <p:cBhvr override="childStyle">
                                        <p:cTn id="187" dur="500" fill="hold"/>
                                        <p:tgtEl>
                                          <p:spTgt spid="146"/>
                                        </p:tgtEl>
                                        <p:attrNameLst>
                                          <p:attrName>style.color</p:attrName>
                                        </p:attrNameLst>
                                      </p:cBhvr>
                                      <p:to>
                                        <a:srgbClr val="06D6A0"/>
                                      </p:to>
                                    </p:animClr>
                                    <p:animClr clrSpc="rgb" dir="cw">
                                      <p:cBhvr>
                                        <p:cTn id="188" dur="500" fill="hold"/>
                                        <p:tgtEl>
                                          <p:spTgt spid="146"/>
                                        </p:tgtEl>
                                        <p:attrNameLst>
                                          <p:attrName>fillcolor</p:attrName>
                                        </p:attrNameLst>
                                      </p:cBhvr>
                                      <p:to>
                                        <a:srgbClr val="06D6A0"/>
                                      </p:to>
                                    </p:animClr>
                                    <p:set>
                                      <p:cBhvr>
                                        <p:cTn id="189" dur="500" fill="hold"/>
                                        <p:tgtEl>
                                          <p:spTgt spid="146"/>
                                        </p:tgtEl>
                                        <p:attrNameLst>
                                          <p:attrName>fill.type</p:attrName>
                                        </p:attrNameLst>
                                      </p:cBhvr>
                                      <p:to>
                                        <p:strVal val="solid"/>
                                      </p:to>
                                    </p:set>
                                    <p:set>
                                      <p:cBhvr>
                                        <p:cTn id="190" dur="500" fill="hold"/>
                                        <p:tgtEl>
                                          <p:spTgt spid="146"/>
                                        </p:tgtEl>
                                        <p:attrNameLst>
                                          <p:attrName>fill.on</p:attrName>
                                        </p:attrNameLst>
                                      </p:cBhvr>
                                      <p:to>
                                        <p:strVal val="true"/>
                                      </p:to>
                                    </p:set>
                                  </p:childTnLst>
                                </p:cTn>
                              </p:par>
                              <p:par>
                                <p:cTn id="191" presetID="1" presetClass="entr" presetSubtype="0" fill="hold" grpId="1" nodeType="withEffect">
                                  <p:stCondLst>
                                    <p:cond delay="0"/>
                                  </p:stCondLst>
                                  <p:childTnLst>
                                    <p:set>
                                      <p:cBhvr>
                                        <p:cTn id="192" dur="1" fill="hold">
                                          <p:stCondLst>
                                            <p:cond delay="0"/>
                                          </p:stCondLst>
                                        </p:cTn>
                                        <p:tgtEl>
                                          <p:spTgt spid="148"/>
                                        </p:tgtEl>
                                        <p:attrNameLst>
                                          <p:attrName>style.visibility</p:attrName>
                                        </p:attrNameLst>
                                      </p:cBhvr>
                                      <p:to>
                                        <p:strVal val="visible"/>
                                      </p:to>
                                    </p:set>
                                  </p:childTnLst>
                                </p:cTn>
                              </p:par>
                              <p:par>
                                <p:cTn id="193" presetID="3" presetClass="emph" presetSubtype="2" fill="hold" grpId="0" nodeType="withEffect">
                                  <p:stCondLst>
                                    <p:cond delay="0"/>
                                  </p:stCondLst>
                                  <p:childTnLst>
                                    <p:animClr clrSpc="rgb" dir="cw">
                                      <p:cBhvr override="childStyle">
                                        <p:cTn id="194" dur="2000" fill="hold"/>
                                        <p:tgtEl>
                                          <p:spTgt spid="148"/>
                                        </p:tgtEl>
                                        <p:attrNameLst>
                                          <p:attrName>style.color</p:attrName>
                                        </p:attrNameLst>
                                      </p:cBhvr>
                                      <p:to>
                                        <a:srgbClr val="06D6A0"/>
                                      </p:to>
                                    </p:animClr>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150"/>
                                        </p:tgtEl>
                                        <p:attrNameLst>
                                          <p:attrName>style.visibility</p:attrName>
                                        </p:attrNameLst>
                                      </p:cBhvr>
                                      <p:to>
                                        <p:strVal val="visible"/>
                                      </p:to>
                                    </p:set>
                                  </p:childTnLst>
                                </p:cTn>
                              </p:par>
                              <p:par>
                                <p:cTn id="199" presetID="1" presetClass="entr" presetSubtype="0" fill="hold" grpId="1" nodeType="withEffect">
                                  <p:stCondLst>
                                    <p:cond delay="0"/>
                                  </p:stCondLst>
                                  <p:childTnLst>
                                    <p:set>
                                      <p:cBhvr>
                                        <p:cTn id="200" dur="1" fill="hold">
                                          <p:stCondLst>
                                            <p:cond delay="0"/>
                                          </p:stCondLst>
                                        </p:cTn>
                                        <p:tgtEl>
                                          <p:spTgt spid="149"/>
                                        </p:tgtEl>
                                        <p:attrNameLst>
                                          <p:attrName>style.visibility</p:attrName>
                                        </p:attrNameLst>
                                      </p:cBhvr>
                                      <p:to>
                                        <p:strVal val="visible"/>
                                      </p:to>
                                    </p:set>
                                  </p:childTnLst>
                                </p:cTn>
                              </p:par>
                              <p:par>
                                <p:cTn id="201" presetID="3" presetClass="emph" presetSubtype="2" fill="hold" grpId="0" nodeType="withEffect">
                                  <p:stCondLst>
                                    <p:cond delay="0"/>
                                  </p:stCondLst>
                                  <p:childTnLst>
                                    <p:animClr clrSpc="rgb" dir="cw">
                                      <p:cBhvr override="childStyle">
                                        <p:cTn id="202" dur="2000" fill="hold"/>
                                        <p:tgtEl>
                                          <p:spTgt spid="149"/>
                                        </p:tgtEl>
                                        <p:attrNameLst>
                                          <p:attrName>style.color</p:attrName>
                                        </p:attrNameLst>
                                      </p:cBhvr>
                                      <p:to>
                                        <a:srgbClr val="06D6A0"/>
                                      </p:to>
                                    </p:animClr>
                                  </p:childTnLst>
                                </p:cTn>
                              </p:par>
                              <p:par>
                                <p:cTn id="203" presetID="3" presetClass="emph" presetSubtype="2" fill="hold" grpId="1" nodeType="withEffect">
                                  <p:stCondLst>
                                    <p:cond delay="0"/>
                                  </p:stCondLst>
                                  <p:childTnLst>
                                    <p:animClr clrSpc="rgb" dir="cw">
                                      <p:cBhvr override="childStyle">
                                        <p:cTn id="204" dur="2000" fill="hold"/>
                                        <p:tgtEl>
                                          <p:spTgt spid="150"/>
                                        </p:tgtEl>
                                        <p:attrNameLst>
                                          <p:attrName>style.color</p:attrName>
                                        </p:attrNameLst>
                                      </p:cBhvr>
                                      <p:to>
                                        <a:srgbClr val="2A9D8F"/>
                                      </p:to>
                                    </p:animClr>
                                  </p:childTnLst>
                                </p:cTn>
                              </p:par>
                              <p:par>
                                <p:cTn id="205" presetID="9" presetClass="emph" presetSubtype="0" grpId="2" nodeType="withEffect">
                                  <p:stCondLst>
                                    <p:cond delay="0"/>
                                  </p:stCondLst>
                                  <p:childTnLst>
                                    <p:set>
                                      <p:cBhvr>
                                        <p:cTn id="206" dur="indefinite"/>
                                        <p:tgtEl>
                                          <p:spTgt spid="150"/>
                                        </p:tgtEl>
                                        <p:attrNameLst>
                                          <p:attrName>style.opacity</p:attrName>
                                        </p:attrNameLst>
                                      </p:cBhvr>
                                      <p:to>
                                        <p:strVal val="0.5"/>
                                      </p:to>
                                    </p:set>
                                    <p:animEffect filter="image" prLst="opacity: 0.5">
                                      <p:cBhvr rctx="IE">
                                        <p:cTn id="207" dur="indefinite"/>
                                        <p:tgtEl>
                                          <p:spTgt spid="150"/>
                                        </p:tgtEl>
                                      </p:cBhvr>
                                    </p:animEffect>
                                  </p:childTnLst>
                                </p:cTn>
                              </p:par>
                              <p:par>
                                <p:cTn id="208" presetID="9" presetClass="emph" presetSubtype="0" grpId="2" nodeType="withEffect">
                                  <p:stCondLst>
                                    <p:cond delay="0"/>
                                  </p:stCondLst>
                                  <p:childTnLst>
                                    <p:set>
                                      <p:cBhvr>
                                        <p:cTn id="209" dur="indefinite"/>
                                        <p:tgtEl>
                                          <p:spTgt spid="149"/>
                                        </p:tgtEl>
                                        <p:attrNameLst>
                                          <p:attrName>style.opacity</p:attrName>
                                        </p:attrNameLst>
                                      </p:cBhvr>
                                      <p:to>
                                        <p:strVal val="0.5"/>
                                      </p:to>
                                    </p:set>
                                    <p:animEffect filter="image" prLst="opacity: 0.5">
                                      <p:cBhvr rctx="IE">
                                        <p:cTn id="210" dur="indefinite"/>
                                        <p:tgtEl>
                                          <p:spTgt spid="149"/>
                                        </p:tgtEl>
                                      </p:cBhvr>
                                    </p:animEffect>
                                  </p:childTnLst>
                                </p:cTn>
                              </p:par>
                              <p:par>
                                <p:cTn id="211" presetID="1" presetClass="entr" presetSubtype="0" fill="hold" grpId="1" nodeType="withEffect">
                                  <p:stCondLst>
                                    <p:cond delay="0"/>
                                  </p:stCondLst>
                                  <p:childTnLst>
                                    <p:set>
                                      <p:cBhvr>
                                        <p:cTn id="212" dur="1" fill="hold">
                                          <p:stCondLst>
                                            <p:cond delay="0"/>
                                          </p:stCondLst>
                                        </p:cTn>
                                        <p:tgtEl>
                                          <p:spTgt spid="151"/>
                                        </p:tgtEl>
                                        <p:attrNameLst>
                                          <p:attrName>style.visibility</p:attrName>
                                        </p:attrNameLst>
                                      </p:cBhvr>
                                      <p:to>
                                        <p:strVal val="visible"/>
                                      </p:to>
                                    </p:set>
                                  </p:childTnLst>
                                </p:cTn>
                              </p:par>
                              <p:par>
                                <p:cTn id="213" presetID="3" presetClass="emph" presetSubtype="2" fill="hold" grpId="0" nodeType="withEffect">
                                  <p:stCondLst>
                                    <p:cond delay="0"/>
                                  </p:stCondLst>
                                  <p:childTnLst>
                                    <p:animClr clrSpc="rgb" dir="cw">
                                      <p:cBhvr override="childStyle">
                                        <p:cTn id="214" dur="2000" fill="hold"/>
                                        <p:tgtEl>
                                          <p:spTgt spid="151"/>
                                        </p:tgtEl>
                                        <p:attrNameLst>
                                          <p:attrName>style.color</p:attrName>
                                        </p:attrNameLst>
                                      </p:cBhvr>
                                      <p:to>
                                        <a:schemeClr val="accent2"/>
                                      </p:to>
                                    </p:animClr>
                                  </p:childTnLst>
                                </p:cTn>
                              </p:par>
                              <p:par>
                                <p:cTn id="215" presetID="1" presetClass="entr" presetSubtype="0" fill="hold" grpId="1" nodeType="withEffect">
                                  <p:stCondLst>
                                    <p:cond delay="0"/>
                                  </p:stCondLst>
                                  <p:childTnLst>
                                    <p:set>
                                      <p:cBhvr>
                                        <p:cTn id="216" dur="1" fill="hold">
                                          <p:stCondLst>
                                            <p:cond delay="0"/>
                                          </p:stCondLst>
                                        </p:cTn>
                                        <p:tgtEl>
                                          <p:spTgt spid="152"/>
                                        </p:tgtEl>
                                        <p:attrNameLst>
                                          <p:attrName>style.visibility</p:attrName>
                                        </p:attrNameLst>
                                      </p:cBhvr>
                                      <p:to>
                                        <p:strVal val="visible"/>
                                      </p:to>
                                    </p:set>
                                  </p:childTnLst>
                                </p:cTn>
                              </p:par>
                              <p:par>
                                <p:cTn id="217" presetID="3" presetClass="emph" presetSubtype="2" fill="hold" grpId="0" nodeType="withEffect">
                                  <p:stCondLst>
                                    <p:cond delay="0"/>
                                  </p:stCondLst>
                                  <p:childTnLst>
                                    <p:animClr clrSpc="rgb" dir="cw">
                                      <p:cBhvr override="childStyle">
                                        <p:cTn id="218" dur="2000" fill="hold"/>
                                        <p:tgtEl>
                                          <p:spTgt spid="152"/>
                                        </p:tgtEl>
                                        <p:attrNameLst>
                                          <p:attrName>style.color</p:attrName>
                                        </p:attrNameLst>
                                      </p:cBhvr>
                                      <p:to>
                                        <a:srgbClr val="06D6A0"/>
                                      </p:to>
                                    </p:animClr>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60"/>
                                        </p:tgtEl>
                                        <p:attrNameLst>
                                          <p:attrName>style.visibility</p:attrName>
                                        </p:attrNameLst>
                                      </p:cBhvr>
                                      <p:to>
                                        <p:strVal val="visible"/>
                                      </p:to>
                                    </p:set>
                                  </p:childTnLst>
                                </p:cTn>
                              </p:par>
                              <p:par>
                                <p:cTn id="223" presetID="1" presetClass="entr" presetSubtype="0" fill="hold" grpId="1" nodeType="withEffect">
                                  <p:stCondLst>
                                    <p:cond delay="0"/>
                                  </p:stCondLst>
                                  <p:childTnLst>
                                    <p:set>
                                      <p:cBhvr>
                                        <p:cTn id="224" dur="1" fill="hold">
                                          <p:stCondLst>
                                            <p:cond delay="0"/>
                                          </p:stCondLst>
                                        </p:cTn>
                                        <p:tgtEl>
                                          <p:spTgt spid="159"/>
                                        </p:tgtEl>
                                        <p:attrNameLst>
                                          <p:attrName>style.visibility</p:attrName>
                                        </p:attrNameLst>
                                      </p:cBhvr>
                                      <p:to>
                                        <p:strVal val="visible"/>
                                      </p:to>
                                    </p:set>
                                  </p:childTnLst>
                                </p:cTn>
                              </p:par>
                              <p:par>
                                <p:cTn id="225" presetID="3" presetClass="emph" presetSubtype="2" fill="hold" grpId="0" nodeType="withEffect">
                                  <p:stCondLst>
                                    <p:cond delay="0"/>
                                  </p:stCondLst>
                                  <p:childTnLst>
                                    <p:animClr clrSpc="rgb" dir="cw">
                                      <p:cBhvr override="childStyle">
                                        <p:cTn id="226" dur="2000" fill="hold"/>
                                        <p:tgtEl>
                                          <p:spTgt spid="159"/>
                                        </p:tgtEl>
                                        <p:attrNameLst>
                                          <p:attrName>style.color</p:attrName>
                                        </p:attrNameLst>
                                      </p:cBhvr>
                                      <p:to>
                                        <a:srgbClr val="06D6A0"/>
                                      </p:to>
                                    </p:animClr>
                                  </p:childTnLst>
                                </p:cTn>
                              </p:par>
                              <p:par>
                                <p:cTn id="227" presetID="3" presetClass="emph" presetSubtype="2" fill="hold" grpId="1" nodeType="withEffect">
                                  <p:stCondLst>
                                    <p:cond delay="0"/>
                                  </p:stCondLst>
                                  <p:childTnLst>
                                    <p:animClr clrSpc="rgb" dir="cw">
                                      <p:cBhvr override="childStyle">
                                        <p:cTn id="228" dur="2000" fill="hold"/>
                                        <p:tgtEl>
                                          <p:spTgt spid="160"/>
                                        </p:tgtEl>
                                        <p:attrNameLst>
                                          <p:attrName>style.color</p:attrName>
                                        </p:attrNameLst>
                                      </p:cBhvr>
                                      <p:to>
                                        <a:srgbClr val="2A9D8F"/>
                                      </p:to>
                                    </p:animClr>
                                  </p:childTnLst>
                                </p:cTn>
                              </p:par>
                              <p:par>
                                <p:cTn id="229" presetID="9" presetClass="emph" presetSubtype="0" grpId="2" nodeType="withEffect">
                                  <p:stCondLst>
                                    <p:cond delay="0"/>
                                  </p:stCondLst>
                                  <p:childTnLst>
                                    <p:set>
                                      <p:cBhvr>
                                        <p:cTn id="230" dur="indefinite"/>
                                        <p:tgtEl>
                                          <p:spTgt spid="160"/>
                                        </p:tgtEl>
                                        <p:attrNameLst>
                                          <p:attrName>style.opacity</p:attrName>
                                        </p:attrNameLst>
                                      </p:cBhvr>
                                      <p:to>
                                        <p:strVal val="0.5"/>
                                      </p:to>
                                    </p:set>
                                    <p:animEffect filter="image" prLst="opacity: 0.5">
                                      <p:cBhvr rctx="IE">
                                        <p:cTn id="231" dur="indefinite"/>
                                        <p:tgtEl>
                                          <p:spTgt spid="160"/>
                                        </p:tgtEl>
                                      </p:cBhvr>
                                    </p:animEffect>
                                  </p:childTnLst>
                                </p:cTn>
                              </p:par>
                              <p:par>
                                <p:cTn id="232" presetID="9" presetClass="emph" presetSubtype="0" grpId="2" nodeType="withEffect">
                                  <p:stCondLst>
                                    <p:cond delay="0"/>
                                  </p:stCondLst>
                                  <p:childTnLst>
                                    <p:set>
                                      <p:cBhvr>
                                        <p:cTn id="233" dur="indefinite"/>
                                        <p:tgtEl>
                                          <p:spTgt spid="159"/>
                                        </p:tgtEl>
                                        <p:attrNameLst>
                                          <p:attrName>style.opacity</p:attrName>
                                        </p:attrNameLst>
                                      </p:cBhvr>
                                      <p:to>
                                        <p:strVal val="0.5"/>
                                      </p:to>
                                    </p:set>
                                    <p:animEffect filter="image" prLst="opacity: 0.5">
                                      <p:cBhvr rctx="IE">
                                        <p:cTn id="234" dur="indefinite"/>
                                        <p:tgtEl>
                                          <p:spTgt spid="159"/>
                                        </p:tgtEl>
                                      </p:cBhvr>
                                    </p:animEffect>
                                  </p:childTnLst>
                                </p:cTn>
                              </p:par>
                              <p:par>
                                <p:cTn id="235" presetID="1" presetClass="entr" presetSubtype="0" fill="hold" grpId="1" nodeType="withEffect">
                                  <p:stCondLst>
                                    <p:cond delay="0"/>
                                  </p:stCondLst>
                                  <p:childTnLst>
                                    <p:set>
                                      <p:cBhvr>
                                        <p:cTn id="236" dur="1" fill="hold">
                                          <p:stCondLst>
                                            <p:cond delay="0"/>
                                          </p:stCondLst>
                                        </p:cTn>
                                        <p:tgtEl>
                                          <p:spTgt spid="161"/>
                                        </p:tgtEl>
                                        <p:attrNameLst>
                                          <p:attrName>style.visibility</p:attrName>
                                        </p:attrNameLst>
                                      </p:cBhvr>
                                      <p:to>
                                        <p:strVal val="visible"/>
                                      </p:to>
                                    </p:set>
                                  </p:childTnLst>
                                </p:cTn>
                              </p:par>
                              <p:par>
                                <p:cTn id="237" presetID="3" presetClass="emph" presetSubtype="2" fill="hold" grpId="0" nodeType="withEffect">
                                  <p:stCondLst>
                                    <p:cond delay="0"/>
                                  </p:stCondLst>
                                  <p:childTnLst>
                                    <p:animClr clrSpc="rgb" dir="cw">
                                      <p:cBhvr override="childStyle">
                                        <p:cTn id="238" dur="2000" fill="hold"/>
                                        <p:tgtEl>
                                          <p:spTgt spid="161"/>
                                        </p:tgtEl>
                                        <p:attrNameLst>
                                          <p:attrName>style.color</p:attrName>
                                        </p:attrNameLst>
                                      </p:cBhvr>
                                      <p:to>
                                        <a:schemeClr val="accent2"/>
                                      </p:to>
                                    </p:animClr>
                                  </p:childTnLst>
                                </p:cTn>
                              </p:par>
                              <p:par>
                                <p:cTn id="239" presetID="1" presetClass="entr" presetSubtype="0" fill="hold" grpId="1" nodeType="withEffect">
                                  <p:stCondLst>
                                    <p:cond delay="0"/>
                                  </p:stCondLst>
                                  <p:childTnLst>
                                    <p:set>
                                      <p:cBhvr>
                                        <p:cTn id="240" dur="1" fill="hold">
                                          <p:stCondLst>
                                            <p:cond delay="0"/>
                                          </p:stCondLst>
                                        </p:cTn>
                                        <p:tgtEl>
                                          <p:spTgt spid="162"/>
                                        </p:tgtEl>
                                        <p:attrNameLst>
                                          <p:attrName>style.visibility</p:attrName>
                                        </p:attrNameLst>
                                      </p:cBhvr>
                                      <p:to>
                                        <p:strVal val="visible"/>
                                      </p:to>
                                    </p:set>
                                  </p:childTnLst>
                                </p:cTn>
                              </p:par>
                              <p:par>
                                <p:cTn id="241" presetID="3" presetClass="emph" presetSubtype="2" fill="hold" grpId="0" nodeType="withEffect">
                                  <p:stCondLst>
                                    <p:cond delay="0"/>
                                  </p:stCondLst>
                                  <p:childTnLst>
                                    <p:animClr clrSpc="rgb" dir="cw">
                                      <p:cBhvr override="childStyle">
                                        <p:cTn id="242" dur="2000" fill="hold"/>
                                        <p:tgtEl>
                                          <p:spTgt spid="162"/>
                                        </p:tgtEl>
                                        <p:attrNameLst>
                                          <p:attrName>style.color</p:attrName>
                                        </p:attrNameLst>
                                      </p:cBhvr>
                                      <p:to>
                                        <a:srgbClr val="06D6A0"/>
                                      </p:to>
                                    </p:animClr>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164"/>
                                        </p:tgtEl>
                                        <p:attrNameLst>
                                          <p:attrName>style.visibility</p:attrName>
                                        </p:attrNameLst>
                                      </p:cBhvr>
                                      <p:to>
                                        <p:strVal val="visible"/>
                                      </p:to>
                                    </p:set>
                                  </p:childTnLst>
                                </p:cTn>
                              </p:par>
                              <p:par>
                                <p:cTn id="247" presetID="1" presetClass="entr" presetSubtype="0" fill="hold" grpId="1" nodeType="withEffect">
                                  <p:stCondLst>
                                    <p:cond delay="0"/>
                                  </p:stCondLst>
                                  <p:childTnLst>
                                    <p:set>
                                      <p:cBhvr>
                                        <p:cTn id="248" dur="1" fill="hold">
                                          <p:stCondLst>
                                            <p:cond delay="0"/>
                                          </p:stCondLst>
                                        </p:cTn>
                                        <p:tgtEl>
                                          <p:spTgt spid="163"/>
                                        </p:tgtEl>
                                        <p:attrNameLst>
                                          <p:attrName>style.visibility</p:attrName>
                                        </p:attrNameLst>
                                      </p:cBhvr>
                                      <p:to>
                                        <p:strVal val="visible"/>
                                      </p:to>
                                    </p:set>
                                  </p:childTnLst>
                                </p:cTn>
                              </p:par>
                              <p:par>
                                <p:cTn id="249" presetID="3" presetClass="emph" presetSubtype="2" fill="hold" grpId="0" nodeType="withEffect">
                                  <p:stCondLst>
                                    <p:cond delay="0"/>
                                  </p:stCondLst>
                                  <p:childTnLst>
                                    <p:animClr clrSpc="rgb" dir="cw">
                                      <p:cBhvr override="childStyle">
                                        <p:cTn id="250" dur="2000" fill="hold"/>
                                        <p:tgtEl>
                                          <p:spTgt spid="163"/>
                                        </p:tgtEl>
                                        <p:attrNameLst>
                                          <p:attrName>style.color</p:attrName>
                                        </p:attrNameLst>
                                      </p:cBhvr>
                                      <p:to>
                                        <a:srgbClr val="06D6A0"/>
                                      </p:to>
                                    </p:animClr>
                                  </p:childTnLst>
                                </p:cTn>
                              </p:par>
                              <p:par>
                                <p:cTn id="251" presetID="3" presetClass="emph" presetSubtype="2" fill="hold" grpId="1" nodeType="withEffect">
                                  <p:stCondLst>
                                    <p:cond delay="0"/>
                                  </p:stCondLst>
                                  <p:childTnLst>
                                    <p:animClr clrSpc="rgb" dir="cw">
                                      <p:cBhvr override="childStyle">
                                        <p:cTn id="252" dur="2000" fill="hold"/>
                                        <p:tgtEl>
                                          <p:spTgt spid="164"/>
                                        </p:tgtEl>
                                        <p:attrNameLst>
                                          <p:attrName>style.color</p:attrName>
                                        </p:attrNameLst>
                                      </p:cBhvr>
                                      <p:to>
                                        <a:srgbClr val="2A9D8F"/>
                                      </p:to>
                                    </p:animClr>
                                  </p:childTnLst>
                                </p:cTn>
                              </p:par>
                              <p:par>
                                <p:cTn id="253" presetID="9" presetClass="emph" presetSubtype="0" grpId="2" nodeType="withEffect">
                                  <p:stCondLst>
                                    <p:cond delay="0"/>
                                  </p:stCondLst>
                                  <p:childTnLst>
                                    <p:set>
                                      <p:cBhvr>
                                        <p:cTn id="254" dur="indefinite"/>
                                        <p:tgtEl>
                                          <p:spTgt spid="164"/>
                                        </p:tgtEl>
                                        <p:attrNameLst>
                                          <p:attrName>style.opacity</p:attrName>
                                        </p:attrNameLst>
                                      </p:cBhvr>
                                      <p:to>
                                        <p:strVal val="0.5"/>
                                      </p:to>
                                    </p:set>
                                    <p:animEffect filter="image" prLst="opacity: 0.5">
                                      <p:cBhvr rctx="IE">
                                        <p:cTn id="255" dur="indefinite"/>
                                        <p:tgtEl>
                                          <p:spTgt spid="164"/>
                                        </p:tgtEl>
                                      </p:cBhvr>
                                    </p:animEffect>
                                  </p:childTnLst>
                                </p:cTn>
                              </p:par>
                              <p:par>
                                <p:cTn id="256" presetID="9" presetClass="emph" presetSubtype="0" grpId="2" nodeType="withEffect">
                                  <p:stCondLst>
                                    <p:cond delay="0"/>
                                  </p:stCondLst>
                                  <p:childTnLst>
                                    <p:set>
                                      <p:cBhvr>
                                        <p:cTn id="257" dur="indefinite"/>
                                        <p:tgtEl>
                                          <p:spTgt spid="163"/>
                                        </p:tgtEl>
                                        <p:attrNameLst>
                                          <p:attrName>style.opacity</p:attrName>
                                        </p:attrNameLst>
                                      </p:cBhvr>
                                      <p:to>
                                        <p:strVal val="0.5"/>
                                      </p:to>
                                    </p:set>
                                    <p:animEffect filter="image" prLst="opacity: 0.5">
                                      <p:cBhvr rctx="IE">
                                        <p:cTn id="258" dur="indefinite"/>
                                        <p:tgtEl>
                                          <p:spTgt spid="163"/>
                                        </p:tgtEl>
                                      </p:cBhvr>
                                    </p:animEffect>
                                  </p:childTnLst>
                                </p:cTn>
                              </p:par>
                              <p:par>
                                <p:cTn id="259" presetID="1" presetClass="entr" presetSubtype="0" fill="hold" grpId="1" nodeType="withEffect">
                                  <p:stCondLst>
                                    <p:cond delay="0"/>
                                  </p:stCondLst>
                                  <p:childTnLst>
                                    <p:set>
                                      <p:cBhvr>
                                        <p:cTn id="260" dur="1" fill="hold">
                                          <p:stCondLst>
                                            <p:cond delay="0"/>
                                          </p:stCondLst>
                                        </p:cTn>
                                        <p:tgtEl>
                                          <p:spTgt spid="165"/>
                                        </p:tgtEl>
                                        <p:attrNameLst>
                                          <p:attrName>style.visibility</p:attrName>
                                        </p:attrNameLst>
                                      </p:cBhvr>
                                      <p:to>
                                        <p:strVal val="visible"/>
                                      </p:to>
                                    </p:set>
                                  </p:childTnLst>
                                </p:cTn>
                              </p:par>
                              <p:par>
                                <p:cTn id="261" presetID="3" presetClass="emph" presetSubtype="2" fill="hold" grpId="0" nodeType="withEffect">
                                  <p:stCondLst>
                                    <p:cond delay="0"/>
                                  </p:stCondLst>
                                  <p:childTnLst>
                                    <p:animClr clrSpc="rgb" dir="cw">
                                      <p:cBhvr override="childStyle">
                                        <p:cTn id="262" dur="2000" fill="hold"/>
                                        <p:tgtEl>
                                          <p:spTgt spid="165"/>
                                        </p:tgtEl>
                                        <p:attrNameLst>
                                          <p:attrName>style.color</p:attrName>
                                        </p:attrNameLst>
                                      </p:cBhvr>
                                      <p:to>
                                        <a:schemeClr val="accent2"/>
                                      </p:to>
                                    </p:animClr>
                                  </p:childTnLst>
                                </p:cTn>
                              </p:par>
                              <p:par>
                                <p:cTn id="263" presetID="1" presetClass="entr" presetSubtype="0" fill="hold" grpId="1" nodeType="withEffect">
                                  <p:stCondLst>
                                    <p:cond delay="0"/>
                                  </p:stCondLst>
                                  <p:childTnLst>
                                    <p:set>
                                      <p:cBhvr>
                                        <p:cTn id="264" dur="1" fill="hold">
                                          <p:stCondLst>
                                            <p:cond delay="0"/>
                                          </p:stCondLst>
                                        </p:cTn>
                                        <p:tgtEl>
                                          <p:spTgt spid="166"/>
                                        </p:tgtEl>
                                        <p:attrNameLst>
                                          <p:attrName>style.visibility</p:attrName>
                                        </p:attrNameLst>
                                      </p:cBhvr>
                                      <p:to>
                                        <p:strVal val="visible"/>
                                      </p:to>
                                    </p:set>
                                  </p:childTnLst>
                                </p:cTn>
                              </p:par>
                              <p:par>
                                <p:cTn id="265" presetID="3" presetClass="emph" presetSubtype="2" fill="hold" grpId="0" nodeType="withEffect">
                                  <p:stCondLst>
                                    <p:cond delay="0"/>
                                  </p:stCondLst>
                                  <p:childTnLst>
                                    <p:animClr clrSpc="rgb" dir="cw">
                                      <p:cBhvr override="childStyle">
                                        <p:cTn id="266" dur="2000" fill="hold"/>
                                        <p:tgtEl>
                                          <p:spTgt spid="166"/>
                                        </p:tgtEl>
                                        <p:attrNameLst>
                                          <p:attrName>style.color</p:attrName>
                                        </p:attrNameLst>
                                      </p:cBhvr>
                                      <p:to>
                                        <a:srgbClr val="06D6A0"/>
                                      </p:to>
                                    </p:animClr>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68"/>
                                        </p:tgtEl>
                                        <p:attrNameLst>
                                          <p:attrName>style.visibility</p:attrName>
                                        </p:attrNameLst>
                                      </p:cBhvr>
                                      <p:to>
                                        <p:strVal val="visible"/>
                                      </p:to>
                                    </p:set>
                                  </p:childTnLst>
                                </p:cTn>
                              </p:par>
                              <p:par>
                                <p:cTn id="271" presetID="1" presetClass="entr" presetSubtype="0" fill="hold" grpId="1" nodeType="withEffect">
                                  <p:stCondLst>
                                    <p:cond delay="0"/>
                                  </p:stCondLst>
                                  <p:childTnLst>
                                    <p:set>
                                      <p:cBhvr>
                                        <p:cTn id="272" dur="1" fill="hold">
                                          <p:stCondLst>
                                            <p:cond delay="0"/>
                                          </p:stCondLst>
                                        </p:cTn>
                                        <p:tgtEl>
                                          <p:spTgt spid="167"/>
                                        </p:tgtEl>
                                        <p:attrNameLst>
                                          <p:attrName>style.visibility</p:attrName>
                                        </p:attrNameLst>
                                      </p:cBhvr>
                                      <p:to>
                                        <p:strVal val="visible"/>
                                      </p:to>
                                    </p:set>
                                  </p:childTnLst>
                                </p:cTn>
                              </p:par>
                              <p:par>
                                <p:cTn id="273" presetID="3" presetClass="emph" presetSubtype="2" fill="hold" grpId="0" nodeType="withEffect">
                                  <p:stCondLst>
                                    <p:cond delay="0"/>
                                  </p:stCondLst>
                                  <p:childTnLst>
                                    <p:animClr clrSpc="rgb" dir="cw">
                                      <p:cBhvr override="childStyle">
                                        <p:cTn id="274" dur="2000" fill="hold"/>
                                        <p:tgtEl>
                                          <p:spTgt spid="167"/>
                                        </p:tgtEl>
                                        <p:attrNameLst>
                                          <p:attrName>style.color</p:attrName>
                                        </p:attrNameLst>
                                      </p:cBhvr>
                                      <p:to>
                                        <a:srgbClr val="06D6A0"/>
                                      </p:to>
                                    </p:animClr>
                                  </p:childTnLst>
                                </p:cTn>
                              </p:par>
                              <p:par>
                                <p:cTn id="275" presetID="3" presetClass="emph" presetSubtype="2" fill="hold" grpId="1" nodeType="withEffect">
                                  <p:stCondLst>
                                    <p:cond delay="0"/>
                                  </p:stCondLst>
                                  <p:childTnLst>
                                    <p:animClr clrSpc="rgb" dir="cw">
                                      <p:cBhvr override="childStyle">
                                        <p:cTn id="276" dur="2000" fill="hold"/>
                                        <p:tgtEl>
                                          <p:spTgt spid="168"/>
                                        </p:tgtEl>
                                        <p:attrNameLst>
                                          <p:attrName>style.color</p:attrName>
                                        </p:attrNameLst>
                                      </p:cBhvr>
                                      <p:to>
                                        <a:srgbClr val="2A9D8F"/>
                                      </p:to>
                                    </p:animClr>
                                  </p:childTnLst>
                                </p:cTn>
                              </p:par>
                              <p:par>
                                <p:cTn id="277" presetID="9" presetClass="emph" presetSubtype="0" grpId="2" nodeType="withEffect">
                                  <p:stCondLst>
                                    <p:cond delay="0"/>
                                  </p:stCondLst>
                                  <p:childTnLst>
                                    <p:set>
                                      <p:cBhvr>
                                        <p:cTn id="278" dur="indefinite"/>
                                        <p:tgtEl>
                                          <p:spTgt spid="168"/>
                                        </p:tgtEl>
                                        <p:attrNameLst>
                                          <p:attrName>style.opacity</p:attrName>
                                        </p:attrNameLst>
                                      </p:cBhvr>
                                      <p:to>
                                        <p:strVal val="0.5"/>
                                      </p:to>
                                    </p:set>
                                    <p:animEffect filter="image" prLst="opacity: 0.5">
                                      <p:cBhvr rctx="IE">
                                        <p:cTn id="279" dur="indefinite"/>
                                        <p:tgtEl>
                                          <p:spTgt spid="168"/>
                                        </p:tgtEl>
                                      </p:cBhvr>
                                    </p:animEffect>
                                  </p:childTnLst>
                                </p:cTn>
                              </p:par>
                              <p:par>
                                <p:cTn id="280" presetID="9" presetClass="emph" presetSubtype="0" grpId="2" nodeType="withEffect">
                                  <p:stCondLst>
                                    <p:cond delay="0"/>
                                  </p:stCondLst>
                                  <p:childTnLst>
                                    <p:set>
                                      <p:cBhvr>
                                        <p:cTn id="281" dur="indefinite"/>
                                        <p:tgtEl>
                                          <p:spTgt spid="167"/>
                                        </p:tgtEl>
                                        <p:attrNameLst>
                                          <p:attrName>style.opacity</p:attrName>
                                        </p:attrNameLst>
                                      </p:cBhvr>
                                      <p:to>
                                        <p:strVal val="0.5"/>
                                      </p:to>
                                    </p:set>
                                    <p:animEffect filter="image" prLst="opacity: 0.5">
                                      <p:cBhvr rctx="IE">
                                        <p:cTn id="282" dur="indefinite"/>
                                        <p:tgtEl>
                                          <p:spTgt spid="167"/>
                                        </p:tgtEl>
                                      </p:cBhvr>
                                    </p:animEffect>
                                  </p:childTnLst>
                                </p:cTn>
                              </p:par>
                              <p:par>
                                <p:cTn id="283" presetID="1" presetClass="entr" presetSubtype="0" fill="hold" grpId="1" nodeType="withEffect">
                                  <p:stCondLst>
                                    <p:cond delay="0"/>
                                  </p:stCondLst>
                                  <p:childTnLst>
                                    <p:set>
                                      <p:cBhvr>
                                        <p:cTn id="284" dur="1" fill="hold">
                                          <p:stCondLst>
                                            <p:cond delay="0"/>
                                          </p:stCondLst>
                                        </p:cTn>
                                        <p:tgtEl>
                                          <p:spTgt spid="169"/>
                                        </p:tgtEl>
                                        <p:attrNameLst>
                                          <p:attrName>style.visibility</p:attrName>
                                        </p:attrNameLst>
                                      </p:cBhvr>
                                      <p:to>
                                        <p:strVal val="visible"/>
                                      </p:to>
                                    </p:set>
                                  </p:childTnLst>
                                </p:cTn>
                              </p:par>
                              <p:par>
                                <p:cTn id="285" presetID="3" presetClass="emph" presetSubtype="2" fill="hold" grpId="0" nodeType="withEffect">
                                  <p:stCondLst>
                                    <p:cond delay="0"/>
                                  </p:stCondLst>
                                  <p:childTnLst>
                                    <p:animClr clrSpc="rgb" dir="cw">
                                      <p:cBhvr override="childStyle">
                                        <p:cTn id="286" dur="2000" fill="hold"/>
                                        <p:tgtEl>
                                          <p:spTgt spid="169"/>
                                        </p:tgtEl>
                                        <p:attrNameLst>
                                          <p:attrName>style.color</p:attrName>
                                        </p:attrNameLst>
                                      </p:cBhvr>
                                      <p:to>
                                        <a:schemeClr val="accent2"/>
                                      </p:to>
                                    </p:animClr>
                                  </p:childTnLst>
                                </p:cTn>
                              </p:par>
                              <p:par>
                                <p:cTn id="287" presetID="1" presetClass="entr" presetSubtype="0" fill="hold" grpId="1" nodeType="withEffect">
                                  <p:stCondLst>
                                    <p:cond delay="0"/>
                                  </p:stCondLst>
                                  <p:childTnLst>
                                    <p:set>
                                      <p:cBhvr>
                                        <p:cTn id="288" dur="1" fill="hold">
                                          <p:stCondLst>
                                            <p:cond delay="0"/>
                                          </p:stCondLst>
                                        </p:cTn>
                                        <p:tgtEl>
                                          <p:spTgt spid="170"/>
                                        </p:tgtEl>
                                        <p:attrNameLst>
                                          <p:attrName>style.visibility</p:attrName>
                                        </p:attrNameLst>
                                      </p:cBhvr>
                                      <p:to>
                                        <p:strVal val="visible"/>
                                      </p:to>
                                    </p:set>
                                  </p:childTnLst>
                                </p:cTn>
                              </p:par>
                              <p:par>
                                <p:cTn id="289" presetID="3" presetClass="emph" presetSubtype="2" fill="hold" grpId="0" nodeType="withEffect">
                                  <p:stCondLst>
                                    <p:cond delay="0"/>
                                  </p:stCondLst>
                                  <p:childTnLst>
                                    <p:animClr clrSpc="rgb" dir="cw">
                                      <p:cBhvr override="childStyle">
                                        <p:cTn id="290" dur="2000" fill="hold"/>
                                        <p:tgtEl>
                                          <p:spTgt spid="170"/>
                                        </p:tgtEl>
                                        <p:attrNameLst>
                                          <p:attrName>style.color</p:attrName>
                                        </p:attrNameLst>
                                      </p:cBhvr>
                                      <p:to>
                                        <a:srgbClr val="06D6A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4" grpId="0"/>
      <p:bldP spid="4" grpId="1"/>
      <p:bldP spid="4" grpId="2"/>
      <p:bldP spid="19" grpId="0" animBg="1"/>
      <p:bldP spid="19" grpId="1" animBg="1"/>
      <p:bldP spid="20" grpId="0"/>
      <p:bldP spid="20" grpId="1"/>
      <p:bldP spid="53" grpId="0" animBg="1"/>
      <p:bldP spid="53" grpId="1" animBg="1"/>
      <p:bldP spid="59" grpId="0"/>
      <p:bldP spid="59" grpId="1"/>
      <p:bldP spid="131" grpId="0" animBg="1"/>
      <p:bldP spid="131" grpId="1" animBg="1"/>
      <p:bldP spid="132" grpId="0"/>
      <p:bldP spid="132" grpId="1"/>
      <p:bldP spid="134" grpId="0" animBg="1"/>
      <p:bldP spid="134" grpId="1" animBg="1"/>
      <p:bldP spid="135" grpId="0"/>
      <p:bldP spid="135" grpId="1"/>
      <p:bldP spid="137" grpId="0" animBg="1"/>
      <p:bldP spid="137" grpId="1" animBg="1"/>
      <p:bldP spid="138" grpId="0"/>
      <p:bldP spid="138" grpId="1"/>
      <p:bldP spid="143" grpId="0" animBg="1"/>
      <p:bldP spid="143" grpId="1" animBg="1"/>
      <p:bldP spid="144" grpId="0"/>
      <p:bldP spid="144" grpId="1"/>
      <p:bldP spid="146" grpId="0" animBg="1"/>
      <p:bldP spid="146" grpId="1" animBg="1"/>
      <p:bldP spid="148" grpId="0"/>
      <p:bldP spid="148" grpId="1"/>
      <p:bldP spid="149" grpId="0"/>
      <p:bldP spid="149" grpId="1"/>
      <p:bldP spid="149" grpId="2"/>
      <p:bldP spid="150" grpId="0"/>
      <p:bldP spid="150" grpId="1"/>
      <p:bldP spid="150" grpId="2"/>
      <p:bldP spid="151" grpId="0"/>
      <p:bldP spid="151" grpId="1"/>
      <p:bldP spid="152" grpId="0"/>
      <p:bldP spid="152" grpId="1"/>
      <p:bldP spid="159" grpId="0"/>
      <p:bldP spid="159" grpId="1"/>
      <p:bldP spid="159" grpId="2"/>
      <p:bldP spid="160" grpId="0"/>
      <p:bldP spid="160" grpId="1"/>
      <p:bldP spid="160" grpId="2"/>
      <p:bldP spid="161" grpId="0"/>
      <p:bldP spid="161" grpId="1"/>
      <p:bldP spid="162" grpId="0"/>
      <p:bldP spid="162" grpId="1"/>
      <p:bldP spid="163" grpId="0"/>
      <p:bldP spid="163" grpId="1"/>
      <p:bldP spid="163" grpId="2"/>
      <p:bldP spid="164" grpId="0"/>
      <p:bldP spid="164" grpId="1"/>
      <p:bldP spid="164" grpId="2"/>
      <p:bldP spid="165" grpId="0"/>
      <p:bldP spid="165" grpId="1"/>
      <p:bldP spid="166" grpId="0"/>
      <p:bldP spid="166" grpId="1"/>
      <p:bldP spid="167" grpId="0"/>
      <p:bldP spid="167" grpId="1"/>
      <p:bldP spid="167" grpId="2"/>
      <p:bldP spid="168" grpId="0"/>
      <p:bldP spid="168" grpId="1"/>
      <p:bldP spid="168" grpId="2"/>
      <p:bldP spid="169" grpId="0"/>
      <p:bldP spid="169" grpId="1"/>
      <p:bldP spid="170" grpId="0"/>
      <p:bldP spid="170"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7" name="Freeform: Shape 146">
            <a:extLst>
              <a:ext uri="{FF2B5EF4-FFF2-40B4-BE49-F238E27FC236}">
                <a16:creationId xmlns:a16="http://schemas.microsoft.com/office/drawing/2014/main" id="{CA4B3558-05E8-E30D-BC6B-395544916A5C}"/>
              </a:ext>
            </a:extLst>
          </p:cNvPr>
          <p:cNvSpPr/>
          <p:nvPr/>
        </p:nvSpPr>
        <p:spPr>
          <a:xfrm>
            <a:off x="4747111" y="435015"/>
            <a:ext cx="2694029" cy="1470264"/>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sp>
        <p:nvSpPr>
          <p:cNvPr id="141" name="TextBox 140">
            <a:extLst>
              <a:ext uri="{FF2B5EF4-FFF2-40B4-BE49-F238E27FC236}">
                <a16:creationId xmlns:a16="http://schemas.microsoft.com/office/drawing/2014/main" id="{DCF71D71-6BEE-99A2-F3D6-CDB9CB4D1444}"/>
              </a:ext>
            </a:extLst>
          </p:cNvPr>
          <p:cNvSpPr txBox="1"/>
          <p:nvPr/>
        </p:nvSpPr>
        <p:spPr>
          <a:xfrm>
            <a:off x="3935305" y="74359"/>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sp>
        <p:nvSpPr>
          <p:cNvPr id="142" name="TextBox 141">
            <a:extLst>
              <a:ext uri="{FF2B5EF4-FFF2-40B4-BE49-F238E27FC236}">
                <a16:creationId xmlns:a16="http://schemas.microsoft.com/office/drawing/2014/main" id="{2C6B2AE0-F7AD-1BA5-AFCE-EF2B554F5D2B}"/>
              </a:ext>
            </a:extLst>
          </p:cNvPr>
          <p:cNvSpPr txBox="1"/>
          <p:nvPr/>
        </p:nvSpPr>
        <p:spPr>
          <a:xfrm>
            <a:off x="1115437" y="6359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Git Configuration &amp; Vocabulary</a:t>
            </a:r>
            <a:endParaRPr lang="en-IN" sz="3600" b="1" dirty="0">
              <a:ln>
                <a:solidFill>
                  <a:srgbClr val="DADADA"/>
                </a:solidFill>
              </a:ln>
              <a:solidFill>
                <a:schemeClr val="bg1">
                  <a:lumMod val="75000"/>
                </a:schemeClr>
              </a:solidFill>
              <a:latin typeface="Amasis MT Pro Black" panose="02040A04050005020304" pitchFamily="18" charset="0"/>
            </a:endParaRPr>
          </a:p>
        </p:txBody>
      </p:sp>
      <p:sp>
        <p:nvSpPr>
          <p:cNvPr id="3" name="TextBox 2">
            <a:extLst>
              <a:ext uri="{FF2B5EF4-FFF2-40B4-BE49-F238E27FC236}">
                <a16:creationId xmlns:a16="http://schemas.microsoft.com/office/drawing/2014/main" id="{91190959-29D1-98A0-F772-104A838940B8}"/>
              </a:ext>
            </a:extLst>
          </p:cNvPr>
          <p:cNvSpPr txBox="1"/>
          <p:nvPr/>
        </p:nvSpPr>
        <p:spPr>
          <a:xfrm>
            <a:off x="949407" y="1410412"/>
            <a:ext cx="4920973" cy="4001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solidFill>
                  <a:srgbClr val="99A7D3"/>
                </a:solidFill>
                <a:latin typeface="Amasis MT Pro Black" panose="02040A04050005020304" pitchFamily="18" charset="0"/>
              </a:rPr>
              <a:t>Git Configuration</a:t>
            </a:r>
            <a:endParaRPr lang="en-IN" sz="2000" b="1" dirty="0">
              <a:solidFill>
                <a:srgbClr val="99A7D3"/>
              </a:solidFill>
              <a:latin typeface="Amasis MT Pro Black" panose="02040A04050005020304" pitchFamily="18" charset="0"/>
            </a:endParaRPr>
          </a:p>
        </p:txBody>
      </p:sp>
      <p:pic>
        <p:nvPicPr>
          <p:cNvPr id="2" name="Picture 1">
            <a:extLst>
              <a:ext uri="{FF2B5EF4-FFF2-40B4-BE49-F238E27FC236}">
                <a16:creationId xmlns:a16="http://schemas.microsoft.com/office/drawing/2014/main" id="{1D208F59-3971-8923-62FD-F6D5B82E19D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89146" y="1295522"/>
            <a:ext cx="560261" cy="560261"/>
          </a:xfrm>
          <a:prstGeom prst="rect">
            <a:avLst/>
          </a:prstGeom>
        </p:spPr>
      </p:pic>
      <p:sp>
        <p:nvSpPr>
          <p:cNvPr id="6" name="Oval 5">
            <a:extLst>
              <a:ext uri="{FF2B5EF4-FFF2-40B4-BE49-F238E27FC236}">
                <a16:creationId xmlns:a16="http://schemas.microsoft.com/office/drawing/2014/main" id="{D3A62039-3772-4A31-696B-C28CAB72317D}"/>
              </a:ext>
            </a:extLst>
          </p:cNvPr>
          <p:cNvSpPr>
            <a:spLocks noChangeAspect="1"/>
          </p:cNvSpPr>
          <p:nvPr/>
        </p:nvSpPr>
        <p:spPr>
          <a:xfrm>
            <a:off x="521891" y="1931597"/>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3C2C5B2-120E-9F50-B263-56EFAA8961BF}"/>
              </a:ext>
            </a:extLst>
          </p:cNvPr>
          <p:cNvSpPr txBox="1"/>
          <p:nvPr/>
        </p:nvSpPr>
        <p:spPr>
          <a:xfrm>
            <a:off x="949407" y="1877956"/>
            <a:ext cx="4216947" cy="76944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Git configuration requires us to configure our username and email that will be used during code commit. </a:t>
            </a:r>
          </a:p>
          <a:p>
            <a:r>
              <a:rPr lang="en-US" sz="1100" b="1" i="1" dirty="0"/>
              <a:t>git config --global user.name “&lt;your username&gt;" </a:t>
            </a:r>
          </a:p>
          <a:p>
            <a:r>
              <a:rPr lang="en-US" sz="1100" b="1" i="1" dirty="0"/>
              <a:t>git config --global </a:t>
            </a:r>
            <a:r>
              <a:rPr lang="en-US" sz="1100" b="1" i="1" dirty="0" err="1"/>
              <a:t>user.email</a:t>
            </a:r>
            <a:r>
              <a:rPr lang="en-US" sz="1100" b="1" i="1" dirty="0"/>
              <a:t> “&lt;your email&gt;"</a:t>
            </a:r>
            <a:endParaRPr lang="en-IN" sz="1100" b="1" i="1" dirty="0">
              <a:solidFill>
                <a:srgbClr val="99A7D3"/>
              </a:solidFill>
              <a:latin typeface="Amasis MT Pro Black" panose="02040A04050005020304" pitchFamily="18" charset="0"/>
            </a:endParaRPr>
          </a:p>
        </p:txBody>
      </p:sp>
      <p:cxnSp>
        <p:nvCxnSpPr>
          <p:cNvPr id="8" name="Straight Connector 7">
            <a:extLst>
              <a:ext uri="{FF2B5EF4-FFF2-40B4-BE49-F238E27FC236}">
                <a16:creationId xmlns:a16="http://schemas.microsoft.com/office/drawing/2014/main" id="{DD3C7723-A44B-3444-2F8E-E7004BAB68B4}"/>
              </a:ext>
            </a:extLst>
          </p:cNvPr>
          <p:cNvCxnSpPr>
            <a:cxnSpLocks/>
          </p:cNvCxnSpPr>
          <p:nvPr/>
        </p:nvCxnSpPr>
        <p:spPr>
          <a:xfrm rot="16200000">
            <a:off x="359938" y="2480042"/>
            <a:ext cx="612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A27F9EC-E5AD-8E00-2ABD-1472EF85F9C8}"/>
              </a:ext>
            </a:extLst>
          </p:cNvPr>
          <p:cNvSpPr>
            <a:spLocks noChangeAspect="1"/>
          </p:cNvSpPr>
          <p:nvPr/>
        </p:nvSpPr>
        <p:spPr>
          <a:xfrm>
            <a:off x="521891" y="2802609"/>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F19D4D5-04E1-46AC-10B5-9EAB23EC5640}"/>
              </a:ext>
            </a:extLst>
          </p:cNvPr>
          <p:cNvSpPr txBox="1"/>
          <p:nvPr/>
        </p:nvSpPr>
        <p:spPr>
          <a:xfrm>
            <a:off x="949407" y="2683652"/>
            <a:ext cx="4216947"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Then, we can check the configuration values by executing the following command:</a:t>
            </a:r>
          </a:p>
          <a:p>
            <a:r>
              <a:rPr lang="en-IN" sz="1100" b="1" i="1" dirty="0"/>
              <a:t>git config --global --list </a:t>
            </a:r>
            <a:endParaRPr lang="en-IN" sz="1100" b="1" i="1" dirty="0">
              <a:solidFill>
                <a:srgbClr val="99A7D3"/>
              </a:solidFill>
              <a:latin typeface="Amasis MT Pro Black" panose="02040A04050005020304" pitchFamily="18" charset="0"/>
            </a:endParaRPr>
          </a:p>
        </p:txBody>
      </p:sp>
      <p:sp>
        <p:nvSpPr>
          <p:cNvPr id="14" name="TextBox 13">
            <a:extLst>
              <a:ext uri="{FF2B5EF4-FFF2-40B4-BE49-F238E27FC236}">
                <a16:creationId xmlns:a16="http://schemas.microsoft.com/office/drawing/2014/main" id="{06CE4E1A-418B-A4C9-0D6A-9DBCB6E4C79C}"/>
              </a:ext>
            </a:extLst>
          </p:cNvPr>
          <p:cNvSpPr txBox="1"/>
          <p:nvPr/>
        </p:nvSpPr>
        <p:spPr>
          <a:xfrm>
            <a:off x="498006" y="3294671"/>
            <a:ext cx="4777208" cy="2616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Git is now configured and ready to use</a:t>
            </a:r>
            <a:endParaRPr lang="en-IN" sz="1100" b="1" i="1" dirty="0">
              <a:solidFill>
                <a:srgbClr val="99A7D3"/>
              </a:solidFill>
              <a:latin typeface="Amasis MT Pro Black" panose="02040A04050005020304" pitchFamily="18" charset="0"/>
            </a:endParaRPr>
          </a:p>
        </p:txBody>
      </p:sp>
      <p:sp>
        <p:nvSpPr>
          <p:cNvPr id="15" name="TextBox 14">
            <a:extLst>
              <a:ext uri="{FF2B5EF4-FFF2-40B4-BE49-F238E27FC236}">
                <a16:creationId xmlns:a16="http://schemas.microsoft.com/office/drawing/2014/main" id="{20C12CE9-ED77-52B6-32AC-98D945CEA541}"/>
              </a:ext>
            </a:extLst>
          </p:cNvPr>
          <p:cNvSpPr txBox="1"/>
          <p:nvPr/>
        </p:nvSpPr>
        <p:spPr>
          <a:xfrm>
            <a:off x="949407" y="3662249"/>
            <a:ext cx="4920973" cy="4001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2000" b="1" dirty="0">
                <a:solidFill>
                  <a:srgbClr val="99A7D3"/>
                </a:solidFill>
                <a:latin typeface="Amasis MT Pro Black" panose="02040A04050005020304" pitchFamily="18" charset="0"/>
              </a:rPr>
              <a:t>Git Vocabulary</a:t>
            </a:r>
            <a:endParaRPr lang="en-IN" sz="2000" b="1" dirty="0">
              <a:solidFill>
                <a:srgbClr val="99A7D3"/>
              </a:solidFill>
              <a:latin typeface="Amasis MT Pro Black" panose="02040A04050005020304" pitchFamily="18" charset="0"/>
            </a:endParaRPr>
          </a:p>
        </p:txBody>
      </p:sp>
      <p:pic>
        <p:nvPicPr>
          <p:cNvPr id="16" name="Picture 15">
            <a:extLst>
              <a:ext uri="{FF2B5EF4-FFF2-40B4-BE49-F238E27FC236}">
                <a16:creationId xmlns:a16="http://schemas.microsoft.com/office/drawing/2014/main" id="{5C25776D-CF21-76C8-3DCE-BC84CC1B233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89146" y="3573212"/>
            <a:ext cx="560261" cy="560261"/>
          </a:xfrm>
          <a:prstGeom prst="rect">
            <a:avLst/>
          </a:prstGeom>
        </p:spPr>
      </p:pic>
      <p:sp>
        <p:nvSpPr>
          <p:cNvPr id="17" name="TextBox 16">
            <a:extLst>
              <a:ext uri="{FF2B5EF4-FFF2-40B4-BE49-F238E27FC236}">
                <a16:creationId xmlns:a16="http://schemas.microsoft.com/office/drawing/2014/main" id="{6F2E260D-1CAA-F88B-A273-F126E79A10C0}"/>
              </a:ext>
            </a:extLst>
          </p:cNvPr>
          <p:cNvSpPr txBox="1"/>
          <p:nvPr/>
        </p:nvSpPr>
        <p:spPr>
          <a:xfrm>
            <a:off x="888781" y="4073237"/>
            <a:ext cx="1984155"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Repository</a:t>
            </a:r>
            <a:endParaRPr lang="en-IN" sz="1600" b="1" dirty="0">
              <a:solidFill>
                <a:srgbClr val="99A7D3"/>
              </a:solidFill>
              <a:latin typeface="Amasis MT Pro Black" panose="02040A04050005020304" pitchFamily="18" charset="0"/>
            </a:endParaRPr>
          </a:p>
        </p:txBody>
      </p:sp>
      <p:sp>
        <p:nvSpPr>
          <p:cNvPr id="18" name="TextBox 17">
            <a:extLst>
              <a:ext uri="{FF2B5EF4-FFF2-40B4-BE49-F238E27FC236}">
                <a16:creationId xmlns:a16="http://schemas.microsoft.com/office/drawing/2014/main" id="{1291CAD6-D1FB-D704-AFD9-DDB304997CB8}"/>
              </a:ext>
            </a:extLst>
          </p:cNvPr>
          <p:cNvSpPr txBox="1"/>
          <p:nvPr/>
        </p:nvSpPr>
        <p:spPr>
          <a:xfrm>
            <a:off x="389146" y="4037669"/>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1</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21" name="TextBox 20">
            <a:extLst>
              <a:ext uri="{FF2B5EF4-FFF2-40B4-BE49-F238E27FC236}">
                <a16:creationId xmlns:a16="http://schemas.microsoft.com/office/drawing/2014/main" id="{B8781A16-1B60-61AB-C5A6-00FB2FC233A5}"/>
              </a:ext>
            </a:extLst>
          </p:cNvPr>
          <p:cNvSpPr txBox="1"/>
          <p:nvPr/>
        </p:nvSpPr>
        <p:spPr>
          <a:xfrm>
            <a:off x="888781" y="4365831"/>
            <a:ext cx="4386433" cy="93871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It</a:t>
            </a:r>
            <a:r>
              <a:rPr lang="en-US" sz="1100" b="1" dirty="0"/>
              <a:t> is the storage space where the sources are tracked and versioned.</a:t>
            </a:r>
          </a:p>
          <a:p>
            <a:pPr marL="171450" indent="-171450">
              <a:buFont typeface="Wingdings" panose="05000000000000000000" pitchFamily="2" charset="2"/>
              <a:buChar char="q"/>
            </a:pPr>
            <a:r>
              <a:rPr lang="en-US" sz="1100" dirty="0"/>
              <a:t>remote repositories that centralize a team’s code and allow team collaboration</a:t>
            </a:r>
          </a:p>
          <a:p>
            <a:pPr marL="171450" indent="-171450">
              <a:buFont typeface="Wingdings" panose="05000000000000000000" pitchFamily="2" charset="2"/>
              <a:buChar char="q"/>
            </a:pPr>
            <a:r>
              <a:rPr lang="en-US" sz="1100" dirty="0"/>
              <a:t>Local repository is the copy of the working directory folders and files on the local machine</a:t>
            </a:r>
            <a:endParaRPr lang="en-IN" sz="1100" dirty="0"/>
          </a:p>
        </p:txBody>
      </p:sp>
      <p:sp>
        <p:nvSpPr>
          <p:cNvPr id="22" name="TextBox 21">
            <a:extLst>
              <a:ext uri="{FF2B5EF4-FFF2-40B4-BE49-F238E27FC236}">
                <a16:creationId xmlns:a16="http://schemas.microsoft.com/office/drawing/2014/main" id="{64A3998D-3747-47E2-3962-62075C7337E1}"/>
              </a:ext>
            </a:extLst>
          </p:cNvPr>
          <p:cNvSpPr txBox="1"/>
          <p:nvPr/>
        </p:nvSpPr>
        <p:spPr>
          <a:xfrm>
            <a:off x="888781" y="5254631"/>
            <a:ext cx="1984155"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Clone</a:t>
            </a:r>
            <a:endParaRPr lang="en-IN" sz="1600" b="1" dirty="0">
              <a:solidFill>
                <a:srgbClr val="99A7D3"/>
              </a:solidFill>
              <a:latin typeface="Amasis MT Pro Black" panose="02040A04050005020304" pitchFamily="18" charset="0"/>
            </a:endParaRPr>
          </a:p>
        </p:txBody>
      </p:sp>
      <p:sp>
        <p:nvSpPr>
          <p:cNvPr id="23" name="TextBox 22">
            <a:extLst>
              <a:ext uri="{FF2B5EF4-FFF2-40B4-BE49-F238E27FC236}">
                <a16:creationId xmlns:a16="http://schemas.microsoft.com/office/drawing/2014/main" id="{A1CF7E7C-E0EE-D47D-17AA-248AE8806D8D}"/>
              </a:ext>
            </a:extLst>
          </p:cNvPr>
          <p:cNvSpPr txBox="1"/>
          <p:nvPr/>
        </p:nvSpPr>
        <p:spPr>
          <a:xfrm>
            <a:off x="389146" y="5130163"/>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2</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24" name="TextBox 23">
            <a:extLst>
              <a:ext uri="{FF2B5EF4-FFF2-40B4-BE49-F238E27FC236}">
                <a16:creationId xmlns:a16="http://schemas.microsoft.com/office/drawing/2014/main" id="{D56600C3-7631-0931-CD59-C8F9CD66AF03}"/>
              </a:ext>
            </a:extLst>
          </p:cNvPr>
          <p:cNvSpPr txBox="1"/>
          <p:nvPr/>
        </p:nvSpPr>
        <p:spPr>
          <a:xfrm>
            <a:off x="888781" y="5547225"/>
            <a:ext cx="4216947" cy="2616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b="1" dirty="0"/>
              <a:t>Cloning is the act of making a local copy of a remote repository.</a:t>
            </a:r>
            <a:endParaRPr lang="en-IN" sz="1100" b="1" dirty="0"/>
          </a:p>
        </p:txBody>
      </p:sp>
      <p:sp>
        <p:nvSpPr>
          <p:cNvPr id="25" name="TextBox 24">
            <a:extLst>
              <a:ext uri="{FF2B5EF4-FFF2-40B4-BE49-F238E27FC236}">
                <a16:creationId xmlns:a16="http://schemas.microsoft.com/office/drawing/2014/main" id="{99DE3E53-FF2C-0A43-B1C7-384C29A36578}"/>
              </a:ext>
            </a:extLst>
          </p:cNvPr>
          <p:cNvSpPr txBox="1"/>
          <p:nvPr/>
        </p:nvSpPr>
        <p:spPr>
          <a:xfrm>
            <a:off x="888781" y="5820915"/>
            <a:ext cx="1984155"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Commit</a:t>
            </a:r>
            <a:endParaRPr lang="en-IN" sz="1600" b="1" dirty="0">
              <a:solidFill>
                <a:srgbClr val="99A7D3"/>
              </a:solidFill>
              <a:latin typeface="Amasis MT Pro Black" panose="02040A04050005020304" pitchFamily="18" charset="0"/>
            </a:endParaRPr>
          </a:p>
        </p:txBody>
      </p:sp>
      <p:sp>
        <p:nvSpPr>
          <p:cNvPr id="26" name="TextBox 25">
            <a:extLst>
              <a:ext uri="{FF2B5EF4-FFF2-40B4-BE49-F238E27FC236}">
                <a16:creationId xmlns:a16="http://schemas.microsoft.com/office/drawing/2014/main" id="{25212A6C-2C94-25B3-7428-455BC49941AE}"/>
              </a:ext>
            </a:extLst>
          </p:cNvPr>
          <p:cNvSpPr txBox="1"/>
          <p:nvPr/>
        </p:nvSpPr>
        <p:spPr>
          <a:xfrm>
            <a:off x="389146" y="5696447"/>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3</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27" name="TextBox 26">
            <a:extLst>
              <a:ext uri="{FF2B5EF4-FFF2-40B4-BE49-F238E27FC236}">
                <a16:creationId xmlns:a16="http://schemas.microsoft.com/office/drawing/2014/main" id="{021B6898-8182-CBAA-6C16-528D140532DA}"/>
              </a:ext>
            </a:extLst>
          </p:cNvPr>
          <p:cNvSpPr txBox="1"/>
          <p:nvPr/>
        </p:nvSpPr>
        <p:spPr>
          <a:xfrm>
            <a:off x="888781" y="6113509"/>
            <a:ext cx="4386433" cy="60016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A commit is a change made to one or more files, and the change is saved to the local repository. Each commit is unique and is identified by a unique number called SHA-1.</a:t>
            </a:r>
            <a:endParaRPr lang="en-IN" sz="1100" b="1" dirty="0"/>
          </a:p>
        </p:txBody>
      </p:sp>
      <p:sp>
        <p:nvSpPr>
          <p:cNvPr id="28" name="TextBox 27">
            <a:extLst>
              <a:ext uri="{FF2B5EF4-FFF2-40B4-BE49-F238E27FC236}">
                <a16:creationId xmlns:a16="http://schemas.microsoft.com/office/drawing/2014/main" id="{EF7C5129-A526-532E-E661-8809331FDE1F}"/>
              </a:ext>
            </a:extLst>
          </p:cNvPr>
          <p:cNvSpPr txBox="1"/>
          <p:nvPr/>
        </p:nvSpPr>
        <p:spPr>
          <a:xfrm>
            <a:off x="6153848" y="1791282"/>
            <a:ext cx="1984155"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Branch</a:t>
            </a:r>
            <a:endParaRPr lang="en-IN" sz="1600" b="1" dirty="0">
              <a:solidFill>
                <a:srgbClr val="99A7D3"/>
              </a:solidFill>
              <a:latin typeface="Amasis MT Pro Black" panose="02040A04050005020304" pitchFamily="18" charset="0"/>
            </a:endParaRPr>
          </a:p>
        </p:txBody>
      </p:sp>
      <p:sp>
        <p:nvSpPr>
          <p:cNvPr id="29" name="TextBox 28">
            <a:extLst>
              <a:ext uri="{FF2B5EF4-FFF2-40B4-BE49-F238E27FC236}">
                <a16:creationId xmlns:a16="http://schemas.microsoft.com/office/drawing/2014/main" id="{52E87EF9-F973-2BDF-A3F0-B5F46B2DB891}"/>
              </a:ext>
            </a:extLst>
          </p:cNvPr>
          <p:cNvSpPr txBox="1"/>
          <p:nvPr/>
        </p:nvSpPr>
        <p:spPr>
          <a:xfrm>
            <a:off x="5654213" y="1669093"/>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4</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30" name="TextBox 29">
            <a:extLst>
              <a:ext uri="{FF2B5EF4-FFF2-40B4-BE49-F238E27FC236}">
                <a16:creationId xmlns:a16="http://schemas.microsoft.com/office/drawing/2014/main" id="{DD8AFADB-5CBE-9A00-14D6-C188817673D6}"/>
              </a:ext>
            </a:extLst>
          </p:cNvPr>
          <p:cNvSpPr txBox="1"/>
          <p:nvPr/>
        </p:nvSpPr>
        <p:spPr>
          <a:xfrm>
            <a:off x="6153848" y="2086155"/>
            <a:ext cx="5619051" cy="93871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marL="171450" indent="-171450">
              <a:buFont typeface="Wingdings" panose="05000000000000000000" pitchFamily="2" charset="2"/>
              <a:buChar char="q"/>
            </a:pPr>
            <a:r>
              <a:rPr lang="en-US" sz="1100" dirty="0"/>
              <a:t>The code that is in the repository is stored by default in a master branch.</a:t>
            </a:r>
            <a:endParaRPr lang="en-IN" sz="1100" b="1" dirty="0"/>
          </a:p>
          <a:p>
            <a:pPr marL="171450" indent="-171450">
              <a:buFont typeface="Wingdings" panose="05000000000000000000" pitchFamily="2" charset="2"/>
              <a:buChar char="q"/>
            </a:pPr>
            <a:r>
              <a:rPr lang="en-US" sz="1100" dirty="0"/>
              <a:t>A branch can create other branches that will be a replica of the master on which developers make changes, and that will allow us to work in isolation without affecting the master branch. </a:t>
            </a:r>
          </a:p>
          <a:p>
            <a:pPr marL="171450" indent="-171450">
              <a:buFont typeface="Wingdings" panose="05000000000000000000" pitchFamily="2" charset="2"/>
              <a:buChar char="q"/>
            </a:pPr>
            <a:r>
              <a:rPr lang="en-US" sz="1100" dirty="0"/>
              <a:t>At any time, we can merge one branch with another.</a:t>
            </a:r>
          </a:p>
        </p:txBody>
      </p:sp>
      <p:sp>
        <p:nvSpPr>
          <p:cNvPr id="31" name="TextBox 30">
            <a:extLst>
              <a:ext uri="{FF2B5EF4-FFF2-40B4-BE49-F238E27FC236}">
                <a16:creationId xmlns:a16="http://schemas.microsoft.com/office/drawing/2014/main" id="{25908FE1-D89E-831F-9537-B4CB1E97191F}"/>
              </a:ext>
            </a:extLst>
          </p:cNvPr>
          <p:cNvSpPr txBox="1"/>
          <p:nvPr/>
        </p:nvSpPr>
        <p:spPr>
          <a:xfrm>
            <a:off x="6153848" y="3011355"/>
            <a:ext cx="1984155"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Merge</a:t>
            </a:r>
            <a:endParaRPr lang="en-IN" sz="1600" b="1" dirty="0">
              <a:solidFill>
                <a:srgbClr val="99A7D3"/>
              </a:solidFill>
              <a:latin typeface="Amasis MT Pro Black" panose="02040A04050005020304" pitchFamily="18" charset="0"/>
            </a:endParaRPr>
          </a:p>
        </p:txBody>
      </p:sp>
      <p:sp>
        <p:nvSpPr>
          <p:cNvPr id="32" name="TextBox 31">
            <a:extLst>
              <a:ext uri="{FF2B5EF4-FFF2-40B4-BE49-F238E27FC236}">
                <a16:creationId xmlns:a16="http://schemas.microsoft.com/office/drawing/2014/main" id="{1D361889-0C65-5E13-B515-1145AFFABED9}"/>
              </a:ext>
            </a:extLst>
          </p:cNvPr>
          <p:cNvSpPr txBox="1"/>
          <p:nvPr/>
        </p:nvSpPr>
        <p:spPr>
          <a:xfrm>
            <a:off x="5654213" y="2886887"/>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5</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33" name="TextBox 32">
            <a:extLst>
              <a:ext uri="{FF2B5EF4-FFF2-40B4-BE49-F238E27FC236}">
                <a16:creationId xmlns:a16="http://schemas.microsoft.com/office/drawing/2014/main" id="{76D98131-2AC8-E468-AA75-3740E92B3E5C}"/>
              </a:ext>
            </a:extLst>
          </p:cNvPr>
          <p:cNvSpPr txBox="1"/>
          <p:nvPr/>
        </p:nvSpPr>
        <p:spPr>
          <a:xfrm>
            <a:off x="6153848" y="3303949"/>
            <a:ext cx="5619051" cy="2616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This is the action that consists of merging the code of one branch with another</a:t>
            </a:r>
          </a:p>
        </p:txBody>
      </p:sp>
      <p:sp>
        <p:nvSpPr>
          <p:cNvPr id="34" name="TextBox 33">
            <a:extLst>
              <a:ext uri="{FF2B5EF4-FFF2-40B4-BE49-F238E27FC236}">
                <a16:creationId xmlns:a16="http://schemas.microsoft.com/office/drawing/2014/main" id="{E8C6901D-97F5-C494-0829-547D9524C3A5}"/>
              </a:ext>
            </a:extLst>
          </p:cNvPr>
          <p:cNvSpPr txBox="1"/>
          <p:nvPr/>
        </p:nvSpPr>
        <p:spPr>
          <a:xfrm>
            <a:off x="6153848" y="3568580"/>
            <a:ext cx="1984155"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Checkout</a:t>
            </a:r>
            <a:endParaRPr lang="en-IN" sz="1600" b="1" dirty="0">
              <a:solidFill>
                <a:srgbClr val="99A7D3"/>
              </a:solidFill>
              <a:latin typeface="Amasis MT Pro Black" panose="02040A04050005020304" pitchFamily="18" charset="0"/>
            </a:endParaRPr>
          </a:p>
        </p:txBody>
      </p:sp>
      <p:sp>
        <p:nvSpPr>
          <p:cNvPr id="35" name="TextBox 34">
            <a:extLst>
              <a:ext uri="{FF2B5EF4-FFF2-40B4-BE49-F238E27FC236}">
                <a16:creationId xmlns:a16="http://schemas.microsoft.com/office/drawing/2014/main" id="{B8CFDB94-7877-C83C-6F49-E035E460FFC1}"/>
              </a:ext>
            </a:extLst>
          </p:cNvPr>
          <p:cNvSpPr txBox="1"/>
          <p:nvPr/>
        </p:nvSpPr>
        <p:spPr>
          <a:xfrm>
            <a:off x="5654213" y="3444112"/>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6</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36" name="TextBox 35">
            <a:extLst>
              <a:ext uri="{FF2B5EF4-FFF2-40B4-BE49-F238E27FC236}">
                <a16:creationId xmlns:a16="http://schemas.microsoft.com/office/drawing/2014/main" id="{FDD10489-1B01-9043-266E-544BA1E34E1D}"/>
              </a:ext>
            </a:extLst>
          </p:cNvPr>
          <p:cNvSpPr txBox="1"/>
          <p:nvPr/>
        </p:nvSpPr>
        <p:spPr>
          <a:xfrm>
            <a:off x="6153848" y="3861174"/>
            <a:ext cx="5619051" cy="261610"/>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This is the action that allows to switch from one branch to another. </a:t>
            </a:r>
          </a:p>
        </p:txBody>
      </p:sp>
      <p:sp>
        <p:nvSpPr>
          <p:cNvPr id="37" name="TextBox 36">
            <a:extLst>
              <a:ext uri="{FF2B5EF4-FFF2-40B4-BE49-F238E27FC236}">
                <a16:creationId xmlns:a16="http://schemas.microsoft.com/office/drawing/2014/main" id="{AAD4882A-7DBA-74D9-E763-1394E869794F}"/>
              </a:ext>
            </a:extLst>
          </p:cNvPr>
          <p:cNvSpPr txBox="1"/>
          <p:nvPr/>
        </p:nvSpPr>
        <p:spPr>
          <a:xfrm>
            <a:off x="6153848" y="4171158"/>
            <a:ext cx="1984155"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Fetch</a:t>
            </a:r>
            <a:endParaRPr lang="en-IN" sz="1600" b="1" dirty="0">
              <a:solidFill>
                <a:srgbClr val="99A7D3"/>
              </a:solidFill>
              <a:latin typeface="Amasis MT Pro Black" panose="02040A04050005020304" pitchFamily="18" charset="0"/>
            </a:endParaRPr>
          </a:p>
        </p:txBody>
      </p:sp>
      <p:sp>
        <p:nvSpPr>
          <p:cNvPr id="38" name="TextBox 37">
            <a:extLst>
              <a:ext uri="{FF2B5EF4-FFF2-40B4-BE49-F238E27FC236}">
                <a16:creationId xmlns:a16="http://schemas.microsoft.com/office/drawing/2014/main" id="{47D184E3-19A9-BA0D-94E5-D9C2AFC727BF}"/>
              </a:ext>
            </a:extLst>
          </p:cNvPr>
          <p:cNvSpPr txBox="1"/>
          <p:nvPr/>
        </p:nvSpPr>
        <p:spPr>
          <a:xfrm>
            <a:off x="5654213" y="4046690"/>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7</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39" name="TextBox 38">
            <a:extLst>
              <a:ext uri="{FF2B5EF4-FFF2-40B4-BE49-F238E27FC236}">
                <a16:creationId xmlns:a16="http://schemas.microsoft.com/office/drawing/2014/main" id="{F62B01A8-C728-1831-37DE-5097BBB02CE1}"/>
              </a:ext>
            </a:extLst>
          </p:cNvPr>
          <p:cNvSpPr txBox="1"/>
          <p:nvPr/>
        </p:nvSpPr>
        <p:spPr>
          <a:xfrm>
            <a:off x="6153848" y="4463752"/>
            <a:ext cx="5619051"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This is the action of retrieving the code from the remote repository without merging it with the local repository.</a:t>
            </a:r>
          </a:p>
        </p:txBody>
      </p:sp>
      <p:sp>
        <p:nvSpPr>
          <p:cNvPr id="40" name="TextBox 39">
            <a:extLst>
              <a:ext uri="{FF2B5EF4-FFF2-40B4-BE49-F238E27FC236}">
                <a16:creationId xmlns:a16="http://schemas.microsoft.com/office/drawing/2014/main" id="{0D4A3CBB-4C80-819C-DDB5-6BC91687D88A}"/>
              </a:ext>
            </a:extLst>
          </p:cNvPr>
          <p:cNvSpPr txBox="1"/>
          <p:nvPr/>
        </p:nvSpPr>
        <p:spPr>
          <a:xfrm>
            <a:off x="6153848" y="4894639"/>
            <a:ext cx="1984155"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Pull</a:t>
            </a:r>
            <a:endParaRPr lang="en-IN" sz="1600" b="1" dirty="0">
              <a:solidFill>
                <a:srgbClr val="99A7D3"/>
              </a:solidFill>
              <a:latin typeface="Amasis MT Pro Black" panose="02040A04050005020304" pitchFamily="18" charset="0"/>
            </a:endParaRPr>
          </a:p>
        </p:txBody>
      </p:sp>
      <p:sp>
        <p:nvSpPr>
          <p:cNvPr id="41" name="TextBox 40">
            <a:extLst>
              <a:ext uri="{FF2B5EF4-FFF2-40B4-BE49-F238E27FC236}">
                <a16:creationId xmlns:a16="http://schemas.microsoft.com/office/drawing/2014/main" id="{007233C3-9258-9639-5C4F-F662C35BF870}"/>
              </a:ext>
            </a:extLst>
          </p:cNvPr>
          <p:cNvSpPr txBox="1"/>
          <p:nvPr/>
        </p:nvSpPr>
        <p:spPr>
          <a:xfrm>
            <a:off x="5654213" y="4770171"/>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8</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42" name="TextBox 41">
            <a:extLst>
              <a:ext uri="{FF2B5EF4-FFF2-40B4-BE49-F238E27FC236}">
                <a16:creationId xmlns:a16="http://schemas.microsoft.com/office/drawing/2014/main" id="{115B8AAD-F6F6-A38B-9654-67949CD82682}"/>
              </a:ext>
            </a:extLst>
          </p:cNvPr>
          <p:cNvSpPr txBox="1"/>
          <p:nvPr/>
        </p:nvSpPr>
        <p:spPr>
          <a:xfrm>
            <a:off x="6153848" y="5187233"/>
            <a:ext cx="5619051"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This is the action that consists of updating your local repository from the remote repository. A pull is equivalent to fetch and merge.</a:t>
            </a:r>
          </a:p>
        </p:txBody>
      </p:sp>
      <p:sp>
        <p:nvSpPr>
          <p:cNvPr id="43" name="TextBox 42">
            <a:extLst>
              <a:ext uri="{FF2B5EF4-FFF2-40B4-BE49-F238E27FC236}">
                <a16:creationId xmlns:a16="http://schemas.microsoft.com/office/drawing/2014/main" id="{8E6260F3-0050-CA34-9338-04770F8FA721}"/>
              </a:ext>
            </a:extLst>
          </p:cNvPr>
          <p:cNvSpPr txBox="1"/>
          <p:nvPr/>
        </p:nvSpPr>
        <p:spPr>
          <a:xfrm>
            <a:off x="6153848" y="5649542"/>
            <a:ext cx="1984155"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600" b="1" dirty="0">
                <a:solidFill>
                  <a:srgbClr val="99A7D3"/>
                </a:solidFill>
                <a:latin typeface="Amasis MT Pro Black" panose="02040A04050005020304" pitchFamily="18" charset="0"/>
              </a:rPr>
              <a:t>Push</a:t>
            </a:r>
            <a:endParaRPr lang="en-IN" sz="1600" b="1" dirty="0">
              <a:solidFill>
                <a:srgbClr val="99A7D3"/>
              </a:solidFill>
              <a:latin typeface="Amasis MT Pro Black" panose="02040A04050005020304" pitchFamily="18" charset="0"/>
            </a:endParaRPr>
          </a:p>
        </p:txBody>
      </p:sp>
      <p:sp>
        <p:nvSpPr>
          <p:cNvPr id="44" name="TextBox 43">
            <a:extLst>
              <a:ext uri="{FF2B5EF4-FFF2-40B4-BE49-F238E27FC236}">
                <a16:creationId xmlns:a16="http://schemas.microsoft.com/office/drawing/2014/main" id="{DEB311F2-D0B8-EDCD-30E6-9ED149E98238}"/>
              </a:ext>
            </a:extLst>
          </p:cNvPr>
          <p:cNvSpPr txBox="1"/>
          <p:nvPr/>
        </p:nvSpPr>
        <p:spPr>
          <a:xfrm>
            <a:off x="5654213" y="5525074"/>
            <a:ext cx="549139" cy="830997"/>
          </a:xfrm>
          <a:prstGeom prst="rect">
            <a:avLst/>
          </a:prstGeom>
          <a:noFill/>
        </p:spPr>
        <p:txBody>
          <a:bodyPr wrap="square" rtlCol="0">
            <a:spAutoFit/>
          </a:bodyPr>
          <a:lstStyle/>
          <a:p>
            <a:r>
              <a:rPr lang="en-US" sz="4800" b="1" dirty="0">
                <a:ln w="12700">
                  <a:solidFill>
                    <a:schemeClr val="bg1">
                      <a:lumMod val="65000"/>
                    </a:schemeClr>
                  </a:solidFill>
                </a:ln>
                <a:solidFill>
                  <a:schemeClr val="bg1"/>
                </a:solidFill>
                <a:latin typeface="Amasis MT Pro Black" panose="02040A04050005020304" pitchFamily="18" charset="0"/>
              </a:rPr>
              <a:t>9</a:t>
            </a:r>
            <a:endParaRPr lang="en-IN" sz="2400" b="1" dirty="0">
              <a:ln w="12700">
                <a:solidFill>
                  <a:schemeClr val="bg1">
                    <a:lumMod val="65000"/>
                  </a:schemeClr>
                </a:solidFill>
              </a:ln>
              <a:solidFill>
                <a:schemeClr val="bg1"/>
              </a:solidFill>
              <a:latin typeface="Amasis MT Pro Black" panose="02040A04050005020304" pitchFamily="18" charset="0"/>
            </a:endParaRPr>
          </a:p>
        </p:txBody>
      </p:sp>
      <p:sp>
        <p:nvSpPr>
          <p:cNvPr id="45" name="TextBox 44">
            <a:extLst>
              <a:ext uri="{FF2B5EF4-FFF2-40B4-BE49-F238E27FC236}">
                <a16:creationId xmlns:a16="http://schemas.microsoft.com/office/drawing/2014/main" id="{C814D3A3-4074-78F3-B362-0A531DDB7A98}"/>
              </a:ext>
            </a:extLst>
          </p:cNvPr>
          <p:cNvSpPr txBox="1"/>
          <p:nvPr/>
        </p:nvSpPr>
        <p:spPr>
          <a:xfrm>
            <a:off x="6153848" y="5942136"/>
            <a:ext cx="5619051" cy="43088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sz="1100" dirty="0"/>
              <a:t>A push is the reverse action of a pull—it allows us to update the remote repository from the local repository.</a:t>
            </a:r>
          </a:p>
        </p:txBody>
      </p:sp>
    </p:spTree>
    <p:extLst>
      <p:ext uri="{BB962C8B-B14F-4D97-AF65-F5344CB8AC3E}">
        <p14:creationId xmlns:p14="http://schemas.microsoft.com/office/powerpoint/2010/main" val="2330854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3" presetClass="emph" presetSubtype="2" fill="hold" grpId="0" nodeType="withEffect">
                                  <p:stCondLst>
                                    <p:cond delay="0"/>
                                  </p:stCondLst>
                                  <p:childTnLst>
                                    <p:animClr clrSpc="rgb" dir="cw">
                                      <p:cBhvr override="childStyle">
                                        <p:cTn id="11" dur="2000" fill="hold"/>
                                        <p:tgtEl>
                                          <p:spTgt spid="3"/>
                                        </p:tgtEl>
                                        <p:attrNameLst>
                                          <p:attrName>style.color</p:attrName>
                                        </p:attrNameLst>
                                      </p:cBhvr>
                                      <p:to>
                                        <a:srgbClr val="EF476F"/>
                                      </p:to>
                                    </p:animClr>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0"/>
                            </p:stCondLst>
                            <p:childTnLst>
                              <p:par>
                                <p:cTn id="17" presetID="19" presetClass="emph" presetSubtype="0" fill="hold" grpId="0" nodeType="afterEffect">
                                  <p:stCondLst>
                                    <p:cond delay="0"/>
                                  </p:stCondLst>
                                  <p:childTnLst>
                                    <p:animClr clrSpc="rgb" dir="cw">
                                      <p:cBhvr override="childStyle">
                                        <p:cTn id="18" dur="500" fill="hold"/>
                                        <p:tgtEl>
                                          <p:spTgt spid="6"/>
                                        </p:tgtEl>
                                        <p:attrNameLst>
                                          <p:attrName>style.color</p:attrName>
                                        </p:attrNameLst>
                                      </p:cBhvr>
                                      <p:to>
                                        <a:srgbClr val="FFC8DD"/>
                                      </p:to>
                                    </p:animClr>
                                    <p:animClr clrSpc="rgb" dir="cw">
                                      <p:cBhvr>
                                        <p:cTn id="19" dur="500" fill="hold"/>
                                        <p:tgtEl>
                                          <p:spTgt spid="6"/>
                                        </p:tgtEl>
                                        <p:attrNameLst>
                                          <p:attrName>fillcolor</p:attrName>
                                        </p:attrNameLst>
                                      </p:cBhvr>
                                      <p:to>
                                        <a:srgbClr val="FFC8DD"/>
                                      </p:to>
                                    </p:animClr>
                                    <p:set>
                                      <p:cBhvr>
                                        <p:cTn id="20" dur="500" fill="hold"/>
                                        <p:tgtEl>
                                          <p:spTgt spid="6"/>
                                        </p:tgtEl>
                                        <p:attrNameLst>
                                          <p:attrName>fill.type</p:attrName>
                                        </p:attrNameLst>
                                      </p:cBhvr>
                                      <p:to>
                                        <p:strVal val="solid"/>
                                      </p:to>
                                    </p:set>
                                    <p:set>
                                      <p:cBhvr>
                                        <p:cTn id="21" dur="500" fill="hold"/>
                                        <p:tgtEl>
                                          <p:spTgt spid="6"/>
                                        </p:tgtEl>
                                        <p:attrNameLst>
                                          <p:attrName>fill.on</p:attrName>
                                        </p:attrNameLst>
                                      </p:cBhvr>
                                      <p:to>
                                        <p:strVal val="true"/>
                                      </p:to>
                                    </p:set>
                                  </p:childTnLst>
                                </p:cTn>
                              </p:par>
                              <p:par>
                                <p:cTn id="22" presetID="1" presetClass="entr" presetSubtype="0" fill="hold" grpId="1" nodeType="with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childTnLst>
                                </p:cTn>
                              </p:par>
                              <p:par>
                                <p:cTn id="28" presetID="3" presetClass="emph" presetSubtype="2" fill="hold" grpId="0" nodeType="withEffect">
                                  <p:stCondLst>
                                    <p:cond delay="0"/>
                                  </p:stCondLst>
                                  <p:childTnLst>
                                    <p:animClr clrSpc="rgb" dir="cw">
                                      <p:cBhvr override="childStyle">
                                        <p:cTn id="29" dur="2000" fill="hold"/>
                                        <p:tgtEl>
                                          <p:spTgt spid="7">
                                            <p:txEl>
                                              <p:pRg st="0" end="0"/>
                                            </p:txEl>
                                          </p:spTgt>
                                        </p:tgtEl>
                                        <p:attrNameLst>
                                          <p:attrName>style.color</p:attrName>
                                        </p:attrNameLst>
                                      </p:cBhvr>
                                      <p:to>
                                        <a:srgbClr val="073B4C"/>
                                      </p:to>
                                    </p:animClr>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1"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childTnLst>
                                </p:cTn>
                              </p:par>
                              <p:par>
                                <p:cTn id="34" presetID="3" presetClass="emph" presetSubtype="2" fill="hold" grpId="0" nodeType="withEffect">
                                  <p:stCondLst>
                                    <p:cond delay="0"/>
                                  </p:stCondLst>
                                  <p:childTnLst>
                                    <p:animClr clrSpc="rgb" dir="cw">
                                      <p:cBhvr override="childStyle">
                                        <p:cTn id="35" dur="2000" fill="hold"/>
                                        <p:tgtEl>
                                          <p:spTgt spid="7">
                                            <p:txEl>
                                              <p:pRg st="1" end="1"/>
                                            </p:txEl>
                                          </p:spTgt>
                                        </p:tgtEl>
                                        <p:attrNameLst>
                                          <p:attrName>style.color</p:attrName>
                                        </p:attrNameLst>
                                      </p:cBhvr>
                                      <p:to>
                                        <a:srgbClr val="073B4C"/>
                                      </p:to>
                                    </p:animClr>
                                  </p:childTnLst>
                                </p:cTn>
                              </p:par>
                              <p:par>
                                <p:cTn id="36" presetID="3" presetClass="emph" presetSubtype="2" fill="hold" grpId="0" nodeType="withEffect">
                                  <p:stCondLst>
                                    <p:cond delay="0"/>
                                  </p:stCondLst>
                                  <p:childTnLst>
                                    <p:animClr clrSpc="rgb" dir="cw">
                                      <p:cBhvr override="childStyle">
                                        <p:cTn id="37" dur="2000" fill="hold"/>
                                        <p:tgtEl>
                                          <p:spTgt spid="7">
                                            <p:txEl>
                                              <p:pRg st="2" end="2"/>
                                            </p:txEl>
                                          </p:spTgt>
                                        </p:tgtEl>
                                        <p:attrNameLst>
                                          <p:attrName>style.color</p:attrName>
                                        </p:attrNameLst>
                                      </p:cBhvr>
                                      <p:to>
                                        <a:srgbClr val="073B4C"/>
                                      </p:to>
                                    </p:animClr>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2000"/>
                                        <p:tgtEl>
                                          <p:spTgt spid="8"/>
                                        </p:tgtEl>
                                      </p:cBhvr>
                                    </p:animEffect>
                                  </p:childTnLst>
                                </p:cTn>
                              </p:par>
                              <p:par>
                                <p:cTn id="43" presetID="7" presetClass="emph" presetSubtype="2" fill="hold" nodeType="withEffect">
                                  <p:stCondLst>
                                    <p:cond delay="0"/>
                                  </p:stCondLst>
                                  <p:childTnLst>
                                    <p:animClr clrSpc="rgb" dir="cw">
                                      <p:cBhvr>
                                        <p:cTn id="44" dur="2000" fill="hold"/>
                                        <p:tgtEl>
                                          <p:spTgt spid="8"/>
                                        </p:tgtEl>
                                        <p:attrNameLst>
                                          <p:attrName>stroke.color</p:attrName>
                                        </p:attrNameLst>
                                      </p:cBhvr>
                                      <p:to>
                                        <a:srgbClr val="FFC8DD"/>
                                      </p:to>
                                    </p:animClr>
                                    <p:set>
                                      <p:cBhvr>
                                        <p:cTn id="45" dur="2000" fill="hold"/>
                                        <p:tgtEl>
                                          <p:spTgt spid="8"/>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1" nodeType="click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childTnLst>
                          </p:cTn>
                        </p:par>
                        <p:par>
                          <p:cTn id="50" fill="hold">
                            <p:stCondLst>
                              <p:cond delay="0"/>
                            </p:stCondLst>
                            <p:childTnLst>
                              <p:par>
                                <p:cTn id="51" presetID="19" presetClass="emph" presetSubtype="0" fill="hold" grpId="0" nodeType="afterEffect">
                                  <p:stCondLst>
                                    <p:cond delay="0"/>
                                  </p:stCondLst>
                                  <p:childTnLst>
                                    <p:animClr clrSpc="rgb" dir="cw">
                                      <p:cBhvr override="childStyle">
                                        <p:cTn id="52" dur="500" fill="hold"/>
                                        <p:tgtEl>
                                          <p:spTgt spid="10"/>
                                        </p:tgtEl>
                                        <p:attrNameLst>
                                          <p:attrName>style.color</p:attrName>
                                        </p:attrNameLst>
                                      </p:cBhvr>
                                      <p:to>
                                        <a:srgbClr val="FFC8DD"/>
                                      </p:to>
                                    </p:animClr>
                                    <p:animClr clrSpc="rgb" dir="cw">
                                      <p:cBhvr>
                                        <p:cTn id="53" dur="500" fill="hold"/>
                                        <p:tgtEl>
                                          <p:spTgt spid="10"/>
                                        </p:tgtEl>
                                        <p:attrNameLst>
                                          <p:attrName>fillcolor</p:attrName>
                                        </p:attrNameLst>
                                      </p:cBhvr>
                                      <p:to>
                                        <a:srgbClr val="FFC8DD"/>
                                      </p:to>
                                    </p:animClr>
                                    <p:set>
                                      <p:cBhvr>
                                        <p:cTn id="54" dur="500" fill="hold"/>
                                        <p:tgtEl>
                                          <p:spTgt spid="10"/>
                                        </p:tgtEl>
                                        <p:attrNameLst>
                                          <p:attrName>fill.type</p:attrName>
                                        </p:attrNameLst>
                                      </p:cBhvr>
                                      <p:to>
                                        <p:strVal val="solid"/>
                                      </p:to>
                                    </p:set>
                                    <p:set>
                                      <p:cBhvr>
                                        <p:cTn id="55" dur="500" fill="hold"/>
                                        <p:tgtEl>
                                          <p:spTgt spid="10"/>
                                        </p:tgtEl>
                                        <p:attrNameLst>
                                          <p:attrName>fill.on</p:attrName>
                                        </p:attrNameLst>
                                      </p:cBhvr>
                                      <p:to>
                                        <p:strVal val="true"/>
                                      </p:to>
                                    </p:set>
                                  </p:childTnLst>
                                </p:cTn>
                              </p:par>
                              <p:par>
                                <p:cTn id="56" presetID="1" presetClass="entr" presetSubtype="0" fill="hold" grpId="1" nodeType="with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par>
                                <p:cTn id="58" presetID="3" presetClass="emph" presetSubtype="2" fill="hold" grpId="0" nodeType="withEffect">
                                  <p:stCondLst>
                                    <p:cond delay="0"/>
                                  </p:stCondLst>
                                  <p:childTnLst>
                                    <p:animClr clrSpc="rgb" dir="cw">
                                      <p:cBhvr override="childStyle">
                                        <p:cTn id="59" dur="2000" fill="hold"/>
                                        <p:tgtEl>
                                          <p:spTgt spid="11"/>
                                        </p:tgtEl>
                                        <p:attrNameLst>
                                          <p:attrName>style.color</p:attrName>
                                        </p:attrNameLst>
                                      </p:cBhvr>
                                      <p:to>
                                        <a:srgbClr val="073B4C"/>
                                      </p:to>
                                    </p:animClr>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1" nodeType="click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par>
                                <p:cTn id="64" presetID="3" presetClass="emph" presetSubtype="2" fill="hold" grpId="0" nodeType="withEffect">
                                  <p:stCondLst>
                                    <p:cond delay="0"/>
                                  </p:stCondLst>
                                  <p:childTnLst>
                                    <p:animClr clrSpc="rgb" dir="cw">
                                      <p:cBhvr override="childStyle">
                                        <p:cTn id="65" dur="2000" fill="hold"/>
                                        <p:tgtEl>
                                          <p:spTgt spid="14"/>
                                        </p:tgtEl>
                                        <p:attrNameLst>
                                          <p:attrName>style.color</p:attrName>
                                        </p:attrNameLst>
                                      </p:cBhvr>
                                      <p:to>
                                        <a:srgbClr val="06D6A0"/>
                                      </p:to>
                                    </p:animClr>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16"/>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1" nodeType="after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3" presetClass="emph" presetSubtype="2" fill="hold" grpId="0" nodeType="withEffect">
                                  <p:stCondLst>
                                    <p:cond delay="0"/>
                                  </p:stCondLst>
                                  <p:childTnLst>
                                    <p:animClr clrSpc="rgb" dir="cw">
                                      <p:cBhvr override="childStyle">
                                        <p:cTn id="74" dur="2000" fill="hold"/>
                                        <p:tgtEl>
                                          <p:spTgt spid="15"/>
                                        </p:tgtEl>
                                        <p:attrNameLst>
                                          <p:attrName>style.color</p:attrName>
                                        </p:attrNameLst>
                                      </p:cBhvr>
                                      <p:to>
                                        <a:srgbClr val="EF476F"/>
                                      </p:to>
                                    </p:animClr>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par>
                                <p:cTn id="79" presetID="1" presetClass="entr" presetSubtype="0" fill="hold" grpId="1" nodeType="with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par>
                                <p:cTn id="81" presetID="3" presetClass="emph" presetSubtype="2" fill="hold" grpId="0" nodeType="withEffect">
                                  <p:stCondLst>
                                    <p:cond delay="0"/>
                                  </p:stCondLst>
                                  <p:childTnLst>
                                    <p:animClr clrSpc="rgb" dir="cw">
                                      <p:cBhvr override="childStyle">
                                        <p:cTn id="82" dur="2000" fill="hold"/>
                                        <p:tgtEl>
                                          <p:spTgt spid="17"/>
                                        </p:tgtEl>
                                        <p:attrNameLst>
                                          <p:attrName>style.color</p:attrName>
                                        </p:attrNameLst>
                                      </p:cBhvr>
                                      <p:to>
                                        <a:srgbClr val="06D6A0"/>
                                      </p:to>
                                    </p:animClr>
                                  </p:childTnLst>
                                </p:cTn>
                              </p:par>
                              <p:par>
                                <p:cTn id="83" presetID="3" presetClass="emph" presetSubtype="2" fill="hold" grpId="1" nodeType="withEffect">
                                  <p:stCondLst>
                                    <p:cond delay="0"/>
                                  </p:stCondLst>
                                  <p:childTnLst>
                                    <p:animClr clrSpc="rgb" dir="cw">
                                      <p:cBhvr override="childStyle">
                                        <p:cTn id="84" dur="2000" fill="hold"/>
                                        <p:tgtEl>
                                          <p:spTgt spid="18"/>
                                        </p:tgtEl>
                                        <p:attrNameLst>
                                          <p:attrName>style.color</p:attrName>
                                        </p:attrNameLst>
                                      </p:cBhvr>
                                      <p:to>
                                        <a:srgbClr val="2A9D8F"/>
                                      </p:to>
                                    </p:animClr>
                                  </p:childTnLst>
                                </p:cTn>
                              </p:par>
                              <p:par>
                                <p:cTn id="85" presetID="1" presetClass="entr" presetSubtype="0" fill="hold" grpId="1" nodeType="with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1" nodeType="clickEffect">
                                  <p:stCondLst>
                                    <p:cond delay="0"/>
                                  </p:stCondLst>
                                  <p:childTnLst>
                                    <p:set>
                                      <p:cBhvr>
                                        <p:cTn id="9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1" nodeType="clickEffect">
                                  <p:stCondLst>
                                    <p:cond delay="0"/>
                                  </p:stCondLst>
                                  <p:childTnLst>
                                    <p:set>
                                      <p:cBhvr>
                                        <p:cTn id="94" dur="1" fill="hold">
                                          <p:stCondLst>
                                            <p:cond delay="0"/>
                                          </p:stCondLst>
                                        </p:cTn>
                                        <p:tgtEl>
                                          <p:spTgt spid="21">
                                            <p:txEl>
                                              <p:pRg st="2" end="2"/>
                                            </p:txEl>
                                          </p:spTgt>
                                        </p:tgtEl>
                                        <p:attrNameLst>
                                          <p:attrName>style.visibility</p:attrName>
                                        </p:attrNameLst>
                                      </p:cBhvr>
                                      <p:to>
                                        <p:strVal val="visible"/>
                                      </p:to>
                                    </p:set>
                                  </p:childTnLst>
                                </p:cTn>
                              </p:par>
                              <p:par>
                                <p:cTn id="95" presetID="3" presetClass="emph" presetSubtype="2" fill="hold" grpId="0" nodeType="withEffect">
                                  <p:stCondLst>
                                    <p:cond delay="0"/>
                                  </p:stCondLst>
                                  <p:childTnLst>
                                    <p:animClr clrSpc="rgb" dir="cw">
                                      <p:cBhvr override="childStyle">
                                        <p:cTn id="96" dur="2000" fill="hold"/>
                                        <p:tgtEl>
                                          <p:spTgt spid="21">
                                            <p:txEl>
                                              <p:pRg st="0" end="0"/>
                                            </p:txEl>
                                          </p:spTgt>
                                        </p:tgtEl>
                                        <p:attrNameLst>
                                          <p:attrName>style.color</p:attrName>
                                        </p:attrNameLst>
                                      </p:cBhvr>
                                      <p:to>
                                        <a:srgbClr val="073B4C"/>
                                      </p:to>
                                    </p:animClr>
                                  </p:childTnLst>
                                </p:cTn>
                              </p:par>
                            </p:childTnLst>
                          </p:cTn>
                        </p:par>
                      </p:childTnLst>
                    </p:cTn>
                  </p:par>
                  <p:par>
                    <p:cTn id="97" fill="hold">
                      <p:stCondLst>
                        <p:cond delay="indefinite"/>
                      </p:stCondLst>
                      <p:childTnLst>
                        <p:par>
                          <p:cTn id="98" fill="hold">
                            <p:stCondLst>
                              <p:cond delay="0"/>
                            </p:stCondLst>
                            <p:childTnLst>
                              <p:par>
                                <p:cTn id="99" presetID="3" presetClass="emph" presetSubtype="2" fill="hold" grpId="0" nodeType="clickEffect">
                                  <p:stCondLst>
                                    <p:cond delay="0"/>
                                  </p:stCondLst>
                                  <p:childTnLst>
                                    <p:animClr clrSpc="rgb" dir="cw">
                                      <p:cBhvr override="childStyle">
                                        <p:cTn id="100" dur="2000" fill="hold"/>
                                        <p:tgtEl>
                                          <p:spTgt spid="21">
                                            <p:txEl>
                                              <p:pRg st="1" end="1"/>
                                            </p:txEl>
                                          </p:spTgt>
                                        </p:tgtEl>
                                        <p:attrNameLst>
                                          <p:attrName>style.color</p:attrName>
                                        </p:attrNameLst>
                                      </p:cBhvr>
                                      <p:to>
                                        <a:srgbClr val="073B4C"/>
                                      </p:to>
                                    </p:animClr>
                                  </p:childTnLst>
                                </p:cTn>
                              </p:par>
                            </p:childTnLst>
                          </p:cTn>
                        </p:par>
                      </p:childTnLst>
                    </p:cTn>
                  </p:par>
                  <p:par>
                    <p:cTn id="101" fill="hold">
                      <p:stCondLst>
                        <p:cond delay="indefinite"/>
                      </p:stCondLst>
                      <p:childTnLst>
                        <p:par>
                          <p:cTn id="102" fill="hold">
                            <p:stCondLst>
                              <p:cond delay="0"/>
                            </p:stCondLst>
                            <p:childTnLst>
                              <p:par>
                                <p:cTn id="103" presetID="3" presetClass="emph" presetSubtype="2" fill="hold" grpId="0" nodeType="clickEffect">
                                  <p:stCondLst>
                                    <p:cond delay="0"/>
                                  </p:stCondLst>
                                  <p:childTnLst>
                                    <p:animClr clrSpc="rgb" dir="cw">
                                      <p:cBhvr override="childStyle">
                                        <p:cTn id="104" dur="2000" fill="hold"/>
                                        <p:tgtEl>
                                          <p:spTgt spid="21">
                                            <p:txEl>
                                              <p:pRg st="2" end="2"/>
                                            </p:txEl>
                                          </p:spTgt>
                                        </p:tgtEl>
                                        <p:attrNameLst>
                                          <p:attrName>style.color</p:attrName>
                                        </p:attrNameLst>
                                      </p:cBhvr>
                                      <p:to>
                                        <a:srgbClr val="073B4C"/>
                                      </p:to>
                                    </p:animClr>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9" presetClass="emph" presetSubtype="0" grpId="2" nodeType="withEffect">
                                  <p:stCondLst>
                                    <p:cond delay="0"/>
                                  </p:stCondLst>
                                  <p:childTnLst>
                                    <p:set>
                                      <p:cBhvr>
                                        <p:cTn id="110" dur="indefinite"/>
                                        <p:tgtEl>
                                          <p:spTgt spid="18"/>
                                        </p:tgtEl>
                                        <p:attrNameLst>
                                          <p:attrName>style.opacity</p:attrName>
                                        </p:attrNameLst>
                                      </p:cBhvr>
                                      <p:to>
                                        <p:strVal val="0.5"/>
                                      </p:to>
                                    </p:set>
                                    <p:animEffect filter="image" prLst="opacity: 0.5">
                                      <p:cBhvr rctx="IE">
                                        <p:cTn id="111" dur="indefinite"/>
                                        <p:tgtEl>
                                          <p:spTgt spid="18"/>
                                        </p:tgtEl>
                                      </p:cBhvr>
                                    </p:animEffect>
                                  </p:childTnLst>
                                </p:cTn>
                              </p:par>
                              <p:par>
                                <p:cTn id="112" presetID="9" presetClass="emph" presetSubtype="0" grpId="2" nodeType="withEffect">
                                  <p:stCondLst>
                                    <p:cond delay="0"/>
                                  </p:stCondLst>
                                  <p:childTnLst>
                                    <p:set>
                                      <p:cBhvr>
                                        <p:cTn id="113" dur="indefinite"/>
                                        <p:tgtEl>
                                          <p:spTgt spid="17"/>
                                        </p:tgtEl>
                                        <p:attrNameLst>
                                          <p:attrName>style.opacity</p:attrName>
                                        </p:attrNameLst>
                                      </p:cBhvr>
                                      <p:to>
                                        <p:strVal val="0.5"/>
                                      </p:to>
                                    </p:set>
                                    <p:animEffect filter="image" prLst="opacity: 0.5">
                                      <p:cBhvr rctx="IE">
                                        <p:cTn id="114" dur="indefinite"/>
                                        <p:tgtEl>
                                          <p:spTgt spid="17"/>
                                        </p:tgtEl>
                                      </p:cBhvr>
                                    </p:animEffect>
                                  </p:childTnLst>
                                </p:cTn>
                              </p:par>
                              <p:par>
                                <p:cTn id="115" presetID="1" presetClass="entr" presetSubtype="0" fill="hold" grpId="1" nodeType="withEffect">
                                  <p:stCondLst>
                                    <p:cond delay="0"/>
                                  </p:stCondLst>
                                  <p:childTnLst>
                                    <p:set>
                                      <p:cBhvr>
                                        <p:cTn id="116" dur="1" fill="hold">
                                          <p:stCondLst>
                                            <p:cond delay="0"/>
                                          </p:stCondLst>
                                        </p:cTn>
                                        <p:tgtEl>
                                          <p:spTgt spid="22"/>
                                        </p:tgtEl>
                                        <p:attrNameLst>
                                          <p:attrName>style.visibility</p:attrName>
                                        </p:attrNameLst>
                                      </p:cBhvr>
                                      <p:to>
                                        <p:strVal val="visible"/>
                                      </p:to>
                                    </p:set>
                                  </p:childTnLst>
                                </p:cTn>
                              </p:par>
                              <p:par>
                                <p:cTn id="117" presetID="3" presetClass="emph" presetSubtype="2" fill="hold" grpId="0" nodeType="withEffect">
                                  <p:stCondLst>
                                    <p:cond delay="0"/>
                                  </p:stCondLst>
                                  <p:childTnLst>
                                    <p:animClr clrSpc="rgb" dir="cw">
                                      <p:cBhvr override="childStyle">
                                        <p:cTn id="118" dur="2000" fill="hold"/>
                                        <p:tgtEl>
                                          <p:spTgt spid="22"/>
                                        </p:tgtEl>
                                        <p:attrNameLst>
                                          <p:attrName>style.color</p:attrName>
                                        </p:attrNameLst>
                                      </p:cBhvr>
                                      <p:to>
                                        <a:srgbClr val="06D6A0"/>
                                      </p:to>
                                    </p:animClr>
                                  </p:childTnLst>
                                </p:cTn>
                              </p:par>
                              <p:par>
                                <p:cTn id="119" presetID="3" presetClass="emph" presetSubtype="2" fill="hold" grpId="1" nodeType="withEffect">
                                  <p:stCondLst>
                                    <p:cond delay="0"/>
                                  </p:stCondLst>
                                  <p:childTnLst>
                                    <p:animClr clrSpc="rgb" dir="cw">
                                      <p:cBhvr override="childStyle">
                                        <p:cTn id="120" dur="2000" fill="hold"/>
                                        <p:tgtEl>
                                          <p:spTgt spid="23"/>
                                        </p:tgtEl>
                                        <p:attrNameLst>
                                          <p:attrName>style.color</p:attrName>
                                        </p:attrNameLst>
                                      </p:cBhvr>
                                      <p:to>
                                        <a:srgbClr val="2A9D8F"/>
                                      </p:to>
                                    </p:animClr>
                                  </p:childTnLst>
                                </p:cTn>
                              </p:par>
                              <p:par>
                                <p:cTn id="121" presetID="1" presetClass="entr" presetSubtype="0" fill="hold" grpId="1" nodeType="withEffect">
                                  <p:stCondLst>
                                    <p:cond delay="0"/>
                                  </p:stCondLst>
                                  <p:childTnLst>
                                    <p:set>
                                      <p:cBhvr>
                                        <p:cTn id="122" dur="1" fill="hold">
                                          <p:stCondLst>
                                            <p:cond delay="0"/>
                                          </p:stCondLst>
                                        </p:cTn>
                                        <p:tgtEl>
                                          <p:spTgt spid="24">
                                            <p:txEl>
                                              <p:pRg st="0" end="0"/>
                                            </p:txEl>
                                          </p:spTgt>
                                        </p:tgtEl>
                                        <p:attrNameLst>
                                          <p:attrName>style.visibility</p:attrName>
                                        </p:attrNameLst>
                                      </p:cBhvr>
                                      <p:to>
                                        <p:strVal val="visible"/>
                                      </p:to>
                                    </p:set>
                                  </p:childTnLst>
                                </p:cTn>
                              </p:par>
                              <p:par>
                                <p:cTn id="123" presetID="3" presetClass="emph" presetSubtype="2" fill="hold" grpId="0" nodeType="withEffect">
                                  <p:stCondLst>
                                    <p:cond delay="0"/>
                                  </p:stCondLst>
                                  <p:childTnLst>
                                    <p:animClr clrSpc="rgb" dir="cw">
                                      <p:cBhvr override="childStyle">
                                        <p:cTn id="124" dur="2000" fill="hold"/>
                                        <p:tgtEl>
                                          <p:spTgt spid="24">
                                            <p:txEl>
                                              <p:pRg st="0" end="0"/>
                                            </p:txEl>
                                          </p:spTgt>
                                        </p:tgtEl>
                                        <p:attrNameLst>
                                          <p:attrName>style.color</p:attrName>
                                        </p:attrNameLst>
                                      </p:cBhvr>
                                      <p:to>
                                        <a:srgbClr val="073B4C"/>
                                      </p:to>
                                    </p:animClr>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6"/>
                                        </p:tgtEl>
                                        <p:attrNameLst>
                                          <p:attrName>style.visibility</p:attrName>
                                        </p:attrNameLst>
                                      </p:cBhvr>
                                      <p:to>
                                        <p:strVal val="visible"/>
                                      </p:to>
                                    </p:set>
                                  </p:childTnLst>
                                </p:cTn>
                              </p:par>
                              <p:par>
                                <p:cTn id="129" presetID="9" presetClass="emph" presetSubtype="0" grpId="2" nodeType="withEffect">
                                  <p:stCondLst>
                                    <p:cond delay="0"/>
                                  </p:stCondLst>
                                  <p:childTnLst>
                                    <p:set>
                                      <p:cBhvr>
                                        <p:cTn id="130" dur="indefinite"/>
                                        <p:tgtEl>
                                          <p:spTgt spid="23"/>
                                        </p:tgtEl>
                                        <p:attrNameLst>
                                          <p:attrName>style.opacity</p:attrName>
                                        </p:attrNameLst>
                                      </p:cBhvr>
                                      <p:to>
                                        <p:strVal val="0.5"/>
                                      </p:to>
                                    </p:set>
                                    <p:animEffect filter="image" prLst="opacity: 0.5">
                                      <p:cBhvr rctx="IE">
                                        <p:cTn id="131" dur="indefinite"/>
                                        <p:tgtEl>
                                          <p:spTgt spid="23"/>
                                        </p:tgtEl>
                                      </p:cBhvr>
                                    </p:animEffect>
                                  </p:childTnLst>
                                </p:cTn>
                              </p:par>
                              <p:par>
                                <p:cTn id="132" presetID="9" presetClass="emph" presetSubtype="0" grpId="2" nodeType="withEffect">
                                  <p:stCondLst>
                                    <p:cond delay="0"/>
                                  </p:stCondLst>
                                  <p:childTnLst>
                                    <p:set>
                                      <p:cBhvr>
                                        <p:cTn id="133" dur="indefinite"/>
                                        <p:tgtEl>
                                          <p:spTgt spid="22"/>
                                        </p:tgtEl>
                                        <p:attrNameLst>
                                          <p:attrName>style.opacity</p:attrName>
                                        </p:attrNameLst>
                                      </p:cBhvr>
                                      <p:to>
                                        <p:strVal val="0.5"/>
                                      </p:to>
                                    </p:set>
                                    <p:animEffect filter="image" prLst="opacity: 0.5">
                                      <p:cBhvr rctx="IE">
                                        <p:cTn id="134" dur="indefinite"/>
                                        <p:tgtEl>
                                          <p:spTgt spid="22"/>
                                        </p:tgtEl>
                                      </p:cBhvr>
                                    </p:animEffect>
                                  </p:childTnLst>
                                </p:cTn>
                              </p:par>
                              <p:par>
                                <p:cTn id="135" presetID="1" presetClass="entr" presetSubtype="0" fill="hold" grpId="1" nodeType="withEffect">
                                  <p:stCondLst>
                                    <p:cond delay="0"/>
                                  </p:stCondLst>
                                  <p:childTnLst>
                                    <p:set>
                                      <p:cBhvr>
                                        <p:cTn id="136" dur="1" fill="hold">
                                          <p:stCondLst>
                                            <p:cond delay="0"/>
                                          </p:stCondLst>
                                        </p:cTn>
                                        <p:tgtEl>
                                          <p:spTgt spid="25"/>
                                        </p:tgtEl>
                                        <p:attrNameLst>
                                          <p:attrName>style.visibility</p:attrName>
                                        </p:attrNameLst>
                                      </p:cBhvr>
                                      <p:to>
                                        <p:strVal val="visible"/>
                                      </p:to>
                                    </p:set>
                                  </p:childTnLst>
                                </p:cTn>
                              </p:par>
                              <p:par>
                                <p:cTn id="137" presetID="3" presetClass="emph" presetSubtype="2" fill="hold" grpId="0" nodeType="withEffect">
                                  <p:stCondLst>
                                    <p:cond delay="0"/>
                                  </p:stCondLst>
                                  <p:childTnLst>
                                    <p:animClr clrSpc="rgb" dir="cw">
                                      <p:cBhvr override="childStyle">
                                        <p:cTn id="138" dur="2000" fill="hold"/>
                                        <p:tgtEl>
                                          <p:spTgt spid="25"/>
                                        </p:tgtEl>
                                        <p:attrNameLst>
                                          <p:attrName>style.color</p:attrName>
                                        </p:attrNameLst>
                                      </p:cBhvr>
                                      <p:to>
                                        <a:srgbClr val="06D6A0"/>
                                      </p:to>
                                    </p:animClr>
                                  </p:childTnLst>
                                </p:cTn>
                              </p:par>
                              <p:par>
                                <p:cTn id="139" presetID="3" presetClass="emph" presetSubtype="2" fill="hold" grpId="1" nodeType="withEffect">
                                  <p:stCondLst>
                                    <p:cond delay="0"/>
                                  </p:stCondLst>
                                  <p:childTnLst>
                                    <p:animClr clrSpc="rgb" dir="cw">
                                      <p:cBhvr override="childStyle">
                                        <p:cTn id="140" dur="2000" fill="hold"/>
                                        <p:tgtEl>
                                          <p:spTgt spid="26"/>
                                        </p:tgtEl>
                                        <p:attrNameLst>
                                          <p:attrName>style.color</p:attrName>
                                        </p:attrNameLst>
                                      </p:cBhvr>
                                      <p:to>
                                        <a:srgbClr val="2A9D8F"/>
                                      </p:to>
                                    </p:animClr>
                                  </p:childTnLst>
                                </p:cTn>
                              </p:par>
                              <p:par>
                                <p:cTn id="141" presetID="1" presetClass="entr" presetSubtype="0" fill="hold" grpId="1" nodeType="withEffect">
                                  <p:stCondLst>
                                    <p:cond delay="0"/>
                                  </p:stCondLst>
                                  <p:childTnLst>
                                    <p:set>
                                      <p:cBhvr>
                                        <p:cTn id="142" dur="1" fill="hold">
                                          <p:stCondLst>
                                            <p:cond delay="0"/>
                                          </p:stCondLst>
                                        </p:cTn>
                                        <p:tgtEl>
                                          <p:spTgt spid="27">
                                            <p:txEl>
                                              <p:pRg st="0" end="0"/>
                                            </p:txEl>
                                          </p:spTgt>
                                        </p:tgtEl>
                                        <p:attrNameLst>
                                          <p:attrName>style.visibility</p:attrName>
                                        </p:attrNameLst>
                                      </p:cBhvr>
                                      <p:to>
                                        <p:strVal val="visible"/>
                                      </p:to>
                                    </p:set>
                                  </p:childTnLst>
                                </p:cTn>
                              </p:par>
                              <p:par>
                                <p:cTn id="143" presetID="3" presetClass="emph" presetSubtype="2" fill="hold" grpId="0" nodeType="withEffect">
                                  <p:stCondLst>
                                    <p:cond delay="0"/>
                                  </p:stCondLst>
                                  <p:childTnLst>
                                    <p:animClr clrSpc="rgb" dir="cw">
                                      <p:cBhvr override="childStyle">
                                        <p:cTn id="144" dur="2000" fill="hold"/>
                                        <p:tgtEl>
                                          <p:spTgt spid="27">
                                            <p:txEl>
                                              <p:pRg st="0" end="0"/>
                                            </p:txEl>
                                          </p:spTgt>
                                        </p:tgtEl>
                                        <p:attrNameLst>
                                          <p:attrName>style.color</p:attrName>
                                        </p:attrNameLst>
                                      </p:cBhvr>
                                      <p:to>
                                        <a:srgbClr val="073B4C"/>
                                      </p:to>
                                    </p:animClr>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29"/>
                                        </p:tgtEl>
                                        <p:attrNameLst>
                                          <p:attrName>style.visibility</p:attrName>
                                        </p:attrNameLst>
                                      </p:cBhvr>
                                      <p:to>
                                        <p:strVal val="visible"/>
                                      </p:to>
                                    </p:set>
                                  </p:childTnLst>
                                </p:cTn>
                              </p:par>
                              <p:par>
                                <p:cTn id="149" presetID="9" presetClass="emph" presetSubtype="0" grpId="2" nodeType="withEffect">
                                  <p:stCondLst>
                                    <p:cond delay="0"/>
                                  </p:stCondLst>
                                  <p:childTnLst>
                                    <p:set>
                                      <p:cBhvr>
                                        <p:cTn id="150" dur="indefinite"/>
                                        <p:tgtEl>
                                          <p:spTgt spid="26"/>
                                        </p:tgtEl>
                                        <p:attrNameLst>
                                          <p:attrName>style.opacity</p:attrName>
                                        </p:attrNameLst>
                                      </p:cBhvr>
                                      <p:to>
                                        <p:strVal val="0.5"/>
                                      </p:to>
                                    </p:set>
                                    <p:animEffect filter="image" prLst="opacity: 0.5">
                                      <p:cBhvr rctx="IE">
                                        <p:cTn id="151" dur="indefinite"/>
                                        <p:tgtEl>
                                          <p:spTgt spid="26"/>
                                        </p:tgtEl>
                                      </p:cBhvr>
                                    </p:animEffect>
                                  </p:childTnLst>
                                </p:cTn>
                              </p:par>
                              <p:par>
                                <p:cTn id="152" presetID="9" presetClass="emph" presetSubtype="0" grpId="2" nodeType="withEffect">
                                  <p:stCondLst>
                                    <p:cond delay="0"/>
                                  </p:stCondLst>
                                  <p:childTnLst>
                                    <p:set>
                                      <p:cBhvr>
                                        <p:cTn id="153" dur="indefinite"/>
                                        <p:tgtEl>
                                          <p:spTgt spid="25"/>
                                        </p:tgtEl>
                                        <p:attrNameLst>
                                          <p:attrName>style.opacity</p:attrName>
                                        </p:attrNameLst>
                                      </p:cBhvr>
                                      <p:to>
                                        <p:strVal val="0.5"/>
                                      </p:to>
                                    </p:set>
                                    <p:animEffect filter="image" prLst="opacity: 0.5">
                                      <p:cBhvr rctx="IE">
                                        <p:cTn id="154" dur="indefinite"/>
                                        <p:tgtEl>
                                          <p:spTgt spid="25"/>
                                        </p:tgtEl>
                                      </p:cBhvr>
                                    </p:animEffect>
                                  </p:childTnLst>
                                </p:cTn>
                              </p:par>
                              <p:par>
                                <p:cTn id="155" presetID="1" presetClass="entr" presetSubtype="0" fill="hold" grpId="1" nodeType="withEffect">
                                  <p:stCondLst>
                                    <p:cond delay="0"/>
                                  </p:stCondLst>
                                  <p:childTnLst>
                                    <p:set>
                                      <p:cBhvr>
                                        <p:cTn id="156" dur="1" fill="hold">
                                          <p:stCondLst>
                                            <p:cond delay="0"/>
                                          </p:stCondLst>
                                        </p:cTn>
                                        <p:tgtEl>
                                          <p:spTgt spid="28"/>
                                        </p:tgtEl>
                                        <p:attrNameLst>
                                          <p:attrName>style.visibility</p:attrName>
                                        </p:attrNameLst>
                                      </p:cBhvr>
                                      <p:to>
                                        <p:strVal val="visible"/>
                                      </p:to>
                                    </p:set>
                                  </p:childTnLst>
                                </p:cTn>
                              </p:par>
                              <p:par>
                                <p:cTn id="157" presetID="3" presetClass="emph" presetSubtype="2" fill="hold" grpId="0" nodeType="withEffect">
                                  <p:stCondLst>
                                    <p:cond delay="0"/>
                                  </p:stCondLst>
                                  <p:childTnLst>
                                    <p:animClr clrSpc="rgb" dir="cw">
                                      <p:cBhvr override="childStyle">
                                        <p:cTn id="158" dur="2000" fill="hold"/>
                                        <p:tgtEl>
                                          <p:spTgt spid="28"/>
                                        </p:tgtEl>
                                        <p:attrNameLst>
                                          <p:attrName>style.color</p:attrName>
                                        </p:attrNameLst>
                                      </p:cBhvr>
                                      <p:to>
                                        <a:srgbClr val="06D6A0"/>
                                      </p:to>
                                    </p:animClr>
                                  </p:childTnLst>
                                </p:cTn>
                              </p:par>
                              <p:par>
                                <p:cTn id="159" presetID="3" presetClass="emph" presetSubtype="2" fill="hold" grpId="1" nodeType="withEffect">
                                  <p:stCondLst>
                                    <p:cond delay="0"/>
                                  </p:stCondLst>
                                  <p:childTnLst>
                                    <p:animClr clrSpc="rgb" dir="cw">
                                      <p:cBhvr override="childStyle">
                                        <p:cTn id="160" dur="2000" fill="hold"/>
                                        <p:tgtEl>
                                          <p:spTgt spid="29"/>
                                        </p:tgtEl>
                                        <p:attrNameLst>
                                          <p:attrName>style.color</p:attrName>
                                        </p:attrNameLst>
                                      </p:cBhvr>
                                      <p:to>
                                        <a:srgbClr val="2A9D8F"/>
                                      </p:to>
                                    </p:animClr>
                                  </p:childTnLst>
                                </p:cTn>
                              </p:par>
                              <p:par>
                                <p:cTn id="161" presetID="1" presetClass="entr" presetSubtype="0" fill="hold" grpId="1" nodeType="withEffect">
                                  <p:stCondLst>
                                    <p:cond delay="0"/>
                                  </p:stCondLst>
                                  <p:childTnLst>
                                    <p:set>
                                      <p:cBhvr>
                                        <p:cTn id="16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1" nodeType="clickEffect">
                                  <p:stCondLst>
                                    <p:cond delay="0"/>
                                  </p:stCondLst>
                                  <p:childTnLst>
                                    <p:set>
                                      <p:cBhvr>
                                        <p:cTn id="166"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1" nodeType="clickEffect">
                                  <p:stCondLst>
                                    <p:cond delay="0"/>
                                  </p:stCondLst>
                                  <p:childTnLst>
                                    <p:set>
                                      <p:cBhvr>
                                        <p:cTn id="170" dur="1" fill="hold">
                                          <p:stCondLst>
                                            <p:cond delay="0"/>
                                          </p:stCondLst>
                                        </p:cTn>
                                        <p:tgtEl>
                                          <p:spTgt spid="30">
                                            <p:txEl>
                                              <p:pRg st="2" end="2"/>
                                            </p:txEl>
                                          </p:spTgt>
                                        </p:tgtEl>
                                        <p:attrNameLst>
                                          <p:attrName>style.visibility</p:attrName>
                                        </p:attrNameLst>
                                      </p:cBhvr>
                                      <p:to>
                                        <p:strVal val="visible"/>
                                      </p:to>
                                    </p:set>
                                  </p:childTnLst>
                                </p:cTn>
                              </p:par>
                              <p:par>
                                <p:cTn id="171" presetID="3" presetClass="emph" presetSubtype="2" fill="hold" grpId="0" nodeType="withEffect">
                                  <p:stCondLst>
                                    <p:cond delay="0"/>
                                  </p:stCondLst>
                                  <p:childTnLst>
                                    <p:animClr clrSpc="rgb" dir="cw">
                                      <p:cBhvr override="childStyle">
                                        <p:cTn id="172" dur="2000" fill="hold"/>
                                        <p:tgtEl>
                                          <p:spTgt spid="30">
                                            <p:txEl>
                                              <p:pRg st="0" end="0"/>
                                            </p:txEl>
                                          </p:spTgt>
                                        </p:tgtEl>
                                        <p:attrNameLst>
                                          <p:attrName>style.color</p:attrName>
                                        </p:attrNameLst>
                                      </p:cBhvr>
                                      <p:to>
                                        <a:srgbClr val="073B4C"/>
                                      </p:to>
                                    </p:animClr>
                                  </p:childTnLst>
                                </p:cTn>
                              </p:par>
                            </p:childTnLst>
                          </p:cTn>
                        </p:par>
                      </p:childTnLst>
                    </p:cTn>
                  </p:par>
                  <p:par>
                    <p:cTn id="173" fill="hold">
                      <p:stCondLst>
                        <p:cond delay="indefinite"/>
                      </p:stCondLst>
                      <p:childTnLst>
                        <p:par>
                          <p:cTn id="174" fill="hold">
                            <p:stCondLst>
                              <p:cond delay="0"/>
                            </p:stCondLst>
                            <p:childTnLst>
                              <p:par>
                                <p:cTn id="175" presetID="3" presetClass="emph" presetSubtype="2" fill="hold" grpId="0" nodeType="clickEffect">
                                  <p:stCondLst>
                                    <p:cond delay="0"/>
                                  </p:stCondLst>
                                  <p:childTnLst>
                                    <p:animClr clrSpc="rgb" dir="cw">
                                      <p:cBhvr override="childStyle">
                                        <p:cTn id="176" dur="2000" fill="hold"/>
                                        <p:tgtEl>
                                          <p:spTgt spid="30">
                                            <p:txEl>
                                              <p:pRg st="1" end="1"/>
                                            </p:txEl>
                                          </p:spTgt>
                                        </p:tgtEl>
                                        <p:attrNameLst>
                                          <p:attrName>style.color</p:attrName>
                                        </p:attrNameLst>
                                      </p:cBhvr>
                                      <p:to>
                                        <a:srgbClr val="073B4C"/>
                                      </p:to>
                                    </p:animClr>
                                  </p:childTnLst>
                                </p:cTn>
                              </p:par>
                            </p:childTnLst>
                          </p:cTn>
                        </p:par>
                      </p:childTnLst>
                    </p:cTn>
                  </p:par>
                  <p:par>
                    <p:cTn id="177" fill="hold">
                      <p:stCondLst>
                        <p:cond delay="indefinite"/>
                      </p:stCondLst>
                      <p:childTnLst>
                        <p:par>
                          <p:cTn id="178" fill="hold">
                            <p:stCondLst>
                              <p:cond delay="0"/>
                            </p:stCondLst>
                            <p:childTnLst>
                              <p:par>
                                <p:cTn id="179" presetID="3" presetClass="emph" presetSubtype="2" fill="hold" grpId="0" nodeType="clickEffect">
                                  <p:stCondLst>
                                    <p:cond delay="0"/>
                                  </p:stCondLst>
                                  <p:childTnLst>
                                    <p:animClr clrSpc="rgb" dir="cw">
                                      <p:cBhvr override="childStyle">
                                        <p:cTn id="180" dur="2000" fill="hold"/>
                                        <p:tgtEl>
                                          <p:spTgt spid="30">
                                            <p:txEl>
                                              <p:pRg st="2" end="2"/>
                                            </p:txEl>
                                          </p:spTgt>
                                        </p:tgtEl>
                                        <p:attrNameLst>
                                          <p:attrName>style.color</p:attrName>
                                        </p:attrNameLst>
                                      </p:cBhvr>
                                      <p:to>
                                        <a:srgbClr val="073B4C"/>
                                      </p:to>
                                    </p:animClr>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32"/>
                                        </p:tgtEl>
                                        <p:attrNameLst>
                                          <p:attrName>style.visibility</p:attrName>
                                        </p:attrNameLst>
                                      </p:cBhvr>
                                      <p:to>
                                        <p:strVal val="visible"/>
                                      </p:to>
                                    </p:set>
                                  </p:childTnLst>
                                </p:cTn>
                              </p:par>
                              <p:par>
                                <p:cTn id="185" presetID="9" presetClass="emph" presetSubtype="0" grpId="2" nodeType="withEffect">
                                  <p:stCondLst>
                                    <p:cond delay="0"/>
                                  </p:stCondLst>
                                  <p:childTnLst>
                                    <p:set>
                                      <p:cBhvr>
                                        <p:cTn id="186" dur="indefinite"/>
                                        <p:tgtEl>
                                          <p:spTgt spid="29"/>
                                        </p:tgtEl>
                                        <p:attrNameLst>
                                          <p:attrName>style.opacity</p:attrName>
                                        </p:attrNameLst>
                                      </p:cBhvr>
                                      <p:to>
                                        <p:strVal val="0.5"/>
                                      </p:to>
                                    </p:set>
                                    <p:animEffect filter="image" prLst="opacity: 0.5">
                                      <p:cBhvr rctx="IE">
                                        <p:cTn id="187" dur="indefinite"/>
                                        <p:tgtEl>
                                          <p:spTgt spid="29"/>
                                        </p:tgtEl>
                                      </p:cBhvr>
                                    </p:animEffect>
                                  </p:childTnLst>
                                </p:cTn>
                              </p:par>
                              <p:par>
                                <p:cTn id="188" presetID="9" presetClass="emph" presetSubtype="0" grpId="2" nodeType="withEffect">
                                  <p:stCondLst>
                                    <p:cond delay="0"/>
                                  </p:stCondLst>
                                  <p:childTnLst>
                                    <p:set>
                                      <p:cBhvr>
                                        <p:cTn id="189" dur="indefinite"/>
                                        <p:tgtEl>
                                          <p:spTgt spid="28"/>
                                        </p:tgtEl>
                                        <p:attrNameLst>
                                          <p:attrName>style.opacity</p:attrName>
                                        </p:attrNameLst>
                                      </p:cBhvr>
                                      <p:to>
                                        <p:strVal val="0.5"/>
                                      </p:to>
                                    </p:set>
                                    <p:animEffect filter="image" prLst="opacity: 0.5">
                                      <p:cBhvr rctx="IE">
                                        <p:cTn id="190" dur="indefinite"/>
                                        <p:tgtEl>
                                          <p:spTgt spid="28"/>
                                        </p:tgtEl>
                                      </p:cBhvr>
                                    </p:animEffect>
                                  </p:childTnLst>
                                </p:cTn>
                              </p:par>
                              <p:par>
                                <p:cTn id="191" presetID="1" presetClass="entr" presetSubtype="0" fill="hold" grpId="1" nodeType="withEffect">
                                  <p:stCondLst>
                                    <p:cond delay="0"/>
                                  </p:stCondLst>
                                  <p:childTnLst>
                                    <p:set>
                                      <p:cBhvr>
                                        <p:cTn id="192" dur="1" fill="hold">
                                          <p:stCondLst>
                                            <p:cond delay="0"/>
                                          </p:stCondLst>
                                        </p:cTn>
                                        <p:tgtEl>
                                          <p:spTgt spid="31"/>
                                        </p:tgtEl>
                                        <p:attrNameLst>
                                          <p:attrName>style.visibility</p:attrName>
                                        </p:attrNameLst>
                                      </p:cBhvr>
                                      <p:to>
                                        <p:strVal val="visible"/>
                                      </p:to>
                                    </p:set>
                                  </p:childTnLst>
                                </p:cTn>
                              </p:par>
                              <p:par>
                                <p:cTn id="193" presetID="3" presetClass="emph" presetSubtype="2" fill="hold" grpId="0" nodeType="withEffect">
                                  <p:stCondLst>
                                    <p:cond delay="0"/>
                                  </p:stCondLst>
                                  <p:childTnLst>
                                    <p:animClr clrSpc="rgb" dir="cw">
                                      <p:cBhvr override="childStyle">
                                        <p:cTn id="194" dur="2000" fill="hold"/>
                                        <p:tgtEl>
                                          <p:spTgt spid="31"/>
                                        </p:tgtEl>
                                        <p:attrNameLst>
                                          <p:attrName>style.color</p:attrName>
                                        </p:attrNameLst>
                                      </p:cBhvr>
                                      <p:to>
                                        <a:srgbClr val="06D6A0"/>
                                      </p:to>
                                    </p:animClr>
                                  </p:childTnLst>
                                </p:cTn>
                              </p:par>
                              <p:par>
                                <p:cTn id="195" presetID="3" presetClass="emph" presetSubtype="2" fill="hold" grpId="1" nodeType="withEffect">
                                  <p:stCondLst>
                                    <p:cond delay="0"/>
                                  </p:stCondLst>
                                  <p:childTnLst>
                                    <p:animClr clrSpc="rgb" dir="cw">
                                      <p:cBhvr override="childStyle">
                                        <p:cTn id="196" dur="2000" fill="hold"/>
                                        <p:tgtEl>
                                          <p:spTgt spid="32"/>
                                        </p:tgtEl>
                                        <p:attrNameLst>
                                          <p:attrName>style.color</p:attrName>
                                        </p:attrNameLst>
                                      </p:cBhvr>
                                      <p:to>
                                        <a:srgbClr val="2A9D8F"/>
                                      </p:to>
                                    </p:animClr>
                                  </p:childTnLst>
                                </p:cTn>
                              </p:par>
                              <p:par>
                                <p:cTn id="197" presetID="1" presetClass="entr" presetSubtype="0" fill="hold" grpId="1" nodeType="withEffect">
                                  <p:stCondLst>
                                    <p:cond delay="0"/>
                                  </p:stCondLst>
                                  <p:childTnLst>
                                    <p:set>
                                      <p:cBhvr>
                                        <p:cTn id="198" dur="1" fill="hold">
                                          <p:stCondLst>
                                            <p:cond delay="0"/>
                                          </p:stCondLst>
                                        </p:cTn>
                                        <p:tgtEl>
                                          <p:spTgt spid="33">
                                            <p:txEl>
                                              <p:pRg st="0" end="0"/>
                                            </p:txEl>
                                          </p:spTgt>
                                        </p:tgtEl>
                                        <p:attrNameLst>
                                          <p:attrName>style.visibility</p:attrName>
                                        </p:attrNameLst>
                                      </p:cBhvr>
                                      <p:to>
                                        <p:strVal val="visible"/>
                                      </p:to>
                                    </p:set>
                                  </p:childTnLst>
                                </p:cTn>
                              </p:par>
                              <p:par>
                                <p:cTn id="199" presetID="3" presetClass="emph" presetSubtype="2" fill="hold" grpId="0" nodeType="withEffect">
                                  <p:stCondLst>
                                    <p:cond delay="0"/>
                                  </p:stCondLst>
                                  <p:childTnLst>
                                    <p:animClr clrSpc="rgb" dir="cw">
                                      <p:cBhvr override="childStyle">
                                        <p:cTn id="200" dur="2000" fill="hold"/>
                                        <p:tgtEl>
                                          <p:spTgt spid="33">
                                            <p:txEl>
                                              <p:pRg st="0" end="0"/>
                                            </p:txEl>
                                          </p:spTgt>
                                        </p:tgtEl>
                                        <p:attrNameLst>
                                          <p:attrName>style.color</p:attrName>
                                        </p:attrNameLst>
                                      </p:cBhvr>
                                      <p:to>
                                        <a:srgbClr val="073B4C"/>
                                      </p:to>
                                    </p:animClr>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35"/>
                                        </p:tgtEl>
                                        <p:attrNameLst>
                                          <p:attrName>style.visibility</p:attrName>
                                        </p:attrNameLst>
                                      </p:cBhvr>
                                      <p:to>
                                        <p:strVal val="visible"/>
                                      </p:to>
                                    </p:set>
                                  </p:childTnLst>
                                </p:cTn>
                              </p:par>
                              <p:par>
                                <p:cTn id="205" presetID="9" presetClass="emph" presetSubtype="0" grpId="2" nodeType="withEffect">
                                  <p:stCondLst>
                                    <p:cond delay="0"/>
                                  </p:stCondLst>
                                  <p:childTnLst>
                                    <p:set>
                                      <p:cBhvr>
                                        <p:cTn id="206" dur="indefinite"/>
                                        <p:tgtEl>
                                          <p:spTgt spid="32"/>
                                        </p:tgtEl>
                                        <p:attrNameLst>
                                          <p:attrName>style.opacity</p:attrName>
                                        </p:attrNameLst>
                                      </p:cBhvr>
                                      <p:to>
                                        <p:strVal val="0.5"/>
                                      </p:to>
                                    </p:set>
                                    <p:animEffect filter="image" prLst="opacity: 0.5">
                                      <p:cBhvr rctx="IE">
                                        <p:cTn id="207" dur="indefinite"/>
                                        <p:tgtEl>
                                          <p:spTgt spid="32"/>
                                        </p:tgtEl>
                                      </p:cBhvr>
                                    </p:animEffect>
                                  </p:childTnLst>
                                </p:cTn>
                              </p:par>
                              <p:par>
                                <p:cTn id="208" presetID="9" presetClass="emph" presetSubtype="0" grpId="2" nodeType="withEffect">
                                  <p:stCondLst>
                                    <p:cond delay="0"/>
                                  </p:stCondLst>
                                  <p:childTnLst>
                                    <p:set>
                                      <p:cBhvr>
                                        <p:cTn id="209" dur="indefinite"/>
                                        <p:tgtEl>
                                          <p:spTgt spid="31"/>
                                        </p:tgtEl>
                                        <p:attrNameLst>
                                          <p:attrName>style.opacity</p:attrName>
                                        </p:attrNameLst>
                                      </p:cBhvr>
                                      <p:to>
                                        <p:strVal val="0.5"/>
                                      </p:to>
                                    </p:set>
                                    <p:animEffect filter="image" prLst="opacity: 0.5">
                                      <p:cBhvr rctx="IE">
                                        <p:cTn id="210" dur="indefinite"/>
                                        <p:tgtEl>
                                          <p:spTgt spid="31"/>
                                        </p:tgtEl>
                                      </p:cBhvr>
                                    </p:animEffect>
                                  </p:childTnLst>
                                </p:cTn>
                              </p:par>
                              <p:par>
                                <p:cTn id="211" presetID="1" presetClass="entr" presetSubtype="0" fill="hold" grpId="1" nodeType="withEffect">
                                  <p:stCondLst>
                                    <p:cond delay="0"/>
                                  </p:stCondLst>
                                  <p:childTnLst>
                                    <p:set>
                                      <p:cBhvr>
                                        <p:cTn id="212" dur="1" fill="hold">
                                          <p:stCondLst>
                                            <p:cond delay="0"/>
                                          </p:stCondLst>
                                        </p:cTn>
                                        <p:tgtEl>
                                          <p:spTgt spid="34"/>
                                        </p:tgtEl>
                                        <p:attrNameLst>
                                          <p:attrName>style.visibility</p:attrName>
                                        </p:attrNameLst>
                                      </p:cBhvr>
                                      <p:to>
                                        <p:strVal val="visible"/>
                                      </p:to>
                                    </p:set>
                                  </p:childTnLst>
                                </p:cTn>
                              </p:par>
                              <p:par>
                                <p:cTn id="213" presetID="3" presetClass="emph" presetSubtype="2" fill="hold" grpId="0" nodeType="withEffect">
                                  <p:stCondLst>
                                    <p:cond delay="0"/>
                                  </p:stCondLst>
                                  <p:childTnLst>
                                    <p:animClr clrSpc="rgb" dir="cw">
                                      <p:cBhvr override="childStyle">
                                        <p:cTn id="214" dur="2000" fill="hold"/>
                                        <p:tgtEl>
                                          <p:spTgt spid="34"/>
                                        </p:tgtEl>
                                        <p:attrNameLst>
                                          <p:attrName>style.color</p:attrName>
                                        </p:attrNameLst>
                                      </p:cBhvr>
                                      <p:to>
                                        <a:srgbClr val="06D6A0"/>
                                      </p:to>
                                    </p:animClr>
                                  </p:childTnLst>
                                </p:cTn>
                              </p:par>
                              <p:par>
                                <p:cTn id="215" presetID="3" presetClass="emph" presetSubtype="2" fill="hold" grpId="1" nodeType="withEffect">
                                  <p:stCondLst>
                                    <p:cond delay="0"/>
                                  </p:stCondLst>
                                  <p:childTnLst>
                                    <p:animClr clrSpc="rgb" dir="cw">
                                      <p:cBhvr override="childStyle">
                                        <p:cTn id="216" dur="2000" fill="hold"/>
                                        <p:tgtEl>
                                          <p:spTgt spid="35"/>
                                        </p:tgtEl>
                                        <p:attrNameLst>
                                          <p:attrName>style.color</p:attrName>
                                        </p:attrNameLst>
                                      </p:cBhvr>
                                      <p:to>
                                        <a:srgbClr val="2A9D8F"/>
                                      </p:to>
                                    </p:animClr>
                                  </p:childTnLst>
                                </p:cTn>
                              </p:par>
                              <p:par>
                                <p:cTn id="217" presetID="1" presetClass="entr" presetSubtype="0" fill="hold" grpId="1" nodeType="withEffect">
                                  <p:stCondLst>
                                    <p:cond delay="0"/>
                                  </p:stCondLst>
                                  <p:childTnLst>
                                    <p:set>
                                      <p:cBhvr>
                                        <p:cTn id="218" dur="1" fill="hold">
                                          <p:stCondLst>
                                            <p:cond delay="0"/>
                                          </p:stCondLst>
                                        </p:cTn>
                                        <p:tgtEl>
                                          <p:spTgt spid="36">
                                            <p:txEl>
                                              <p:pRg st="0" end="0"/>
                                            </p:txEl>
                                          </p:spTgt>
                                        </p:tgtEl>
                                        <p:attrNameLst>
                                          <p:attrName>style.visibility</p:attrName>
                                        </p:attrNameLst>
                                      </p:cBhvr>
                                      <p:to>
                                        <p:strVal val="visible"/>
                                      </p:to>
                                    </p:set>
                                  </p:childTnLst>
                                </p:cTn>
                              </p:par>
                              <p:par>
                                <p:cTn id="219" presetID="3" presetClass="emph" presetSubtype="2" fill="hold" grpId="0" nodeType="withEffect">
                                  <p:stCondLst>
                                    <p:cond delay="0"/>
                                  </p:stCondLst>
                                  <p:childTnLst>
                                    <p:animClr clrSpc="rgb" dir="cw">
                                      <p:cBhvr override="childStyle">
                                        <p:cTn id="220" dur="2000" fill="hold"/>
                                        <p:tgtEl>
                                          <p:spTgt spid="36">
                                            <p:txEl>
                                              <p:pRg st="0" end="0"/>
                                            </p:txEl>
                                          </p:spTgt>
                                        </p:tgtEl>
                                        <p:attrNameLst>
                                          <p:attrName>style.color</p:attrName>
                                        </p:attrNameLst>
                                      </p:cBhvr>
                                      <p:to>
                                        <a:srgbClr val="073B4C"/>
                                      </p:to>
                                    </p:animClr>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38"/>
                                        </p:tgtEl>
                                        <p:attrNameLst>
                                          <p:attrName>style.visibility</p:attrName>
                                        </p:attrNameLst>
                                      </p:cBhvr>
                                      <p:to>
                                        <p:strVal val="visible"/>
                                      </p:to>
                                    </p:set>
                                  </p:childTnLst>
                                </p:cTn>
                              </p:par>
                              <p:par>
                                <p:cTn id="225" presetID="9" presetClass="emph" presetSubtype="0" grpId="2" nodeType="withEffect">
                                  <p:stCondLst>
                                    <p:cond delay="0"/>
                                  </p:stCondLst>
                                  <p:childTnLst>
                                    <p:set>
                                      <p:cBhvr>
                                        <p:cTn id="226" dur="indefinite"/>
                                        <p:tgtEl>
                                          <p:spTgt spid="35"/>
                                        </p:tgtEl>
                                        <p:attrNameLst>
                                          <p:attrName>style.opacity</p:attrName>
                                        </p:attrNameLst>
                                      </p:cBhvr>
                                      <p:to>
                                        <p:strVal val="0.5"/>
                                      </p:to>
                                    </p:set>
                                    <p:animEffect filter="image" prLst="opacity: 0.5">
                                      <p:cBhvr rctx="IE">
                                        <p:cTn id="227" dur="indefinite"/>
                                        <p:tgtEl>
                                          <p:spTgt spid="35"/>
                                        </p:tgtEl>
                                      </p:cBhvr>
                                    </p:animEffect>
                                  </p:childTnLst>
                                </p:cTn>
                              </p:par>
                              <p:par>
                                <p:cTn id="228" presetID="9" presetClass="emph" presetSubtype="0" grpId="2" nodeType="withEffect">
                                  <p:stCondLst>
                                    <p:cond delay="0"/>
                                  </p:stCondLst>
                                  <p:childTnLst>
                                    <p:set>
                                      <p:cBhvr>
                                        <p:cTn id="229" dur="indefinite"/>
                                        <p:tgtEl>
                                          <p:spTgt spid="34"/>
                                        </p:tgtEl>
                                        <p:attrNameLst>
                                          <p:attrName>style.opacity</p:attrName>
                                        </p:attrNameLst>
                                      </p:cBhvr>
                                      <p:to>
                                        <p:strVal val="0.5"/>
                                      </p:to>
                                    </p:set>
                                    <p:animEffect filter="image" prLst="opacity: 0.5">
                                      <p:cBhvr rctx="IE">
                                        <p:cTn id="230" dur="indefinite"/>
                                        <p:tgtEl>
                                          <p:spTgt spid="34"/>
                                        </p:tgtEl>
                                      </p:cBhvr>
                                    </p:animEffect>
                                  </p:childTnLst>
                                </p:cTn>
                              </p:par>
                              <p:par>
                                <p:cTn id="231" presetID="1" presetClass="entr" presetSubtype="0" fill="hold" grpId="1" nodeType="withEffect">
                                  <p:stCondLst>
                                    <p:cond delay="0"/>
                                  </p:stCondLst>
                                  <p:childTnLst>
                                    <p:set>
                                      <p:cBhvr>
                                        <p:cTn id="232" dur="1" fill="hold">
                                          <p:stCondLst>
                                            <p:cond delay="0"/>
                                          </p:stCondLst>
                                        </p:cTn>
                                        <p:tgtEl>
                                          <p:spTgt spid="37"/>
                                        </p:tgtEl>
                                        <p:attrNameLst>
                                          <p:attrName>style.visibility</p:attrName>
                                        </p:attrNameLst>
                                      </p:cBhvr>
                                      <p:to>
                                        <p:strVal val="visible"/>
                                      </p:to>
                                    </p:set>
                                  </p:childTnLst>
                                </p:cTn>
                              </p:par>
                              <p:par>
                                <p:cTn id="233" presetID="3" presetClass="emph" presetSubtype="2" fill="hold" grpId="0" nodeType="withEffect">
                                  <p:stCondLst>
                                    <p:cond delay="0"/>
                                  </p:stCondLst>
                                  <p:childTnLst>
                                    <p:animClr clrSpc="rgb" dir="cw">
                                      <p:cBhvr override="childStyle">
                                        <p:cTn id="234" dur="2000" fill="hold"/>
                                        <p:tgtEl>
                                          <p:spTgt spid="37"/>
                                        </p:tgtEl>
                                        <p:attrNameLst>
                                          <p:attrName>style.color</p:attrName>
                                        </p:attrNameLst>
                                      </p:cBhvr>
                                      <p:to>
                                        <a:srgbClr val="06D6A0"/>
                                      </p:to>
                                    </p:animClr>
                                  </p:childTnLst>
                                </p:cTn>
                              </p:par>
                              <p:par>
                                <p:cTn id="235" presetID="3" presetClass="emph" presetSubtype="2" fill="hold" grpId="1" nodeType="withEffect">
                                  <p:stCondLst>
                                    <p:cond delay="0"/>
                                  </p:stCondLst>
                                  <p:childTnLst>
                                    <p:animClr clrSpc="rgb" dir="cw">
                                      <p:cBhvr override="childStyle">
                                        <p:cTn id="236" dur="2000" fill="hold"/>
                                        <p:tgtEl>
                                          <p:spTgt spid="38"/>
                                        </p:tgtEl>
                                        <p:attrNameLst>
                                          <p:attrName>style.color</p:attrName>
                                        </p:attrNameLst>
                                      </p:cBhvr>
                                      <p:to>
                                        <a:srgbClr val="2A9D8F"/>
                                      </p:to>
                                    </p:animClr>
                                  </p:childTnLst>
                                </p:cTn>
                              </p:par>
                              <p:par>
                                <p:cTn id="237" presetID="1" presetClass="entr" presetSubtype="0" fill="hold" grpId="1" nodeType="withEffect">
                                  <p:stCondLst>
                                    <p:cond delay="0"/>
                                  </p:stCondLst>
                                  <p:childTnLst>
                                    <p:set>
                                      <p:cBhvr>
                                        <p:cTn id="238" dur="1" fill="hold">
                                          <p:stCondLst>
                                            <p:cond delay="0"/>
                                          </p:stCondLst>
                                        </p:cTn>
                                        <p:tgtEl>
                                          <p:spTgt spid="39">
                                            <p:txEl>
                                              <p:pRg st="0" end="0"/>
                                            </p:txEl>
                                          </p:spTgt>
                                        </p:tgtEl>
                                        <p:attrNameLst>
                                          <p:attrName>style.visibility</p:attrName>
                                        </p:attrNameLst>
                                      </p:cBhvr>
                                      <p:to>
                                        <p:strVal val="visible"/>
                                      </p:to>
                                    </p:set>
                                  </p:childTnLst>
                                </p:cTn>
                              </p:par>
                              <p:par>
                                <p:cTn id="239" presetID="3" presetClass="emph" presetSubtype="2" fill="hold" grpId="0" nodeType="withEffect">
                                  <p:stCondLst>
                                    <p:cond delay="0"/>
                                  </p:stCondLst>
                                  <p:childTnLst>
                                    <p:animClr clrSpc="rgb" dir="cw">
                                      <p:cBhvr override="childStyle">
                                        <p:cTn id="240" dur="2000" fill="hold"/>
                                        <p:tgtEl>
                                          <p:spTgt spid="39">
                                            <p:txEl>
                                              <p:pRg st="0" end="0"/>
                                            </p:txEl>
                                          </p:spTgt>
                                        </p:tgtEl>
                                        <p:attrNameLst>
                                          <p:attrName>style.color</p:attrName>
                                        </p:attrNameLst>
                                      </p:cBhvr>
                                      <p:to>
                                        <a:srgbClr val="073B4C"/>
                                      </p:to>
                                    </p:animClr>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41"/>
                                        </p:tgtEl>
                                        <p:attrNameLst>
                                          <p:attrName>style.visibility</p:attrName>
                                        </p:attrNameLst>
                                      </p:cBhvr>
                                      <p:to>
                                        <p:strVal val="visible"/>
                                      </p:to>
                                    </p:set>
                                  </p:childTnLst>
                                </p:cTn>
                              </p:par>
                              <p:par>
                                <p:cTn id="245" presetID="9" presetClass="emph" presetSubtype="0" grpId="2" nodeType="withEffect">
                                  <p:stCondLst>
                                    <p:cond delay="0"/>
                                  </p:stCondLst>
                                  <p:childTnLst>
                                    <p:set>
                                      <p:cBhvr>
                                        <p:cTn id="246" dur="indefinite"/>
                                        <p:tgtEl>
                                          <p:spTgt spid="38"/>
                                        </p:tgtEl>
                                        <p:attrNameLst>
                                          <p:attrName>style.opacity</p:attrName>
                                        </p:attrNameLst>
                                      </p:cBhvr>
                                      <p:to>
                                        <p:strVal val="0.5"/>
                                      </p:to>
                                    </p:set>
                                    <p:animEffect filter="image" prLst="opacity: 0.5">
                                      <p:cBhvr rctx="IE">
                                        <p:cTn id="247" dur="indefinite"/>
                                        <p:tgtEl>
                                          <p:spTgt spid="38"/>
                                        </p:tgtEl>
                                      </p:cBhvr>
                                    </p:animEffect>
                                  </p:childTnLst>
                                </p:cTn>
                              </p:par>
                              <p:par>
                                <p:cTn id="248" presetID="9" presetClass="emph" presetSubtype="0" grpId="2" nodeType="withEffect">
                                  <p:stCondLst>
                                    <p:cond delay="0"/>
                                  </p:stCondLst>
                                  <p:childTnLst>
                                    <p:set>
                                      <p:cBhvr>
                                        <p:cTn id="249" dur="indefinite"/>
                                        <p:tgtEl>
                                          <p:spTgt spid="37"/>
                                        </p:tgtEl>
                                        <p:attrNameLst>
                                          <p:attrName>style.opacity</p:attrName>
                                        </p:attrNameLst>
                                      </p:cBhvr>
                                      <p:to>
                                        <p:strVal val="0.5"/>
                                      </p:to>
                                    </p:set>
                                    <p:animEffect filter="image" prLst="opacity: 0.5">
                                      <p:cBhvr rctx="IE">
                                        <p:cTn id="250" dur="indefinite"/>
                                        <p:tgtEl>
                                          <p:spTgt spid="37"/>
                                        </p:tgtEl>
                                      </p:cBhvr>
                                    </p:animEffect>
                                  </p:childTnLst>
                                </p:cTn>
                              </p:par>
                              <p:par>
                                <p:cTn id="251" presetID="1" presetClass="entr" presetSubtype="0" fill="hold" grpId="1" nodeType="withEffect">
                                  <p:stCondLst>
                                    <p:cond delay="0"/>
                                  </p:stCondLst>
                                  <p:childTnLst>
                                    <p:set>
                                      <p:cBhvr>
                                        <p:cTn id="252" dur="1" fill="hold">
                                          <p:stCondLst>
                                            <p:cond delay="0"/>
                                          </p:stCondLst>
                                        </p:cTn>
                                        <p:tgtEl>
                                          <p:spTgt spid="40"/>
                                        </p:tgtEl>
                                        <p:attrNameLst>
                                          <p:attrName>style.visibility</p:attrName>
                                        </p:attrNameLst>
                                      </p:cBhvr>
                                      <p:to>
                                        <p:strVal val="visible"/>
                                      </p:to>
                                    </p:set>
                                  </p:childTnLst>
                                </p:cTn>
                              </p:par>
                              <p:par>
                                <p:cTn id="253" presetID="3" presetClass="emph" presetSubtype="2" fill="hold" grpId="0" nodeType="withEffect">
                                  <p:stCondLst>
                                    <p:cond delay="0"/>
                                  </p:stCondLst>
                                  <p:childTnLst>
                                    <p:animClr clrSpc="rgb" dir="cw">
                                      <p:cBhvr override="childStyle">
                                        <p:cTn id="254" dur="2000" fill="hold"/>
                                        <p:tgtEl>
                                          <p:spTgt spid="40"/>
                                        </p:tgtEl>
                                        <p:attrNameLst>
                                          <p:attrName>style.color</p:attrName>
                                        </p:attrNameLst>
                                      </p:cBhvr>
                                      <p:to>
                                        <a:srgbClr val="06D6A0"/>
                                      </p:to>
                                    </p:animClr>
                                  </p:childTnLst>
                                </p:cTn>
                              </p:par>
                              <p:par>
                                <p:cTn id="255" presetID="3" presetClass="emph" presetSubtype="2" fill="hold" grpId="1" nodeType="withEffect">
                                  <p:stCondLst>
                                    <p:cond delay="0"/>
                                  </p:stCondLst>
                                  <p:childTnLst>
                                    <p:animClr clrSpc="rgb" dir="cw">
                                      <p:cBhvr override="childStyle">
                                        <p:cTn id="256" dur="2000" fill="hold"/>
                                        <p:tgtEl>
                                          <p:spTgt spid="41"/>
                                        </p:tgtEl>
                                        <p:attrNameLst>
                                          <p:attrName>style.color</p:attrName>
                                        </p:attrNameLst>
                                      </p:cBhvr>
                                      <p:to>
                                        <a:srgbClr val="2A9D8F"/>
                                      </p:to>
                                    </p:animClr>
                                  </p:childTnLst>
                                </p:cTn>
                              </p:par>
                              <p:par>
                                <p:cTn id="257" presetID="1" presetClass="entr" presetSubtype="0" fill="hold" grpId="1" nodeType="withEffect">
                                  <p:stCondLst>
                                    <p:cond delay="0"/>
                                  </p:stCondLst>
                                  <p:childTnLst>
                                    <p:set>
                                      <p:cBhvr>
                                        <p:cTn id="258" dur="1" fill="hold">
                                          <p:stCondLst>
                                            <p:cond delay="0"/>
                                          </p:stCondLst>
                                        </p:cTn>
                                        <p:tgtEl>
                                          <p:spTgt spid="42">
                                            <p:txEl>
                                              <p:pRg st="0" end="0"/>
                                            </p:txEl>
                                          </p:spTgt>
                                        </p:tgtEl>
                                        <p:attrNameLst>
                                          <p:attrName>style.visibility</p:attrName>
                                        </p:attrNameLst>
                                      </p:cBhvr>
                                      <p:to>
                                        <p:strVal val="visible"/>
                                      </p:to>
                                    </p:set>
                                  </p:childTnLst>
                                </p:cTn>
                              </p:par>
                              <p:par>
                                <p:cTn id="259" presetID="3" presetClass="emph" presetSubtype="2" fill="hold" grpId="0" nodeType="withEffect">
                                  <p:stCondLst>
                                    <p:cond delay="0"/>
                                  </p:stCondLst>
                                  <p:childTnLst>
                                    <p:animClr clrSpc="rgb" dir="cw">
                                      <p:cBhvr override="childStyle">
                                        <p:cTn id="260" dur="2000" fill="hold"/>
                                        <p:tgtEl>
                                          <p:spTgt spid="42">
                                            <p:txEl>
                                              <p:pRg st="0" end="0"/>
                                            </p:txEl>
                                          </p:spTgt>
                                        </p:tgtEl>
                                        <p:attrNameLst>
                                          <p:attrName>style.color</p:attrName>
                                        </p:attrNameLst>
                                      </p:cBhvr>
                                      <p:to>
                                        <a:srgbClr val="073B4C"/>
                                      </p:to>
                                    </p:animClr>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44"/>
                                        </p:tgtEl>
                                        <p:attrNameLst>
                                          <p:attrName>style.visibility</p:attrName>
                                        </p:attrNameLst>
                                      </p:cBhvr>
                                      <p:to>
                                        <p:strVal val="visible"/>
                                      </p:to>
                                    </p:set>
                                  </p:childTnLst>
                                </p:cTn>
                              </p:par>
                              <p:par>
                                <p:cTn id="265" presetID="9" presetClass="emph" presetSubtype="0" grpId="2" nodeType="withEffect">
                                  <p:stCondLst>
                                    <p:cond delay="0"/>
                                  </p:stCondLst>
                                  <p:childTnLst>
                                    <p:set>
                                      <p:cBhvr>
                                        <p:cTn id="266" dur="indefinite"/>
                                        <p:tgtEl>
                                          <p:spTgt spid="41"/>
                                        </p:tgtEl>
                                        <p:attrNameLst>
                                          <p:attrName>style.opacity</p:attrName>
                                        </p:attrNameLst>
                                      </p:cBhvr>
                                      <p:to>
                                        <p:strVal val="0.5"/>
                                      </p:to>
                                    </p:set>
                                    <p:animEffect filter="image" prLst="opacity: 0.5">
                                      <p:cBhvr rctx="IE">
                                        <p:cTn id="267" dur="indefinite"/>
                                        <p:tgtEl>
                                          <p:spTgt spid="41"/>
                                        </p:tgtEl>
                                      </p:cBhvr>
                                    </p:animEffect>
                                  </p:childTnLst>
                                </p:cTn>
                              </p:par>
                              <p:par>
                                <p:cTn id="268" presetID="9" presetClass="emph" presetSubtype="0" grpId="2" nodeType="withEffect">
                                  <p:stCondLst>
                                    <p:cond delay="0"/>
                                  </p:stCondLst>
                                  <p:childTnLst>
                                    <p:set>
                                      <p:cBhvr>
                                        <p:cTn id="269" dur="indefinite"/>
                                        <p:tgtEl>
                                          <p:spTgt spid="40"/>
                                        </p:tgtEl>
                                        <p:attrNameLst>
                                          <p:attrName>style.opacity</p:attrName>
                                        </p:attrNameLst>
                                      </p:cBhvr>
                                      <p:to>
                                        <p:strVal val="0.5"/>
                                      </p:to>
                                    </p:set>
                                    <p:animEffect filter="image" prLst="opacity: 0.5">
                                      <p:cBhvr rctx="IE">
                                        <p:cTn id="270" dur="indefinite"/>
                                        <p:tgtEl>
                                          <p:spTgt spid="40"/>
                                        </p:tgtEl>
                                      </p:cBhvr>
                                    </p:animEffect>
                                  </p:childTnLst>
                                </p:cTn>
                              </p:par>
                              <p:par>
                                <p:cTn id="271" presetID="1" presetClass="entr" presetSubtype="0" fill="hold" grpId="1" nodeType="withEffect">
                                  <p:stCondLst>
                                    <p:cond delay="0"/>
                                  </p:stCondLst>
                                  <p:childTnLst>
                                    <p:set>
                                      <p:cBhvr>
                                        <p:cTn id="272" dur="1" fill="hold">
                                          <p:stCondLst>
                                            <p:cond delay="0"/>
                                          </p:stCondLst>
                                        </p:cTn>
                                        <p:tgtEl>
                                          <p:spTgt spid="43"/>
                                        </p:tgtEl>
                                        <p:attrNameLst>
                                          <p:attrName>style.visibility</p:attrName>
                                        </p:attrNameLst>
                                      </p:cBhvr>
                                      <p:to>
                                        <p:strVal val="visible"/>
                                      </p:to>
                                    </p:set>
                                  </p:childTnLst>
                                </p:cTn>
                              </p:par>
                              <p:par>
                                <p:cTn id="273" presetID="3" presetClass="emph" presetSubtype="2" fill="hold" grpId="0" nodeType="withEffect">
                                  <p:stCondLst>
                                    <p:cond delay="0"/>
                                  </p:stCondLst>
                                  <p:childTnLst>
                                    <p:animClr clrSpc="rgb" dir="cw">
                                      <p:cBhvr override="childStyle">
                                        <p:cTn id="274" dur="2000" fill="hold"/>
                                        <p:tgtEl>
                                          <p:spTgt spid="43"/>
                                        </p:tgtEl>
                                        <p:attrNameLst>
                                          <p:attrName>style.color</p:attrName>
                                        </p:attrNameLst>
                                      </p:cBhvr>
                                      <p:to>
                                        <a:srgbClr val="06D6A0"/>
                                      </p:to>
                                    </p:animClr>
                                  </p:childTnLst>
                                </p:cTn>
                              </p:par>
                              <p:par>
                                <p:cTn id="275" presetID="3" presetClass="emph" presetSubtype="2" fill="hold" grpId="1" nodeType="withEffect">
                                  <p:stCondLst>
                                    <p:cond delay="0"/>
                                  </p:stCondLst>
                                  <p:childTnLst>
                                    <p:animClr clrSpc="rgb" dir="cw">
                                      <p:cBhvr override="childStyle">
                                        <p:cTn id="276" dur="2000" fill="hold"/>
                                        <p:tgtEl>
                                          <p:spTgt spid="44"/>
                                        </p:tgtEl>
                                        <p:attrNameLst>
                                          <p:attrName>style.color</p:attrName>
                                        </p:attrNameLst>
                                      </p:cBhvr>
                                      <p:to>
                                        <a:srgbClr val="2A9D8F"/>
                                      </p:to>
                                    </p:animClr>
                                  </p:childTnLst>
                                </p:cTn>
                              </p:par>
                              <p:par>
                                <p:cTn id="277" presetID="9" presetClass="emph" presetSubtype="0" grpId="2" nodeType="withEffect">
                                  <p:stCondLst>
                                    <p:cond delay="0"/>
                                  </p:stCondLst>
                                  <p:childTnLst>
                                    <p:set>
                                      <p:cBhvr>
                                        <p:cTn id="278" dur="indefinite"/>
                                        <p:tgtEl>
                                          <p:spTgt spid="44"/>
                                        </p:tgtEl>
                                        <p:attrNameLst>
                                          <p:attrName>style.opacity</p:attrName>
                                        </p:attrNameLst>
                                      </p:cBhvr>
                                      <p:to>
                                        <p:strVal val="0.5"/>
                                      </p:to>
                                    </p:set>
                                    <p:animEffect filter="image" prLst="opacity: 0.5">
                                      <p:cBhvr rctx="IE">
                                        <p:cTn id="279" dur="indefinite"/>
                                        <p:tgtEl>
                                          <p:spTgt spid="44"/>
                                        </p:tgtEl>
                                      </p:cBhvr>
                                    </p:animEffect>
                                  </p:childTnLst>
                                </p:cTn>
                              </p:par>
                              <p:par>
                                <p:cTn id="280" presetID="9" presetClass="emph" presetSubtype="0" grpId="2" nodeType="withEffect">
                                  <p:stCondLst>
                                    <p:cond delay="0"/>
                                  </p:stCondLst>
                                  <p:childTnLst>
                                    <p:set>
                                      <p:cBhvr>
                                        <p:cTn id="281" dur="indefinite"/>
                                        <p:tgtEl>
                                          <p:spTgt spid="43"/>
                                        </p:tgtEl>
                                        <p:attrNameLst>
                                          <p:attrName>style.opacity</p:attrName>
                                        </p:attrNameLst>
                                      </p:cBhvr>
                                      <p:to>
                                        <p:strVal val="0.5"/>
                                      </p:to>
                                    </p:set>
                                    <p:animEffect filter="image" prLst="opacity: 0.5">
                                      <p:cBhvr rctx="IE">
                                        <p:cTn id="282" dur="indefinite"/>
                                        <p:tgtEl>
                                          <p:spTgt spid="43"/>
                                        </p:tgtEl>
                                      </p:cBhvr>
                                    </p:animEffect>
                                  </p:childTnLst>
                                </p:cTn>
                              </p:par>
                              <p:par>
                                <p:cTn id="283" presetID="1" presetClass="entr" presetSubtype="0" fill="hold" grpId="1" nodeType="withEffect">
                                  <p:stCondLst>
                                    <p:cond delay="0"/>
                                  </p:stCondLst>
                                  <p:childTnLst>
                                    <p:set>
                                      <p:cBhvr>
                                        <p:cTn id="284" dur="1" fill="hold">
                                          <p:stCondLst>
                                            <p:cond delay="0"/>
                                          </p:stCondLst>
                                        </p:cTn>
                                        <p:tgtEl>
                                          <p:spTgt spid="45">
                                            <p:txEl>
                                              <p:pRg st="0" end="0"/>
                                            </p:txEl>
                                          </p:spTgt>
                                        </p:tgtEl>
                                        <p:attrNameLst>
                                          <p:attrName>style.visibility</p:attrName>
                                        </p:attrNameLst>
                                      </p:cBhvr>
                                      <p:to>
                                        <p:strVal val="visible"/>
                                      </p:to>
                                    </p:set>
                                  </p:childTnLst>
                                </p:cTn>
                              </p:par>
                              <p:par>
                                <p:cTn id="285" presetID="3" presetClass="emph" presetSubtype="2" fill="hold" grpId="0" nodeType="withEffect">
                                  <p:stCondLst>
                                    <p:cond delay="0"/>
                                  </p:stCondLst>
                                  <p:childTnLst>
                                    <p:animClr clrSpc="rgb" dir="cw">
                                      <p:cBhvr override="childStyle">
                                        <p:cTn id="286" dur="2000" fill="hold"/>
                                        <p:tgtEl>
                                          <p:spTgt spid="45">
                                            <p:txEl>
                                              <p:pRg st="0" end="0"/>
                                            </p:txEl>
                                          </p:spTgt>
                                        </p:tgtEl>
                                        <p:attrNameLst>
                                          <p:attrName>style.color</p:attrName>
                                        </p:attrNameLst>
                                      </p:cBhvr>
                                      <p:to>
                                        <a:srgbClr val="073B4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animBg="1"/>
      <p:bldP spid="6" grpId="1" animBg="1"/>
      <p:bldP spid="7" grpId="0" uiExpand="1" build="p"/>
      <p:bldP spid="7" grpId="1" uiExpand="1" build="p"/>
      <p:bldP spid="10" grpId="0" animBg="1"/>
      <p:bldP spid="10" grpId="1" animBg="1"/>
      <p:bldP spid="11" grpId="0"/>
      <p:bldP spid="11" grpId="1"/>
      <p:bldP spid="14" grpId="0"/>
      <p:bldP spid="14" grpId="1"/>
      <p:bldP spid="15" grpId="0"/>
      <p:bldP spid="15" grpId="1"/>
      <p:bldP spid="17" grpId="0"/>
      <p:bldP spid="17" grpId="1"/>
      <p:bldP spid="17" grpId="2"/>
      <p:bldP spid="18" grpId="0"/>
      <p:bldP spid="18" grpId="1"/>
      <p:bldP spid="18" grpId="2"/>
      <p:bldP spid="21" grpId="0" build="p"/>
      <p:bldP spid="21" grpId="1" build="p"/>
      <p:bldP spid="22" grpId="0"/>
      <p:bldP spid="22" grpId="1"/>
      <p:bldP spid="22" grpId="2"/>
      <p:bldP spid="23" grpId="0"/>
      <p:bldP spid="23" grpId="1"/>
      <p:bldP spid="23" grpId="2"/>
      <p:bldP spid="24" grpId="0" build="p"/>
      <p:bldP spid="24" grpId="1" build="p"/>
      <p:bldP spid="25" grpId="0"/>
      <p:bldP spid="25" grpId="1"/>
      <p:bldP spid="25" grpId="2"/>
      <p:bldP spid="26" grpId="0"/>
      <p:bldP spid="26" grpId="1"/>
      <p:bldP spid="26" grpId="2"/>
      <p:bldP spid="27" grpId="0" build="p"/>
      <p:bldP spid="27" grpId="1" build="p"/>
      <p:bldP spid="28" grpId="0"/>
      <p:bldP spid="28" grpId="1"/>
      <p:bldP spid="28" grpId="2"/>
      <p:bldP spid="29" grpId="0"/>
      <p:bldP spid="29" grpId="1"/>
      <p:bldP spid="29" grpId="2"/>
      <p:bldP spid="30" grpId="0" uiExpand="1" build="p"/>
      <p:bldP spid="30" grpId="1" uiExpand="1" build="p"/>
      <p:bldP spid="31" grpId="0"/>
      <p:bldP spid="31" grpId="1"/>
      <p:bldP spid="31" grpId="2"/>
      <p:bldP spid="32" grpId="0"/>
      <p:bldP spid="32" grpId="1"/>
      <p:bldP spid="32" grpId="2"/>
      <p:bldP spid="33" grpId="0" uiExpand="1" build="p"/>
      <p:bldP spid="33" grpId="1" uiExpand="1" build="p"/>
      <p:bldP spid="34" grpId="0"/>
      <p:bldP spid="34" grpId="1"/>
      <p:bldP spid="34" grpId="2"/>
      <p:bldP spid="35" grpId="0"/>
      <p:bldP spid="35" grpId="1"/>
      <p:bldP spid="35" grpId="2"/>
      <p:bldP spid="36" grpId="0" uiExpand="1" build="p"/>
      <p:bldP spid="36" grpId="1" uiExpand="1" build="p"/>
      <p:bldP spid="37" grpId="0"/>
      <p:bldP spid="37" grpId="1"/>
      <p:bldP spid="37" grpId="2"/>
      <p:bldP spid="38" grpId="0"/>
      <p:bldP spid="38" grpId="1"/>
      <p:bldP spid="38" grpId="2"/>
      <p:bldP spid="39" grpId="0" uiExpand="1" build="p"/>
      <p:bldP spid="39" grpId="1" uiExpand="1" build="p"/>
      <p:bldP spid="40" grpId="0"/>
      <p:bldP spid="40" grpId="1"/>
      <p:bldP spid="40" grpId="2"/>
      <p:bldP spid="41" grpId="0"/>
      <p:bldP spid="41" grpId="1"/>
      <p:bldP spid="41" grpId="2"/>
      <p:bldP spid="42" grpId="0" uiExpand="1" build="p"/>
      <p:bldP spid="42" grpId="1" uiExpand="1" build="p"/>
      <p:bldP spid="43" grpId="0"/>
      <p:bldP spid="43" grpId="1"/>
      <p:bldP spid="43" grpId="2"/>
      <p:bldP spid="44" grpId="0"/>
      <p:bldP spid="44" grpId="1"/>
      <p:bldP spid="44" grpId="2"/>
      <p:bldP spid="45" grpId="0" uiExpand="1" build="p"/>
      <p:bldP spid="45" grpId="1"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7" name="Freeform: Shape 146">
            <a:extLst>
              <a:ext uri="{FF2B5EF4-FFF2-40B4-BE49-F238E27FC236}">
                <a16:creationId xmlns:a16="http://schemas.microsoft.com/office/drawing/2014/main" id="{CA4B3558-05E8-E30D-BC6B-395544916A5C}"/>
              </a:ext>
            </a:extLst>
          </p:cNvPr>
          <p:cNvSpPr/>
          <p:nvPr/>
        </p:nvSpPr>
        <p:spPr>
          <a:xfrm>
            <a:off x="4747111" y="435015"/>
            <a:ext cx="2694029" cy="1470264"/>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sp>
        <p:nvSpPr>
          <p:cNvPr id="141" name="TextBox 140">
            <a:extLst>
              <a:ext uri="{FF2B5EF4-FFF2-40B4-BE49-F238E27FC236}">
                <a16:creationId xmlns:a16="http://schemas.microsoft.com/office/drawing/2014/main" id="{DCF71D71-6BEE-99A2-F3D6-CDB9CB4D1444}"/>
              </a:ext>
            </a:extLst>
          </p:cNvPr>
          <p:cNvSpPr txBox="1"/>
          <p:nvPr/>
        </p:nvSpPr>
        <p:spPr>
          <a:xfrm>
            <a:off x="3935305" y="74359"/>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sp>
        <p:nvSpPr>
          <p:cNvPr id="142" name="TextBox 141">
            <a:extLst>
              <a:ext uri="{FF2B5EF4-FFF2-40B4-BE49-F238E27FC236}">
                <a16:creationId xmlns:a16="http://schemas.microsoft.com/office/drawing/2014/main" id="{2C6B2AE0-F7AD-1BA5-AFCE-EF2B554F5D2B}"/>
              </a:ext>
            </a:extLst>
          </p:cNvPr>
          <p:cNvSpPr txBox="1"/>
          <p:nvPr/>
        </p:nvSpPr>
        <p:spPr>
          <a:xfrm>
            <a:off x="1115437" y="6359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How Git works?</a:t>
            </a:r>
            <a:endParaRPr lang="en-IN" sz="3600" b="1" dirty="0">
              <a:ln>
                <a:solidFill>
                  <a:srgbClr val="DADADA"/>
                </a:solidFill>
              </a:ln>
              <a:solidFill>
                <a:schemeClr val="bg1">
                  <a:lumMod val="75000"/>
                </a:schemeClr>
              </a:solidFill>
              <a:latin typeface="Amasis MT Pro Black" panose="02040A04050005020304" pitchFamily="18" charset="0"/>
            </a:endParaRPr>
          </a:p>
        </p:txBody>
      </p:sp>
      <p:sp>
        <p:nvSpPr>
          <p:cNvPr id="3" name="TextBox 2">
            <a:extLst>
              <a:ext uri="{FF2B5EF4-FFF2-40B4-BE49-F238E27FC236}">
                <a16:creationId xmlns:a16="http://schemas.microsoft.com/office/drawing/2014/main" id="{91190959-29D1-98A0-F772-104A838940B8}"/>
              </a:ext>
            </a:extLst>
          </p:cNvPr>
          <p:cNvSpPr txBox="1"/>
          <p:nvPr/>
        </p:nvSpPr>
        <p:spPr>
          <a:xfrm>
            <a:off x="949407" y="1410412"/>
            <a:ext cx="10318668" cy="6463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dirty="0"/>
              <a:t>First, Git handles content in </a:t>
            </a:r>
            <a:r>
              <a:rPr lang="en-US" b="1" dirty="0"/>
              <a:t>snapshots</a:t>
            </a:r>
            <a:r>
              <a:rPr lang="en-US" dirty="0"/>
              <a:t>, one for each commit, and knows how to apply or roll back the change sets between two snapshots.</a:t>
            </a:r>
            <a:endParaRPr lang="en-IN" sz="2000" b="1" dirty="0">
              <a:solidFill>
                <a:srgbClr val="99A7D3"/>
              </a:solidFill>
              <a:latin typeface="Amasis MT Pro Black" panose="02040A04050005020304" pitchFamily="18" charset="0"/>
            </a:endParaRPr>
          </a:p>
        </p:txBody>
      </p:sp>
      <p:sp>
        <p:nvSpPr>
          <p:cNvPr id="4" name="TextBox 3">
            <a:extLst>
              <a:ext uri="{FF2B5EF4-FFF2-40B4-BE49-F238E27FC236}">
                <a16:creationId xmlns:a16="http://schemas.microsoft.com/office/drawing/2014/main" id="{BE4359AE-7386-E73A-3CCE-68B38C8843F7}"/>
              </a:ext>
            </a:extLst>
          </p:cNvPr>
          <p:cNvSpPr txBox="1"/>
          <p:nvPr/>
        </p:nvSpPr>
        <p:spPr>
          <a:xfrm>
            <a:off x="768432" y="2192015"/>
            <a:ext cx="4920973" cy="369332"/>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b="1" dirty="0"/>
              <a:t>working with git in local repository</a:t>
            </a:r>
            <a:endParaRPr lang="en-IN" b="1" dirty="0"/>
          </a:p>
        </p:txBody>
      </p:sp>
      <p:pic>
        <p:nvPicPr>
          <p:cNvPr id="5" name="Picture 4">
            <a:extLst>
              <a:ext uri="{FF2B5EF4-FFF2-40B4-BE49-F238E27FC236}">
                <a16:creationId xmlns:a16="http://schemas.microsoft.com/office/drawing/2014/main" id="{93244D8D-9C10-7877-FF33-5E54119FC81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189121" y="2077125"/>
            <a:ext cx="560261" cy="560261"/>
          </a:xfrm>
          <a:prstGeom prst="rect">
            <a:avLst/>
          </a:prstGeom>
        </p:spPr>
      </p:pic>
      <p:sp>
        <p:nvSpPr>
          <p:cNvPr id="19" name="Oval 18">
            <a:extLst>
              <a:ext uri="{FF2B5EF4-FFF2-40B4-BE49-F238E27FC236}">
                <a16:creationId xmlns:a16="http://schemas.microsoft.com/office/drawing/2014/main" id="{3D819BE7-C4EA-F359-854C-D77D4F64353C}"/>
              </a:ext>
            </a:extLst>
          </p:cNvPr>
          <p:cNvSpPr>
            <a:spLocks noChangeAspect="1"/>
          </p:cNvSpPr>
          <p:nvPr/>
        </p:nvSpPr>
        <p:spPr>
          <a:xfrm>
            <a:off x="331391" y="272168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99AE4445-028F-96BE-0B52-3B5AA34FEF89}"/>
              </a:ext>
            </a:extLst>
          </p:cNvPr>
          <p:cNvSpPr txBox="1"/>
          <p:nvPr/>
        </p:nvSpPr>
        <p:spPr>
          <a:xfrm>
            <a:off x="758907" y="2706144"/>
            <a:ext cx="4216947" cy="1092607"/>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a:t>
            </a:r>
            <a:r>
              <a:rPr lang="en-US" altLang="en-US" sz="1600" b="1" i="1" dirty="0" err="1">
                <a:solidFill>
                  <a:srgbClr val="161616"/>
                </a:solidFill>
                <a:latin typeface="Arial" panose="020B0604020202020204" pitchFamily="34" charset="0"/>
                <a:cs typeface="Arial" panose="020B0604020202020204" pitchFamily="34" charset="0"/>
              </a:rPr>
              <a:t>init</a:t>
            </a:r>
            <a:endParaRPr lang="en-US" altLang="en-US" sz="1600" b="1" i="1" dirty="0">
              <a:solidFill>
                <a:srgbClr val="161616"/>
              </a:solidFill>
              <a:latin typeface="Arial" panose="020B0604020202020204" pitchFamily="34" charset="0"/>
              <a:cs typeface="Arial" panose="020B0604020202020204" pitchFamily="34" charset="0"/>
            </a:endParaRPr>
          </a:p>
          <a:p>
            <a:pPr marL="285750" indent="-285750" eaLnBrk="0" fontAlgn="base" hangingPunct="0">
              <a:spcBef>
                <a:spcPct val="0"/>
              </a:spcBef>
              <a:spcAft>
                <a:spcPct val="0"/>
              </a:spcAft>
              <a:buFont typeface="Wingdings" panose="05000000000000000000" pitchFamily="2" charset="2"/>
              <a:buChar char="q"/>
            </a:pPr>
            <a:r>
              <a:rPr lang="en-US" sz="1100" dirty="0">
                <a:solidFill>
                  <a:srgbClr val="161616"/>
                </a:solidFill>
                <a:latin typeface="Arial" panose="020B0604020202020204" pitchFamily="34" charset="0"/>
                <a:ea typeface="Times New Roman" panose="02020603050405020304" pitchFamily="18" charset="0"/>
              </a:rPr>
              <a:t>run the </a:t>
            </a:r>
            <a:r>
              <a:rPr lang="en-US" sz="1100" dirty="0">
                <a:solidFill>
                  <a:srgbClr val="161616"/>
                </a:solidFill>
                <a:latin typeface="Times New Roman" panose="02020603050405020304" pitchFamily="18" charset="0"/>
                <a:ea typeface="Times New Roman" panose="02020603050405020304" pitchFamily="18" charset="0"/>
              </a:rPr>
              <a:t>git </a:t>
            </a:r>
            <a:r>
              <a:rPr lang="en-US" sz="1100" dirty="0" err="1">
                <a:solidFill>
                  <a:srgbClr val="161616"/>
                </a:solidFill>
                <a:latin typeface="Times New Roman" panose="02020603050405020304" pitchFamily="18" charset="0"/>
                <a:ea typeface="Times New Roman" panose="02020603050405020304" pitchFamily="18" charset="0"/>
              </a:rPr>
              <a:t>init</a:t>
            </a:r>
            <a:r>
              <a:rPr lang="en-US" sz="1100" dirty="0">
                <a:solidFill>
                  <a:srgbClr val="161616"/>
                </a:solidFill>
                <a:latin typeface="Arial" panose="020B0604020202020204" pitchFamily="34" charset="0"/>
                <a:ea typeface="Times New Roman" panose="02020603050405020304" pitchFamily="18" charset="0"/>
              </a:rPr>
              <a:t> command. It turns the </a:t>
            </a:r>
            <a:r>
              <a:rPr lang="en-US" sz="1100" b="1" dirty="0">
                <a:solidFill>
                  <a:srgbClr val="161616"/>
                </a:solidFill>
                <a:latin typeface="Arial" panose="020B0604020202020204" pitchFamily="34" charset="0"/>
                <a:ea typeface="Times New Roman" panose="02020603050405020304" pitchFamily="18" charset="0"/>
              </a:rPr>
              <a:t>current directory</a:t>
            </a:r>
            <a:r>
              <a:rPr lang="en-US" sz="1100" dirty="0">
                <a:solidFill>
                  <a:srgbClr val="161616"/>
                </a:solidFill>
                <a:latin typeface="Arial" panose="020B0604020202020204" pitchFamily="34" charset="0"/>
                <a:ea typeface="Times New Roman" panose="02020603050405020304" pitchFamily="18" charset="0"/>
              </a:rPr>
              <a:t> into the </a:t>
            </a:r>
            <a:r>
              <a:rPr lang="en-US" sz="1100" b="1" dirty="0">
                <a:solidFill>
                  <a:srgbClr val="161616"/>
                </a:solidFill>
                <a:latin typeface="Arial" panose="020B0604020202020204" pitchFamily="34" charset="0"/>
                <a:ea typeface="Times New Roman" panose="02020603050405020304" pitchFamily="18" charset="0"/>
              </a:rPr>
              <a:t>Git working directory</a:t>
            </a:r>
            <a:r>
              <a:rPr lang="en-US" sz="1100" dirty="0">
                <a:solidFill>
                  <a:srgbClr val="161616"/>
                </a:solidFill>
                <a:latin typeface="Arial" panose="020B0604020202020204" pitchFamily="34" charset="0"/>
                <a:ea typeface="Times New Roman" panose="02020603050405020304" pitchFamily="18" charset="0"/>
              </a:rPr>
              <a:t> and creates the repository in the </a:t>
            </a:r>
            <a:r>
              <a:rPr lang="en-US" sz="1100" dirty="0">
                <a:solidFill>
                  <a:srgbClr val="161616"/>
                </a:solidFill>
                <a:latin typeface="Times New Roman" panose="02020603050405020304" pitchFamily="18" charset="0"/>
                <a:ea typeface="Times New Roman" panose="02020603050405020304" pitchFamily="18" charset="0"/>
              </a:rPr>
              <a:t>.git</a:t>
            </a:r>
            <a:r>
              <a:rPr lang="en-US" sz="1100" dirty="0">
                <a:solidFill>
                  <a:srgbClr val="161616"/>
                </a:solidFill>
                <a:latin typeface="Arial" panose="020B0604020202020204" pitchFamily="34" charset="0"/>
                <a:ea typeface="Times New Roman" panose="02020603050405020304" pitchFamily="18" charset="0"/>
              </a:rPr>
              <a:t> (hidden) directory it creates there.</a:t>
            </a:r>
            <a:endParaRPr lang="en-IN" sz="1100" dirty="0">
              <a:latin typeface="Times New Roman" panose="02020603050405020304" pitchFamily="18" charset="0"/>
              <a:ea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q"/>
            </a:pPr>
            <a:endParaRPr lang="en-US" altLang="en-US" sz="1600" b="1" i="1" dirty="0">
              <a:latin typeface="Arial" panose="020B0604020202020204" pitchFamily="34" charset="0"/>
            </a:endParaRPr>
          </a:p>
        </p:txBody>
      </p:sp>
      <p:cxnSp>
        <p:nvCxnSpPr>
          <p:cNvPr id="46" name="Straight Connector 45">
            <a:extLst>
              <a:ext uri="{FF2B5EF4-FFF2-40B4-BE49-F238E27FC236}">
                <a16:creationId xmlns:a16="http://schemas.microsoft.com/office/drawing/2014/main" id="{F4DBF72C-CFE9-295E-2CE4-701D9EAFF0DA}"/>
              </a:ext>
            </a:extLst>
          </p:cNvPr>
          <p:cNvCxnSpPr>
            <a:cxnSpLocks/>
          </p:cNvCxnSpPr>
          <p:nvPr/>
        </p:nvCxnSpPr>
        <p:spPr>
          <a:xfrm rot="16200000">
            <a:off x="133438" y="3272230"/>
            <a:ext cx="684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318643E7-69D6-6508-8D97-C001C304F65C}"/>
              </a:ext>
            </a:extLst>
          </p:cNvPr>
          <p:cNvSpPr>
            <a:spLocks noChangeAspect="1"/>
          </p:cNvSpPr>
          <p:nvPr/>
        </p:nvSpPr>
        <p:spPr>
          <a:xfrm>
            <a:off x="331391" y="3630797"/>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1E2BC36C-3B2D-A005-F967-405B889E13AE}"/>
              </a:ext>
            </a:extLst>
          </p:cNvPr>
          <p:cNvSpPr txBox="1"/>
          <p:nvPr/>
        </p:nvSpPr>
        <p:spPr>
          <a:xfrm>
            <a:off x="758907" y="3496719"/>
            <a:ext cx="4216947" cy="846386"/>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add</a:t>
            </a:r>
          </a:p>
          <a:p>
            <a:pPr marL="285750" indent="-285750" eaLnBrk="0" fontAlgn="base" hangingPunct="0">
              <a:spcBef>
                <a:spcPct val="0"/>
              </a:spcBef>
              <a:spcAft>
                <a:spcPct val="0"/>
              </a:spcAft>
              <a:buFont typeface="Wingdings" panose="05000000000000000000" pitchFamily="2" charset="2"/>
              <a:buChar char="q"/>
            </a:pPr>
            <a:r>
              <a:rPr lang="en-US" sz="1100" dirty="0">
                <a:solidFill>
                  <a:srgbClr val="161616"/>
                </a:solidFill>
                <a:latin typeface="Arial" panose="020B0604020202020204" pitchFamily="34" charset="0"/>
                <a:ea typeface="Times New Roman" panose="02020603050405020304" pitchFamily="18" charset="0"/>
              </a:rPr>
              <a:t>with this command, a change in the working directory is added to the staging area for  the next commit.</a:t>
            </a:r>
          </a:p>
          <a:p>
            <a:pPr marL="285750" indent="-285750" eaLnBrk="0" fontAlgn="base" hangingPunct="0">
              <a:spcBef>
                <a:spcPct val="0"/>
              </a:spcBef>
              <a:spcAft>
                <a:spcPct val="0"/>
              </a:spcAft>
              <a:buFont typeface="Wingdings" panose="05000000000000000000" pitchFamily="2" charset="2"/>
              <a:buChar char="q"/>
            </a:pPr>
            <a:r>
              <a:rPr lang="en-US" sz="1100" dirty="0">
                <a:solidFill>
                  <a:srgbClr val="161616"/>
                </a:solidFill>
                <a:latin typeface="Arial" panose="020B0604020202020204" pitchFamily="34" charset="0"/>
                <a:ea typeface="Times New Roman" panose="02020603050405020304" pitchFamily="18" charset="0"/>
              </a:rPr>
              <a:t>This staging area is usually called the index.</a:t>
            </a:r>
          </a:p>
        </p:txBody>
      </p:sp>
      <p:sp>
        <p:nvSpPr>
          <p:cNvPr id="54" name="Rectangle: Rounded Corners 53">
            <a:extLst>
              <a:ext uri="{FF2B5EF4-FFF2-40B4-BE49-F238E27FC236}">
                <a16:creationId xmlns:a16="http://schemas.microsoft.com/office/drawing/2014/main" id="{5773C16E-9527-A8AE-5BFA-A6610DCD1335}"/>
              </a:ext>
            </a:extLst>
          </p:cNvPr>
          <p:cNvSpPr/>
          <p:nvPr/>
        </p:nvSpPr>
        <p:spPr>
          <a:xfrm>
            <a:off x="4969478" y="2277945"/>
            <a:ext cx="2621959" cy="479464"/>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Current Working Folder</a:t>
            </a:r>
            <a:endParaRPr lang="en-IN" b="1" dirty="0"/>
          </a:p>
        </p:txBody>
      </p:sp>
      <p:sp>
        <p:nvSpPr>
          <p:cNvPr id="56" name="Rectangle 55">
            <a:extLst>
              <a:ext uri="{FF2B5EF4-FFF2-40B4-BE49-F238E27FC236}">
                <a16:creationId xmlns:a16="http://schemas.microsoft.com/office/drawing/2014/main" id="{213CCA3C-A810-AF13-F538-54A2A6BE7CAB}"/>
              </a:ext>
            </a:extLst>
          </p:cNvPr>
          <p:cNvSpPr/>
          <p:nvPr/>
        </p:nvSpPr>
        <p:spPr>
          <a:xfrm>
            <a:off x="4960566" y="2687393"/>
            <a:ext cx="2621959" cy="3625794"/>
          </a:xfrm>
          <a:prstGeom prst="rect">
            <a:avLst/>
          </a:prstGeom>
          <a:solidFill>
            <a:srgbClr val="073B4C">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Rounded Corners 57">
            <a:extLst>
              <a:ext uri="{FF2B5EF4-FFF2-40B4-BE49-F238E27FC236}">
                <a16:creationId xmlns:a16="http://schemas.microsoft.com/office/drawing/2014/main" id="{BA023675-3AF4-56B4-FD00-C25C30A395D6}"/>
              </a:ext>
            </a:extLst>
          </p:cNvPr>
          <p:cNvSpPr/>
          <p:nvPr/>
        </p:nvSpPr>
        <p:spPr>
          <a:xfrm>
            <a:off x="5334023" y="2969405"/>
            <a:ext cx="1926536" cy="2494770"/>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tx1"/>
              </a:solidFill>
            </a:endParaRPr>
          </a:p>
          <a:p>
            <a:r>
              <a:rPr lang="en-US" sz="1200" b="1" dirty="0">
                <a:solidFill>
                  <a:schemeClr val="tx1"/>
                </a:solidFill>
              </a:rPr>
              <a:t>Folder name</a:t>
            </a:r>
          </a:p>
          <a:p>
            <a:endParaRPr lang="en-US" sz="1200" dirty="0">
              <a:solidFill>
                <a:schemeClr val="tx1"/>
              </a:solidFill>
            </a:endParaRPr>
          </a:p>
          <a:p>
            <a:r>
              <a:rPr lang="en-US" sz="1200" dirty="0">
                <a:solidFill>
                  <a:schemeClr val="tx1"/>
                </a:solidFill>
              </a:rPr>
              <a:t>File1</a:t>
            </a:r>
          </a:p>
          <a:p>
            <a:r>
              <a:rPr lang="en-US" sz="1200" dirty="0">
                <a:solidFill>
                  <a:schemeClr val="tx1"/>
                </a:solidFill>
              </a:rPr>
              <a:t>File2</a:t>
            </a:r>
          </a:p>
          <a:p>
            <a:r>
              <a:rPr lang="en-US" sz="1200" dirty="0">
                <a:solidFill>
                  <a:schemeClr val="tx1"/>
                </a:solidFill>
              </a:rPr>
              <a:t>File3</a:t>
            </a:r>
          </a:p>
          <a:p>
            <a:r>
              <a:rPr lang="en-US" sz="1200" dirty="0">
                <a:solidFill>
                  <a:schemeClr val="tx1"/>
                </a:solidFill>
              </a:rPr>
              <a:t>Folder1</a:t>
            </a:r>
          </a:p>
          <a:p>
            <a:r>
              <a:rPr lang="en-US" sz="1200" dirty="0">
                <a:solidFill>
                  <a:schemeClr val="tx1"/>
                </a:solidFill>
              </a:rPr>
              <a:t>      File11</a:t>
            </a:r>
          </a:p>
          <a:p>
            <a:r>
              <a:rPr lang="en-US" sz="1200" dirty="0">
                <a:solidFill>
                  <a:schemeClr val="tx1"/>
                </a:solidFill>
              </a:rPr>
              <a:t>      File12</a:t>
            </a:r>
          </a:p>
          <a:p>
            <a:r>
              <a:rPr lang="en-US" sz="1200" dirty="0">
                <a:solidFill>
                  <a:schemeClr val="tx1"/>
                </a:solidFill>
              </a:rPr>
              <a:t>Folder2</a:t>
            </a:r>
          </a:p>
          <a:p>
            <a:r>
              <a:rPr lang="en-IN" sz="1200" dirty="0">
                <a:solidFill>
                  <a:schemeClr val="tx1"/>
                </a:solidFill>
              </a:rPr>
              <a:t>       File21</a:t>
            </a:r>
          </a:p>
          <a:p>
            <a:r>
              <a:rPr lang="en-IN" sz="1200" dirty="0">
                <a:solidFill>
                  <a:schemeClr val="tx1"/>
                </a:solidFill>
              </a:rPr>
              <a:t>       File22</a:t>
            </a:r>
          </a:p>
        </p:txBody>
      </p:sp>
      <p:sp>
        <p:nvSpPr>
          <p:cNvPr id="60" name="Rectangle: Rounded Corners 59">
            <a:extLst>
              <a:ext uri="{FF2B5EF4-FFF2-40B4-BE49-F238E27FC236}">
                <a16:creationId xmlns:a16="http://schemas.microsoft.com/office/drawing/2014/main" id="{8F4CC429-F209-D41E-ED82-DC32B8BEC087}"/>
              </a:ext>
            </a:extLst>
          </p:cNvPr>
          <p:cNvSpPr/>
          <p:nvPr/>
        </p:nvSpPr>
        <p:spPr>
          <a:xfrm>
            <a:off x="7737594" y="2274184"/>
            <a:ext cx="2473206" cy="479464"/>
          </a:xfrm>
          <a:prstGeom prst="roundRect">
            <a:avLst/>
          </a:prstGeom>
          <a:solidFill>
            <a:srgbClr val="FFD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Staging Area (index)</a:t>
            </a:r>
            <a:endParaRPr lang="en-IN" b="1" dirty="0"/>
          </a:p>
        </p:txBody>
      </p:sp>
      <p:sp>
        <p:nvSpPr>
          <p:cNvPr id="62" name="Rectangle: Rounded Corners 61">
            <a:extLst>
              <a:ext uri="{FF2B5EF4-FFF2-40B4-BE49-F238E27FC236}">
                <a16:creationId xmlns:a16="http://schemas.microsoft.com/office/drawing/2014/main" id="{5EBA302B-29F1-A139-45AC-DDC175F81D70}"/>
              </a:ext>
            </a:extLst>
          </p:cNvPr>
          <p:cNvSpPr/>
          <p:nvPr/>
        </p:nvSpPr>
        <p:spPr>
          <a:xfrm>
            <a:off x="10297188" y="2276968"/>
            <a:ext cx="1694780" cy="479464"/>
          </a:xfrm>
          <a:prstGeom prst="roundRect">
            <a:avLst/>
          </a:prstGeom>
          <a:solidFill>
            <a:srgbClr val="06D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128" name="Rectangle 127">
            <a:extLst>
              <a:ext uri="{FF2B5EF4-FFF2-40B4-BE49-F238E27FC236}">
                <a16:creationId xmlns:a16="http://schemas.microsoft.com/office/drawing/2014/main" id="{76119371-D538-2ACD-1068-34E5DE4D06A8}"/>
              </a:ext>
            </a:extLst>
          </p:cNvPr>
          <p:cNvSpPr/>
          <p:nvPr/>
        </p:nvSpPr>
        <p:spPr>
          <a:xfrm>
            <a:off x="7737594" y="2758888"/>
            <a:ext cx="2473206" cy="2581509"/>
          </a:xfrm>
          <a:prstGeom prst="rect">
            <a:avLst/>
          </a:prstGeom>
          <a:solidFill>
            <a:srgbClr val="FFD166">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Rectangle 129">
            <a:extLst>
              <a:ext uri="{FF2B5EF4-FFF2-40B4-BE49-F238E27FC236}">
                <a16:creationId xmlns:a16="http://schemas.microsoft.com/office/drawing/2014/main" id="{38DF3A1D-BF52-5F68-96FB-A3D82F462B32}"/>
              </a:ext>
            </a:extLst>
          </p:cNvPr>
          <p:cNvSpPr/>
          <p:nvPr/>
        </p:nvSpPr>
        <p:spPr>
          <a:xfrm>
            <a:off x="10299807" y="2687393"/>
            <a:ext cx="1694785" cy="3637207"/>
          </a:xfrm>
          <a:prstGeom prst="rect">
            <a:avLst/>
          </a:prstGeom>
          <a:solidFill>
            <a:srgbClr val="06D6A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Rectangle: Rounded Corners 130">
            <a:extLst>
              <a:ext uri="{FF2B5EF4-FFF2-40B4-BE49-F238E27FC236}">
                <a16:creationId xmlns:a16="http://schemas.microsoft.com/office/drawing/2014/main" id="{F8C90A42-28CA-7E8B-FEEE-D4E2C5DDDD6F}"/>
              </a:ext>
            </a:extLst>
          </p:cNvPr>
          <p:cNvSpPr/>
          <p:nvPr/>
        </p:nvSpPr>
        <p:spPr>
          <a:xfrm>
            <a:off x="4978390" y="2268757"/>
            <a:ext cx="2621959" cy="479464"/>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Git Working Directory</a:t>
            </a:r>
            <a:endParaRPr lang="en-IN" b="1" dirty="0"/>
          </a:p>
        </p:txBody>
      </p:sp>
      <p:sp>
        <p:nvSpPr>
          <p:cNvPr id="132" name="Arrow: Right 131">
            <a:extLst>
              <a:ext uri="{FF2B5EF4-FFF2-40B4-BE49-F238E27FC236}">
                <a16:creationId xmlns:a16="http://schemas.microsoft.com/office/drawing/2014/main" id="{90286245-BEEF-A18C-FC9B-580447DDBE22}"/>
              </a:ext>
            </a:extLst>
          </p:cNvPr>
          <p:cNvSpPr/>
          <p:nvPr/>
        </p:nvSpPr>
        <p:spPr>
          <a:xfrm>
            <a:off x="7301633" y="3066490"/>
            <a:ext cx="900000" cy="386303"/>
          </a:xfrm>
          <a:prstGeom prst="rightArrow">
            <a:avLst>
              <a:gd name="adj1" fmla="val 50000"/>
              <a:gd name="adj2" fmla="val 89017"/>
            </a:avLst>
          </a:prstGeom>
          <a:solidFill>
            <a:srgbClr val="F0F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3" name="Rectangle 132">
            <a:extLst>
              <a:ext uri="{FF2B5EF4-FFF2-40B4-BE49-F238E27FC236}">
                <a16:creationId xmlns:a16="http://schemas.microsoft.com/office/drawing/2014/main" id="{8222A91B-31F6-A985-8067-C7CBA9096287}"/>
              </a:ext>
            </a:extLst>
          </p:cNvPr>
          <p:cNvSpPr/>
          <p:nvPr/>
        </p:nvSpPr>
        <p:spPr>
          <a:xfrm>
            <a:off x="8218064" y="2901950"/>
            <a:ext cx="1503216" cy="734469"/>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file1</a:t>
            </a:r>
            <a:endParaRPr lang="en-IN" dirty="0"/>
          </a:p>
        </p:txBody>
      </p:sp>
      <p:sp>
        <p:nvSpPr>
          <p:cNvPr id="134" name="Rectangle 133">
            <a:extLst>
              <a:ext uri="{FF2B5EF4-FFF2-40B4-BE49-F238E27FC236}">
                <a16:creationId xmlns:a16="http://schemas.microsoft.com/office/drawing/2014/main" id="{E359F692-6B1B-3F6D-260C-905FBFF27B4F}"/>
              </a:ext>
            </a:extLst>
          </p:cNvPr>
          <p:cNvSpPr/>
          <p:nvPr/>
        </p:nvSpPr>
        <p:spPr>
          <a:xfrm>
            <a:off x="8370464" y="3054350"/>
            <a:ext cx="1503216" cy="734469"/>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file2</a:t>
            </a:r>
            <a:endParaRPr lang="en-IN" dirty="0"/>
          </a:p>
        </p:txBody>
      </p:sp>
      <p:sp>
        <p:nvSpPr>
          <p:cNvPr id="135" name="Rectangle 134">
            <a:extLst>
              <a:ext uri="{FF2B5EF4-FFF2-40B4-BE49-F238E27FC236}">
                <a16:creationId xmlns:a16="http://schemas.microsoft.com/office/drawing/2014/main" id="{53B99C5F-5BD7-553A-7CF8-98BB82D51439}"/>
              </a:ext>
            </a:extLst>
          </p:cNvPr>
          <p:cNvSpPr/>
          <p:nvPr/>
        </p:nvSpPr>
        <p:spPr>
          <a:xfrm>
            <a:off x="8522864" y="3206750"/>
            <a:ext cx="1503216" cy="734469"/>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file3</a:t>
            </a:r>
            <a:endParaRPr lang="en-IN" dirty="0"/>
          </a:p>
        </p:txBody>
      </p:sp>
      <p:sp>
        <p:nvSpPr>
          <p:cNvPr id="136" name="TextBox 135">
            <a:extLst>
              <a:ext uri="{FF2B5EF4-FFF2-40B4-BE49-F238E27FC236}">
                <a16:creationId xmlns:a16="http://schemas.microsoft.com/office/drawing/2014/main" id="{4D41C93E-393E-F1EA-E3BF-14EAD73D4A06}"/>
              </a:ext>
            </a:extLst>
          </p:cNvPr>
          <p:cNvSpPr txBox="1"/>
          <p:nvPr/>
        </p:nvSpPr>
        <p:spPr>
          <a:xfrm>
            <a:off x="7339995" y="3073505"/>
            <a:ext cx="700377"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add</a:t>
            </a:r>
            <a:endParaRPr lang="en-US" altLang="en-US" sz="1600" b="1" i="1" dirty="0">
              <a:latin typeface="Arial" panose="020B0604020202020204" pitchFamily="34" charset="0"/>
            </a:endParaRPr>
          </a:p>
        </p:txBody>
      </p:sp>
      <p:sp>
        <p:nvSpPr>
          <p:cNvPr id="137" name="TextBox 136">
            <a:extLst>
              <a:ext uri="{FF2B5EF4-FFF2-40B4-BE49-F238E27FC236}">
                <a16:creationId xmlns:a16="http://schemas.microsoft.com/office/drawing/2014/main" id="{D4106D0A-B1EE-E40D-1BA9-D503ACA2C3DE}"/>
              </a:ext>
            </a:extLst>
          </p:cNvPr>
          <p:cNvSpPr txBox="1"/>
          <p:nvPr/>
        </p:nvSpPr>
        <p:spPr>
          <a:xfrm>
            <a:off x="8661009" y="4166731"/>
            <a:ext cx="922125"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[A -&gt;B]</a:t>
            </a:r>
            <a:endParaRPr lang="en-US" altLang="en-US" sz="1600" b="1" i="1" dirty="0">
              <a:latin typeface="Arial" panose="020B0604020202020204" pitchFamily="34" charset="0"/>
            </a:endParaRPr>
          </a:p>
        </p:txBody>
      </p:sp>
      <p:cxnSp>
        <p:nvCxnSpPr>
          <p:cNvPr id="138" name="Straight Connector 137">
            <a:extLst>
              <a:ext uri="{FF2B5EF4-FFF2-40B4-BE49-F238E27FC236}">
                <a16:creationId xmlns:a16="http://schemas.microsoft.com/office/drawing/2014/main" id="{216EE38E-C225-CACB-66EC-EB91A4734A1E}"/>
              </a:ext>
            </a:extLst>
          </p:cNvPr>
          <p:cNvCxnSpPr>
            <a:cxnSpLocks/>
          </p:cNvCxnSpPr>
          <p:nvPr/>
        </p:nvCxnSpPr>
        <p:spPr>
          <a:xfrm rot="16200000">
            <a:off x="123913" y="4204899"/>
            <a:ext cx="684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139" name="Oval 138">
            <a:extLst>
              <a:ext uri="{FF2B5EF4-FFF2-40B4-BE49-F238E27FC236}">
                <a16:creationId xmlns:a16="http://schemas.microsoft.com/office/drawing/2014/main" id="{55850166-1A49-966B-8822-68E416B292EB}"/>
              </a:ext>
            </a:extLst>
          </p:cNvPr>
          <p:cNvSpPr>
            <a:spLocks noChangeAspect="1"/>
          </p:cNvSpPr>
          <p:nvPr/>
        </p:nvSpPr>
        <p:spPr>
          <a:xfrm>
            <a:off x="321866" y="4563466"/>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TextBox 139">
            <a:extLst>
              <a:ext uri="{FF2B5EF4-FFF2-40B4-BE49-F238E27FC236}">
                <a16:creationId xmlns:a16="http://schemas.microsoft.com/office/drawing/2014/main" id="{2E03DBCA-B868-34A1-2975-CB1D0BF78CA9}"/>
              </a:ext>
            </a:extLst>
          </p:cNvPr>
          <p:cNvSpPr txBox="1"/>
          <p:nvPr/>
        </p:nvSpPr>
        <p:spPr>
          <a:xfrm>
            <a:off x="749382" y="4429388"/>
            <a:ext cx="4216947" cy="5078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commit –m “message”</a:t>
            </a:r>
          </a:p>
          <a:p>
            <a:pPr eaLnBrk="0" fontAlgn="base" hangingPunct="0">
              <a:spcBef>
                <a:spcPct val="0"/>
              </a:spcBef>
              <a:spcAft>
                <a:spcPct val="0"/>
              </a:spcAft>
            </a:pPr>
            <a:r>
              <a:rPr lang="en-US" sz="1100" dirty="0">
                <a:solidFill>
                  <a:srgbClr val="161616"/>
                </a:solidFill>
                <a:latin typeface="Arial" panose="020B0604020202020204" pitchFamily="34" charset="0"/>
                <a:ea typeface="Times New Roman" panose="02020603050405020304" pitchFamily="18" charset="0"/>
              </a:rPr>
              <a:t>saves a change set from the working directory into the repository</a:t>
            </a:r>
          </a:p>
        </p:txBody>
      </p:sp>
      <p:sp>
        <p:nvSpPr>
          <p:cNvPr id="146" name="Rectangle 145">
            <a:extLst>
              <a:ext uri="{FF2B5EF4-FFF2-40B4-BE49-F238E27FC236}">
                <a16:creationId xmlns:a16="http://schemas.microsoft.com/office/drawing/2014/main" id="{F60967E2-9CA5-914F-8C69-5D259E605822}"/>
              </a:ext>
            </a:extLst>
          </p:cNvPr>
          <p:cNvSpPr/>
          <p:nvPr/>
        </p:nvSpPr>
        <p:spPr>
          <a:xfrm>
            <a:off x="10462410" y="5014484"/>
            <a:ext cx="1503216" cy="734469"/>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Content (A)</a:t>
            </a:r>
            <a:endParaRPr lang="en-IN" dirty="0"/>
          </a:p>
        </p:txBody>
      </p:sp>
      <p:cxnSp>
        <p:nvCxnSpPr>
          <p:cNvPr id="149" name="Straight Arrow Connector 148">
            <a:extLst>
              <a:ext uri="{FF2B5EF4-FFF2-40B4-BE49-F238E27FC236}">
                <a16:creationId xmlns:a16="http://schemas.microsoft.com/office/drawing/2014/main" id="{D31E55AB-999B-8193-406D-3A233CDAAAAE}"/>
              </a:ext>
            </a:extLst>
          </p:cNvPr>
          <p:cNvCxnSpPr>
            <a:cxnSpLocks/>
          </p:cNvCxnSpPr>
          <p:nvPr/>
        </p:nvCxnSpPr>
        <p:spPr>
          <a:xfrm flipV="1">
            <a:off x="11214018" y="3826918"/>
            <a:ext cx="0" cy="1188000"/>
          </a:xfrm>
          <a:prstGeom prst="straightConnector1">
            <a:avLst/>
          </a:prstGeom>
          <a:ln w="19050">
            <a:solidFill>
              <a:schemeClr val="bg1">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0E0870AC-E15B-0ADE-F349-21AB83522631}"/>
              </a:ext>
            </a:extLst>
          </p:cNvPr>
          <p:cNvSpPr/>
          <p:nvPr/>
        </p:nvSpPr>
        <p:spPr>
          <a:xfrm>
            <a:off x="10424166" y="3085040"/>
            <a:ext cx="1503216" cy="734469"/>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Content (B)</a:t>
            </a:r>
            <a:endParaRPr lang="en-IN" dirty="0"/>
          </a:p>
        </p:txBody>
      </p:sp>
      <p:sp>
        <p:nvSpPr>
          <p:cNvPr id="144" name="Arrow: Right 143">
            <a:extLst>
              <a:ext uri="{FF2B5EF4-FFF2-40B4-BE49-F238E27FC236}">
                <a16:creationId xmlns:a16="http://schemas.microsoft.com/office/drawing/2014/main" id="{D607C039-4B16-1009-5F5B-B102DA8E3938}"/>
              </a:ext>
            </a:extLst>
          </p:cNvPr>
          <p:cNvSpPr/>
          <p:nvPr/>
        </p:nvSpPr>
        <p:spPr>
          <a:xfrm>
            <a:off x="10082968" y="3367715"/>
            <a:ext cx="900000" cy="386303"/>
          </a:xfrm>
          <a:prstGeom prst="rightArrow">
            <a:avLst>
              <a:gd name="adj1" fmla="val 50000"/>
              <a:gd name="adj2" fmla="val 89017"/>
            </a:avLst>
          </a:prstGeom>
          <a:solidFill>
            <a:srgbClr val="F0F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5" name="TextBox 144">
            <a:extLst>
              <a:ext uri="{FF2B5EF4-FFF2-40B4-BE49-F238E27FC236}">
                <a16:creationId xmlns:a16="http://schemas.microsoft.com/office/drawing/2014/main" id="{73C4A756-3DD3-00EC-C50E-BD49A6CE2BD5}"/>
              </a:ext>
            </a:extLst>
          </p:cNvPr>
          <p:cNvSpPr txBox="1"/>
          <p:nvPr/>
        </p:nvSpPr>
        <p:spPr>
          <a:xfrm>
            <a:off x="10019398" y="3387463"/>
            <a:ext cx="969990" cy="323165"/>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500" b="1" i="1" dirty="0">
                <a:solidFill>
                  <a:srgbClr val="161616"/>
                </a:solidFill>
                <a:latin typeface="Arial" panose="020B0604020202020204" pitchFamily="34" charset="0"/>
                <a:cs typeface="Arial" panose="020B0604020202020204" pitchFamily="34" charset="0"/>
              </a:rPr>
              <a:t>commit</a:t>
            </a:r>
            <a:endParaRPr lang="en-US" altLang="en-US" sz="1500" b="1" i="1" dirty="0">
              <a:latin typeface="Arial" panose="020B0604020202020204" pitchFamily="34" charset="0"/>
            </a:endParaRPr>
          </a:p>
        </p:txBody>
      </p:sp>
      <p:sp>
        <p:nvSpPr>
          <p:cNvPr id="152" name="TextBox 151">
            <a:extLst>
              <a:ext uri="{FF2B5EF4-FFF2-40B4-BE49-F238E27FC236}">
                <a16:creationId xmlns:a16="http://schemas.microsoft.com/office/drawing/2014/main" id="{9515CFBC-A64C-F5F2-12A7-C9DE22A86F98}"/>
              </a:ext>
            </a:extLst>
          </p:cNvPr>
          <p:cNvSpPr txBox="1"/>
          <p:nvPr/>
        </p:nvSpPr>
        <p:spPr>
          <a:xfrm>
            <a:off x="10399759" y="4261896"/>
            <a:ext cx="922125" cy="338554"/>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[A -&gt;B]</a:t>
            </a:r>
            <a:endParaRPr lang="en-US" altLang="en-US" sz="1600" b="1" i="1" dirty="0">
              <a:latin typeface="Arial" panose="020B0604020202020204" pitchFamily="34" charset="0"/>
            </a:endParaRPr>
          </a:p>
        </p:txBody>
      </p:sp>
      <p:sp>
        <p:nvSpPr>
          <p:cNvPr id="154" name="TextBox 153">
            <a:extLst>
              <a:ext uri="{FF2B5EF4-FFF2-40B4-BE49-F238E27FC236}">
                <a16:creationId xmlns:a16="http://schemas.microsoft.com/office/drawing/2014/main" id="{37815F88-C281-5673-9482-7C8D087BF993}"/>
              </a:ext>
            </a:extLst>
          </p:cNvPr>
          <p:cNvSpPr txBox="1"/>
          <p:nvPr/>
        </p:nvSpPr>
        <p:spPr>
          <a:xfrm>
            <a:off x="-307019" y="4998991"/>
            <a:ext cx="5632130" cy="1451679"/>
          </a:xfrm>
          <a:prstGeom prst="rect">
            <a:avLst/>
          </a:prstGeom>
          <a:noFill/>
        </p:spPr>
        <p:txBody>
          <a:bodyPr wrap="square">
            <a:spAutoFit/>
          </a:bodyPr>
          <a:lstStyle/>
          <a:p>
            <a:pPr marL="457200" marR="457200" algn="ctr">
              <a:lnSpc>
                <a:spcPct val="125000"/>
              </a:lnSpc>
              <a:spcBef>
                <a:spcPts val="800"/>
              </a:spcBef>
              <a:spcAft>
                <a:spcPts val="800"/>
              </a:spcAft>
            </a:pPr>
            <a:r>
              <a:rPr lang="en-US" sz="1800" b="1" i="1" dirty="0">
                <a:solidFill>
                  <a:srgbClr val="FFD166"/>
                </a:solidFill>
                <a:effectLst/>
                <a:latin typeface="Calibri" panose="020F0502020204030204" pitchFamily="34" charset="0"/>
                <a:ea typeface="Times New Roman" panose="02020603050405020304" pitchFamily="18" charset="0"/>
                <a:cs typeface="Times New Roman" panose="02020603050405020304" pitchFamily="18" charset="0"/>
              </a:rPr>
              <a:t>“CR LF (Windows), LF (Unix) and CR (Macintosh) line break types. </a:t>
            </a:r>
            <a:r>
              <a:rPr lang="en-US"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rPr>
              <a:t>CR and LF are control characters, respectively coded </a:t>
            </a:r>
            <a:r>
              <a:rPr lang="en-US" sz="1200" i="1" dirty="0">
                <a:solidFill>
                  <a:srgbClr val="7B7B7B"/>
                </a:solidFill>
                <a:effectLst/>
                <a:latin typeface="var(--ff-mono)"/>
                <a:ea typeface="Times New Roman" panose="02020603050405020304" pitchFamily="18" charset="0"/>
                <a:cs typeface="Courier New" panose="02070309020205020404" pitchFamily="49" charset="0"/>
              </a:rPr>
              <a:t>0x0D</a:t>
            </a:r>
            <a:r>
              <a:rPr lang="en-US"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rPr>
              <a:t> (13 decimal) and </a:t>
            </a:r>
            <a:r>
              <a:rPr lang="en-US" sz="1200" i="1" dirty="0">
                <a:solidFill>
                  <a:srgbClr val="7B7B7B"/>
                </a:solidFill>
                <a:effectLst/>
                <a:latin typeface="var(--ff-mono)"/>
                <a:ea typeface="Times New Roman" panose="02020603050405020304" pitchFamily="18" charset="0"/>
                <a:cs typeface="Courier New" panose="02070309020205020404" pitchFamily="49" charset="0"/>
              </a:rPr>
              <a:t>0x0A</a:t>
            </a:r>
            <a:r>
              <a:rPr lang="en-US"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rPr>
              <a:t> (10 decimal).</a:t>
            </a:r>
            <a:endParaRPr lang="en-IN" sz="1800" i="1" dirty="0">
              <a:solidFill>
                <a:srgbClr val="7B7B7B"/>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657841EA-5C3F-B406-3081-367B5176B716}"/>
              </a:ext>
            </a:extLst>
          </p:cNvPr>
          <p:cNvSpPr/>
          <p:nvPr/>
        </p:nvSpPr>
        <p:spPr>
          <a:xfrm flipH="1">
            <a:off x="7148674" y="5775528"/>
            <a:ext cx="3374401" cy="386303"/>
          </a:xfrm>
          <a:prstGeom prst="rightArrow">
            <a:avLst>
              <a:gd name="adj1" fmla="val 50000"/>
              <a:gd name="adj2" fmla="val 89017"/>
            </a:avLst>
          </a:prstGeom>
          <a:solidFill>
            <a:srgbClr val="F0F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55235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3" presetClass="emph" presetSubtype="2" fill="hold" grpId="0" nodeType="withEffect">
                                  <p:stCondLst>
                                    <p:cond delay="0"/>
                                  </p:stCondLst>
                                  <p:childTnLst>
                                    <p:animClr clrSpc="rgb" dir="cw">
                                      <p:cBhvr override="childStyle">
                                        <p:cTn id="8" dur="2000" fill="hold"/>
                                        <p:tgtEl>
                                          <p:spTgt spid="3"/>
                                        </p:tgtEl>
                                        <p:attrNameLst>
                                          <p:attrName>style.color</p:attrName>
                                        </p:attrNameLst>
                                      </p:cBhvr>
                                      <p:to>
                                        <a:srgbClr val="06D6A0"/>
                                      </p:to>
                                    </p:animClr>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3" presetClass="emph" presetSubtype="2" fill="hold" grpId="0" nodeType="withEffect">
                                  <p:stCondLst>
                                    <p:cond delay="0"/>
                                  </p:stCondLst>
                                  <p:childTnLst>
                                    <p:animClr clrSpc="rgb" dir="cw">
                                      <p:cBhvr override="childStyle">
                                        <p:cTn id="17" dur="2000" fill="hold"/>
                                        <p:tgtEl>
                                          <p:spTgt spid="4"/>
                                        </p:tgtEl>
                                        <p:attrNameLst>
                                          <p:attrName>style.color</p:attrName>
                                        </p:attrNameLst>
                                      </p:cBhvr>
                                      <p:to>
                                        <a:srgbClr val="EF476F"/>
                                      </p:to>
                                    </p:animClr>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1"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par>
                          <p:cTn id="30" fill="hold">
                            <p:stCondLst>
                              <p:cond delay="0"/>
                            </p:stCondLst>
                            <p:childTnLst>
                              <p:par>
                                <p:cTn id="31" presetID="19" presetClass="emph" presetSubtype="0" fill="hold" grpId="0" nodeType="afterEffect">
                                  <p:stCondLst>
                                    <p:cond delay="0"/>
                                  </p:stCondLst>
                                  <p:childTnLst>
                                    <p:animClr clrSpc="rgb" dir="cw">
                                      <p:cBhvr override="childStyle">
                                        <p:cTn id="32" dur="500" fill="hold"/>
                                        <p:tgtEl>
                                          <p:spTgt spid="19"/>
                                        </p:tgtEl>
                                        <p:attrNameLst>
                                          <p:attrName>style.color</p:attrName>
                                        </p:attrNameLst>
                                      </p:cBhvr>
                                      <p:to>
                                        <a:srgbClr val="FFC8DD"/>
                                      </p:to>
                                    </p:animClr>
                                    <p:animClr clrSpc="rgb" dir="cw">
                                      <p:cBhvr>
                                        <p:cTn id="33" dur="500" fill="hold"/>
                                        <p:tgtEl>
                                          <p:spTgt spid="19"/>
                                        </p:tgtEl>
                                        <p:attrNameLst>
                                          <p:attrName>fillcolor</p:attrName>
                                        </p:attrNameLst>
                                      </p:cBhvr>
                                      <p:to>
                                        <a:srgbClr val="FFC8DD"/>
                                      </p:to>
                                    </p:animClr>
                                    <p:set>
                                      <p:cBhvr>
                                        <p:cTn id="34" dur="500" fill="hold"/>
                                        <p:tgtEl>
                                          <p:spTgt spid="19"/>
                                        </p:tgtEl>
                                        <p:attrNameLst>
                                          <p:attrName>fill.type</p:attrName>
                                        </p:attrNameLst>
                                      </p:cBhvr>
                                      <p:to>
                                        <p:strVal val="solid"/>
                                      </p:to>
                                    </p:set>
                                    <p:set>
                                      <p:cBhvr>
                                        <p:cTn id="35" dur="500" fill="hold"/>
                                        <p:tgtEl>
                                          <p:spTgt spid="19"/>
                                        </p:tgtEl>
                                        <p:attrNameLst>
                                          <p:attrName>fill.on</p:attrName>
                                        </p:attrNameLst>
                                      </p:cBhvr>
                                      <p:to>
                                        <p:strVal val="true"/>
                                      </p:to>
                                    </p:set>
                                  </p:childTnLst>
                                </p:cTn>
                              </p:par>
                              <p:par>
                                <p:cTn id="36" presetID="1" presetClass="entr" presetSubtype="0" fill="hold" grpId="1" nodeType="withEffect">
                                  <p:stCondLst>
                                    <p:cond delay="0"/>
                                  </p:stCondLst>
                                  <p:childTnLst>
                                    <p:set>
                                      <p:cBhvr>
                                        <p:cTn id="37" dur="1" fill="hold">
                                          <p:stCondLst>
                                            <p:cond delay="0"/>
                                          </p:stCondLst>
                                        </p:cTn>
                                        <p:tgtEl>
                                          <p:spTgt spid="20">
                                            <p:txEl>
                                              <p:pRg st="0" end="0"/>
                                            </p:txEl>
                                          </p:spTgt>
                                        </p:tgtEl>
                                        <p:attrNameLst>
                                          <p:attrName>style.visibility</p:attrName>
                                        </p:attrNameLst>
                                      </p:cBhvr>
                                      <p:to>
                                        <p:strVal val="visible"/>
                                      </p:to>
                                    </p:set>
                                  </p:childTnLst>
                                </p:cTn>
                              </p:par>
                              <p:par>
                                <p:cTn id="38" presetID="3" presetClass="emph" presetSubtype="2" fill="hold" grpId="0" nodeType="withEffect">
                                  <p:stCondLst>
                                    <p:cond delay="0"/>
                                  </p:stCondLst>
                                  <p:childTnLst>
                                    <p:animClr clrSpc="rgb" dir="cw">
                                      <p:cBhvr override="childStyle">
                                        <p:cTn id="39" dur="2000" fill="hold"/>
                                        <p:tgtEl>
                                          <p:spTgt spid="20">
                                            <p:txEl>
                                              <p:pRg st="0" end="0"/>
                                            </p:txEl>
                                          </p:spTgt>
                                        </p:tgtEl>
                                        <p:attrNameLst>
                                          <p:attrName>style.color</p:attrName>
                                        </p:attrNameLst>
                                      </p:cBhvr>
                                      <p:to>
                                        <a:srgbClr val="073B4C"/>
                                      </p:to>
                                    </p:animClr>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1" nodeType="clickEffect">
                                  <p:stCondLst>
                                    <p:cond delay="0"/>
                                  </p:stCondLst>
                                  <p:childTnLst>
                                    <p:set>
                                      <p:cBhvr>
                                        <p:cTn id="43" dur="1" fill="hold">
                                          <p:stCondLst>
                                            <p:cond delay="0"/>
                                          </p:stCondLst>
                                        </p:cTn>
                                        <p:tgtEl>
                                          <p:spTgt spid="20">
                                            <p:txEl>
                                              <p:pRg st="1" end="1"/>
                                            </p:txEl>
                                          </p:spTgt>
                                        </p:tgtEl>
                                        <p:attrNameLst>
                                          <p:attrName>style.visibility</p:attrName>
                                        </p:attrNameLst>
                                      </p:cBhvr>
                                      <p:to>
                                        <p:strVal val="visible"/>
                                      </p:to>
                                    </p:set>
                                  </p:childTnLst>
                                </p:cTn>
                              </p:par>
                              <p:par>
                                <p:cTn id="44" presetID="3" presetClass="emph" presetSubtype="2" fill="hold" grpId="0" nodeType="withEffect">
                                  <p:stCondLst>
                                    <p:cond delay="0"/>
                                  </p:stCondLst>
                                  <p:childTnLst>
                                    <p:animClr clrSpc="rgb" dir="cw">
                                      <p:cBhvr override="childStyle">
                                        <p:cTn id="45" dur="2000" fill="hold"/>
                                        <p:tgtEl>
                                          <p:spTgt spid="20">
                                            <p:txEl>
                                              <p:pRg st="1" end="1"/>
                                            </p:txEl>
                                          </p:spTgt>
                                        </p:tgtEl>
                                        <p:attrNameLst>
                                          <p:attrName>style.color</p:attrName>
                                        </p:attrNameLst>
                                      </p:cBhvr>
                                      <p:to>
                                        <a:srgbClr val="073B4C"/>
                                      </p:to>
                                    </p:animClr>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grpId="1" nodeType="clickEffect">
                                  <p:stCondLst>
                                    <p:cond delay="0"/>
                                  </p:stCondLst>
                                  <p:childTnLst>
                                    <p:animClr clrSpc="rgb" dir="cw">
                                      <p:cBhvr override="childStyle">
                                        <p:cTn id="49" dur="500" fill="hold"/>
                                        <p:tgtEl>
                                          <p:spTgt spid="56"/>
                                        </p:tgtEl>
                                        <p:attrNameLst>
                                          <p:attrName>style.color</p:attrName>
                                        </p:attrNameLst>
                                      </p:cBhvr>
                                      <p:to>
                                        <a:srgbClr val="EF476F"/>
                                      </p:to>
                                    </p:animClr>
                                    <p:animClr clrSpc="rgb" dir="cw">
                                      <p:cBhvr>
                                        <p:cTn id="50" dur="500" fill="hold"/>
                                        <p:tgtEl>
                                          <p:spTgt spid="56"/>
                                        </p:tgtEl>
                                        <p:attrNameLst>
                                          <p:attrName>fillcolor</p:attrName>
                                        </p:attrNameLst>
                                      </p:cBhvr>
                                      <p:to>
                                        <a:srgbClr val="EF476F"/>
                                      </p:to>
                                    </p:animClr>
                                    <p:set>
                                      <p:cBhvr>
                                        <p:cTn id="51" dur="500" fill="hold"/>
                                        <p:tgtEl>
                                          <p:spTgt spid="56"/>
                                        </p:tgtEl>
                                        <p:attrNameLst>
                                          <p:attrName>fill.type</p:attrName>
                                        </p:attrNameLst>
                                      </p:cBhvr>
                                      <p:to>
                                        <p:strVal val="solid"/>
                                      </p:to>
                                    </p:set>
                                    <p:set>
                                      <p:cBhvr>
                                        <p:cTn id="52" dur="500" fill="hold"/>
                                        <p:tgtEl>
                                          <p:spTgt spid="56"/>
                                        </p:tgtEl>
                                        <p:attrNameLst>
                                          <p:attrName>fill.on</p:attrName>
                                        </p:attrNameLst>
                                      </p:cBhvr>
                                      <p:to>
                                        <p:strVal val="true"/>
                                      </p:to>
                                    </p:set>
                                  </p:childTnLst>
                                </p:cTn>
                              </p:par>
                              <p:par>
                                <p:cTn id="53" presetID="22" presetClass="entr" presetSubtype="8" fill="hold" grpId="0" nodeType="withEffect">
                                  <p:stCondLst>
                                    <p:cond delay="0"/>
                                  </p:stCondLst>
                                  <p:childTnLst>
                                    <p:set>
                                      <p:cBhvr>
                                        <p:cTn id="54" dur="1" fill="hold">
                                          <p:stCondLst>
                                            <p:cond delay="0"/>
                                          </p:stCondLst>
                                        </p:cTn>
                                        <p:tgtEl>
                                          <p:spTgt spid="131"/>
                                        </p:tgtEl>
                                        <p:attrNameLst>
                                          <p:attrName>style.visibility</p:attrName>
                                        </p:attrNameLst>
                                      </p:cBhvr>
                                      <p:to>
                                        <p:strVal val="visible"/>
                                      </p:to>
                                    </p:set>
                                    <p:animEffect transition="in" filter="wipe(left)">
                                      <p:cBhvr>
                                        <p:cTn id="55" dur="500"/>
                                        <p:tgtEl>
                                          <p:spTgt spid="131"/>
                                        </p:tgtEl>
                                      </p:cBhvr>
                                    </p:animEffect>
                                  </p:childTnLst>
                                </p:cTn>
                              </p:par>
                              <p:par>
                                <p:cTn id="56" presetID="19" presetClass="emph" presetSubtype="0" fill="hold" grpId="1" nodeType="withEffect">
                                  <p:stCondLst>
                                    <p:cond delay="0"/>
                                  </p:stCondLst>
                                  <p:childTnLst>
                                    <p:animClr clrSpc="rgb" dir="cw">
                                      <p:cBhvr override="childStyle">
                                        <p:cTn id="57" dur="500" fill="hold"/>
                                        <p:tgtEl>
                                          <p:spTgt spid="131"/>
                                        </p:tgtEl>
                                        <p:attrNameLst>
                                          <p:attrName>style.color</p:attrName>
                                        </p:attrNameLst>
                                      </p:cBhvr>
                                      <p:to>
                                        <a:srgbClr val="EF476F"/>
                                      </p:to>
                                    </p:animClr>
                                    <p:animClr clrSpc="rgb" dir="cw">
                                      <p:cBhvr>
                                        <p:cTn id="58" dur="500" fill="hold"/>
                                        <p:tgtEl>
                                          <p:spTgt spid="131"/>
                                        </p:tgtEl>
                                        <p:attrNameLst>
                                          <p:attrName>fillcolor</p:attrName>
                                        </p:attrNameLst>
                                      </p:cBhvr>
                                      <p:to>
                                        <a:srgbClr val="EF476F"/>
                                      </p:to>
                                    </p:animClr>
                                    <p:set>
                                      <p:cBhvr>
                                        <p:cTn id="59" dur="500" fill="hold"/>
                                        <p:tgtEl>
                                          <p:spTgt spid="131"/>
                                        </p:tgtEl>
                                        <p:attrNameLst>
                                          <p:attrName>fill.type</p:attrName>
                                        </p:attrNameLst>
                                      </p:cBhvr>
                                      <p:to>
                                        <p:strVal val="solid"/>
                                      </p:to>
                                    </p:set>
                                    <p:set>
                                      <p:cBhvr>
                                        <p:cTn id="60" dur="500" fill="hold"/>
                                        <p:tgtEl>
                                          <p:spTgt spid="131"/>
                                        </p:tgtEl>
                                        <p:attrNameLst>
                                          <p:attrName>fill.on</p:attrName>
                                        </p:attrNameLst>
                                      </p:cBhvr>
                                      <p:to>
                                        <p:strVal val="true"/>
                                      </p:to>
                                    </p:set>
                                  </p:childTnLst>
                                </p:cTn>
                              </p:par>
                              <p:par>
                                <p:cTn id="61" presetID="22" presetClass="entr" presetSubtype="8" fill="hold" nodeType="withEffect">
                                  <p:stCondLst>
                                    <p:cond delay="0"/>
                                  </p:stCondLst>
                                  <p:childTnLst>
                                    <p:set>
                                      <p:cBhvr>
                                        <p:cTn id="62" dur="1" fill="hold">
                                          <p:stCondLst>
                                            <p:cond delay="0"/>
                                          </p:stCondLst>
                                        </p:cTn>
                                        <p:tgtEl>
                                          <p:spTgt spid="131">
                                            <p:txEl>
                                              <p:pRg st="0" end="0"/>
                                            </p:txEl>
                                          </p:spTgt>
                                        </p:tgtEl>
                                        <p:attrNameLst>
                                          <p:attrName>style.visibility</p:attrName>
                                        </p:attrNameLst>
                                      </p:cBhvr>
                                      <p:to>
                                        <p:strVal val="visible"/>
                                      </p:to>
                                    </p:set>
                                    <p:animEffect transition="in" filter="wipe(left)">
                                      <p:cBhvr>
                                        <p:cTn id="63" dur="500"/>
                                        <p:tgtEl>
                                          <p:spTgt spid="131">
                                            <p:txEl>
                                              <p:pRg st="0" end="0"/>
                                            </p:txEl>
                                          </p:spTgt>
                                        </p:tgtEl>
                                      </p:cBhvr>
                                    </p:animEffect>
                                  </p:childTnLst>
                                </p:cTn>
                              </p:par>
                              <p:par>
                                <p:cTn id="64" presetID="3" presetClass="emph" presetSubtype="2" fill="hold" nodeType="withEffect">
                                  <p:stCondLst>
                                    <p:cond delay="0"/>
                                  </p:stCondLst>
                                  <p:childTnLst>
                                    <p:animClr clrSpc="rgb" dir="cw">
                                      <p:cBhvr override="childStyle">
                                        <p:cTn id="65" dur="2000" fill="hold"/>
                                        <p:tgtEl>
                                          <p:spTgt spid="131">
                                            <p:txEl>
                                              <p:pRg st="0" end="0"/>
                                            </p:txEl>
                                          </p:spTgt>
                                        </p:tgtEl>
                                        <p:attrNameLst>
                                          <p:attrName>style.color</p:attrName>
                                        </p:attrNameLst>
                                      </p:cBhvr>
                                      <p:to>
                                        <a:srgbClr val="FFFFFF"/>
                                      </p:to>
                                    </p:animClr>
                                  </p:childTnLst>
                                </p:cTn>
                              </p:par>
                              <p:par>
                                <p:cTn id="66" presetID="6" presetClass="emph" presetSubtype="0" fill="hold" grpId="1" nodeType="withEffect">
                                  <p:stCondLst>
                                    <p:cond delay="0"/>
                                  </p:stCondLst>
                                  <p:childTnLst>
                                    <p:animScale>
                                      <p:cBhvr>
                                        <p:cTn id="67" dur="2000" fill="hold"/>
                                        <p:tgtEl>
                                          <p:spTgt spid="58"/>
                                        </p:tgtEl>
                                      </p:cBhvr>
                                      <p:by x="150000" y="150000"/>
                                    </p:animScale>
                                  </p:childTnLst>
                                </p:cTn>
                              </p:par>
                              <p:par>
                                <p:cTn id="68" presetID="53" presetClass="entr" presetSubtype="16"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 calcmode="lin" valueType="num">
                                      <p:cBhvr>
                                        <p:cTn id="70" dur="500" fill="hold"/>
                                        <p:tgtEl>
                                          <p:spTgt spid="62"/>
                                        </p:tgtEl>
                                        <p:attrNameLst>
                                          <p:attrName>ppt_w</p:attrName>
                                        </p:attrNameLst>
                                      </p:cBhvr>
                                      <p:tavLst>
                                        <p:tav tm="0">
                                          <p:val>
                                            <p:fltVal val="0"/>
                                          </p:val>
                                        </p:tav>
                                        <p:tav tm="100000">
                                          <p:val>
                                            <p:strVal val="#ppt_w"/>
                                          </p:val>
                                        </p:tav>
                                      </p:tavLst>
                                    </p:anim>
                                    <p:anim calcmode="lin" valueType="num">
                                      <p:cBhvr>
                                        <p:cTn id="71" dur="500" fill="hold"/>
                                        <p:tgtEl>
                                          <p:spTgt spid="62"/>
                                        </p:tgtEl>
                                        <p:attrNameLst>
                                          <p:attrName>ppt_h</p:attrName>
                                        </p:attrNameLst>
                                      </p:cBhvr>
                                      <p:tavLst>
                                        <p:tav tm="0">
                                          <p:val>
                                            <p:fltVal val="0"/>
                                          </p:val>
                                        </p:tav>
                                        <p:tav tm="100000">
                                          <p:val>
                                            <p:strVal val="#ppt_h"/>
                                          </p:val>
                                        </p:tav>
                                      </p:tavLst>
                                    </p:anim>
                                    <p:animEffect transition="in" filter="fade">
                                      <p:cBhvr>
                                        <p:cTn id="72" dur="500"/>
                                        <p:tgtEl>
                                          <p:spTgt spid="62"/>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30"/>
                                        </p:tgtEl>
                                        <p:attrNameLst>
                                          <p:attrName>style.visibility</p:attrName>
                                        </p:attrNameLst>
                                      </p:cBhvr>
                                      <p:to>
                                        <p:strVal val="visible"/>
                                      </p:to>
                                    </p:set>
                                    <p:anim calcmode="lin" valueType="num">
                                      <p:cBhvr>
                                        <p:cTn id="75" dur="500" fill="hold"/>
                                        <p:tgtEl>
                                          <p:spTgt spid="130"/>
                                        </p:tgtEl>
                                        <p:attrNameLst>
                                          <p:attrName>ppt_w</p:attrName>
                                        </p:attrNameLst>
                                      </p:cBhvr>
                                      <p:tavLst>
                                        <p:tav tm="0">
                                          <p:val>
                                            <p:fltVal val="0"/>
                                          </p:val>
                                        </p:tav>
                                        <p:tav tm="100000">
                                          <p:val>
                                            <p:strVal val="#ppt_w"/>
                                          </p:val>
                                        </p:tav>
                                      </p:tavLst>
                                    </p:anim>
                                    <p:anim calcmode="lin" valueType="num">
                                      <p:cBhvr>
                                        <p:cTn id="76" dur="500" fill="hold"/>
                                        <p:tgtEl>
                                          <p:spTgt spid="130"/>
                                        </p:tgtEl>
                                        <p:attrNameLst>
                                          <p:attrName>ppt_h</p:attrName>
                                        </p:attrNameLst>
                                      </p:cBhvr>
                                      <p:tavLst>
                                        <p:tav tm="0">
                                          <p:val>
                                            <p:fltVal val="0"/>
                                          </p:val>
                                        </p:tav>
                                        <p:tav tm="100000">
                                          <p:val>
                                            <p:strVal val="#ppt_h"/>
                                          </p:val>
                                        </p:tav>
                                      </p:tavLst>
                                    </p:anim>
                                    <p:animEffect transition="in" filter="fade">
                                      <p:cBhvr>
                                        <p:cTn id="77" dur="500"/>
                                        <p:tgtEl>
                                          <p:spTgt spid="13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up)">
                                      <p:cBhvr>
                                        <p:cTn id="82" dur="2000"/>
                                        <p:tgtEl>
                                          <p:spTgt spid="46"/>
                                        </p:tgtEl>
                                      </p:cBhvr>
                                    </p:animEffect>
                                  </p:childTnLst>
                                </p:cTn>
                              </p:par>
                              <p:par>
                                <p:cTn id="83" presetID="7" presetClass="emph" presetSubtype="2" fill="hold" nodeType="withEffect">
                                  <p:stCondLst>
                                    <p:cond delay="0"/>
                                  </p:stCondLst>
                                  <p:childTnLst>
                                    <p:animClr clrSpc="rgb" dir="cw">
                                      <p:cBhvr>
                                        <p:cTn id="84" dur="2000" fill="hold"/>
                                        <p:tgtEl>
                                          <p:spTgt spid="46"/>
                                        </p:tgtEl>
                                        <p:attrNameLst>
                                          <p:attrName>stroke.color</p:attrName>
                                        </p:attrNameLst>
                                      </p:cBhvr>
                                      <p:to>
                                        <a:srgbClr val="FFC8DD"/>
                                      </p:to>
                                    </p:animClr>
                                    <p:set>
                                      <p:cBhvr>
                                        <p:cTn id="85" dur="2000" fill="hold"/>
                                        <p:tgtEl>
                                          <p:spTgt spid="46"/>
                                        </p:tgtEl>
                                        <p:attrNameLst>
                                          <p:attrName>stroke.on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1" nodeType="clickEffect">
                                  <p:stCondLst>
                                    <p:cond delay="0"/>
                                  </p:stCondLst>
                                  <p:childTnLst>
                                    <p:set>
                                      <p:cBhvr>
                                        <p:cTn id="89" dur="1" fill="hold">
                                          <p:stCondLst>
                                            <p:cond delay="0"/>
                                          </p:stCondLst>
                                        </p:cTn>
                                        <p:tgtEl>
                                          <p:spTgt spid="47"/>
                                        </p:tgtEl>
                                        <p:attrNameLst>
                                          <p:attrName>style.visibility</p:attrName>
                                        </p:attrNameLst>
                                      </p:cBhvr>
                                      <p:to>
                                        <p:strVal val="visible"/>
                                      </p:to>
                                    </p:set>
                                  </p:childTnLst>
                                </p:cTn>
                              </p:par>
                            </p:childTnLst>
                          </p:cTn>
                        </p:par>
                        <p:par>
                          <p:cTn id="90" fill="hold">
                            <p:stCondLst>
                              <p:cond delay="0"/>
                            </p:stCondLst>
                            <p:childTnLst>
                              <p:par>
                                <p:cTn id="91" presetID="19" presetClass="emph" presetSubtype="0" fill="hold" grpId="0" nodeType="afterEffect">
                                  <p:stCondLst>
                                    <p:cond delay="0"/>
                                  </p:stCondLst>
                                  <p:childTnLst>
                                    <p:animClr clrSpc="rgb" dir="cw">
                                      <p:cBhvr override="childStyle">
                                        <p:cTn id="92" dur="500" fill="hold"/>
                                        <p:tgtEl>
                                          <p:spTgt spid="47"/>
                                        </p:tgtEl>
                                        <p:attrNameLst>
                                          <p:attrName>style.color</p:attrName>
                                        </p:attrNameLst>
                                      </p:cBhvr>
                                      <p:to>
                                        <a:srgbClr val="FFC8DD"/>
                                      </p:to>
                                    </p:animClr>
                                    <p:animClr clrSpc="rgb" dir="cw">
                                      <p:cBhvr>
                                        <p:cTn id="93" dur="500" fill="hold"/>
                                        <p:tgtEl>
                                          <p:spTgt spid="47"/>
                                        </p:tgtEl>
                                        <p:attrNameLst>
                                          <p:attrName>fillcolor</p:attrName>
                                        </p:attrNameLst>
                                      </p:cBhvr>
                                      <p:to>
                                        <a:srgbClr val="FFC8DD"/>
                                      </p:to>
                                    </p:animClr>
                                    <p:set>
                                      <p:cBhvr>
                                        <p:cTn id="94" dur="500" fill="hold"/>
                                        <p:tgtEl>
                                          <p:spTgt spid="47"/>
                                        </p:tgtEl>
                                        <p:attrNameLst>
                                          <p:attrName>fill.type</p:attrName>
                                        </p:attrNameLst>
                                      </p:cBhvr>
                                      <p:to>
                                        <p:strVal val="solid"/>
                                      </p:to>
                                    </p:set>
                                    <p:set>
                                      <p:cBhvr>
                                        <p:cTn id="95" dur="500" fill="hold"/>
                                        <p:tgtEl>
                                          <p:spTgt spid="47"/>
                                        </p:tgtEl>
                                        <p:attrNameLst>
                                          <p:attrName>fill.on</p:attrName>
                                        </p:attrNameLst>
                                      </p:cBhvr>
                                      <p:to>
                                        <p:strVal val="true"/>
                                      </p:to>
                                    </p:set>
                                  </p:childTnLst>
                                </p:cTn>
                              </p:par>
                              <p:par>
                                <p:cTn id="96" presetID="1" presetClass="entr" presetSubtype="0" fill="hold" grpId="1"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childTnLst>
                                </p:cTn>
                              </p:par>
                              <p:par>
                                <p:cTn id="98" presetID="3" presetClass="emph" presetSubtype="2" fill="hold" grpId="0" nodeType="withEffect">
                                  <p:stCondLst>
                                    <p:cond delay="0"/>
                                  </p:stCondLst>
                                  <p:childTnLst>
                                    <p:animClr clrSpc="rgb" dir="cw">
                                      <p:cBhvr override="childStyle">
                                        <p:cTn id="99" dur="2000" fill="hold"/>
                                        <p:tgtEl>
                                          <p:spTgt spid="53">
                                            <p:txEl>
                                              <p:pRg st="0" end="0"/>
                                            </p:txEl>
                                          </p:spTgt>
                                        </p:tgtEl>
                                        <p:attrNameLst>
                                          <p:attrName>style.color</p:attrName>
                                        </p:attrNameLst>
                                      </p:cBhvr>
                                      <p:to>
                                        <a:srgbClr val="073B4C"/>
                                      </p:to>
                                    </p:animClr>
                                  </p:childTnLst>
                                </p:cTn>
                              </p:par>
                              <p:par>
                                <p:cTn id="100" presetID="53" presetClass="entr" presetSubtype="16" fill="hold" grpId="0" nodeType="withEffect">
                                  <p:stCondLst>
                                    <p:cond delay="0"/>
                                  </p:stCondLst>
                                  <p:childTnLst>
                                    <p:set>
                                      <p:cBhvr>
                                        <p:cTn id="101" dur="1" fill="hold">
                                          <p:stCondLst>
                                            <p:cond delay="0"/>
                                          </p:stCondLst>
                                        </p:cTn>
                                        <p:tgtEl>
                                          <p:spTgt spid="60"/>
                                        </p:tgtEl>
                                        <p:attrNameLst>
                                          <p:attrName>style.visibility</p:attrName>
                                        </p:attrNameLst>
                                      </p:cBhvr>
                                      <p:to>
                                        <p:strVal val="visible"/>
                                      </p:to>
                                    </p:set>
                                    <p:anim calcmode="lin" valueType="num">
                                      <p:cBhvr>
                                        <p:cTn id="102" dur="500" fill="hold"/>
                                        <p:tgtEl>
                                          <p:spTgt spid="60"/>
                                        </p:tgtEl>
                                        <p:attrNameLst>
                                          <p:attrName>ppt_w</p:attrName>
                                        </p:attrNameLst>
                                      </p:cBhvr>
                                      <p:tavLst>
                                        <p:tav tm="0">
                                          <p:val>
                                            <p:fltVal val="0"/>
                                          </p:val>
                                        </p:tav>
                                        <p:tav tm="100000">
                                          <p:val>
                                            <p:strVal val="#ppt_w"/>
                                          </p:val>
                                        </p:tav>
                                      </p:tavLst>
                                    </p:anim>
                                    <p:anim calcmode="lin" valueType="num">
                                      <p:cBhvr>
                                        <p:cTn id="103" dur="500" fill="hold"/>
                                        <p:tgtEl>
                                          <p:spTgt spid="60"/>
                                        </p:tgtEl>
                                        <p:attrNameLst>
                                          <p:attrName>ppt_h</p:attrName>
                                        </p:attrNameLst>
                                      </p:cBhvr>
                                      <p:tavLst>
                                        <p:tav tm="0">
                                          <p:val>
                                            <p:fltVal val="0"/>
                                          </p:val>
                                        </p:tav>
                                        <p:tav tm="100000">
                                          <p:val>
                                            <p:strVal val="#ppt_h"/>
                                          </p:val>
                                        </p:tav>
                                      </p:tavLst>
                                    </p:anim>
                                    <p:animEffect transition="in" filter="fade">
                                      <p:cBhvr>
                                        <p:cTn id="104" dur="500"/>
                                        <p:tgtEl>
                                          <p:spTgt spid="60"/>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28"/>
                                        </p:tgtEl>
                                        <p:attrNameLst>
                                          <p:attrName>style.visibility</p:attrName>
                                        </p:attrNameLst>
                                      </p:cBhvr>
                                      <p:to>
                                        <p:strVal val="visible"/>
                                      </p:to>
                                    </p:set>
                                    <p:anim calcmode="lin" valueType="num">
                                      <p:cBhvr>
                                        <p:cTn id="107" dur="500" fill="hold"/>
                                        <p:tgtEl>
                                          <p:spTgt spid="128"/>
                                        </p:tgtEl>
                                        <p:attrNameLst>
                                          <p:attrName>ppt_w</p:attrName>
                                        </p:attrNameLst>
                                      </p:cBhvr>
                                      <p:tavLst>
                                        <p:tav tm="0">
                                          <p:val>
                                            <p:fltVal val="0"/>
                                          </p:val>
                                        </p:tav>
                                        <p:tav tm="100000">
                                          <p:val>
                                            <p:strVal val="#ppt_w"/>
                                          </p:val>
                                        </p:tav>
                                      </p:tavLst>
                                    </p:anim>
                                    <p:anim calcmode="lin" valueType="num">
                                      <p:cBhvr>
                                        <p:cTn id="108" dur="500" fill="hold"/>
                                        <p:tgtEl>
                                          <p:spTgt spid="128"/>
                                        </p:tgtEl>
                                        <p:attrNameLst>
                                          <p:attrName>ppt_h</p:attrName>
                                        </p:attrNameLst>
                                      </p:cBhvr>
                                      <p:tavLst>
                                        <p:tav tm="0">
                                          <p:val>
                                            <p:fltVal val="0"/>
                                          </p:val>
                                        </p:tav>
                                        <p:tav tm="100000">
                                          <p:val>
                                            <p:strVal val="#ppt_h"/>
                                          </p:val>
                                        </p:tav>
                                      </p:tavLst>
                                    </p:anim>
                                    <p:animEffect transition="in" filter="fade">
                                      <p:cBhvr>
                                        <p:cTn id="109" dur="500"/>
                                        <p:tgtEl>
                                          <p:spTgt spid="128"/>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1" nodeType="clickEffect">
                                  <p:stCondLst>
                                    <p:cond delay="0"/>
                                  </p:stCondLst>
                                  <p:childTnLst>
                                    <p:set>
                                      <p:cBhvr>
                                        <p:cTn id="113" dur="1" fill="hold">
                                          <p:stCondLst>
                                            <p:cond delay="0"/>
                                          </p:stCondLst>
                                        </p:cTn>
                                        <p:tgtEl>
                                          <p:spTgt spid="53">
                                            <p:txEl>
                                              <p:pRg st="1" end="1"/>
                                            </p:txEl>
                                          </p:spTgt>
                                        </p:tgtEl>
                                        <p:attrNameLst>
                                          <p:attrName>style.visibility</p:attrName>
                                        </p:attrNameLst>
                                      </p:cBhvr>
                                      <p:to>
                                        <p:strVal val="visible"/>
                                      </p:to>
                                    </p:set>
                                  </p:childTnLst>
                                </p:cTn>
                              </p:par>
                              <p:par>
                                <p:cTn id="114" presetID="3" presetClass="emph" presetSubtype="2" fill="hold" grpId="0" nodeType="withEffect">
                                  <p:stCondLst>
                                    <p:cond delay="0"/>
                                  </p:stCondLst>
                                  <p:childTnLst>
                                    <p:animClr clrSpc="rgb" dir="cw">
                                      <p:cBhvr override="childStyle">
                                        <p:cTn id="115" dur="2000" fill="hold"/>
                                        <p:tgtEl>
                                          <p:spTgt spid="53">
                                            <p:txEl>
                                              <p:pRg st="1" end="1"/>
                                            </p:txEl>
                                          </p:spTgt>
                                        </p:tgtEl>
                                        <p:attrNameLst>
                                          <p:attrName>style.color</p:attrName>
                                        </p:attrNameLst>
                                      </p:cBhvr>
                                      <p:to>
                                        <a:srgbClr val="073B4C"/>
                                      </p:to>
                                    </p:animClr>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1" nodeType="clickEffect">
                                  <p:stCondLst>
                                    <p:cond delay="0"/>
                                  </p:stCondLst>
                                  <p:childTnLst>
                                    <p:set>
                                      <p:cBhvr>
                                        <p:cTn id="119" dur="1" fill="hold">
                                          <p:stCondLst>
                                            <p:cond delay="0"/>
                                          </p:stCondLst>
                                        </p:cTn>
                                        <p:tgtEl>
                                          <p:spTgt spid="53">
                                            <p:txEl>
                                              <p:pRg st="2" end="2"/>
                                            </p:txEl>
                                          </p:spTgt>
                                        </p:tgtEl>
                                        <p:attrNameLst>
                                          <p:attrName>style.visibility</p:attrName>
                                        </p:attrNameLst>
                                      </p:cBhvr>
                                      <p:to>
                                        <p:strVal val="visible"/>
                                      </p:to>
                                    </p:set>
                                  </p:childTnLst>
                                </p:cTn>
                              </p:par>
                              <p:par>
                                <p:cTn id="120" presetID="3" presetClass="emph" presetSubtype="2" fill="hold" grpId="0" nodeType="withEffect">
                                  <p:stCondLst>
                                    <p:cond delay="0"/>
                                  </p:stCondLst>
                                  <p:childTnLst>
                                    <p:animClr clrSpc="rgb" dir="cw">
                                      <p:cBhvr override="childStyle">
                                        <p:cTn id="121" dur="2000" fill="hold"/>
                                        <p:tgtEl>
                                          <p:spTgt spid="53">
                                            <p:txEl>
                                              <p:pRg st="2" end="2"/>
                                            </p:txEl>
                                          </p:spTgt>
                                        </p:tgtEl>
                                        <p:attrNameLst>
                                          <p:attrName>style.color</p:attrName>
                                        </p:attrNameLst>
                                      </p:cBhvr>
                                      <p:to>
                                        <a:srgbClr val="073B4C"/>
                                      </p:to>
                                    </p:animClr>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32"/>
                                        </p:tgtEl>
                                        <p:attrNameLst>
                                          <p:attrName>style.visibility</p:attrName>
                                        </p:attrNameLst>
                                      </p:cBhvr>
                                      <p:to>
                                        <p:strVal val="visible"/>
                                      </p:to>
                                    </p:set>
                                    <p:animEffect transition="in" filter="wipe(left)">
                                      <p:cBhvr>
                                        <p:cTn id="126" dur="750"/>
                                        <p:tgtEl>
                                          <p:spTgt spid="132"/>
                                        </p:tgtEl>
                                      </p:cBhvr>
                                    </p:animEffect>
                                  </p:childTnLst>
                                </p:cTn>
                              </p:par>
                              <p:par>
                                <p:cTn id="127" presetID="19" presetClass="emph" presetSubtype="0" fill="hold" grpId="1" nodeType="withEffect">
                                  <p:stCondLst>
                                    <p:cond delay="0"/>
                                  </p:stCondLst>
                                  <p:childTnLst>
                                    <p:animClr clrSpc="rgb" dir="cw">
                                      <p:cBhvr override="childStyle">
                                        <p:cTn id="128" dur="750" fill="hold"/>
                                        <p:tgtEl>
                                          <p:spTgt spid="132"/>
                                        </p:tgtEl>
                                        <p:attrNameLst>
                                          <p:attrName>style.color</p:attrName>
                                        </p:attrNameLst>
                                      </p:cBhvr>
                                      <p:to>
                                        <a:srgbClr val="FFD166"/>
                                      </p:to>
                                    </p:animClr>
                                    <p:animClr clrSpc="rgb" dir="cw">
                                      <p:cBhvr>
                                        <p:cTn id="129" dur="750" fill="hold"/>
                                        <p:tgtEl>
                                          <p:spTgt spid="132"/>
                                        </p:tgtEl>
                                        <p:attrNameLst>
                                          <p:attrName>fillcolor</p:attrName>
                                        </p:attrNameLst>
                                      </p:cBhvr>
                                      <p:to>
                                        <a:srgbClr val="FFD166"/>
                                      </p:to>
                                    </p:animClr>
                                    <p:set>
                                      <p:cBhvr>
                                        <p:cTn id="130" dur="750" fill="hold"/>
                                        <p:tgtEl>
                                          <p:spTgt spid="132"/>
                                        </p:tgtEl>
                                        <p:attrNameLst>
                                          <p:attrName>fill.type</p:attrName>
                                        </p:attrNameLst>
                                      </p:cBhvr>
                                      <p:to>
                                        <p:strVal val="solid"/>
                                      </p:to>
                                    </p:set>
                                    <p:set>
                                      <p:cBhvr>
                                        <p:cTn id="131" dur="750" fill="hold"/>
                                        <p:tgtEl>
                                          <p:spTgt spid="132"/>
                                        </p:tgtEl>
                                        <p:attrNameLst>
                                          <p:attrName>fill.on</p:attrName>
                                        </p:attrNameLst>
                                      </p:cBhvr>
                                      <p:to>
                                        <p:strVal val="true"/>
                                      </p:to>
                                    </p:set>
                                  </p:childTnLst>
                                </p:cTn>
                              </p:par>
                              <p:par>
                                <p:cTn id="132" presetID="22" presetClass="entr" presetSubtype="8" fill="hold" grpId="1" nodeType="withEffect">
                                  <p:stCondLst>
                                    <p:cond delay="0"/>
                                  </p:stCondLst>
                                  <p:childTnLst>
                                    <p:set>
                                      <p:cBhvr>
                                        <p:cTn id="133" dur="1" fill="hold">
                                          <p:stCondLst>
                                            <p:cond delay="0"/>
                                          </p:stCondLst>
                                        </p:cTn>
                                        <p:tgtEl>
                                          <p:spTgt spid="136">
                                            <p:txEl>
                                              <p:pRg st="0" end="0"/>
                                            </p:txEl>
                                          </p:spTgt>
                                        </p:tgtEl>
                                        <p:attrNameLst>
                                          <p:attrName>style.visibility</p:attrName>
                                        </p:attrNameLst>
                                      </p:cBhvr>
                                      <p:to>
                                        <p:strVal val="visible"/>
                                      </p:to>
                                    </p:set>
                                    <p:animEffect transition="in" filter="wipe(left)">
                                      <p:cBhvr>
                                        <p:cTn id="134" dur="1000"/>
                                        <p:tgtEl>
                                          <p:spTgt spid="136">
                                            <p:txEl>
                                              <p:pRg st="0" end="0"/>
                                            </p:txEl>
                                          </p:spTgt>
                                        </p:tgtEl>
                                      </p:cBhvr>
                                    </p:animEffect>
                                  </p:childTnLst>
                                </p:cTn>
                              </p:par>
                              <p:par>
                                <p:cTn id="135" presetID="3" presetClass="emph" presetSubtype="2" fill="hold" grpId="0" nodeType="withEffect">
                                  <p:stCondLst>
                                    <p:cond delay="0"/>
                                  </p:stCondLst>
                                  <p:childTnLst>
                                    <p:animClr clrSpc="rgb" dir="cw">
                                      <p:cBhvr override="childStyle">
                                        <p:cTn id="136" dur="2000" fill="hold"/>
                                        <p:tgtEl>
                                          <p:spTgt spid="136">
                                            <p:txEl>
                                              <p:pRg st="0" end="0"/>
                                            </p:txEl>
                                          </p:spTgt>
                                        </p:tgtEl>
                                        <p:attrNameLst>
                                          <p:attrName>style.color</p:attrName>
                                        </p:attrNameLst>
                                      </p:cBhvr>
                                      <p:to>
                                        <a:srgbClr val="073B4C"/>
                                      </p:to>
                                    </p:animClr>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3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3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35"/>
                                        </p:tgtEl>
                                        <p:attrNameLst>
                                          <p:attrName>style.visibility</p:attrName>
                                        </p:attrNameLst>
                                      </p:cBhvr>
                                      <p:to>
                                        <p:strVal val="visible"/>
                                      </p:to>
                                    </p:set>
                                  </p:childTnLst>
                                </p:cTn>
                              </p:par>
                              <p:par>
                                <p:cTn id="149" presetID="1" presetClass="entr" presetSubtype="0" fill="hold" grpId="1" nodeType="withEffect">
                                  <p:stCondLst>
                                    <p:cond delay="0"/>
                                  </p:stCondLst>
                                  <p:childTnLst>
                                    <p:set>
                                      <p:cBhvr>
                                        <p:cTn id="150" dur="1" fill="hold">
                                          <p:stCondLst>
                                            <p:cond delay="0"/>
                                          </p:stCondLst>
                                        </p:cTn>
                                        <p:tgtEl>
                                          <p:spTgt spid="137">
                                            <p:txEl>
                                              <p:pRg st="0" end="0"/>
                                            </p:txEl>
                                          </p:spTgt>
                                        </p:tgtEl>
                                        <p:attrNameLst>
                                          <p:attrName>style.visibility</p:attrName>
                                        </p:attrNameLst>
                                      </p:cBhvr>
                                      <p:to>
                                        <p:strVal val="visible"/>
                                      </p:to>
                                    </p:set>
                                  </p:childTnLst>
                                </p:cTn>
                              </p:par>
                              <p:par>
                                <p:cTn id="151" presetID="3" presetClass="emph" presetSubtype="2" fill="hold" grpId="0" nodeType="withEffect">
                                  <p:stCondLst>
                                    <p:cond delay="0"/>
                                  </p:stCondLst>
                                  <p:childTnLst>
                                    <p:animClr clrSpc="rgb" dir="cw">
                                      <p:cBhvr override="childStyle">
                                        <p:cTn id="152" dur="2000" fill="hold"/>
                                        <p:tgtEl>
                                          <p:spTgt spid="137">
                                            <p:txEl>
                                              <p:pRg st="0" end="0"/>
                                            </p:txEl>
                                          </p:spTgt>
                                        </p:tgtEl>
                                        <p:attrNameLst>
                                          <p:attrName>style.color</p:attrName>
                                        </p:attrNameLst>
                                      </p:cBhvr>
                                      <p:to>
                                        <a:srgbClr val="073B4C"/>
                                      </p:to>
                                    </p:animClr>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nodeType="clickEffect">
                                  <p:stCondLst>
                                    <p:cond delay="0"/>
                                  </p:stCondLst>
                                  <p:childTnLst>
                                    <p:set>
                                      <p:cBhvr>
                                        <p:cTn id="156" dur="1" fill="hold">
                                          <p:stCondLst>
                                            <p:cond delay="0"/>
                                          </p:stCondLst>
                                        </p:cTn>
                                        <p:tgtEl>
                                          <p:spTgt spid="138"/>
                                        </p:tgtEl>
                                        <p:attrNameLst>
                                          <p:attrName>style.visibility</p:attrName>
                                        </p:attrNameLst>
                                      </p:cBhvr>
                                      <p:to>
                                        <p:strVal val="visible"/>
                                      </p:to>
                                    </p:set>
                                    <p:animEffect transition="in" filter="wipe(up)">
                                      <p:cBhvr>
                                        <p:cTn id="157" dur="2000"/>
                                        <p:tgtEl>
                                          <p:spTgt spid="138"/>
                                        </p:tgtEl>
                                      </p:cBhvr>
                                    </p:animEffect>
                                  </p:childTnLst>
                                </p:cTn>
                              </p:par>
                              <p:par>
                                <p:cTn id="158" presetID="7" presetClass="emph" presetSubtype="2" fill="hold" nodeType="withEffect">
                                  <p:stCondLst>
                                    <p:cond delay="0"/>
                                  </p:stCondLst>
                                  <p:childTnLst>
                                    <p:animClr clrSpc="rgb" dir="cw">
                                      <p:cBhvr>
                                        <p:cTn id="159" dur="2000" fill="hold"/>
                                        <p:tgtEl>
                                          <p:spTgt spid="138"/>
                                        </p:tgtEl>
                                        <p:attrNameLst>
                                          <p:attrName>stroke.color</p:attrName>
                                        </p:attrNameLst>
                                      </p:cBhvr>
                                      <p:to>
                                        <a:srgbClr val="FFC8DD"/>
                                      </p:to>
                                    </p:animClr>
                                    <p:set>
                                      <p:cBhvr>
                                        <p:cTn id="160" dur="2000" fill="hold"/>
                                        <p:tgtEl>
                                          <p:spTgt spid="138"/>
                                        </p:tgtEl>
                                        <p:attrNameLst>
                                          <p:attrName>stroke.on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1" nodeType="clickEffect">
                                  <p:stCondLst>
                                    <p:cond delay="0"/>
                                  </p:stCondLst>
                                  <p:childTnLst>
                                    <p:set>
                                      <p:cBhvr>
                                        <p:cTn id="164" dur="1" fill="hold">
                                          <p:stCondLst>
                                            <p:cond delay="0"/>
                                          </p:stCondLst>
                                        </p:cTn>
                                        <p:tgtEl>
                                          <p:spTgt spid="139"/>
                                        </p:tgtEl>
                                        <p:attrNameLst>
                                          <p:attrName>style.visibility</p:attrName>
                                        </p:attrNameLst>
                                      </p:cBhvr>
                                      <p:to>
                                        <p:strVal val="visible"/>
                                      </p:to>
                                    </p:set>
                                  </p:childTnLst>
                                </p:cTn>
                              </p:par>
                            </p:childTnLst>
                          </p:cTn>
                        </p:par>
                        <p:par>
                          <p:cTn id="165" fill="hold">
                            <p:stCondLst>
                              <p:cond delay="0"/>
                            </p:stCondLst>
                            <p:childTnLst>
                              <p:par>
                                <p:cTn id="166" presetID="19" presetClass="emph" presetSubtype="0" fill="hold" grpId="0" nodeType="afterEffect">
                                  <p:stCondLst>
                                    <p:cond delay="0"/>
                                  </p:stCondLst>
                                  <p:childTnLst>
                                    <p:animClr clrSpc="rgb" dir="cw">
                                      <p:cBhvr override="childStyle">
                                        <p:cTn id="167" dur="500" fill="hold"/>
                                        <p:tgtEl>
                                          <p:spTgt spid="139"/>
                                        </p:tgtEl>
                                        <p:attrNameLst>
                                          <p:attrName>style.color</p:attrName>
                                        </p:attrNameLst>
                                      </p:cBhvr>
                                      <p:to>
                                        <a:srgbClr val="FFC8DD"/>
                                      </p:to>
                                    </p:animClr>
                                    <p:animClr clrSpc="rgb" dir="cw">
                                      <p:cBhvr>
                                        <p:cTn id="168" dur="500" fill="hold"/>
                                        <p:tgtEl>
                                          <p:spTgt spid="139"/>
                                        </p:tgtEl>
                                        <p:attrNameLst>
                                          <p:attrName>fillcolor</p:attrName>
                                        </p:attrNameLst>
                                      </p:cBhvr>
                                      <p:to>
                                        <a:srgbClr val="FFC8DD"/>
                                      </p:to>
                                    </p:animClr>
                                    <p:set>
                                      <p:cBhvr>
                                        <p:cTn id="169" dur="500" fill="hold"/>
                                        <p:tgtEl>
                                          <p:spTgt spid="139"/>
                                        </p:tgtEl>
                                        <p:attrNameLst>
                                          <p:attrName>fill.type</p:attrName>
                                        </p:attrNameLst>
                                      </p:cBhvr>
                                      <p:to>
                                        <p:strVal val="solid"/>
                                      </p:to>
                                    </p:set>
                                    <p:set>
                                      <p:cBhvr>
                                        <p:cTn id="170" dur="500" fill="hold"/>
                                        <p:tgtEl>
                                          <p:spTgt spid="139"/>
                                        </p:tgtEl>
                                        <p:attrNameLst>
                                          <p:attrName>fill.on</p:attrName>
                                        </p:attrNameLst>
                                      </p:cBhvr>
                                      <p:to>
                                        <p:strVal val="true"/>
                                      </p:to>
                                    </p:set>
                                  </p:childTnLst>
                                </p:cTn>
                              </p:par>
                              <p:par>
                                <p:cTn id="171" presetID="1" presetClass="entr" presetSubtype="0" fill="hold" grpId="1" nodeType="withEffect">
                                  <p:stCondLst>
                                    <p:cond delay="0"/>
                                  </p:stCondLst>
                                  <p:childTnLst>
                                    <p:set>
                                      <p:cBhvr>
                                        <p:cTn id="172" dur="1" fill="hold">
                                          <p:stCondLst>
                                            <p:cond delay="0"/>
                                          </p:stCondLst>
                                        </p:cTn>
                                        <p:tgtEl>
                                          <p:spTgt spid="140">
                                            <p:txEl>
                                              <p:pRg st="0" end="0"/>
                                            </p:txEl>
                                          </p:spTgt>
                                        </p:tgtEl>
                                        <p:attrNameLst>
                                          <p:attrName>style.visibility</p:attrName>
                                        </p:attrNameLst>
                                      </p:cBhvr>
                                      <p:to>
                                        <p:strVal val="visible"/>
                                      </p:to>
                                    </p:set>
                                  </p:childTnLst>
                                </p:cTn>
                              </p:par>
                              <p:par>
                                <p:cTn id="173" presetID="3" presetClass="emph" presetSubtype="2" fill="hold" grpId="0" nodeType="withEffect">
                                  <p:stCondLst>
                                    <p:cond delay="0"/>
                                  </p:stCondLst>
                                  <p:childTnLst>
                                    <p:animClr clrSpc="rgb" dir="cw">
                                      <p:cBhvr override="childStyle">
                                        <p:cTn id="174" dur="2000" fill="hold"/>
                                        <p:tgtEl>
                                          <p:spTgt spid="140">
                                            <p:txEl>
                                              <p:pRg st="0" end="0"/>
                                            </p:txEl>
                                          </p:spTgt>
                                        </p:tgtEl>
                                        <p:attrNameLst>
                                          <p:attrName>style.color</p:attrName>
                                        </p:attrNameLst>
                                      </p:cBhvr>
                                      <p:to>
                                        <a:srgbClr val="073B4C"/>
                                      </p:to>
                                    </p:animClr>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1" nodeType="clickEffect">
                                  <p:stCondLst>
                                    <p:cond delay="0"/>
                                  </p:stCondLst>
                                  <p:childTnLst>
                                    <p:set>
                                      <p:cBhvr>
                                        <p:cTn id="178" dur="1" fill="hold">
                                          <p:stCondLst>
                                            <p:cond delay="0"/>
                                          </p:stCondLst>
                                        </p:cTn>
                                        <p:tgtEl>
                                          <p:spTgt spid="140">
                                            <p:txEl>
                                              <p:pRg st="1" end="1"/>
                                            </p:txEl>
                                          </p:spTgt>
                                        </p:tgtEl>
                                        <p:attrNameLst>
                                          <p:attrName>style.visibility</p:attrName>
                                        </p:attrNameLst>
                                      </p:cBhvr>
                                      <p:to>
                                        <p:strVal val="visible"/>
                                      </p:to>
                                    </p:set>
                                  </p:childTnLst>
                                </p:cTn>
                              </p:par>
                              <p:par>
                                <p:cTn id="179" presetID="3" presetClass="emph" presetSubtype="2" fill="hold" grpId="0" nodeType="withEffect">
                                  <p:stCondLst>
                                    <p:cond delay="0"/>
                                  </p:stCondLst>
                                  <p:childTnLst>
                                    <p:animClr clrSpc="rgb" dir="cw">
                                      <p:cBhvr override="childStyle">
                                        <p:cTn id="180" dur="2000" fill="hold"/>
                                        <p:tgtEl>
                                          <p:spTgt spid="140">
                                            <p:txEl>
                                              <p:pRg st="1" end="1"/>
                                            </p:txEl>
                                          </p:spTgt>
                                        </p:tgtEl>
                                        <p:attrNameLst>
                                          <p:attrName>style.color</p:attrName>
                                        </p:attrNameLst>
                                      </p:cBhvr>
                                      <p:to>
                                        <a:srgbClr val="073B4C"/>
                                      </p:to>
                                    </p:animClr>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144"/>
                                        </p:tgtEl>
                                        <p:attrNameLst>
                                          <p:attrName>style.visibility</p:attrName>
                                        </p:attrNameLst>
                                      </p:cBhvr>
                                      <p:to>
                                        <p:strVal val="visible"/>
                                      </p:to>
                                    </p:set>
                                    <p:animEffect transition="in" filter="wipe(left)">
                                      <p:cBhvr>
                                        <p:cTn id="185" dur="750"/>
                                        <p:tgtEl>
                                          <p:spTgt spid="144"/>
                                        </p:tgtEl>
                                      </p:cBhvr>
                                    </p:animEffect>
                                  </p:childTnLst>
                                </p:cTn>
                              </p:par>
                              <p:par>
                                <p:cTn id="186" presetID="19" presetClass="emph" presetSubtype="0" fill="hold" grpId="1" nodeType="withEffect">
                                  <p:stCondLst>
                                    <p:cond delay="0"/>
                                  </p:stCondLst>
                                  <p:childTnLst>
                                    <p:animClr clrSpc="rgb" dir="cw">
                                      <p:cBhvr override="childStyle">
                                        <p:cTn id="187" dur="750" fill="hold"/>
                                        <p:tgtEl>
                                          <p:spTgt spid="144"/>
                                        </p:tgtEl>
                                        <p:attrNameLst>
                                          <p:attrName>style.color</p:attrName>
                                        </p:attrNameLst>
                                      </p:cBhvr>
                                      <p:to>
                                        <a:srgbClr val="FFD166"/>
                                      </p:to>
                                    </p:animClr>
                                    <p:animClr clrSpc="rgb" dir="cw">
                                      <p:cBhvr>
                                        <p:cTn id="188" dur="750" fill="hold"/>
                                        <p:tgtEl>
                                          <p:spTgt spid="144"/>
                                        </p:tgtEl>
                                        <p:attrNameLst>
                                          <p:attrName>fillcolor</p:attrName>
                                        </p:attrNameLst>
                                      </p:cBhvr>
                                      <p:to>
                                        <a:srgbClr val="FFD166"/>
                                      </p:to>
                                    </p:animClr>
                                    <p:set>
                                      <p:cBhvr>
                                        <p:cTn id="189" dur="750" fill="hold"/>
                                        <p:tgtEl>
                                          <p:spTgt spid="144"/>
                                        </p:tgtEl>
                                        <p:attrNameLst>
                                          <p:attrName>fill.type</p:attrName>
                                        </p:attrNameLst>
                                      </p:cBhvr>
                                      <p:to>
                                        <p:strVal val="solid"/>
                                      </p:to>
                                    </p:set>
                                    <p:set>
                                      <p:cBhvr>
                                        <p:cTn id="190" dur="750" fill="hold"/>
                                        <p:tgtEl>
                                          <p:spTgt spid="144"/>
                                        </p:tgtEl>
                                        <p:attrNameLst>
                                          <p:attrName>fill.on</p:attrName>
                                        </p:attrNameLst>
                                      </p:cBhvr>
                                      <p:to>
                                        <p:strVal val="true"/>
                                      </p:to>
                                    </p:set>
                                  </p:childTnLst>
                                </p:cTn>
                              </p:par>
                              <p:par>
                                <p:cTn id="191" presetID="22" presetClass="entr" presetSubtype="8" fill="hold" grpId="1" nodeType="withEffect">
                                  <p:stCondLst>
                                    <p:cond delay="0"/>
                                  </p:stCondLst>
                                  <p:childTnLst>
                                    <p:set>
                                      <p:cBhvr>
                                        <p:cTn id="192" dur="1" fill="hold">
                                          <p:stCondLst>
                                            <p:cond delay="0"/>
                                          </p:stCondLst>
                                        </p:cTn>
                                        <p:tgtEl>
                                          <p:spTgt spid="145">
                                            <p:txEl>
                                              <p:pRg st="0" end="0"/>
                                            </p:txEl>
                                          </p:spTgt>
                                        </p:tgtEl>
                                        <p:attrNameLst>
                                          <p:attrName>style.visibility</p:attrName>
                                        </p:attrNameLst>
                                      </p:cBhvr>
                                      <p:to>
                                        <p:strVal val="visible"/>
                                      </p:to>
                                    </p:set>
                                    <p:animEffect transition="in" filter="wipe(left)">
                                      <p:cBhvr>
                                        <p:cTn id="193" dur="1000"/>
                                        <p:tgtEl>
                                          <p:spTgt spid="145">
                                            <p:txEl>
                                              <p:pRg st="0" end="0"/>
                                            </p:txEl>
                                          </p:spTgt>
                                        </p:tgtEl>
                                      </p:cBhvr>
                                    </p:animEffect>
                                  </p:childTnLst>
                                </p:cTn>
                              </p:par>
                              <p:par>
                                <p:cTn id="194" presetID="3" presetClass="emph" presetSubtype="2" fill="hold" grpId="0" nodeType="withEffect">
                                  <p:stCondLst>
                                    <p:cond delay="0"/>
                                  </p:stCondLst>
                                  <p:childTnLst>
                                    <p:animClr clrSpc="rgb" dir="cw">
                                      <p:cBhvr override="childStyle">
                                        <p:cTn id="195" dur="2000" fill="hold"/>
                                        <p:tgtEl>
                                          <p:spTgt spid="145">
                                            <p:txEl>
                                              <p:pRg st="0" end="0"/>
                                            </p:txEl>
                                          </p:spTgt>
                                        </p:tgtEl>
                                        <p:attrNameLst>
                                          <p:attrName>style.color</p:attrName>
                                        </p:attrNameLst>
                                      </p:cBhvr>
                                      <p:to>
                                        <a:srgbClr val="073B4C"/>
                                      </p:to>
                                    </p:animClr>
                                  </p:childTnLst>
                                </p:cTn>
                              </p:par>
                            </p:childTnLst>
                          </p:cTn>
                        </p:par>
                        <p:par>
                          <p:cTn id="196" fill="hold">
                            <p:stCondLst>
                              <p:cond delay="2000"/>
                            </p:stCondLst>
                            <p:childTnLst>
                              <p:par>
                                <p:cTn id="197" presetID="1" presetClass="entr" presetSubtype="0" fill="hold" grpId="0" nodeType="afterEffect">
                                  <p:stCondLst>
                                    <p:cond delay="0"/>
                                  </p:stCondLst>
                                  <p:childTnLst>
                                    <p:set>
                                      <p:cBhvr>
                                        <p:cTn id="198" dur="1" fill="hold">
                                          <p:stCondLst>
                                            <p:cond delay="0"/>
                                          </p:stCondLst>
                                        </p:cTn>
                                        <p:tgtEl>
                                          <p:spTgt spid="146"/>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149"/>
                                        </p:tgtEl>
                                        <p:attrNameLst>
                                          <p:attrName>style.visibility</p:attrName>
                                        </p:attrNameLst>
                                      </p:cBhvr>
                                      <p:to>
                                        <p:strVal val="visible"/>
                                      </p:to>
                                    </p:set>
                                    <p:animEffect transition="in" filter="wipe(down)">
                                      <p:cBhvr>
                                        <p:cTn id="203" dur="500"/>
                                        <p:tgtEl>
                                          <p:spTgt spid="149"/>
                                        </p:tgtEl>
                                      </p:cBhvr>
                                    </p:animEffect>
                                  </p:childTnLst>
                                </p:cTn>
                              </p:par>
                              <p:par>
                                <p:cTn id="204" presetID="1" presetClass="entr" presetSubtype="0" fill="hold" grpId="1" nodeType="withEffect">
                                  <p:stCondLst>
                                    <p:cond delay="0"/>
                                  </p:stCondLst>
                                  <p:childTnLst>
                                    <p:set>
                                      <p:cBhvr>
                                        <p:cTn id="205" dur="1" fill="hold">
                                          <p:stCondLst>
                                            <p:cond delay="0"/>
                                          </p:stCondLst>
                                        </p:cTn>
                                        <p:tgtEl>
                                          <p:spTgt spid="152">
                                            <p:txEl>
                                              <p:pRg st="0" end="0"/>
                                            </p:txEl>
                                          </p:spTgt>
                                        </p:tgtEl>
                                        <p:attrNameLst>
                                          <p:attrName>style.visibility</p:attrName>
                                        </p:attrNameLst>
                                      </p:cBhvr>
                                      <p:to>
                                        <p:strVal val="visible"/>
                                      </p:to>
                                    </p:set>
                                  </p:childTnLst>
                                </p:cTn>
                              </p:par>
                              <p:par>
                                <p:cTn id="206" presetID="3" presetClass="emph" presetSubtype="2" fill="hold" grpId="0" nodeType="withEffect">
                                  <p:stCondLst>
                                    <p:cond delay="0"/>
                                  </p:stCondLst>
                                  <p:childTnLst>
                                    <p:animClr clrSpc="rgb" dir="cw">
                                      <p:cBhvr override="childStyle">
                                        <p:cTn id="207" dur="2000" fill="hold"/>
                                        <p:tgtEl>
                                          <p:spTgt spid="152">
                                            <p:txEl>
                                              <p:pRg st="0" end="0"/>
                                            </p:txEl>
                                          </p:spTgt>
                                        </p:tgtEl>
                                        <p:attrNameLst>
                                          <p:attrName>style.color</p:attrName>
                                        </p:attrNameLst>
                                      </p:cBhvr>
                                      <p:to>
                                        <a:srgbClr val="073B4C"/>
                                      </p:to>
                                    </p:animClr>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151"/>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2" fill="hold" grpId="0" nodeType="clickEffect">
                                  <p:stCondLst>
                                    <p:cond delay="0"/>
                                  </p:stCondLst>
                                  <p:childTnLst>
                                    <p:set>
                                      <p:cBhvr>
                                        <p:cTn id="215" dur="1" fill="hold">
                                          <p:stCondLst>
                                            <p:cond delay="0"/>
                                          </p:stCondLst>
                                        </p:cTn>
                                        <p:tgtEl>
                                          <p:spTgt spid="10"/>
                                        </p:tgtEl>
                                        <p:attrNameLst>
                                          <p:attrName>style.visibility</p:attrName>
                                        </p:attrNameLst>
                                      </p:cBhvr>
                                      <p:to>
                                        <p:strVal val="visible"/>
                                      </p:to>
                                    </p:set>
                                    <p:animEffect transition="in" filter="wipe(right)">
                                      <p:cBhvr>
                                        <p:cTn id="216" dur="750"/>
                                        <p:tgtEl>
                                          <p:spTgt spid="10"/>
                                        </p:tgtEl>
                                      </p:cBhvr>
                                    </p:animEffec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154">
                                            <p:txEl>
                                              <p:pRg st="0" end="0"/>
                                            </p:txEl>
                                          </p:spTgt>
                                        </p:tgtEl>
                                        <p:attrNameLst>
                                          <p:attrName>style.visibility</p:attrName>
                                        </p:attrNameLst>
                                      </p:cBhvr>
                                      <p:to>
                                        <p:strVal val="visible"/>
                                      </p:to>
                                    </p:set>
                                  </p:childTnLst>
                                </p:cTn>
                              </p:par>
                              <p:par>
                                <p:cTn id="221" presetID="19" presetClass="emph" presetSubtype="0" fill="hold" grpId="1" nodeType="withEffect">
                                  <p:stCondLst>
                                    <p:cond delay="0"/>
                                  </p:stCondLst>
                                  <p:childTnLst>
                                    <p:animClr clrSpc="rgb" dir="cw">
                                      <p:cBhvr override="childStyle">
                                        <p:cTn id="222" dur="750" fill="hold"/>
                                        <p:tgtEl>
                                          <p:spTgt spid="10"/>
                                        </p:tgtEl>
                                        <p:attrNameLst>
                                          <p:attrName>style.color</p:attrName>
                                        </p:attrNameLst>
                                      </p:cBhvr>
                                      <p:to>
                                        <a:srgbClr val="FFD166"/>
                                      </p:to>
                                    </p:animClr>
                                    <p:animClr clrSpc="rgb" dir="cw">
                                      <p:cBhvr>
                                        <p:cTn id="223" dur="750" fill="hold"/>
                                        <p:tgtEl>
                                          <p:spTgt spid="10"/>
                                        </p:tgtEl>
                                        <p:attrNameLst>
                                          <p:attrName>fillcolor</p:attrName>
                                        </p:attrNameLst>
                                      </p:cBhvr>
                                      <p:to>
                                        <a:srgbClr val="FFD166"/>
                                      </p:to>
                                    </p:animClr>
                                    <p:set>
                                      <p:cBhvr>
                                        <p:cTn id="224" dur="750" fill="hold"/>
                                        <p:tgtEl>
                                          <p:spTgt spid="10"/>
                                        </p:tgtEl>
                                        <p:attrNameLst>
                                          <p:attrName>fill.type</p:attrName>
                                        </p:attrNameLst>
                                      </p:cBhvr>
                                      <p:to>
                                        <p:strVal val="solid"/>
                                      </p:to>
                                    </p:set>
                                    <p:set>
                                      <p:cBhvr>
                                        <p:cTn id="225" dur="75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19" grpId="0" animBg="1"/>
      <p:bldP spid="19" grpId="1" animBg="1"/>
      <p:bldP spid="20" grpId="0" uiExpand="1" build="p"/>
      <p:bldP spid="20" grpId="1" build="p"/>
      <p:bldP spid="47" grpId="0" animBg="1"/>
      <p:bldP spid="47" grpId="1" animBg="1"/>
      <p:bldP spid="53" grpId="0" uiExpand="1" build="p"/>
      <p:bldP spid="53" grpId="1" uiExpand="1" build="p"/>
      <p:bldP spid="54" grpId="0" animBg="1"/>
      <p:bldP spid="56" grpId="0" animBg="1"/>
      <p:bldP spid="56" grpId="1" animBg="1"/>
      <p:bldP spid="58" grpId="0" animBg="1"/>
      <p:bldP spid="58" grpId="1" animBg="1"/>
      <p:bldP spid="60" grpId="0" animBg="1"/>
      <p:bldP spid="62" grpId="0" animBg="1"/>
      <p:bldP spid="128" grpId="0" animBg="1"/>
      <p:bldP spid="130" grpId="0" animBg="1"/>
      <p:bldP spid="131" grpId="0" animBg="1"/>
      <p:bldP spid="131" grpId="1" animBg="1"/>
      <p:bldP spid="132" grpId="0" animBg="1"/>
      <p:bldP spid="132" grpId="1" animBg="1"/>
      <p:bldP spid="133" grpId="0" animBg="1"/>
      <p:bldP spid="134" grpId="0" animBg="1"/>
      <p:bldP spid="135" grpId="0" animBg="1"/>
      <p:bldP spid="136" grpId="0" uiExpand="1" build="p"/>
      <p:bldP spid="136" grpId="1" build="p"/>
      <p:bldP spid="137" grpId="0" uiExpand="1" build="p"/>
      <p:bldP spid="137" grpId="1" build="p"/>
      <p:bldP spid="139" grpId="0" animBg="1"/>
      <p:bldP spid="139" grpId="1" animBg="1"/>
      <p:bldP spid="140" grpId="0" uiExpand="1" build="p"/>
      <p:bldP spid="140" grpId="1" uiExpand="1" build="p"/>
      <p:bldP spid="146" grpId="0" animBg="1"/>
      <p:bldP spid="151" grpId="0" animBg="1"/>
      <p:bldP spid="144" grpId="0" animBg="1"/>
      <p:bldP spid="144" grpId="1" animBg="1"/>
      <p:bldP spid="145" grpId="0" uiExpand="1" build="p"/>
      <p:bldP spid="145" grpId="1" build="p"/>
      <p:bldP spid="152" grpId="0" uiExpand="1" build="p"/>
      <p:bldP spid="152" grpId="1" build="p"/>
      <p:bldP spid="10"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7" name="Freeform: Shape 146">
            <a:extLst>
              <a:ext uri="{FF2B5EF4-FFF2-40B4-BE49-F238E27FC236}">
                <a16:creationId xmlns:a16="http://schemas.microsoft.com/office/drawing/2014/main" id="{CA4B3558-05E8-E30D-BC6B-395544916A5C}"/>
              </a:ext>
            </a:extLst>
          </p:cNvPr>
          <p:cNvSpPr/>
          <p:nvPr/>
        </p:nvSpPr>
        <p:spPr>
          <a:xfrm>
            <a:off x="4747111" y="435015"/>
            <a:ext cx="2694029" cy="1470264"/>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sp>
        <p:nvSpPr>
          <p:cNvPr id="141" name="TextBox 140">
            <a:extLst>
              <a:ext uri="{FF2B5EF4-FFF2-40B4-BE49-F238E27FC236}">
                <a16:creationId xmlns:a16="http://schemas.microsoft.com/office/drawing/2014/main" id="{DCF71D71-6BEE-99A2-F3D6-CDB9CB4D1444}"/>
              </a:ext>
            </a:extLst>
          </p:cNvPr>
          <p:cNvSpPr txBox="1"/>
          <p:nvPr/>
        </p:nvSpPr>
        <p:spPr>
          <a:xfrm>
            <a:off x="3935305" y="74359"/>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sp>
        <p:nvSpPr>
          <p:cNvPr id="142" name="TextBox 141">
            <a:extLst>
              <a:ext uri="{FF2B5EF4-FFF2-40B4-BE49-F238E27FC236}">
                <a16:creationId xmlns:a16="http://schemas.microsoft.com/office/drawing/2014/main" id="{2C6B2AE0-F7AD-1BA5-AFCE-EF2B554F5D2B}"/>
              </a:ext>
            </a:extLst>
          </p:cNvPr>
          <p:cNvSpPr txBox="1"/>
          <p:nvPr/>
        </p:nvSpPr>
        <p:spPr>
          <a:xfrm>
            <a:off x="1115437" y="6359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How Git works?</a:t>
            </a:r>
            <a:endParaRPr lang="en-IN" sz="3600" b="1" dirty="0">
              <a:ln>
                <a:solidFill>
                  <a:srgbClr val="DADADA"/>
                </a:solidFill>
              </a:ln>
              <a:solidFill>
                <a:schemeClr val="bg1">
                  <a:lumMod val="75000"/>
                </a:schemeClr>
              </a:solidFill>
              <a:latin typeface="Amasis MT Pro Black" panose="02040A04050005020304" pitchFamily="18" charset="0"/>
            </a:endParaRPr>
          </a:p>
        </p:txBody>
      </p:sp>
      <p:sp>
        <p:nvSpPr>
          <p:cNvPr id="4" name="TextBox 3">
            <a:extLst>
              <a:ext uri="{FF2B5EF4-FFF2-40B4-BE49-F238E27FC236}">
                <a16:creationId xmlns:a16="http://schemas.microsoft.com/office/drawing/2014/main" id="{BE4359AE-7386-E73A-3CCE-68B38C8843F7}"/>
              </a:ext>
            </a:extLst>
          </p:cNvPr>
          <p:cNvSpPr txBox="1"/>
          <p:nvPr/>
        </p:nvSpPr>
        <p:spPr>
          <a:xfrm>
            <a:off x="3732085" y="1569769"/>
            <a:ext cx="4920973" cy="369332"/>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b="1" dirty="0"/>
              <a:t>We are still working in local repository with Git</a:t>
            </a:r>
            <a:endParaRPr lang="en-IN" b="1" dirty="0"/>
          </a:p>
        </p:txBody>
      </p:sp>
      <p:pic>
        <p:nvPicPr>
          <p:cNvPr id="5" name="Picture 4">
            <a:extLst>
              <a:ext uri="{FF2B5EF4-FFF2-40B4-BE49-F238E27FC236}">
                <a16:creationId xmlns:a16="http://schemas.microsoft.com/office/drawing/2014/main" id="{93244D8D-9C10-7877-FF33-5E54119FC81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152774" y="1454879"/>
            <a:ext cx="560261" cy="560261"/>
          </a:xfrm>
          <a:prstGeom prst="rect">
            <a:avLst/>
          </a:prstGeom>
        </p:spPr>
      </p:pic>
      <p:sp>
        <p:nvSpPr>
          <p:cNvPr id="19" name="Oval 18">
            <a:extLst>
              <a:ext uri="{FF2B5EF4-FFF2-40B4-BE49-F238E27FC236}">
                <a16:creationId xmlns:a16="http://schemas.microsoft.com/office/drawing/2014/main" id="{3D819BE7-C4EA-F359-854C-D77D4F64353C}"/>
              </a:ext>
            </a:extLst>
          </p:cNvPr>
          <p:cNvSpPr>
            <a:spLocks noChangeAspect="1"/>
          </p:cNvSpPr>
          <p:nvPr/>
        </p:nvSpPr>
        <p:spPr>
          <a:xfrm>
            <a:off x="331391" y="201048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99AE4445-028F-96BE-0B52-3B5AA34FEF89}"/>
              </a:ext>
            </a:extLst>
          </p:cNvPr>
          <p:cNvSpPr txBox="1"/>
          <p:nvPr/>
        </p:nvSpPr>
        <p:spPr>
          <a:xfrm>
            <a:off x="758907" y="1994944"/>
            <a:ext cx="4216947" cy="5078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status</a:t>
            </a:r>
          </a:p>
          <a:p>
            <a:pPr lvl="0" fontAlgn="base"/>
            <a:r>
              <a:rPr lang="en-US" sz="1100" dirty="0"/>
              <a:t>lists the modified files in the workspace as well as the files in the index</a:t>
            </a:r>
            <a:endParaRPr lang="en-IN" sz="1100" dirty="0"/>
          </a:p>
        </p:txBody>
      </p:sp>
      <p:cxnSp>
        <p:nvCxnSpPr>
          <p:cNvPr id="46" name="Straight Connector 45">
            <a:extLst>
              <a:ext uri="{FF2B5EF4-FFF2-40B4-BE49-F238E27FC236}">
                <a16:creationId xmlns:a16="http://schemas.microsoft.com/office/drawing/2014/main" id="{F4DBF72C-CFE9-295E-2CE4-701D9EAFF0DA}"/>
              </a:ext>
            </a:extLst>
          </p:cNvPr>
          <p:cNvCxnSpPr>
            <a:cxnSpLocks/>
          </p:cNvCxnSpPr>
          <p:nvPr/>
        </p:nvCxnSpPr>
        <p:spPr>
          <a:xfrm rot="16200000">
            <a:off x="249913" y="2407630"/>
            <a:ext cx="432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318643E7-69D6-6508-8D97-C001C304F65C}"/>
              </a:ext>
            </a:extLst>
          </p:cNvPr>
          <p:cNvSpPr>
            <a:spLocks noChangeAspect="1"/>
          </p:cNvSpPr>
          <p:nvPr/>
        </p:nvSpPr>
        <p:spPr>
          <a:xfrm>
            <a:off x="331391" y="2627497"/>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extBox 52">
            <a:extLst>
              <a:ext uri="{FF2B5EF4-FFF2-40B4-BE49-F238E27FC236}">
                <a16:creationId xmlns:a16="http://schemas.microsoft.com/office/drawing/2014/main" id="{1E2BC36C-3B2D-A005-F967-405B889E13AE}"/>
              </a:ext>
            </a:extLst>
          </p:cNvPr>
          <p:cNvSpPr txBox="1"/>
          <p:nvPr/>
        </p:nvSpPr>
        <p:spPr>
          <a:xfrm>
            <a:off x="758907" y="2556919"/>
            <a:ext cx="4216947" cy="677108"/>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log –graph –decorate -all</a:t>
            </a:r>
          </a:p>
          <a:p>
            <a:pPr eaLnBrk="0" fontAlgn="base" hangingPunct="0">
              <a:spcBef>
                <a:spcPct val="0"/>
              </a:spcBef>
              <a:spcAft>
                <a:spcPct val="0"/>
              </a:spcAft>
            </a:pPr>
            <a:r>
              <a:rPr lang="en-US" sz="1100" dirty="0"/>
              <a:t>shows the history of the changes (i.e. commits) in the working directory</a:t>
            </a:r>
            <a:r>
              <a:rPr lang="en-US" sz="1100" dirty="0">
                <a:solidFill>
                  <a:srgbClr val="161616"/>
                </a:solidFill>
                <a:latin typeface="Arial" panose="020B0604020202020204" pitchFamily="34" charset="0"/>
                <a:ea typeface="Times New Roman" panose="02020603050405020304" pitchFamily="18" charset="0"/>
              </a:rPr>
              <a:t>.</a:t>
            </a:r>
          </a:p>
        </p:txBody>
      </p:sp>
      <p:cxnSp>
        <p:nvCxnSpPr>
          <p:cNvPr id="138" name="Straight Connector 137">
            <a:extLst>
              <a:ext uri="{FF2B5EF4-FFF2-40B4-BE49-F238E27FC236}">
                <a16:creationId xmlns:a16="http://schemas.microsoft.com/office/drawing/2014/main" id="{216EE38E-C225-CACB-66EC-EB91A4734A1E}"/>
              </a:ext>
            </a:extLst>
          </p:cNvPr>
          <p:cNvCxnSpPr>
            <a:cxnSpLocks/>
          </p:cNvCxnSpPr>
          <p:nvPr/>
        </p:nvCxnSpPr>
        <p:spPr>
          <a:xfrm rot="16200000">
            <a:off x="267913" y="3078899"/>
            <a:ext cx="396000" cy="0"/>
          </a:xfrm>
          <a:prstGeom prst="line">
            <a:avLst/>
          </a:prstGeom>
          <a:ln w="28575">
            <a:solidFill>
              <a:srgbClr val="DADADA"/>
            </a:solidFill>
            <a:prstDash val="solid"/>
          </a:ln>
          <a:effectLst/>
        </p:spPr>
        <p:style>
          <a:lnRef idx="1">
            <a:schemeClr val="accent1"/>
          </a:lnRef>
          <a:fillRef idx="0">
            <a:schemeClr val="accent1"/>
          </a:fillRef>
          <a:effectRef idx="0">
            <a:schemeClr val="accent1"/>
          </a:effectRef>
          <a:fontRef idx="minor">
            <a:schemeClr val="tx1"/>
          </a:fontRef>
        </p:style>
      </p:cxnSp>
      <p:sp>
        <p:nvSpPr>
          <p:cNvPr id="139" name="Oval 138">
            <a:extLst>
              <a:ext uri="{FF2B5EF4-FFF2-40B4-BE49-F238E27FC236}">
                <a16:creationId xmlns:a16="http://schemas.microsoft.com/office/drawing/2014/main" id="{55850166-1A49-966B-8822-68E416B292EB}"/>
              </a:ext>
            </a:extLst>
          </p:cNvPr>
          <p:cNvSpPr>
            <a:spLocks noChangeAspect="1"/>
          </p:cNvSpPr>
          <p:nvPr/>
        </p:nvSpPr>
        <p:spPr>
          <a:xfrm>
            <a:off x="321866" y="3255366"/>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TextBox 139">
            <a:extLst>
              <a:ext uri="{FF2B5EF4-FFF2-40B4-BE49-F238E27FC236}">
                <a16:creationId xmlns:a16="http://schemas.microsoft.com/office/drawing/2014/main" id="{2E03DBCA-B868-34A1-2975-CB1D0BF78CA9}"/>
              </a:ext>
            </a:extLst>
          </p:cNvPr>
          <p:cNvSpPr txBox="1"/>
          <p:nvPr/>
        </p:nvSpPr>
        <p:spPr>
          <a:xfrm>
            <a:off x="749382" y="3172088"/>
            <a:ext cx="4584615" cy="50783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600" b="1" i="1" dirty="0">
                <a:solidFill>
                  <a:srgbClr val="161616"/>
                </a:solidFill>
                <a:latin typeface="Arial" panose="020B0604020202020204" pitchFamily="34" charset="0"/>
                <a:cs typeface="Arial" panose="020B0604020202020204" pitchFamily="34" charset="0"/>
              </a:rPr>
              <a:t>git diff</a:t>
            </a:r>
          </a:p>
          <a:p>
            <a:pPr lvl="0" eaLnBrk="0" fontAlgn="base" hangingPunct="0">
              <a:spcBef>
                <a:spcPct val="0"/>
              </a:spcBef>
              <a:spcAft>
                <a:spcPct val="0"/>
              </a:spcAft>
            </a:pPr>
            <a:r>
              <a:rPr lang="en-US" altLang="en-US" sz="1100" dirty="0">
                <a:solidFill>
                  <a:srgbClr val="161616"/>
                </a:solidFill>
                <a:latin typeface="Arial" panose="020B0604020202020204" pitchFamily="34" charset="0"/>
                <a:ea typeface="Times New Roman" panose="02020603050405020304" pitchFamily="18" charset="0"/>
                <a:cs typeface="Arial" panose="020B0604020202020204" pitchFamily="34" charset="0"/>
              </a:rPr>
              <a:t>you can look at the differences between files with the </a:t>
            </a:r>
            <a:r>
              <a:rPr lang="en-US" altLang="en-US" sz="1100" dirty="0">
                <a:solidFill>
                  <a:srgbClr val="161616"/>
                </a:solidFill>
                <a:latin typeface="Arial Unicode MS"/>
                <a:ea typeface="Times New Roman" panose="02020603050405020304" pitchFamily="18" charset="0"/>
                <a:cs typeface="Courier New" panose="02070309020205020404" pitchFamily="49" charset="0"/>
              </a:rPr>
              <a:t>git diff</a:t>
            </a:r>
            <a:r>
              <a:rPr lang="en-US" altLang="en-US" sz="1100" dirty="0">
                <a:solidFill>
                  <a:srgbClr val="161616"/>
                </a:solidFill>
                <a:latin typeface="Arial" panose="020B0604020202020204" pitchFamily="34" charset="0"/>
                <a:ea typeface="Times New Roman" panose="02020603050405020304" pitchFamily="18" charset="0"/>
                <a:cs typeface="Arial" panose="020B0604020202020204" pitchFamily="34" charset="0"/>
              </a:rPr>
              <a:t> command.</a:t>
            </a:r>
            <a:r>
              <a:rPr lang="en-US" altLang="en-US" sz="1000" dirty="0"/>
              <a:t> </a:t>
            </a:r>
            <a:endParaRPr lang="en-US" altLang="en-US" sz="2400" dirty="0">
              <a:latin typeface="Arial" panose="020B0604020202020204" pitchFamily="34" charset="0"/>
            </a:endParaRPr>
          </a:p>
        </p:txBody>
      </p:sp>
      <p:sp>
        <p:nvSpPr>
          <p:cNvPr id="6" name="TextBox 5">
            <a:extLst>
              <a:ext uri="{FF2B5EF4-FFF2-40B4-BE49-F238E27FC236}">
                <a16:creationId xmlns:a16="http://schemas.microsoft.com/office/drawing/2014/main" id="{4E064904-B5CF-680C-642E-3ACBA37F07B8}"/>
              </a:ext>
            </a:extLst>
          </p:cNvPr>
          <p:cNvSpPr txBox="1"/>
          <p:nvPr/>
        </p:nvSpPr>
        <p:spPr>
          <a:xfrm>
            <a:off x="-192719" y="3721347"/>
            <a:ext cx="5632130" cy="992836"/>
          </a:xfrm>
          <a:prstGeom prst="rect">
            <a:avLst/>
          </a:prstGeom>
          <a:noFill/>
        </p:spPr>
        <p:txBody>
          <a:bodyPr wrap="square">
            <a:spAutoFit/>
          </a:bodyPr>
          <a:lstStyle/>
          <a:p>
            <a:pPr marL="457200" marR="457200" algn="ctr">
              <a:lnSpc>
                <a:spcPct val="125000"/>
              </a:lnSpc>
              <a:spcBef>
                <a:spcPts val="800"/>
              </a:spcBef>
              <a:spcAft>
                <a:spcPts val="800"/>
              </a:spcAft>
            </a:pPr>
            <a:r>
              <a:rPr lang="en-US" sz="1600" b="1" i="1" dirty="0">
                <a:solidFill>
                  <a:srgbClr val="EC466E"/>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600" b="1" dirty="0">
                <a:solidFill>
                  <a:srgbClr val="EC466E"/>
                </a:solidFill>
              </a:rPr>
              <a:t>Due to the length of the commit IDs, I will only use abbreviations like "(A)", "(B)", and so on in the diagrams.”</a:t>
            </a:r>
          </a:p>
        </p:txBody>
      </p:sp>
      <p:sp>
        <p:nvSpPr>
          <p:cNvPr id="7" name="TextBox 6">
            <a:extLst>
              <a:ext uri="{FF2B5EF4-FFF2-40B4-BE49-F238E27FC236}">
                <a16:creationId xmlns:a16="http://schemas.microsoft.com/office/drawing/2014/main" id="{AB6855FA-4A63-21CA-098C-FA742128AF1A}"/>
              </a:ext>
            </a:extLst>
          </p:cNvPr>
          <p:cNvSpPr txBox="1"/>
          <p:nvPr/>
        </p:nvSpPr>
        <p:spPr>
          <a:xfrm>
            <a:off x="351566" y="4632761"/>
            <a:ext cx="4112496" cy="412934"/>
          </a:xfrm>
          <a:prstGeom prst="rect">
            <a:avLst/>
          </a:prstGeom>
          <a:noFill/>
        </p:spPr>
        <p:txBody>
          <a:bodyPr wrap="square">
            <a:spAutoFit/>
          </a:bodyPr>
          <a:lstStyle/>
          <a:p>
            <a:pPr marL="457200" marR="457200">
              <a:lnSpc>
                <a:spcPct val="125000"/>
              </a:lnSpc>
              <a:spcBef>
                <a:spcPts val="800"/>
              </a:spcBef>
              <a:spcAft>
                <a:spcPts val="800"/>
              </a:spcAft>
            </a:pPr>
            <a:r>
              <a:rPr lang="en-US" b="1" dirty="0">
                <a:solidFill>
                  <a:srgbClr val="06D6A0"/>
                </a:solidFill>
                <a:latin typeface="Calibri" panose="020F0502020204030204" pitchFamily="34" charset="0"/>
                <a:cs typeface="Times New Roman" panose="02020603050405020304" pitchFamily="18" charset="0"/>
              </a:rPr>
              <a:t>Naming convention in Git</a:t>
            </a:r>
            <a:endParaRPr lang="en-US" b="1" dirty="0">
              <a:solidFill>
                <a:srgbClr val="06D6A0"/>
              </a:solidFill>
            </a:endParaRPr>
          </a:p>
        </p:txBody>
      </p:sp>
      <p:sp>
        <p:nvSpPr>
          <p:cNvPr id="8" name="TextBox 7">
            <a:extLst>
              <a:ext uri="{FF2B5EF4-FFF2-40B4-BE49-F238E27FC236}">
                <a16:creationId xmlns:a16="http://schemas.microsoft.com/office/drawing/2014/main" id="{C095609C-4911-67AD-110B-207D456EFA89}"/>
              </a:ext>
            </a:extLst>
          </p:cNvPr>
          <p:cNvSpPr txBox="1"/>
          <p:nvPr/>
        </p:nvSpPr>
        <p:spPr>
          <a:xfrm>
            <a:off x="714359" y="5021585"/>
            <a:ext cx="4800518" cy="1492716"/>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marL="228600" lvl="0" indent="-228600" eaLnBrk="0" fontAlgn="base" hangingPunct="0">
              <a:spcBef>
                <a:spcPct val="0"/>
              </a:spcBef>
              <a:spcAft>
                <a:spcPct val="0"/>
              </a:spcAft>
              <a:buFont typeface="+mj-lt"/>
              <a:buAutoNum type="arabicPeriod"/>
            </a:pPr>
            <a:r>
              <a:rPr lang="en-US" sz="1300" dirty="0"/>
              <a:t>Snapshots are the main elements in Git. They are named with the </a:t>
            </a:r>
            <a:r>
              <a:rPr lang="en-US" sz="1300" b="1" dirty="0"/>
              <a:t>commit ID</a:t>
            </a:r>
            <a:r>
              <a:rPr lang="en-US" sz="1300" dirty="0"/>
              <a:t>, which is a hash ID like "c69e0cc32f3c1c8f2730cade36a8f75dc8e3d480" for example. </a:t>
            </a:r>
          </a:p>
          <a:p>
            <a:pPr marL="228600" lvl="0" indent="-228600" eaLnBrk="0" fontAlgn="base" hangingPunct="0">
              <a:spcBef>
                <a:spcPct val="0"/>
              </a:spcBef>
              <a:spcAft>
                <a:spcPct val="0"/>
              </a:spcAft>
              <a:buFont typeface="+mj-lt"/>
              <a:buAutoNum type="arabicPeriod"/>
            </a:pPr>
            <a:r>
              <a:rPr lang="en-US" sz="1300" dirty="0">
                <a:solidFill>
                  <a:srgbClr val="161616"/>
                </a:solidFill>
                <a:latin typeface="Arial" panose="020B0604020202020204" pitchFamily="34" charset="0"/>
                <a:ea typeface="Times New Roman" panose="02020603050405020304" pitchFamily="18" charset="0"/>
              </a:rPr>
              <a:t>Git can, for convenience, abbreviate these long hashes to short names by taking the minimum number of characters from the start of the ID</a:t>
            </a:r>
            <a:endParaRPr lang="en-US" sz="1300" dirty="0"/>
          </a:p>
          <a:p>
            <a:pPr marL="228600" lvl="0" indent="-228600" eaLnBrk="0" fontAlgn="base" hangingPunct="0">
              <a:spcBef>
                <a:spcPct val="0"/>
              </a:spcBef>
              <a:spcAft>
                <a:spcPct val="0"/>
              </a:spcAft>
              <a:buFont typeface="+mj-lt"/>
              <a:buAutoNum type="arabicPeriod"/>
            </a:pPr>
            <a:endParaRPr lang="en-IN" sz="1300" dirty="0"/>
          </a:p>
        </p:txBody>
      </p:sp>
      <p:pic>
        <p:nvPicPr>
          <p:cNvPr id="11" name="Picture 10" descr="Shape&#10;&#10;Description automatically generated with low confidence">
            <a:extLst>
              <a:ext uri="{FF2B5EF4-FFF2-40B4-BE49-F238E27FC236}">
                <a16:creationId xmlns:a16="http://schemas.microsoft.com/office/drawing/2014/main" id="{A1CC66E4-DB79-0F51-5451-2210503F72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666" y="4653046"/>
            <a:ext cx="397763" cy="397763"/>
          </a:xfrm>
          <a:prstGeom prst="rect">
            <a:avLst/>
          </a:prstGeom>
        </p:spPr>
      </p:pic>
      <p:sp>
        <p:nvSpPr>
          <p:cNvPr id="12" name="TextBox 11">
            <a:extLst>
              <a:ext uri="{FF2B5EF4-FFF2-40B4-BE49-F238E27FC236}">
                <a16:creationId xmlns:a16="http://schemas.microsoft.com/office/drawing/2014/main" id="{4391E4FA-2A0C-8896-C764-6107C068DDBC}"/>
              </a:ext>
            </a:extLst>
          </p:cNvPr>
          <p:cNvSpPr txBox="1"/>
          <p:nvPr/>
        </p:nvSpPr>
        <p:spPr>
          <a:xfrm>
            <a:off x="6271849" y="2407630"/>
            <a:ext cx="5272449" cy="369331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marL="342900" lvl="0" indent="-342900" fontAlgn="base">
              <a:buAutoNum type="arabicPeriod" startAt="3"/>
            </a:pPr>
            <a:r>
              <a:rPr lang="en-US" sz="1300" b="1" dirty="0"/>
              <a:t>commit</a:t>
            </a:r>
            <a:r>
              <a:rPr lang="en-US" sz="1300" dirty="0"/>
              <a:t>, is used both as verb for creating a snapshot and as name for the resulting snapshot.</a:t>
            </a:r>
          </a:p>
          <a:p>
            <a:pPr marL="342900" lvl="0" indent="-342900" fontAlgn="base">
              <a:buAutoNum type="arabicPeriod" startAt="3"/>
            </a:pPr>
            <a:r>
              <a:rPr lang="en-US" sz="1300" dirty="0"/>
              <a:t>Normally you don't have to work with the commit IDs; instead you work with branches. </a:t>
            </a:r>
          </a:p>
          <a:p>
            <a:pPr marL="342900" indent="-342900" fontAlgn="base">
              <a:buFontTx/>
              <a:buAutoNum type="arabicPeriod" startAt="3"/>
            </a:pPr>
            <a:r>
              <a:rPr lang="en-US" sz="1300" dirty="0"/>
              <a:t>A </a:t>
            </a:r>
            <a:r>
              <a:rPr lang="en-US" sz="1300" b="1" dirty="0"/>
              <a:t>branch</a:t>
            </a:r>
            <a:r>
              <a:rPr lang="en-US" sz="1300" dirty="0"/>
              <a:t> in Git is only a named pointer to a specific snapshot. It notes the place where new changes should be applied to when this branch is used. When a change is applied to a branch, then also the branch label moves to the new commit.</a:t>
            </a:r>
          </a:p>
          <a:p>
            <a:pPr marL="342900" indent="-342900" fontAlgn="base">
              <a:buFontTx/>
              <a:buAutoNum type="arabicPeriod" startAt="3"/>
            </a:pPr>
            <a:r>
              <a:rPr lang="en-US" sz="1300" dirty="0"/>
              <a:t>The HEAD of the development is where you last checked out your workspace and, more importantly, where to commit the changes.</a:t>
            </a:r>
          </a:p>
          <a:p>
            <a:pPr marL="342900" indent="-342900" fontAlgn="base">
              <a:buFontTx/>
              <a:buAutoNum type="arabicPeriod" startAt="3"/>
            </a:pPr>
            <a:r>
              <a:rPr lang="en-US" altLang="en-US" sz="1300" dirty="0">
                <a:solidFill>
                  <a:srgbClr val="161616"/>
                </a:solidFill>
                <a:latin typeface="Arial" panose="020B0604020202020204" pitchFamily="34" charset="0"/>
                <a:ea typeface="Times New Roman" panose="02020603050405020304" pitchFamily="18" charset="0"/>
                <a:cs typeface="Arial" panose="020B0604020202020204" pitchFamily="34" charset="0"/>
              </a:rPr>
              <a:t>The </a:t>
            </a:r>
            <a:r>
              <a:rPr lang="en-US" altLang="en-US" sz="1300" dirty="0">
                <a:solidFill>
                  <a:srgbClr val="161616"/>
                </a:solidFill>
                <a:latin typeface="Arial Unicode MS"/>
                <a:ea typeface="Times New Roman" panose="02020603050405020304" pitchFamily="18" charset="0"/>
                <a:cs typeface="Courier New" panose="02070309020205020404" pitchFamily="49" charset="0"/>
              </a:rPr>
              <a:t>tag</a:t>
            </a:r>
            <a:r>
              <a:rPr lang="en-US" altLang="en-US" sz="1300" dirty="0">
                <a:solidFill>
                  <a:srgbClr val="161616"/>
                </a:solidFill>
                <a:latin typeface="Arial" panose="020B0604020202020204" pitchFamily="34" charset="0"/>
                <a:ea typeface="Times New Roman" panose="02020603050405020304" pitchFamily="18" charset="0"/>
                <a:cs typeface="Arial" panose="020B0604020202020204" pitchFamily="34" charset="0"/>
              </a:rPr>
              <a:t> command names a commit and allows you to address the individual commit with a readable name.</a:t>
            </a:r>
            <a:r>
              <a:rPr lang="en-US" altLang="en-US" sz="1300" dirty="0"/>
              <a:t> </a:t>
            </a:r>
          </a:p>
          <a:p>
            <a:pPr marL="342900" indent="-342900" fontAlgn="base">
              <a:buFontTx/>
              <a:buAutoNum type="arabicPeriod" startAt="3"/>
            </a:pPr>
            <a:r>
              <a:rPr lang="en-US" sz="1300" dirty="0"/>
              <a:t>names like tags or branch names are references to commits, they are called </a:t>
            </a:r>
            <a:r>
              <a:rPr lang="en-US" sz="1300" b="1" dirty="0" err="1"/>
              <a:t>refnames</a:t>
            </a:r>
            <a:r>
              <a:rPr lang="en-US" sz="1300" dirty="0"/>
              <a:t>. </a:t>
            </a:r>
          </a:p>
          <a:p>
            <a:pPr marL="342900" indent="-342900" fontAlgn="base">
              <a:buFontTx/>
              <a:buAutoNum type="arabicPeriod" startAt="3"/>
            </a:pPr>
            <a:r>
              <a:rPr lang="en-US" sz="1300" dirty="0"/>
              <a:t>A </a:t>
            </a:r>
            <a:r>
              <a:rPr lang="en-US" sz="1300" b="1" dirty="0" err="1"/>
              <a:t>reflog</a:t>
            </a:r>
            <a:r>
              <a:rPr lang="en-US" sz="1300" dirty="0"/>
              <a:t> shows what has been changed during the lifetime of the name, from when it was created (usually by a branch) until the current state.</a:t>
            </a:r>
            <a:endParaRPr lang="en-IN" sz="1300" dirty="0"/>
          </a:p>
          <a:p>
            <a:pPr marL="342900" lvl="0" indent="-342900" fontAlgn="base">
              <a:buAutoNum type="arabicPeriod" startAt="3"/>
            </a:pPr>
            <a:endParaRPr lang="en-IN" sz="1300" dirty="0"/>
          </a:p>
        </p:txBody>
      </p:sp>
    </p:spTree>
    <p:extLst>
      <p:ext uri="{BB962C8B-B14F-4D97-AF65-F5344CB8AC3E}">
        <p14:creationId xmlns:p14="http://schemas.microsoft.com/office/powerpoint/2010/main" val="1241586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3" presetClass="emph" presetSubtype="2" fill="hold" grpId="0" nodeType="withEffect">
                                  <p:stCondLst>
                                    <p:cond delay="0"/>
                                  </p:stCondLst>
                                  <p:childTnLst>
                                    <p:animClr clrSpc="rgb" dir="cw">
                                      <p:cBhvr override="childStyle">
                                        <p:cTn id="11" dur="2000" fill="hold"/>
                                        <p:tgtEl>
                                          <p:spTgt spid="4"/>
                                        </p:tgtEl>
                                        <p:attrNameLst>
                                          <p:attrName>style.color</p:attrName>
                                        </p:attrNameLst>
                                      </p:cBhvr>
                                      <p:to>
                                        <a:srgbClr val="EF476F"/>
                                      </p:to>
                                    </p:animClr>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par>
                          <p:cTn id="16" fill="hold">
                            <p:stCondLst>
                              <p:cond delay="0"/>
                            </p:stCondLst>
                            <p:childTnLst>
                              <p:par>
                                <p:cTn id="17" presetID="19" presetClass="emph" presetSubtype="0" fill="hold" grpId="0" nodeType="afterEffect">
                                  <p:stCondLst>
                                    <p:cond delay="0"/>
                                  </p:stCondLst>
                                  <p:childTnLst>
                                    <p:animClr clrSpc="rgb" dir="cw">
                                      <p:cBhvr override="childStyle">
                                        <p:cTn id="18" dur="500" fill="hold"/>
                                        <p:tgtEl>
                                          <p:spTgt spid="19"/>
                                        </p:tgtEl>
                                        <p:attrNameLst>
                                          <p:attrName>style.color</p:attrName>
                                        </p:attrNameLst>
                                      </p:cBhvr>
                                      <p:to>
                                        <a:srgbClr val="FFC8DD"/>
                                      </p:to>
                                    </p:animClr>
                                    <p:animClr clrSpc="rgb" dir="cw">
                                      <p:cBhvr>
                                        <p:cTn id="19" dur="500" fill="hold"/>
                                        <p:tgtEl>
                                          <p:spTgt spid="19"/>
                                        </p:tgtEl>
                                        <p:attrNameLst>
                                          <p:attrName>fillcolor</p:attrName>
                                        </p:attrNameLst>
                                      </p:cBhvr>
                                      <p:to>
                                        <a:srgbClr val="FFC8DD"/>
                                      </p:to>
                                    </p:animClr>
                                    <p:set>
                                      <p:cBhvr>
                                        <p:cTn id="20" dur="500" fill="hold"/>
                                        <p:tgtEl>
                                          <p:spTgt spid="19"/>
                                        </p:tgtEl>
                                        <p:attrNameLst>
                                          <p:attrName>fill.type</p:attrName>
                                        </p:attrNameLst>
                                      </p:cBhvr>
                                      <p:to>
                                        <p:strVal val="solid"/>
                                      </p:to>
                                    </p:set>
                                    <p:set>
                                      <p:cBhvr>
                                        <p:cTn id="21" dur="500" fill="hold"/>
                                        <p:tgtEl>
                                          <p:spTgt spid="19"/>
                                        </p:tgtEl>
                                        <p:attrNameLst>
                                          <p:attrName>fill.on</p:attrName>
                                        </p:attrNameLst>
                                      </p:cBhvr>
                                      <p:to>
                                        <p:strVal val="true"/>
                                      </p:to>
                                    </p:set>
                                  </p:childTnLst>
                                </p:cTn>
                              </p:par>
                              <p:par>
                                <p:cTn id="22" presetID="1" presetClass="entr" presetSubtype="0" fill="hold" grpId="1" nodeType="withEffect">
                                  <p:stCondLst>
                                    <p:cond delay="0"/>
                                  </p:stCondLst>
                                  <p:childTnLst>
                                    <p:set>
                                      <p:cBhvr>
                                        <p:cTn id="23" dur="1" fill="hold">
                                          <p:stCondLst>
                                            <p:cond delay="0"/>
                                          </p:stCondLst>
                                        </p:cTn>
                                        <p:tgtEl>
                                          <p:spTgt spid="20">
                                            <p:txEl>
                                              <p:pRg st="0" end="0"/>
                                            </p:txEl>
                                          </p:spTgt>
                                        </p:tgtEl>
                                        <p:attrNameLst>
                                          <p:attrName>style.visibility</p:attrName>
                                        </p:attrNameLst>
                                      </p:cBhvr>
                                      <p:to>
                                        <p:strVal val="visible"/>
                                      </p:to>
                                    </p:set>
                                  </p:childTnLst>
                                </p:cTn>
                              </p:par>
                              <p:par>
                                <p:cTn id="24" presetID="3" presetClass="emph" presetSubtype="2" fill="hold" grpId="0" nodeType="withEffect">
                                  <p:stCondLst>
                                    <p:cond delay="0"/>
                                  </p:stCondLst>
                                  <p:childTnLst>
                                    <p:animClr clrSpc="rgb" dir="cw">
                                      <p:cBhvr override="childStyle">
                                        <p:cTn id="25" dur="2000" fill="hold"/>
                                        <p:tgtEl>
                                          <p:spTgt spid="20">
                                            <p:txEl>
                                              <p:pRg st="0" end="0"/>
                                            </p:txEl>
                                          </p:spTgt>
                                        </p:tgtEl>
                                        <p:attrNameLst>
                                          <p:attrName>style.color</p:attrName>
                                        </p:attrNameLst>
                                      </p:cBhvr>
                                      <p:to>
                                        <a:srgbClr val="073B4C"/>
                                      </p:to>
                                    </p:animClr>
                                  </p:childTnLst>
                                </p:cTn>
                              </p:par>
                              <p:par>
                                <p:cTn id="26" presetID="22" presetClass="entr" presetSubtype="8" fill="hold" nodeType="withEffect">
                                  <p:stCondLst>
                                    <p:cond delay="0"/>
                                  </p:stCondLst>
                                  <p:childTnLst>
                                    <p:set>
                                      <p:cBhvr>
                                        <p:cTn id="27" dur="1" fill="hold">
                                          <p:stCondLst>
                                            <p:cond delay="0"/>
                                          </p:stCondLst>
                                        </p:cTn>
                                        <p:tgtEl>
                                          <p:spTgt spid="20">
                                            <p:txEl>
                                              <p:pRg st="1" end="1"/>
                                            </p:txEl>
                                          </p:spTgt>
                                        </p:tgtEl>
                                        <p:attrNameLst>
                                          <p:attrName>style.visibility</p:attrName>
                                        </p:attrNameLst>
                                      </p:cBhvr>
                                      <p:to>
                                        <p:strVal val="visible"/>
                                      </p:to>
                                    </p:set>
                                    <p:animEffect transition="in" filter="wipe(left)">
                                      <p:cBhvr>
                                        <p:cTn id="28" dur="500"/>
                                        <p:tgtEl>
                                          <p:spTgt spid="2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up)">
                                      <p:cBhvr>
                                        <p:cTn id="33" dur="2000"/>
                                        <p:tgtEl>
                                          <p:spTgt spid="46"/>
                                        </p:tgtEl>
                                      </p:cBhvr>
                                    </p:animEffect>
                                  </p:childTnLst>
                                </p:cTn>
                              </p:par>
                              <p:par>
                                <p:cTn id="34" presetID="7" presetClass="emph" presetSubtype="2" fill="hold" nodeType="withEffect">
                                  <p:stCondLst>
                                    <p:cond delay="0"/>
                                  </p:stCondLst>
                                  <p:childTnLst>
                                    <p:animClr clrSpc="rgb" dir="cw">
                                      <p:cBhvr>
                                        <p:cTn id="35" dur="2000" fill="hold"/>
                                        <p:tgtEl>
                                          <p:spTgt spid="46"/>
                                        </p:tgtEl>
                                        <p:attrNameLst>
                                          <p:attrName>stroke.color</p:attrName>
                                        </p:attrNameLst>
                                      </p:cBhvr>
                                      <p:to>
                                        <a:srgbClr val="FFC8DD"/>
                                      </p:to>
                                    </p:animClr>
                                    <p:set>
                                      <p:cBhvr>
                                        <p:cTn id="36" dur="2000" fill="hold"/>
                                        <p:tgtEl>
                                          <p:spTgt spid="46"/>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par>
                          <p:cTn id="41" fill="hold">
                            <p:stCondLst>
                              <p:cond delay="0"/>
                            </p:stCondLst>
                            <p:childTnLst>
                              <p:par>
                                <p:cTn id="42" presetID="19" presetClass="emph" presetSubtype="0" fill="hold" grpId="0" nodeType="afterEffect">
                                  <p:stCondLst>
                                    <p:cond delay="0"/>
                                  </p:stCondLst>
                                  <p:childTnLst>
                                    <p:animClr clrSpc="rgb" dir="cw">
                                      <p:cBhvr override="childStyle">
                                        <p:cTn id="43" dur="500" fill="hold"/>
                                        <p:tgtEl>
                                          <p:spTgt spid="47"/>
                                        </p:tgtEl>
                                        <p:attrNameLst>
                                          <p:attrName>style.color</p:attrName>
                                        </p:attrNameLst>
                                      </p:cBhvr>
                                      <p:to>
                                        <a:srgbClr val="FFC8DD"/>
                                      </p:to>
                                    </p:animClr>
                                    <p:animClr clrSpc="rgb" dir="cw">
                                      <p:cBhvr>
                                        <p:cTn id="44" dur="500" fill="hold"/>
                                        <p:tgtEl>
                                          <p:spTgt spid="47"/>
                                        </p:tgtEl>
                                        <p:attrNameLst>
                                          <p:attrName>fillcolor</p:attrName>
                                        </p:attrNameLst>
                                      </p:cBhvr>
                                      <p:to>
                                        <a:srgbClr val="FFC8DD"/>
                                      </p:to>
                                    </p:animClr>
                                    <p:set>
                                      <p:cBhvr>
                                        <p:cTn id="45" dur="500" fill="hold"/>
                                        <p:tgtEl>
                                          <p:spTgt spid="47"/>
                                        </p:tgtEl>
                                        <p:attrNameLst>
                                          <p:attrName>fill.type</p:attrName>
                                        </p:attrNameLst>
                                      </p:cBhvr>
                                      <p:to>
                                        <p:strVal val="solid"/>
                                      </p:to>
                                    </p:set>
                                    <p:set>
                                      <p:cBhvr>
                                        <p:cTn id="46" dur="500" fill="hold"/>
                                        <p:tgtEl>
                                          <p:spTgt spid="47"/>
                                        </p:tgtEl>
                                        <p:attrNameLst>
                                          <p:attrName>fill.on</p:attrName>
                                        </p:attrNameLst>
                                      </p:cBhvr>
                                      <p:to>
                                        <p:strVal val="true"/>
                                      </p:to>
                                    </p:set>
                                  </p:childTnLst>
                                </p:cTn>
                              </p:par>
                              <p:par>
                                <p:cTn id="47" presetID="1" presetClass="entr" presetSubtype="0" fill="hold" grpId="1" nodeType="withEffect">
                                  <p:stCondLst>
                                    <p:cond delay="0"/>
                                  </p:stCondLst>
                                  <p:childTnLst>
                                    <p:set>
                                      <p:cBhvr>
                                        <p:cTn id="48" dur="1" fill="hold">
                                          <p:stCondLst>
                                            <p:cond delay="0"/>
                                          </p:stCondLst>
                                        </p:cTn>
                                        <p:tgtEl>
                                          <p:spTgt spid="53">
                                            <p:txEl>
                                              <p:pRg st="0" end="0"/>
                                            </p:txEl>
                                          </p:spTgt>
                                        </p:tgtEl>
                                        <p:attrNameLst>
                                          <p:attrName>style.visibility</p:attrName>
                                        </p:attrNameLst>
                                      </p:cBhvr>
                                      <p:to>
                                        <p:strVal val="visible"/>
                                      </p:to>
                                    </p:set>
                                  </p:childTnLst>
                                </p:cTn>
                              </p:par>
                              <p:par>
                                <p:cTn id="49" presetID="3" presetClass="emph" presetSubtype="2" fill="hold" grpId="0" nodeType="withEffect">
                                  <p:stCondLst>
                                    <p:cond delay="0"/>
                                  </p:stCondLst>
                                  <p:childTnLst>
                                    <p:animClr clrSpc="rgb" dir="cw">
                                      <p:cBhvr override="childStyle">
                                        <p:cTn id="50" dur="2000" fill="hold"/>
                                        <p:tgtEl>
                                          <p:spTgt spid="53">
                                            <p:txEl>
                                              <p:pRg st="0" end="0"/>
                                            </p:txEl>
                                          </p:spTgt>
                                        </p:tgtEl>
                                        <p:attrNameLst>
                                          <p:attrName>style.color</p:attrName>
                                        </p:attrNameLst>
                                      </p:cBhvr>
                                      <p:to>
                                        <a:srgbClr val="073B4C"/>
                                      </p:to>
                                    </p:animClr>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53">
                                            <p:txEl>
                                              <p:pRg st="1" end="1"/>
                                            </p:txEl>
                                          </p:spTgt>
                                        </p:tgtEl>
                                        <p:attrNameLst>
                                          <p:attrName>style.visibility</p:attrName>
                                        </p:attrNameLst>
                                      </p:cBhvr>
                                      <p:to>
                                        <p:strVal val="visible"/>
                                      </p:to>
                                    </p:set>
                                  </p:childTnLst>
                                </p:cTn>
                              </p:par>
                              <p:par>
                                <p:cTn id="55" presetID="3" presetClass="emph" presetSubtype="2" fill="hold" grpId="0" nodeType="withEffect">
                                  <p:stCondLst>
                                    <p:cond delay="0"/>
                                  </p:stCondLst>
                                  <p:childTnLst>
                                    <p:animClr clrSpc="rgb" dir="cw">
                                      <p:cBhvr override="childStyle">
                                        <p:cTn id="56" dur="2000" fill="hold"/>
                                        <p:tgtEl>
                                          <p:spTgt spid="53">
                                            <p:txEl>
                                              <p:pRg st="1" end="1"/>
                                            </p:txEl>
                                          </p:spTgt>
                                        </p:tgtEl>
                                        <p:attrNameLst>
                                          <p:attrName>style.color</p:attrName>
                                        </p:attrNameLst>
                                      </p:cBhvr>
                                      <p:to>
                                        <a:srgbClr val="073B4C"/>
                                      </p:to>
                                    </p:animClr>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38"/>
                                        </p:tgtEl>
                                        <p:attrNameLst>
                                          <p:attrName>style.visibility</p:attrName>
                                        </p:attrNameLst>
                                      </p:cBhvr>
                                      <p:to>
                                        <p:strVal val="visible"/>
                                      </p:to>
                                    </p:set>
                                    <p:animEffect transition="in" filter="wipe(up)">
                                      <p:cBhvr>
                                        <p:cTn id="61" dur="2000"/>
                                        <p:tgtEl>
                                          <p:spTgt spid="138"/>
                                        </p:tgtEl>
                                      </p:cBhvr>
                                    </p:animEffect>
                                  </p:childTnLst>
                                </p:cTn>
                              </p:par>
                              <p:par>
                                <p:cTn id="62" presetID="7" presetClass="emph" presetSubtype="2" fill="hold" nodeType="withEffect">
                                  <p:stCondLst>
                                    <p:cond delay="0"/>
                                  </p:stCondLst>
                                  <p:childTnLst>
                                    <p:animClr clrSpc="rgb" dir="cw">
                                      <p:cBhvr>
                                        <p:cTn id="63" dur="2000" fill="hold"/>
                                        <p:tgtEl>
                                          <p:spTgt spid="138"/>
                                        </p:tgtEl>
                                        <p:attrNameLst>
                                          <p:attrName>stroke.color</p:attrName>
                                        </p:attrNameLst>
                                      </p:cBhvr>
                                      <p:to>
                                        <a:srgbClr val="FFC8DD"/>
                                      </p:to>
                                    </p:animClr>
                                    <p:set>
                                      <p:cBhvr>
                                        <p:cTn id="64" dur="2000" fill="hold"/>
                                        <p:tgtEl>
                                          <p:spTgt spid="138"/>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139"/>
                                        </p:tgtEl>
                                        <p:attrNameLst>
                                          <p:attrName>style.visibility</p:attrName>
                                        </p:attrNameLst>
                                      </p:cBhvr>
                                      <p:to>
                                        <p:strVal val="visible"/>
                                      </p:to>
                                    </p:set>
                                  </p:childTnLst>
                                </p:cTn>
                              </p:par>
                            </p:childTnLst>
                          </p:cTn>
                        </p:par>
                        <p:par>
                          <p:cTn id="69" fill="hold">
                            <p:stCondLst>
                              <p:cond delay="0"/>
                            </p:stCondLst>
                            <p:childTnLst>
                              <p:par>
                                <p:cTn id="70" presetID="19" presetClass="emph" presetSubtype="0" fill="hold" grpId="0" nodeType="afterEffect">
                                  <p:stCondLst>
                                    <p:cond delay="0"/>
                                  </p:stCondLst>
                                  <p:childTnLst>
                                    <p:animClr clrSpc="rgb" dir="cw">
                                      <p:cBhvr override="childStyle">
                                        <p:cTn id="71" dur="500" fill="hold"/>
                                        <p:tgtEl>
                                          <p:spTgt spid="139"/>
                                        </p:tgtEl>
                                        <p:attrNameLst>
                                          <p:attrName>style.color</p:attrName>
                                        </p:attrNameLst>
                                      </p:cBhvr>
                                      <p:to>
                                        <a:srgbClr val="FFC8DD"/>
                                      </p:to>
                                    </p:animClr>
                                    <p:animClr clrSpc="rgb" dir="cw">
                                      <p:cBhvr>
                                        <p:cTn id="72" dur="500" fill="hold"/>
                                        <p:tgtEl>
                                          <p:spTgt spid="139"/>
                                        </p:tgtEl>
                                        <p:attrNameLst>
                                          <p:attrName>fillcolor</p:attrName>
                                        </p:attrNameLst>
                                      </p:cBhvr>
                                      <p:to>
                                        <a:srgbClr val="FFC8DD"/>
                                      </p:to>
                                    </p:animClr>
                                    <p:set>
                                      <p:cBhvr>
                                        <p:cTn id="73" dur="500" fill="hold"/>
                                        <p:tgtEl>
                                          <p:spTgt spid="139"/>
                                        </p:tgtEl>
                                        <p:attrNameLst>
                                          <p:attrName>fill.type</p:attrName>
                                        </p:attrNameLst>
                                      </p:cBhvr>
                                      <p:to>
                                        <p:strVal val="solid"/>
                                      </p:to>
                                    </p:set>
                                    <p:set>
                                      <p:cBhvr>
                                        <p:cTn id="74" dur="500" fill="hold"/>
                                        <p:tgtEl>
                                          <p:spTgt spid="139"/>
                                        </p:tgtEl>
                                        <p:attrNameLst>
                                          <p:attrName>fill.on</p:attrName>
                                        </p:attrNameLst>
                                      </p:cBhvr>
                                      <p:to>
                                        <p:strVal val="true"/>
                                      </p:to>
                                    </p:set>
                                  </p:childTnLst>
                                </p:cTn>
                              </p:par>
                              <p:par>
                                <p:cTn id="75" presetID="1" presetClass="entr" presetSubtype="0" fill="hold" grpId="1" nodeType="withEffect">
                                  <p:stCondLst>
                                    <p:cond delay="0"/>
                                  </p:stCondLst>
                                  <p:childTnLst>
                                    <p:set>
                                      <p:cBhvr>
                                        <p:cTn id="76" dur="1" fill="hold">
                                          <p:stCondLst>
                                            <p:cond delay="0"/>
                                          </p:stCondLst>
                                        </p:cTn>
                                        <p:tgtEl>
                                          <p:spTgt spid="140">
                                            <p:txEl>
                                              <p:pRg st="0" end="0"/>
                                            </p:txEl>
                                          </p:spTgt>
                                        </p:tgtEl>
                                        <p:attrNameLst>
                                          <p:attrName>style.visibility</p:attrName>
                                        </p:attrNameLst>
                                      </p:cBhvr>
                                      <p:to>
                                        <p:strVal val="visible"/>
                                      </p:to>
                                    </p:set>
                                  </p:childTnLst>
                                </p:cTn>
                              </p:par>
                              <p:par>
                                <p:cTn id="77" presetID="3" presetClass="emph" presetSubtype="2" fill="hold" grpId="0" nodeType="withEffect">
                                  <p:stCondLst>
                                    <p:cond delay="0"/>
                                  </p:stCondLst>
                                  <p:childTnLst>
                                    <p:animClr clrSpc="rgb" dir="cw">
                                      <p:cBhvr override="childStyle">
                                        <p:cTn id="78" dur="2000" fill="hold"/>
                                        <p:tgtEl>
                                          <p:spTgt spid="140">
                                            <p:txEl>
                                              <p:pRg st="0" end="0"/>
                                            </p:txEl>
                                          </p:spTgt>
                                        </p:tgtEl>
                                        <p:attrNameLst>
                                          <p:attrName>style.color</p:attrName>
                                        </p:attrNameLst>
                                      </p:cBhvr>
                                      <p:to>
                                        <a:srgbClr val="073B4C"/>
                                      </p:to>
                                    </p:animClr>
                                  </p:childTnLst>
                                </p:cTn>
                              </p:par>
                              <p:par>
                                <p:cTn id="79" presetID="22" presetClass="entr" presetSubtype="8" fill="hold" nodeType="withEffect">
                                  <p:stCondLst>
                                    <p:cond delay="0"/>
                                  </p:stCondLst>
                                  <p:childTnLst>
                                    <p:set>
                                      <p:cBhvr>
                                        <p:cTn id="80" dur="1" fill="hold">
                                          <p:stCondLst>
                                            <p:cond delay="0"/>
                                          </p:stCondLst>
                                        </p:cTn>
                                        <p:tgtEl>
                                          <p:spTgt spid="140">
                                            <p:txEl>
                                              <p:pRg st="1" end="1"/>
                                            </p:txEl>
                                          </p:spTgt>
                                        </p:tgtEl>
                                        <p:attrNameLst>
                                          <p:attrName>style.visibility</p:attrName>
                                        </p:attrNameLst>
                                      </p:cBhvr>
                                      <p:to>
                                        <p:strVal val="visible"/>
                                      </p:to>
                                    </p:set>
                                    <p:animEffect transition="in" filter="wipe(left)">
                                      <p:cBhvr>
                                        <p:cTn id="81" dur="500"/>
                                        <p:tgtEl>
                                          <p:spTgt spid="140">
                                            <p:txEl>
                                              <p:pRg st="1" end="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wipe(left)">
                                      <p:cBhvr>
                                        <p:cTn id="90" dur="500"/>
                                        <p:tgtEl>
                                          <p:spTgt spid="11"/>
                                        </p:tgtEl>
                                      </p:cBhvr>
                                    </p:animEffect>
                                  </p:childTnLst>
                                </p:cTn>
                              </p:par>
                            </p:childTnLst>
                          </p:cTn>
                        </p:par>
                        <p:par>
                          <p:cTn id="91" fill="hold">
                            <p:stCondLst>
                              <p:cond delay="500"/>
                            </p:stCondLst>
                            <p:childTnLst>
                              <p:par>
                                <p:cTn id="92" presetID="1" presetClass="entr" presetSubtype="0" fill="hold" nodeType="afterEffect">
                                  <p:stCondLst>
                                    <p:cond delay="0"/>
                                  </p:stCondLst>
                                  <p:childTnLst>
                                    <p:set>
                                      <p:cBhvr>
                                        <p:cTn id="9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8">
                                            <p:txEl>
                                              <p:pRg st="0" end="0"/>
                                            </p:txEl>
                                          </p:spTgt>
                                        </p:tgtEl>
                                        <p:attrNameLst>
                                          <p:attrName>style.visibility</p:attrName>
                                        </p:attrNameLst>
                                      </p:cBhvr>
                                      <p:to>
                                        <p:strVal val="visible"/>
                                      </p:to>
                                    </p:set>
                                    <p:animEffect transition="in" filter="wipe(left)">
                                      <p:cBhvr>
                                        <p:cTn id="98" dur="500"/>
                                        <p:tgtEl>
                                          <p:spTgt spid="8">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8">
                                            <p:txEl>
                                              <p:pRg st="1" end="1"/>
                                            </p:txEl>
                                          </p:spTgt>
                                        </p:tgtEl>
                                        <p:attrNameLst>
                                          <p:attrName>style.visibility</p:attrName>
                                        </p:attrNameLst>
                                      </p:cBhvr>
                                      <p:to>
                                        <p:strVal val="visible"/>
                                      </p:to>
                                    </p:set>
                                    <p:animEffect transition="in" filter="wipe(left)">
                                      <p:cBhvr>
                                        <p:cTn id="103" dur="500"/>
                                        <p:tgtEl>
                                          <p:spTgt spid="8">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2">
                                            <p:txEl>
                                              <p:pRg st="0" end="0"/>
                                            </p:txEl>
                                          </p:spTgt>
                                        </p:tgtEl>
                                        <p:attrNameLst>
                                          <p:attrName>style.visibility</p:attrName>
                                        </p:attrNameLst>
                                      </p:cBhvr>
                                      <p:to>
                                        <p:strVal val="visible"/>
                                      </p:to>
                                    </p:set>
                                    <p:animEffect transition="in" filter="wipe(left)">
                                      <p:cBhvr>
                                        <p:cTn id="108" dur="500"/>
                                        <p:tgtEl>
                                          <p:spTgt spid="12">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2">
                                            <p:txEl>
                                              <p:pRg st="1" end="1"/>
                                            </p:txEl>
                                          </p:spTgt>
                                        </p:tgtEl>
                                        <p:attrNameLst>
                                          <p:attrName>style.visibility</p:attrName>
                                        </p:attrNameLst>
                                      </p:cBhvr>
                                      <p:to>
                                        <p:strVal val="visible"/>
                                      </p:to>
                                    </p:set>
                                    <p:animEffect transition="in" filter="wipe(left)">
                                      <p:cBhvr>
                                        <p:cTn id="113" dur="500"/>
                                        <p:tgtEl>
                                          <p:spTgt spid="12">
                                            <p:txEl>
                                              <p:pRg st="1" end="1"/>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2">
                                            <p:txEl>
                                              <p:pRg st="2" end="2"/>
                                            </p:txEl>
                                          </p:spTgt>
                                        </p:tgtEl>
                                        <p:attrNameLst>
                                          <p:attrName>style.visibility</p:attrName>
                                        </p:attrNameLst>
                                      </p:cBhvr>
                                      <p:to>
                                        <p:strVal val="visible"/>
                                      </p:to>
                                    </p:set>
                                    <p:animEffect transition="in" filter="wipe(left)">
                                      <p:cBhvr>
                                        <p:cTn id="118" dur="500"/>
                                        <p:tgtEl>
                                          <p:spTgt spid="12">
                                            <p:txEl>
                                              <p:pRg st="2" end="2"/>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2">
                                            <p:txEl>
                                              <p:pRg st="3" end="3"/>
                                            </p:txEl>
                                          </p:spTgt>
                                        </p:tgtEl>
                                        <p:attrNameLst>
                                          <p:attrName>style.visibility</p:attrName>
                                        </p:attrNameLst>
                                      </p:cBhvr>
                                      <p:to>
                                        <p:strVal val="visible"/>
                                      </p:to>
                                    </p:set>
                                    <p:animEffect transition="in" filter="wipe(left)">
                                      <p:cBhvr>
                                        <p:cTn id="123" dur="500"/>
                                        <p:tgtEl>
                                          <p:spTgt spid="12">
                                            <p:txEl>
                                              <p:pRg st="3" end="3"/>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2">
                                            <p:txEl>
                                              <p:pRg st="4" end="4"/>
                                            </p:txEl>
                                          </p:spTgt>
                                        </p:tgtEl>
                                        <p:attrNameLst>
                                          <p:attrName>style.visibility</p:attrName>
                                        </p:attrNameLst>
                                      </p:cBhvr>
                                      <p:to>
                                        <p:strVal val="visible"/>
                                      </p:to>
                                    </p:set>
                                    <p:animEffect transition="in" filter="wipe(left)">
                                      <p:cBhvr>
                                        <p:cTn id="128" dur="500"/>
                                        <p:tgtEl>
                                          <p:spTgt spid="12">
                                            <p:txEl>
                                              <p:pRg st="4" end="4"/>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2">
                                            <p:txEl>
                                              <p:pRg st="5" end="5"/>
                                            </p:txEl>
                                          </p:spTgt>
                                        </p:tgtEl>
                                        <p:attrNameLst>
                                          <p:attrName>style.visibility</p:attrName>
                                        </p:attrNameLst>
                                      </p:cBhvr>
                                      <p:to>
                                        <p:strVal val="visible"/>
                                      </p:to>
                                    </p:set>
                                    <p:animEffect transition="in" filter="wipe(left)">
                                      <p:cBhvr>
                                        <p:cTn id="133" dur="500"/>
                                        <p:tgtEl>
                                          <p:spTgt spid="12">
                                            <p:txEl>
                                              <p:pRg st="5" end="5"/>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2">
                                            <p:txEl>
                                              <p:pRg st="6" end="6"/>
                                            </p:txEl>
                                          </p:spTgt>
                                        </p:tgtEl>
                                        <p:attrNameLst>
                                          <p:attrName>style.visibility</p:attrName>
                                        </p:attrNameLst>
                                      </p:cBhvr>
                                      <p:to>
                                        <p:strVal val="visible"/>
                                      </p:to>
                                    </p:set>
                                    <p:animEffect transition="in" filter="wipe(left)">
                                      <p:cBhvr>
                                        <p:cTn id="138"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9" grpId="0" animBg="1"/>
      <p:bldP spid="19" grpId="1" animBg="1"/>
      <p:bldP spid="20" grpId="0" uiExpand="1" build="p"/>
      <p:bldP spid="20" grpId="1" build="p"/>
      <p:bldP spid="47" grpId="0" animBg="1"/>
      <p:bldP spid="47" grpId="1" animBg="1"/>
      <p:bldP spid="53" grpId="0" uiExpand="1" build="p"/>
      <p:bldP spid="53" grpId="1" uiExpand="1" build="p"/>
      <p:bldP spid="139" grpId="0" animBg="1"/>
      <p:bldP spid="139" grpId="1" animBg="1"/>
      <p:bldP spid="140" grpId="0" uiExpand="1" build="p"/>
      <p:bldP spid="140" grpId="1" uiExpand="1" build="p"/>
      <p:bldP spid="8" grpId="0" build="p"/>
      <p:bldP spid="1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FFFFFF"/>
            </a:gs>
            <a:gs pos="3000">
              <a:schemeClr val="accent3">
                <a:lumMod val="45000"/>
                <a:lumOff val="55000"/>
              </a:schemeClr>
            </a:gs>
            <a:gs pos="88000">
              <a:srgbClr val="FFFFFF"/>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7" name="Freeform: Shape 146">
            <a:extLst>
              <a:ext uri="{FF2B5EF4-FFF2-40B4-BE49-F238E27FC236}">
                <a16:creationId xmlns:a16="http://schemas.microsoft.com/office/drawing/2014/main" id="{CA4B3558-05E8-E30D-BC6B-395544916A5C}"/>
              </a:ext>
            </a:extLst>
          </p:cNvPr>
          <p:cNvSpPr/>
          <p:nvPr/>
        </p:nvSpPr>
        <p:spPr>
          <a:xfrm>
            <a:off x="4747111" y="435015"/>
            <a:ext cx="2694029" cy="1470264"/>
          </a:xfrm>
          <a:custGeom>
            <a:avLst/>
            <a:gdLst>
              <a:gd name="connsiteX0" fmla="*/ 888416 w 2694029"/>
              <a:gd name="connsiteY0" fmla="*/ 76607 h 1470264"/>
              <a:gd name="connsiteX1" fmla="*/ 0 w 2694029"/>
              <a:gd name="connsiteY1" fmla="*/ 1470264 h 1470264"/>
              <a:gd name="connsiteX2" fmla="*/ 2694030 w 2694029"/>
              <a:gd name="connsiteY2" fmla="*/ 1470264 h 1470264"/>
              <a:gd name="connsiteX3" fmla="*/ 1651961 w 2694029"/>
              <a:gd name="connsiteY3" fmla="*/ 76610 h 1470264"/>
              <a:gd name="connsiteX4" fmla="*/ 1270782 w 2694029"/>
              <a:gd name="connsiteY4" fmla="*/ 0 h 1470264"/>
              <a:gd name="connsiteX5" fmla="*/ 888416 w 2694029"/>
              <a:gd name="connsiteY5" fmla="*/ 76607 h 14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029" h="1470264">
                <a:moveTo>
                  <a:pt x="888416" y="76607"/>
                </a:moveTo>
                <a:lnTo>
                  <a:pt x="0" y="1470264"/>
                </a:lnTo>
                <a:lnTo>
                  <a:pt x="2694030" y="1470264"/>
                </a:lnTo>
                <a:lnTo>
                  <a:pt x="1651961" y="76610"/>
                </a:lnTo>
                <a:cubicBezTo>
                  <a:pt x="1651958" y="76610"/>
                  <a:pt x="1565604" y="0"/>
                  <a:pt x="1270782" y="0"/>
                </a:cubicBezTo>
                <a:cubicBezTo>
                  <a:pt x="975960" y="0"/>
                  <a:pt x="888416" y="76607"/>
                  <a:pt x="888416" y="76607"/>
                </a:cubicBezTo>
                <a:close/>
              </a:path>
            </a:pathLst>
          </a:custGeom>
          <a:solidFill>
            <a:schemeClr val="bg1"/>
          </a:solidFill>
          <a:ln w="2654" cap="flat">
            <a:noFill/>
            <a:prstDash val="solid"/>
            <a:miter/>
          </a:ln>
        </p:spPr>
        <p:txBody>
          <a:bodyPr rtlCol="0" anchor="ctr"/>
          <a:lstStyle/>
          <a:p>
            <a:endParaRPr lang="en-IN"/>
          </a:p>
        </p:txBody>
      </p:sp>
      <p:sp>
        <p:nvSpPr>
          <p:cNvPr id="141" name="TextBox 140">
            <a:extLst>
              <a:ext uri="{FF2B5EF4-FFF2-40B4-BE49-F238E27FC236}">
                <a16:creationId xmlns:a16="http://schemas.microsoft.com/office/drawing/2014/main" id="{DCF71D71-6BEE-99A2-F3D6-CDB9CB4D1444}"/>
              </a:ext>
            </a:extLst>
          </p:cNvPr>
          <p:cNvSpPr txBox="1"/>
          <p:nvPr/>
        </p:nvSpPr>
        <p:spPr>
          <a:xfrm>
            <a:off x="3935305" y="74359"/>
            <a:ext cx="4221181" cy="338554"/>
          </a:xfrm>
          <a:prstGeom prst="rect">
            <a:avLst/>
          </a:prstGeom>
          <a:noFill/>
        </p:spPr>
        <p:txBody>
          <a:bodyPr wrap="square" rtlCol="0">
            <a:spAutoFit/>
          </a:bodyPr>
          <a:lstStyle/>
          <a:p>
            <a:pPr algn="ctr"/>
            <a:r>
              <a:rPr lang="en-US" sz="1600" spc="1000" dirty="0">
                <a:solidFill>
                  <a:srgbClr val="141414"/>
                </a:solidFill>
                <a:latin typeface="Berlin Sans FB Demi" panose="020E0802020502020306" pitchFamily="34" charset="0"/>
              </a:rPr>
              <a:t>IMLAI</a:t>
            </a:r>
            <a:endParaRPr lang="en-IN" sz="1600" spc="1000" dirty="0">
              <a:solidFill>
                <a:srgbClr val="141414"/>
              </a:solidFill>
              <a:latin typeface="Berlin Sans FB Demi" panose="020E0802020502020306" pitchFamily="34" charset="0"/>
            </a:endParaRPr>
          </a:p>
        </p:txBody>
      </p:sp>
      <p:sp>
        <p:nvSpPr>
          <p:cNvPr id="142" name="TextBox 141">
            <a:extLst>
              <a:ext uri="{FF2B5EF4-FFF2-40B4-BE49-F238E27FC236}">
                <a16:creationId xmlns:a16="http://schemas.microsoft.com/office/drawing/2014/main" id="{2C6B2AE0-F7AD-1BA5-AFCE-EF2B554F5D2B}"/>
              </a:ext>
            </a:extLst>
          </p:cNvPr>
          <p:cNvSpPr txBox="1"/>
          <p:nvPr/>
        </p:nvSpPr>
        <p:spPr>
          <a:xfrm>
            <a:off x="1115437" y="635965"/>
            <a:ext cx="9680085" cy="646331"/>
          </a:xfrm>
          <a:prstGeom prst="rect">
            <a:avLst/>
          </a:prstGeom>
          <a:noFill/>
        </p:spPr>
        <p:txBody>
          <a:bodyPr wrap="square" rtlCol="0">
            <a:spAutoFit/>
          </a:bodyPr>
          <a:lstStyle/>
          <a:p>
            <a:pPr algn="ctr"/>
            <a:r>
              <a:rPr lang="en-US" sz="3600" b="1" dirty="0">
                <a:ln>
                  <a:solidFill>
                    <a:srgbClr val="DADADA"/>
                  </a:solidFill>
                </a:ln>
                <a:solidFill>
                  <a:schemeClr val="bg1">
                    <a:lumMod val="75000"/>
                  </a:schemeClr>
                </a:solidFill>
                <a:latin typeface="Amasis MT Pro Black" panose="02040A04050005020304" pitchFamily="18" charset="0"/>
              </a:rPr>
              <a:t>How Git works?</a:t>
            </a:r>
            <a:endParaRPr lang="en-IN" sz="3600" b="1" dirty="0">
              <a:ln>
                <a:solidFill>
                  <a:srgbClr val="DADADA"/>
                </a:solidFill>
              </a:ln>
              <a:solidFill>
                <a:schemeClr val="bg1">
                  <a:lumMod val="75000"/>
                </a:schemeClr>
              </a:solidFill>
              <a:latin typeface="Amasis MT Pro Black" panose="02040A04050005020304" pitchFamily="18" charset="0"/>
            </a:endParaRPr>
          </a:p>
        </p:txBody>
      </p:sp>
      <p:sp>
        <p:nvSpPr>
          <p:cNvPr id="4" name="TextBox 3">
            <a:extLst>
              <a:ext uri="{FF2B5EF4-FFF2-40B4-BE49-F238E27FC236}">
                <a16:creationId xmlns:a16="http://schemas.microsoft.com/office/drawing/2014/main" id="{BE4359AE-7386-E73A-3CCE-68B38C8843F7}"/>
              </a:ext>
            </a:extLst>
          </p:cNvPr>
          <p:cNvSpPr txBox="1"/>
          <p:nvPr/>
        </p:nvSpPr>
        <p:spPr>
          <a:xfrm>
            <a:off x="3732085" y="1569769"/>
            <a:ext cx="5272449" cy="369332"/>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r>
              <a:rPr lang="en-US" b="1" dirty="0"/>
              <a:t>We are still working in local repository with Git…….</a:t>
            </a:r>
            <a:endParaRPr lang="en-IN" b="1" dirty="0"/>
          </a:p>
        </p:txBody>
      </p:sp>
      <p:pic>
        <p:nvPicPr>
          <p:cNvPr id="5" name="Picture 4">
            <a:extLst>
              <a:ext uri="{FF2B5EF4-FFF2-40B4-BE49-F238E27FC236}">
                <a16:creationId xmlns:a16="http://schemas.microsoft.com/office/drawing/2014/main" id="{93244D8D-9C10-7877-FF33-5E54119FC81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152774" y="1454879"/>
            <a:ext cx="560261" cy="560261"/>
          </a:xfrm>
          <a:prstGeom prst="rect">
            <a:avLst/>
          </a:prstGeom>
        </p:spPr>
      </p:pic>
      <p:sp>
        <p:nvSpPr>
          <p:cNvPr id="7" name="TextBox 6">
            <a:extLst>
              <a:ext uri="{FF2B5EF4-FFF2-40B4-BE49-F238E27FC236}">
                <a16:creationId xmlns:a16="http://schemas.microsoft.com/office/drawing/2014/main" id="{AB6855FA-4A63-21CA-098C-FA742128AF1A}"/>
              </a:ext>
            </a:extLst>
          </p:cNvPr>
          <p:cNvSpPr txBox="1"/>
          <p:nvPr/>
        </p:nvSpPr>
        <p:spPr>
          <a:xfrm>
            <a:off x="173746" y="2213775"/>
            <a:ext cx="4112496" cy="412934"/>
          </a:xfrm>
          <a:prstGeom prst="rect">
            <a:avLst/>
          </a:prstGeom>
          <a:noFill/>
        </p:spPr>
        <p:txBody>
          <a:bodyPr wrap="square">
            <a:spAutoFit/>
          </a:bodyPr>
          <a:lstStyle/>
          <a:p>
            <a:pPr marL="457200" marR="457200">
              <a:lnSpc>
                <a:spcPct val="125000"/>
              </a:lnSpc>
              <a:spcBef>
                <a:spcPts val="800"/>
              </a:spcBef>
              <a:spcAft>
                <a:spcPts val="800"/>
              </a:spcAft>
            </a:pPr>
            <a:r>
              <a:rPr lang="en-US" b="1" dirty="0">
                <a:solidFill>
                  <a:srgbClr val="06D6A0"/>
                </a:solidFill>
                <a:latin typeface="Calibri" panose="020F0502020204030204" pitchFamily="34" charset="0"/>
                <a:cs typeface="Times New Roman" panose="02020603050405020304" pitchFamily="18" charset="0"/>
              </a:rPr>
              <a:t>Branching</a:t>
            </a:r>
            <a:endParaRPr lang="en-US" b="1" dirty="0">
              <a:solidFill>
                <a:srgbClr val="06D6A0"/>
              </a:solidFill>
            </a:endParaRPr>
          </a:p>
        </p:txBody>
      </p:sp>
      <p:sp>
        <p:nvSpPr>
          <p:cNvPr id="8" name="TextBox 7">
            <a:extLst>
              <a:ext uri="{FF2B5EF4-FFF2-40B4-BE49-F238E27FC236}">
                <a16:creationId xmlns:a16="http://schemas.microsoft.com/office/drawing/2014/main" id="{C095609C-4911-67AD-110B-207D456EFA89}"/>
              </a:ext>
            </a:extLst>
          </p:cNvPr>
          <p:cNvSpPr txBox="1"/>
          <p:nvPr/>
        </p:nvSpPr>
        <p:spPr>
          <a:xfrm>
            <a:off x="173746" y="2626709"/>
            <a:ext cx="4573365" cy="3924151"/>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marL="342900" lvl="0" indent="-342900" fontAlgn="base">
              <a:buFont typeface="+mj-lt"/>
              <a:buAutoNum type="arabicPeriod"/>
            </a:pPr>
            <a:r>
              <a:rPr lang="en-US" sz="1400" dirty="0"/>
              <a:t>The concept behind branching is that each snapshot can have more than one child. </a:t>
            </a:r>
          </a:p>
          <a:p>
            <a:pPr marL="342900" lvl="0" indent="-342900" fontAlgn="base">
              <a:buFont typeface="+mj-lt"/>
              <a:buAutoNum type="arabicPeriod"/>
            </a:pPr>
            <a:r>
              <a:rPr lang="en-US" sz="1400" dirty="0"/>
              <a:t>Applying a second change set to the same snapshot creates a new, separate stream of development. And if it is named, it is called a branch.</a:t>
            </a:r>
          </a:p>
          <a:p>
            <a:pPr marL="342900" lvl="0" indent="-342900" fontAlgn="base">
              <a:buFont typeface="+mj-lt"/>
              <a:buAutoNum type="arabicPeriod"/>
            </a:pPr>
            <a:r>
              <a:rPr lang="en-US" sz="1400" dirty="0"/>
              <a:t>the HEAD is a pointer or a reference to the most recent commit of the currently checked-out branch. The current checked-out branch is also known as the HEAD branch.</a:t>
            </a:r>
          </a:p>
          <a:p>
            <a:pPr marL="342900" indent="-342900" fontAlgn="base">
              <a:buFont typeface="+mj-lt"/>
              <a:buAutoNum type="arabicPeriod"/>
            </a:pPr>
            <a:r>
              <a:rPr lang="en-US" sz="1400" dirty="0"/>
              <a:t>We can think of the HEAD as our current working branch. This is because the HEAD does not point directly to a commit but instead, it points to a branch.</a:t>
            </a:r>
          </a:p>
          <a:p>
            <a:pPr marL="342900" indent="-342900" fontAlgn="base">
              <a:buFont typeface="+mj-lt"/>
              <a:buAutoNum type="arabicPeriod"/>
            </a:pPr>
            <a:r>
              <a:rPr lang="en-US" sz="1400" dirty="0">
                <a:solidFill>
                  <a:srgbClr val="161616"/>
                </a:solidFill>
                <a:ea typeface="Times New Roman" panose="02020603050405020304" pitchFamily="18" charset="0"/>
              </a:rPr>
              <a:t>In this example the snapshot B has two children, two development streams going from there, one for the feature branch and one for the others. Commit B has also been tagged as </a:t>
            </a:r>
            <a:r>
              <a:rPr lang="en-US" sz="1400" dirty="0" err="1">
                <a:solidFill>
                  <a:srgbClr val="161616"/>
                </a:solidFill>
                <a:ea typeface="Times New Roman" panose="02020603050405020304" pitchFamily="18" charset="0"/>
              </a:rPr>
              <a:t>commit_tag</a:t>
            </a:r>
            <a:endParaRPr lang="en-US" sz="1400" dirty="0"/>
          </a:p>
          <a:p>
            <a:pPr marL="342900" lvl="0" indent="-342900" fontAlgn="base">
              <a:buFont typeface="+mj-lt"/>
              <a:buAutoNum type="arabicPeriod"/>
            </a:pPr>
            <a:endParaRPr lang="en-IN" sz="1400" dirty="0"/>
          </a:p>
          <a:p>
            <a:pPr marL="228600" lvl="0" indent="-228600" eaLnBrk="0" fontAlgn="base" hangingPunct="0">
              <a:spcBef>
                <a:spcPct val="0"/>
              </a:spcBef>
              <a:spcAft>
                <a:spcPct val="0"/>
              </a:spcAft>
              <a:buFont typeface="+mj-lt"/>
              <a:buAutoNum type="arabicPeriod"/>
            </a:pPr>
            <a:endParaRPr lang="en-IN" sz="1100" dirty="0"/>
          </a:p>
        </p:txBody>
      </p:sp>
      <p:pic>
        <p:nvPicPr>
          <p:cNvPr id="11" name="Picture 10" descr="Shape&#10;&#10;Description automatically generated with low confidence">
            <a:extLst>
              <a:ext uri="{FF2B5EF4-FFF2-40B4-BE49-F238E27FC236}">
                <a16:creationId xmlns:a16="http://schemas.microsoft.com/office/drawing/2014/main" id="{A1CC66E4-DB79-0F51-5451-2210503F72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94800" y="2293513"/>
            <a:ext cx="397763" cy="397763"/>
          </a:xfrm>
          <a:prstGeom prst="rect">
            <a:avLst/>
          </a:prstGeom>
        </p:spPr>
      </p:pic>
      <p:pic>
        <p:nvPicPr>
          <p:cNvPr id="2" name="Picture 1" descr="Shape&#10;&#10;Description automatically generated with low confidence">
            <a:extLst>
              <a:ext uri="{FF2B5EF4-FFF2-40B4-BE49-F238E27FC236}">
                <a16:creationId xmlns:a16="http://schemas.microsoft.com/office/drawing/2014/main" id="{5D2A230C-16F1-58E0-E527-B0501080C8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299557" y="2175087"/>
            <a:ext cx="397763" cy="397763"/>
          </a:xfrm>
          <a:prstGeom prst="rect">
            <a:avLst/>
          </a:prstGeom>
        </p:spPr>
      </p:pic>
      <p:sp>
        <p:nvSpPr>
          <p:cNvPr id="15" name="Rectangle 14">
            <a:extLst>
              <a:ext uri="{FF2B5EF4-FFF2-40B4-BE49-F238E27FC236}">
                <a16:creationId xmlns:a16="http://schemas.microsoft.com/office/drawing/2014/main" id="{846BBE03-018B-A2E8-2CD6-7AEEBBE11171}"/>
              </a:ext>
            </a:extLst>
          </p:cNvPr>
          <p:cNvSpPr/>
          <p:nvPr/>
        </p:nvSpPr>
        <p:spPr>
          <a:xfrm>
            <a:off x="4960566" y="2687393"/>
            <a:ext cx="1864777" cy="3625794"/>
          </a:xfrm>
          <a:prstGeom prst="rect">
            <a:avLst/>
          </a:prstGeom>
          <a:solidFill>
            <a:srgbClr val="073B4C">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F99D893-240A-1565-6E46-4AA19DC19C5E}"/>
              </a:ext>
            </a:extLst>
          </p:cNvPr>
          <p:cNvSpPr/>
          <p:nvPr/>
        </p:nvSpPr>
        <p:spPr>
          <a:xfrm>
            <a:off x="5207863" y="3125956"/>
            <a:ext cx="1370182" cy="70064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3200" dirty="0">
              <a:solidFill>
                <a:schemeClr val="tx1"/>
              </a:solidFill>
            </a:endParaRPr>
          </a:p>
          <a:p>
            <a:pPr algn="ctr"/>
            <a:r>
              <a:rPr lang="en-US" sz="3200" b="1" dirty="0">
                <a:solidFill>
                  <a:schemeClr val="tx1"/>
                </a:solidFill>
              </a:rPr>
              <a:t>HEAD</a:t>
            </a:r>
            <a:endParaRPr lang="en-IN" sz="3200" dirty="0">
              <a:solidFill>
                <a:schemeClr val="tx1"/>
              </a:solidFill>
            </a:endParaRPr>
          </a:p>
        </p:txBody>
      </p:sp>
      <p:sp>
        <p:nvSpPr>
          <p:cNvPr id="17" name="Rectangle: Rounded Corners 16">
            <a:extLst>
              <a:ext uri="{FF2B5EF4-FFF2-40B4-BE49-F238E27FC236}">
                <a16:creationId xmlns:a16="http://schemas.microsoft.com/office/drawing/2014/main" id="{2BE3A57D-256E-0DBB-61CF-FD6558A4FB4C}"/>
              </a:ext>
            </a:extLst>
          </p:cNvPr>
          <p:cNvSpPr/>
          <p:nvPr/>
        </p:nvSpPr>
        <p:spPr>
          <a:xfrm>
            <a:off x="7070031" y="2276967"/>
            <a:ext cx="4921937" cy="692437"/>
          </a:xfrm>
          <a:prstGeom prst="roundRect">
            <a:avLst/>
          </a:prstGeom>
          <a:solidFill>
            <a:srgbClr val="06D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Local Repository</a:t>
            </a:r>
            <a:endParaRPr lang="en-IN" sz="1600" b="1" dirty="0"/>
          </a:p>
        </p:txBody>
      </p:sp>
      <p:sp>
        <p:nvSpPr>
          <p:cNvPr id="18" name="Rectangle 17">
            <a:extLst>
              <a:ext uri="{FF2B5EF4-FFF2-40B4-BE49-F238E27FC236}">
                <a16:creationId xmlns:a16="http://schemas.microsoft.com/office/drawing/2014/main" id="{AFBC6945-19E5-4326-0A25-007160DE017A}"/>
              </a:ext>
            </a:extLst>
          </p:cNvPr>
          <p:cNvSpPr/>
          <p:nvPr/>
        </p:nvSpPr>
        <p:spPr>
          <a:xfrm>
            <a:off x="7072641" y="2687393"/>
            <a:ext cx="4921952" cy="3637207"/>
          </a:xfrm>
          <a:prstGeom prst="rect">
            <a:avLst/>
          </a:prstGeom>
          <a:solidFill>
            <a:srgbClr val="06D6A0">
              <a:alpha val="1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CA4755E3-E44C-398B-1F43-2E903FCADE2F}"/>
              </a:ext>
            </a:extLst>
          </p:cNvPr>
          <p:cNvSpPr/>
          <p:nvPr/>
        </p:nvSpPr>
        <p:spPr>
          <a:xfrm>
            <a:off x="4978390" y="2268757"/>
            <a:ext cx="1864777" cy="70064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Git Working Directory</a:t>
            </a:r>
            <a:endParaRPr lang="en-IN" b="1" dirty="0"/>
          </a:p>
        </p:txBody>
      </p:sp>
      <p:sp>
        <p:nvSpPr>
          <p:cNvPr id="20" name="Arrow: Right 19">
            <a:extLst>
              <a:ext uri="{FF2B5EF4-FFF2-40B4-BE49-F238E27FC236}">
                <a16:creationId xmlns:a16="http://schemas.microsoft.com/office/drawing/2014/main" id="{C1EBB3AE-E077-AF85-7DFF-7402AE81FC92}"/>
              </a:ext>
            </a:extLst>
          </p:cNvPr>
          <p:cNvSpPr/>
          <p:nvPr/>
        </p:nvSpPr>
        <p:spPr>
          <a:xfrm>
            <a:off x="6604817" y="3299061"/>
            <a:ext cx="900000" cy="386303"/>
          </a:xfrm>
          <a:prstGeom prst="rightArrow">
            <a:avLst>
              <a:gd name="adj1" fmla="val 50000"/>
              <a:gd name="adj2" fmla="val 89017"/>
            </a:avLst>
          </a:prstGeom>
          <a:solidFill>
            <a:srgbClr val="F0F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F6D1D78-957F-C4EB-E8DC-2EED2536DF6C}"/>
              </a:ext>
            </a:extLst>
          </p:cNvPr>
          <p:cNvSpPr/>
          <p:nvPr/>
        </p:nvSpPr>
        <p:spPr>
          <a:xfrm>
            <a:off x="7531589" y="3325401"/>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master</a:t>
            </a:r>
            <a:endParaRPr lang="en-IN" dirty="0">
              <a:solidFill>
                <a:srgbClr val="FF0000"/>
              </a:solidFill>
            </a:endParaRPr>
          </a:p>
        </p:txBody>
      </p:sp>
      <p:cxnSp>
        <p:nvCxnSpPr>
          <p:cNvPr id="25" name="Straight Connector 24">
            <a:extLst>
              <a:ext uri="{FF2B5EF4-FFF2-40B4-BE49-F238E27FC236}">
                <a16:creationId xmlns:a16="http://schemas.microsoft.com/office/drawing/2014/main" id="{C7EA9472-F754-210E-741D-88E010346943}"/>
              </a:ext>
            </a:extLst>
          </p:cNvPr>
          <p:cNvCxnSpPr>
            <a:cxnSpLocks/>
          </p:cNvCxnSpPr>
          <p:nvPr/>
        </p:nvCxnSpPr>
        <p:spPr>
          <a:xfrm rot="16200000">
            <a:off x="8811989" y="5636502"/>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F5CE67F-D786-8291-C867-EA1B3BB4A789}"/>
              </a:ext>
            </a:extLst>
          </p:cNvPr>
          <p:cNvSpPr>
            <a:spLocks noChangeAspect="1"/>
          </p:cNvSpPr>
          <p:nvPr/>
        </p:nvSpPr>
        <p:spPr>
          <a:xfrm>
            <a:off x="8829942" y="5836839"/>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A</a:t>
            </a:r>
            <a:endParaRPr lang="en-IN" b="1" dirty="0">
              <a:solidFill>
                <a:srgbClr val="06D6A0"/>
              </a:solidFill>
            </a:endParaRPr>
          </a:p>
        </p:txBody>
      </p:sp>
      <p:sp>
        <p:nvSpPr>
          <p:cNvPr id="27" name="TextBox 26">
            <a:extLst>
              <a:ext uri="{FF2B5EF4-FFF2-40B4-BE49-F238E27FC236}">
                <a16:creationId xmlns:a16="http://schemas.microsoft.com/office/drawing/2014/main" id="{5F527FB6-8709-2D32-10EB-C7AA5898B55D}"/>
              </a:ext>
            </a:extLst>
          </p:cNvPr>
          <p:cNvSpPr txBox="1"/>
          <p:nvPr/>
        </p:nvSpPr>
        <p:spPr>
          <a:xfrm>
            <a:off x="8257557" y="5551625"/>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[A -&gt;B]</a:t>
            </a:r>
            <a:endParaRPr lang="en-US" altLang="en-US" sz="1200" b="1" i="1" dirty="0">
              <a:latin typeface="Arial" panose="020B0604020202020204" pitchFamily="34" charset="0"/>
            </a:endParaRPr>
          </a:p>
        </p:txBody>
      </p:sp>
      <p:cxnSp>
        <p:nvCxnSpPr>
          <p:cNvPr id="28" name="Straight Connector 27">
            <a:extLst>
              <a:ext uri="{FF2B5EF4-FFF2-40B4-BE49-F238E27FC236}">
                <a16:creationId xmlns:a16="http://schemas.microsoft.com/office/drawing/2014/main" id="{79476D4C-D9FB-13C0-866A-EF564CE3706A}"/>
              </a:ext>
            </a:extLst>
          </p:cNvPr>
          <p:cNvCxnSpPr>
            <a:cxnSpLocks/>
          </p:cNvCxnSpPr>
          <p:nvPr/>
        </p:nvCxnSpPr>
        <p:spPr>
          <a:xfrm rot="16200000">
            <a:off x="8811989" y="5091828"/>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B02312B-2571-DA2E-D8C9-48017DC03D23}"/>
              </a:ext>
            </a:extLst>
          </p:cNvPr>
          <p:cNvSpPr>
            <a:spLocks noChangeAspect="1"/>
          </p:cNvSpPr>
          <p:nvPr/>
        </p:nvSpPr>
        <p:spPr>
          <a:xfrm>
            <a:off x="8829942" y="529216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B</a:t>
            </a:r>
            <a:endParaRPr lang="en-IN" b="1" dirty="0">
              <a:solidFill>
                <a:srgbClr val="06D6A0"/>
              </a:solidFill>
            </a:endParaRPr>
          </a:p>
        </p:txBody>
      </p:sp>
      <p:sp>
        <p:nvSpPr>
          <p:cNvPr id="30" name="TextBox 29">
            <a:extLst>
              <a:ext uri="{FF2B5EF4-FFF2-40B4-BE49-F238E27FC236}">
                <a16:creationId xmlns:a16="http://schemas.microsoft.com/office/drawing/2014/main" id="{E33BE474-0F28-4AB4-FBC1-9460101591C2}"/>
              </a:ext>
            </a:extLst>
          </p:cNvPr>
          <p:cNvSpPr txBox="1"/>
          <p:nvPr/>
        </p:nvSpPr>
        <p:spPr>
          <a:xfrm>
            <a:off x="8257557" y="4945991"/>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-&gt;C]</a:t>
            </a:r>
            <a:endParaRPr lang="en-US" altLang="en-US" sz="1200" b="1" i="1" dirty="0">
              <a:latin typeface="Arial" panose="020B0604020202020204" pitchFamily="34" charset="0"/>
            </a:endParaRPr>
          </a:p>
        </p:txBody>
      </p:sp>
      <p:cxnSp>
        <p:nvCxnSpPr>
          <p:cNvPr id="31" name="Straight Connector 30">
            <a:extLst>
              <a:ext uri="{FF2B5EF4-FFF2-40B4-BE49-F238E27FC236}">
                <a16:creationId xmlns:a16="http://schemas.microsoft.com/office/drawing/2014/main" id="{445DCA72-8014-079E-B092-87A2EAB8FCFA}"/>
              </a:ext>
            </a:extLst>
          </p:cNvPr>
          <p:cNvCxnSpPr>
            <a:cxnSpLocks/>
          </p:cNvCxnSpPr>
          <p:nvPr/>
        </p:nvCxnSpPr>
        <p:spPr>
          <a:xfrm rot="16200000">
            <a:off x="8811989" y="4506214"/>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F54F75B5-D304-0EBF-3D5D-4157DF85298A}"/>
              </a:ext>
            </a:extLst>
          </p:cNvPr>
          <p:cNvSpPr>
            <a:spLocks noChangeAspect="1"/>
          </p:cNvSpPr>
          <p:nvPr/>
        </p:nvSpPr>
        <p:spPr>
          <a:xfrm>
            <a:off x="8829942" y="4706551"/>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C</a:t>
            </a:r>
            <a:endParaRPr lang="en-IN" b="1" dirty="0">
              <a:solidFill>
                <a:srgbClr val="06D6A0"/>
              </a:solidFill>
            </a:endParaRPr>
          </a:p>
        </p:txBody>
      </p:sp>
      <p:sp>
        <p:nvSpPr>
          <p:cNvPr id="33" name="TextBox 32">
            <a:extLst>
              <a:ext uri="{FF2B5EF4-FFF2-40B4-BE49-F238E27FC236}">
                <a16:creationId xmlns:a16="http://schemas.microsoft.com/office/drawing/2014/main" id="{7068B111-2F6A-975A-B8B7-73A657BFCF9A}"/>
              </a:ext>
            </a:extLst>
          </p:cNvPr>
          <p:cNvSpPr txBox="1"/>
          <p:nvPr/>
        </p:nvSpPr>
        <p:spPr>
          <a:xfrm>
            <a:off x="8257557" y="4337517"/>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[C -&gt;E]</a:t>
            </a:r>
            <a:endParaRPr lang="en-US" altLang="en-US" sz="1200" b="1" i="1" dirty="0">
              <a:latin typeface="Arial" panose="020B0604020202020204" pitchFamily="34" charset="0"/>
            </a:endParaRPr>
          </a:p>
        </p:txBody>
      </p:sp>
      <p:cxnSp>
        <p:nvCxnSpPr>
          <p:cNvPr id="34" name="Straight Connector 33">
            <a:extLst>
              <a:ext uri="{FF2B5EF4-FFF2-40B4-BE49-F238E27FC236}">
                <a16:creationId xmlns:a16="http://schemas.microsoft.com/office/drawing/2014/main" id="{3B33D2C3-91FF-228A-C77A-61AF93258FDB}"/>
              </a:ext>
            </a:extLst>
          </p:cNvPr>
          <p:cNvCxnSpPr>
            <a:cxnSpLocks/>
            <a:endCxn id="38" idx="4"/>
          </p:cNvCxnSpPr>
          <p:nvPr/>
        </p:nvCxnSpPr>
        <p:spPr>
          <a:xfrm flipV="1">
            <a:off x="8973942" y="4932900"/>
            <a:ext cx="1235173" cy="320928"/>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41D75E8-4733-DE26-C613-B65C626995E2}"/>
              </a:ext>
            </a:extLst>
          </p:cNvPr>
          <p:cNvCxnSpPr>
            <a:cxnSpLocks/>
          </p:cNvCxnSpPr>
          <p:nvPr/>
        </p:nvCxnSpPr>
        <p:spPr>
          <a:xfrm rot="16200000">
            <a:off x="10047162" y="4444563"/>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B24D0C0-320F-6C65-ADAA-127054343298}"/>
              </a:ext>
            </a:extLst>
          </p:cNvPr>
          <p:cNvSpPr>
            <a:spLocks noChangeAspect="1"/>
          </p:cNvSpPr>
          <p:nvPr/>
        </p:nvSpPr>
        <p:spPr>
          <a:xfrm>
            <a:off x="10065115" y="464490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D</a:t>
            </a:r>
            <a:endParaRPr lang="en-IN" b="1" dirty="0">
              <a:solidFill>
                <a:srgbClr val="06D6A0"/>
              </a:solidFill>
            </a:endParaRPr>
          </a:p>
        </p:txBody>
      </p:sp>
      <p:sp>
        <p:nvSpPr>
          <p:cNvPr id="39" name="TextBox 38">
            <a:extLst>
              <a:ext uri="{FF2B5EF4-FFF2-40B4-BE49-F238E27FC236}">
                <a16:creationId xmlns:a16="http://schemas.microsoft.com/office/drawing/2014/main" id="{EF66E17D-F7DF-D7CF-1D8F-F0058F8FC908}"/>
              </a:ext>
            </a:extLst>
          </p:cNvPr>
          <p:cNvSpPr txBox="1"/>
          <p:nvPr/>
        </p:nvSpPr>
        <p:spPr>
          <a:xfrm>
            <a:off x="9538450" y="4306346"/>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[D -&gt;G]</a:t>
            </a:r>
            <a:endParaRPr lang="en-US" altLang="en-US" sz="1200" b="1" i="1" dirty="0">
              <a:latin typeface="Arial" panose="020B0604020202020204" pitchFamily="34" charset="0"/>
            </a:endParaRPr>
          </a:p>
        </p:txBody>
      </p:sp>
      <p:sp>
        <p:nvSpPr>
          <p:cNvPr id="41" name="Oval 40">
            <a:extLst>
              <a:ext uri="{FF2B5EF4-FFF2-40B4-BE49-F238E27FC236}">
                <a16:creationId xmlns:a16="http://schemas.microsoft.com/office/drawing/2014/main" id="{A81F2653-3369-4AB8-120D-3B6D20BBD23E}"/>
              </a:ext>
            </a:extLst>
          </p:cNvPr>
          <p:cNvSpPr>
            <a:spLocks noChangeAspect="1"/>
          </p:cNvSpPr>
          <p:nvPr/>
        </p:nvSpPr>
        <p:spPr>
          <a:xfrm>
            <a:off x="10065115" y="4035175"/>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G</a:t>
            </a:r>
            <a:endParaRPr lang="en-IN" b="1" dirty="0">
              <a:solidFill>
                <a:srgbClr val="06D6A0"/>
              </a:solidFill>
            </a:endParaRPr>
          </a:p>
        </p:txBody>
      </p:sp>
      <p:cxnSp>
        <p:nvCxnSpPr>
          <p:cNvPr id="42" name="Straight Connector 41">
            <a:extLst>
              <a:ext uri="{FF2B5EF4-FFF2-40B4-BE49-F238E27FC236}">
                <a16:creationId xmlns:a16="http://schemas.microsoft.com/office/drawing/2014/main" id="{63F4D3BD-3C66-5962-0546-141416C8CAF9}"/>
              </a:ext>
            </a:extLst>
          </p:cNvPr>
          <p:cNvCxnSpPr>
            <a:cxnSpLocks/>
          </p:cNvCxnSpPr>
          <p:nvPr/>
        </p:nvCxnSpPr>
        <p:spPr>
          <a:xfrm rot="16200000">
            <a:off x="8811989" y="3850147"/>
            <a:ext cx="324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EA3F944C-8F80-1141-3B80-D6F4DA989679}"/>
              </a:ext>
            </a:extLst>
          </p:cNvPr>
          <p:cNvSpPr>
            <a:spLocks noChangeAspect="1"/>
          </p:cNvSpPr>
          <p:nvPr/>
        </p:nvSpPr>
        <p:spPr>
          <a:xfrm>
            <a:off x="8829942" y="4050484"/>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E</a:t>
            </a:r>
            <a:endParaRPr lang="en-IN" b="1" dirty="0">
              <a:solidFill>
                <a:srgbClr val="06D6A0"/>
              </a:solidFill>
            </a:endParaRPr>
          </a:p>
        </p:txBody>
      </p:sp>
      <p:sp>
        <p:nvSpPr>
          <p:cNvPr id="44" name="TextBox 43">
            <a:extLst>
              <a:ext uri="{FF2B5EF4-FFF2-40B4-BE49-F238E27FC236}">
                <a16:creationId xmlns:a16="http://schemas.microsoft.com/office/drawing/2014/main" id="{70FA6FEB-4F40-E524-16CC-682F746B5A45}"/>
              </a:ext>
            </a:extLst>
          </p:cNvPr>
          <p:cNvSpPr txBox="1"/>
          <p:nvPr/>
        </p:nvSpPr>
        <p:spPr>
          <a:xfrm>
            <a:off x="8257557" y="3727170"/>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[E -&gt;F]</a:t>
            </a:r>
            <a:endParaRPr lang="en-US" altLang="en-US" sz="1200" b="1" i="1" dirty="0">
              <a:latin typeface="Arial" panose="020B0604020202020204" pitchFamily="34" charset="0"/>
            </a:endParaRPr>
          </a:p>
        </p:txBody>
      </p:sp>
      <p:sp>
        <p:nvSpPr>
          <p:cNvPr id="45" name="Oval 44">
            <a:extLst>
              <a:ext uri="{FF2B5EF4-FFF2-40B4-BE49-F238E27FC236}">
                <a16:creationId xmlns:a16="http://schemas.microsoft.com/office/drawing/2014/main" id="{EEB9DC32-4065-2340-8930-76320A516CF5}"/>
              </a:ext>
            </a:extLst>
          </p:cNvPr>
          <p:cNvSpPr>
            <a:spLocks noChangeAspect="1"/>
          </p:cNvSpPr>
          <p:nvPr/>
        </p:nvSpPr>
        <p:spPr>
          <a:xfrm>
            <a:off x="8829942" y="3402670"/>
            <a:ext cx="288000" cy="288000"/>
          </a:xfrm>
          <a:prstGeom prst="ellipse">
            <a:avLst/>
          </a:prstGeom>
          <a:solidFill>
            <a:srgbClr val="F2F2F2"/>
          </a:solidFill>
          <a:ln w="571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6D6A0"/>
                </a:solidFill>
              </a:rPr>
              <a:t>F</a:t>
            </a:r>
            <a:endParaRPr lang="en-IN" b="1" dirty="0">
              <a:solidFill>
                <a:srgbClr val="06D6A0"/>
              </a:solidFill>
            </a:endParaRPr>
          </a:p>
        </p:txBody>
      </p:sp>
      <p:cxnSp>
        <p:nvCxnSpPr>
          <p:cNvPr id="46" name="Straight Connector 45">
            <a:extLst>
              <a:ext uri="{FF2B5EF4-FFF2-40B4-BE49-F238E27FC236}">
                <a16:creationId xmlns:a16="http://schemas.microsoft.com/office/drawing/2014/main" id="{1BBBE77A-06BC-B50D-0798-568CC165770D}"/>
              </a:ext>
            </a:extLst>
          </p:cNvPr>
          <p:cNvCxnSpPr>
            <a:cxnSpLocks/>
          </p:cNvCxnSpPr>
          <p:nvPr/>
        </p:nvCxnSpPr>
        <p:spPr>
          <a:xfrm>
            <a:off x="8566122" y="3530312"/>
            <a:ext cx="288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9D880B6-D63A-75BE-D136-8546672072F2}"/>
              </a:ext>
            </a:extLst>
          </p:cNvPr>
          <p:cNvSpPr/>
          <p:nvPr/>
        </p:nvSpPr>
        <p:spPr>
          <a:xfrm>
            <a:off x="10726678" y="4004676"/>
            <a:ext cx="1043585" cy="386304"/>
          </a:xfrm>
          <a:prstGeom prst="rect">
            <a:avLst/>
          </a:prstGeom>
          <a:solidFill>
            <a:schemeClr val="bg1">
              <a:lumMod val="85000"/>
            </a:schemeClr>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feature1</a:t>
            </a:r>
            <a:endParaRPr lang="en-IN" dirty="0">
              <a:solidFill>
                <a:srgbClr val="FF0000"/>
              </a:solidFill>
            </a:endParaRPr>
          </a:p>
        </p:txBody>
      </p:sp>
      <p:cxnSp>
        <p:nvCxnSpPr>
          <p:cNvPr id="48" name="Straight Connector 47">
            <a:extLst>
              <a:ext uri="{FF2B5EF4-FFF2-40B4-BE49-F238E27FC236}">
                <a16:creationId xmlns:a16="http://schemas.microsoft.com/office/drawing/2014/main" id="{A46AEF6C-0E7D-3166-4F3A-7042594BF67B}"/>
              </a:ext>
            </a:extLst>
          </p:cNvPr>
          <p:cNvCxnSpPr>
            <a:cxnSpLocks/>
          </p:cNvCxnSpPr>
          <p:nvPr/>
        </p:nvCxnSpPr>
        <p:spPr>
          <a:xfrm flipH="1">
            <a:off x="10381175" y="4188201"/>
            <a:ext cx="360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0BDF153-C086-4EB2-5181-D8CFC0F89187}"/>
              </a:ext>
            </a:extLst>
          </p:cNvPr>
          <p:cNvSpPr txBox="1"/>
          <p:nvPr/>
        </p:nvSpPr>
        <p:spPr>
          <a:xfrm>
            <a:off x="9613745" y="5036475"/>
            <a:ext cx="922125" cy="276999"/>
          </a:xfrm>
          <a:prstGeom prst="rect">
            <a:avLst/>
          </a:prstGeom>
          <a:noFill/>
          <a:effectLst/>
          <a:scene3d>
            <a:camera prst="orthographicFront"/>
            <a:lightRig rig="threePt" dir="t"/>
          </a:scene3d>
          <a:sp3d extrusionH="63500"/>
        </p:spPr>
        <p:txBody>
          <a:bodyPr wrap="square" rtlCol="0">
            <a:spAutoFit/>
            <a:sp3d extrusionH="12700">
              <a:extrusionClr>
                <a:srgbClr val="99A7D3"/>
              </a:extrusionClr>
            </a:sp3d>
          </a:bodyPr>
          <a:lstStyle/>
          <a:p>
            <a:pPr lvl="0" eaLnBrk="0" fontAlgn="base" hangingPunct="0">
              <a:spcBef>
                <a:spcPct val="0"/>
              </a:spcBef>
              <a:spcAft>
                <a:spcPct val="0"/>
              </a:spcAft>
            </a:pPr>
            <a:r>
              <a:rPr lang="en-US" altLang="en-US" sz="1200" b="1" i="1" dirty="0">
                <a:solidFill>
                  <a:srgbClr val="161616"/>
                </a:solidFill>
                <a:latin typeface="Arial" panose="020B0604020202020204" pitchFamily="34" charset="0"/>
                <a:cs typeface="Arial" panose="020B0604020202020204" pitchFamily="34" charset="0"/>
              </a:rPr>
              <a:t>[B -&gt;D]</a:t>
            </a:r>
            <a:endParaRPr lang="en-US" altLang="en-US" sz="1200" b="1" i="1" dirty="0">
              <a:latin typeface="Arial" panose="020B0604020202020204" pitchFamily="34" charset="0"/>
            </a:endParaRPr>
          </a:p>
        </p:txBody>
      </p:sp>
      <p:cxnSp>
        <p:nvCxnSpPr>
          <p:cNvPr id="50" name="Straight Connector 49">
            <a:extLst>
              <a:ext uri="{FF2B5EF4-FFF2-40B4-BE49-F238E27FC236}">
                <a16:creationId xmlns:a16="http://schemas.microsoft.com/office/drawing/2014/main" id="{697FA0FA-2587-5ACE-C22F-AEE2A435AEB9}"/>
              </a:ext>
            </a:extLst>
          </p:cNvPr>
          <p:cNvCxnSpPr>
            <a:cxnSpLocks/>
          </p:cNvCxnSpPr>
          <p:nvPr/>
        </p:nvCxnSpPr>
        <p:spPr>
          <a:xfrm flipH="1">
            <a:off x="9117942" y="5471703"/>
            <a:ext cx="1260000" cy="0"/>
          </a:xfrm>
          <a:prstGeom prst="line">
            <a:avLst/>
          </a:prstGeom>
          <a:ln w="28575">
            <a:solidFill>
              <a:srgbClr val="DADADA"/>
            </a:solidFill>
            <a:prstDash val="solid"/>
            <a:headEnd type="oval"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B653CF1-280F-AA6B-8237-14F710CE297C}"/>
              </a:ext>
            </a:extLst>
          </p:cNvPr>
          <p:cNvSpPr/>
          <p:nvPr/>
        </p:nvSpPr>
        <p:spPr>
          <a:xfrm>
            <a:off x="10402420" y="5271592"/>
            <a:ext cx="1423820" cy="386304"/>
          </a:xfrm>
          <a:prstGeom prst="rect">
            <a:avLst/>
          </a:prstGeom>
          <a:noFill/>
          <a:ln>
            <a:solidFill>
              <a:srgbClr val="FFC8D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commit_tag1</a:t>
            </a:r>
            <a:endParaRPr lang="en-IN" dirty="0">
              <a:solidFill>
                <a:srgbClr val="FF0000"/>
              </a:solidFill>
            </a:endParaRPr>
          </a:p>
        </p:txBody>
      </p:sp>
    </p:spTree>
    <p:extLst>
      <p:ext uri="{BB962C8B-B14F-4D97-AF65-F5344CB8AC3E}">
        <p14:creationId xmlns:p14="http://schemas.microsoft.com/office/powerpoint/2010/main" val="2429872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3" presetClass="emph" presetSubtype="2" fill="hold" grpId="0" nodeType="withEffect">
                                  <p:stCondLst>
                                    <p:cond delay="0"/>
                                  </p:stCondLst>
                                  <p:childTnLst>
                                    <p:animClr clrSpc="rgb" dir="cw">
                                      <p:cBhvr override="childStyle">
                                        <p:cTn id="11" dur="2000" fill="hold"/>
                                        <p:tgtEl>
                                          <p:spTgt spid="4"/>
                                        </p:tgtEl>
                                        <p:attrNameLst>
                                          <p:attrName>style.color</p:attrName>
                                        </p:attrNameLst>
                                      </p:cBhvr>
                                      <p:to>
                                        <a:srgbClr val="EF476F"/>
                                      </p:to>
                                    </p:animClr>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wipe(left)">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par>
                                <p:cTn id="46" presetID="19" presetClass="emph" presetSubtype="0" fill="hold" grpId="1" nodeType="withEffect">
                                  <p:stCondLst>
                                    <p:cond delay="0"/>
                                  </p:stCondLst>
                                  <p:childTnLst>
                                    <p:animClr clrSpc="rgb" dir="cw">
                                      <p:cBhvr override="childStyle">
                                        <p:cTn id="47" dur="500" fill="hold"/>
                                        <p:tgtEl>
                                          <p:spTgt spid="19"/>
                                        </p:tgtEl>
                                        <p:attrNameLst>
                                          <p:attrName>style.color</p:attrName>
                                        </p:attrNameLst>
                                      </p:cBhvr>
                                      <p:to>
                                        <a:srgbClr val="EF476F"/>
                                      </p:to>
                                    </p:animClr>
                                    <p:animClr clrSpc="rgb" dir="cw">
                                      <p:cBhvr>
                                        <p:cTn id="48" dur="500" fill="hold"/>
                                        <p:tgtEl>
                                          <p:spTgt spid="19"/>
                                        </p:tgtEl>
                                        <p:attrNameLst>
                                          <p:attrName>fillcolor</p:attrName>
                                        </p:attrNameLst>
                                      </p:cBhvr>
                                      <p:to>
                                        <a:srgbClr val="EF476F"/>
                                      </p:to>
                                    </p:animClr>
                                    <p:set>
                                      <p:cBhvr>
                                        <p:cTn id="49" dur="500" fill="hold"/>
                                        <p:tgtEl>
                                          <p:spTgt spid="19"/>
                                        </p:tgtEl>
                                        <p:attrNameLst>
                                          <p:attrName>fill.type</p:attrName>
                                        </p:attrNameLst>
                                      </p:cBhvr>
                                      <p:to>
                                        <p:strVal val="solid"/>
                                      </p:to>
                                    </p:set>
                                    <p:set>
                                      <p:cBhvr>
                                        <p:cTn id="50" dur="500" fill="hold"/>
                                        <p:tgtEl>
                                          <p:spTgt spid="19"/>
                                        </p:tgtEl>
                                        <p:attrNameLst>
                                          <p:attrName>fill.on</p:attrName>
                                        </p:attrNameLst>
                                      </p:cBhvr>
                                      <p:to>
                                        <p:strVal val="true"/>
                                      </p:to>
                                    </p:set>
                                  </p:childTnLst>
                                </p:cTn>
                              </p:par>
                              <p:par>
                                <p:cTn id="51" presetID="22" presetClass="entr" presetSubtype="8" fill="hold" nodeType="with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animEffect transition="in" filter="wipe(left)">
                                      <p:cBhvr>
                                        <p:cTn id="53" dur="500"/>
                                        <p:tgtEl>
                                          <p:spTgt spid="19">
                                            <p:txEl>
                                              <p:pRg st="0" end="0"/>
                                            </p:txEl>
                                          </p:spTgt>
                                        </p:tgtEl>
                                      </p:cBhvr>
                                    </p:animEffect>
                                  </p:childTnLst>
                                </p:cTn>
                              </p:par>
                              <p:par>
                                <p:cTn id="54" presetID="3" presetClass="emph" presetSubtype="2" fill="hold" nodeType="withEffect">
                                  <p:stCondLst>
                                    <p:cond delay="0"/>
                                  </p:stCondLst>
                                  <p:childTnLst>
                                    <p:animClr clrSpc="rgb" dir="cw">
                                      <p:cBhvr override="childStyle">
                                        <p:cTn id="55" dur="2000" fill="hold"/>
                                        <p:tgtEl>
                                          <p:spTgt spid="19">
                                            <p:txEl>
                                              <p:pRg st="0" end="0"/>
                                            </p:txEl>
                                          </p:spTgt>
                                        </p:tgtEl>
                                        <p:attrNameLst>
                                          <p:attrName>style.color</p:attrName>
                                        </p:attrNameLst>
                                      </p:cBhvr>
                                      <p:to>
                                        <a:srgbClr val="FFFFFF"/>
                                      </p:to>
                                    </p:animClr>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
                                            <p:txEl>
                                              <p:pRg st="3" end="3"/>
                                            </p:txEl>
                                          </p:spTgt>
                                        </p:tgtEl>
                                        <p:attrNameLst>
                                          <p:attrName>style.visibility</p:attrName>
                                        </p:attrNameLst>
                                      </p:cBhvr>
                                      <p:to>
                                        <p:strVal val="visible"/>
                                      </p:to>
                                    </p:set>
                                    <p:animEffect transition="in" filter="wipe(left)">
                                      <p:cBhvr>
                                        <p:cTn id="60" dur="500"/>
                                        <p:tgtEl>
                                          <p:spTgt spid="8">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8">
                                            <p:txEl>
                                              <p:pRg st="4" end="4"/>
                                            </p:txEl>
                                          </p:spTgt>
                                        </p:tgtEl>
                                        <p:attrNameLst>
                                          <p:attrName>style.visibility</p:attrName>
                                        </p:attrNameLst>
                                      </p:cBhvr>
                                      <p:to>
                                        <p:strVal val="visible"/>
                                      </p:to>
                                    </p:set>
                                    <p:animEffect transition="in" filter="wipe(left)">
                                      <p:cBhvr>
                                        <p:cTn id="65" dur="500"/>
                                        <p:tgtEl>
                                          <p:spTgt spid="8">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grpId="1" nodeType="clickEffect">
                                  <p:stCondLst>
                                    <p:cond delay="0"/>
                                  </p:stCondLst>
                                  <p:childTnLst>
                                    <p:animClr clrSpc="rgb" dir="cw">
                                      <p:cBhvr override="childStyle">
                                        <p:cTn id="69" dur="500" fill="hold"/>
                                        <p:tgtEl>
                                          <p:spTgt spid="15"/>
                                        </p:tgtEl>
                                        <p:attrNameLst>
                                          <p:attrName>style.color</p:attrName>
                                        </p:attrNameLst>
                                      </p:cBhvr>
                                      <p:to>
                                        <a:srgbClr val="EF476F"/>
                                      </p:to>
                                    </p:animClr>
                                    <p:animClr clrSpc="rgb" dir="cw">
                                      <p:cBhvr>
                                        <p:cTn id="70" dur="500" fill="hold"/>
                                        <p:tgtEl>
                                          <p:spTgt spid="15"/>
                                        </p:tgtEl>
                                        <p:attrNameLst>
                                          <p:attrName>fillcolor</p:attrName>
                                        </p:attrNameLst>
                                      </p:cBhvr>
                                      <p:to>
                                        <a:srgbClr val="EF476F"/>
                                      </p:to>
                                    </p:animClr>
                                    <p:set>
                                      <p:cBhvr>
                                        <p:cTn id="71" dur="500" fill="hold"/>
                                        <p:tgtEl>
                                          <p:spTgt spid="15"/>
                                        </p:tgtEl>
                                        <p:attrNameLst>
                                          <p:attrName>fill.type</p:attrName>
                                        </p:attrNameLst>
                                      </p:cBhvr>
                                      <p:to>
                                        <p:strVal val="solid"/>
                                      </p:to>
                                    </p:set>
                                    <p:set>
                                      <p:cBhvr>
                                        <p:cTn id="72" dur="500" fill="hold"/>
                                        <p:tgtEl>
                                          <p:spTgt spid="15"/>
                                        </p:tgtEl>
                                        <p:attrNameLst>
                                          <p:attrName>fill.on</p:attrName>
                                        </p:attrNameLst>
                                      </p:cBhvr>
                                      <p:to>
                                        <p:strVal val="true"/>
                                      </p:to>
                                    </p:set>
                                  </p:childTnLst>
                                </p:cTn>
                              </p:par>
                              <p:par>
                                <p:cTn id="73" presetID="26" presetClass="emph" presetSubtype="0" fill="hold" grpId="1" nodeType="withEffect">
                                  <p:stCondLst>
                                    <p:cond delay="0"/>
                                  </p:stCondLst>
                                  <p:childTnLst>
                                    <p:animEffect transition="out" filter="fade">
                                      <p:cBhvr>
                                        <p:cTn id="74" dur="500" tmFilter="0, 0; .2, .5; .8, .5; 1, 0"/>
                                        <p:tgtEl>
                                          <p:spTgt spid="16"/>
                                        </p:tgtEl>
                                      </p:cBhvr>
                                    </p:animEffect>
                                    <p:animScale>
                                      <p:cBhvr>
                                        <p:cTn id="75" dur="250" autoRev="1" fill="hold"/>
                                        <p:tgtEl>
                                          <p:spTgt spid="16"/>
                                        </p:tgtEl>
                                      </p:cBhvr>
                                      <p:by x="105000" y="105000"/>
                                    </p:animScale>
                                  </p:childTnLst>
                                </p:cTn>
                              </p:par>
                              <p:par>
                                <p:cTn id="76" presetID="53" presetClass="entr" presetSubtype="16"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p:cTn id="78" dur="500" fill="hold"/>
                                        <p:tgtEl>
                                          <p:spTgt spid="17"/>
                                        </p:tgtEl>
                                        <p:attrNameLst>
                                          <p:attrName>ppt_w</p:attrName>
                                        </p:attrNameLst>
                                      </p:cBhvr>
                                      <p:tavLst>
                                        <p:tav tm="0">
                                          <p:val>
                                            <p:fltVal val="0"/>
                                          </p:val>
                                        </p:tav>
                                        <p:tav tm="100000">
                                          <p:val>
                                            <p:strVal val="#ppt_w"/>
                                          </p:val>
                                        </p:tav>
                                      </p:tavLst>
                                    </p:anim>
                                    <p:anim calcmode="lin" valueType="num">
                                      <p:cBhvr>
                                        <p:cTn id="79" dur="500" fill="hold"/>
                                        <p:tgtEl>
                                          <p:spTgt spid="17"/>
                                        </p:tgtEl>
                                        <p:attrNameLst>
                                          <p:attrName>ppt_h</p:attrName>
                                        </p:attrNameLst>
                                      </p:cBhvr>
                                      <p:tavLst>
                                        <p:tav tm="0">
                                          <p:val>
                                            <p:fltVal val="0"/>
                                          </p:val>
                                        </p:tav>
                                        <p:tav tm="100000">
                                          <p:val>
                                            <p:strVal val="#ppt_h"/>
                                          </p:val>
                                        </p:tav>
                                      </p:tavLst>
                                    </p:anim>
                                    <p:animEffect transition="in" filter="fade">
                                      <p:cBhvr>
                                        <p:cTn id="80" dur="500"/>
                                        <p:tgtEl>
                                          <p:spTgt spid="17"/>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500" fill="hold"/>
                                        <p:tgtEl>
                                          <p:spTgt spid="18"/>
                                        </p:tgtEl>
                                        <p:attrNameLst>
                                          <p:attrName>ppt_w</p:attrName>
                                        </p:attrNameLst>
                                      </p:cBhvr>
                                      <p:tavLst>
                                        <p:tav tm="0">
                                          <p:val>
                                            <p:fltVal val="0"/>
                                          </p:val>
                                        </p:tav>
                                        <p:tav tm="100000">
                                          <p:val>
                                            <p:strVal val="#ppt_w"/>
                                          </p:val>
                                        </p:tav>
                                      </p:tavLst>
                                    </p:anim>
                                    <p:anim calcmode="lin" valueType="num">
                                      <p:cBhvr>
                                        <p:cTn id="84" dur="500" fill="hold"/>
                                        <p:tgtEl>
                                          <p:spTgt spid="18"/>
                                        </p:tgtEl>
                                        <p:attrNameLst>
                                          <p:attrName>ppt_h</p:attrName>
                                        </p:attrNameLst>
                                      </p:cBhvr>
                                      <p:tavLst>
                                        <p:tav tm="0">
                                          <p:val>
                                            <p:fltVal val="0"/>
                                          </p:val>
                                        </p:tav>
                                        <p:tav tm="100000">
                                          <p:val>
                                            <p:strVal val="#ppt_h"/>
                                          </p:val>
                                        </p:tav>
                                      </p:tavLst>
                                    </p:anim>
                                    <p:animEffect transition="in" filter="fade">
                                      <p:cBhvr>
                                        <p:cTn id="85" dur="500"/>
                                        <p:tgtEl>
                                          <p:spTgt spid="1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wipe(left)">
                                      <p:cBhvr>
                                        <p:cTn id="90" dur="750"/>
                                        <p:tgtEl>
                                          <p:spTgt spid="20"/>
                                        </p:tgtEl>
                                      </p:cBhvr>
                                    </p:animEffect>
                                  </p:childTnLst>
                                </p:cTn>
                              </p:par>
                              <p:par>
                                <p:cTn id="91" presetID="19" presetClass="emph" presetSubtype="0" fill="hold" grpId="1" nodeType="withEffect">
                                  <p:stCondLst>
                                    <p:cond delay="0"/>
                                  </p:stCondLst>
                                  <p:childTnLst>
                                    <p:animClr clrSpc="rgb" dir="cw">
                                      <p:cBhvr override="childStyle">
                                        <p:cTn id="92" dur="750" fill="hold"/>
                                        <p:tgtEl>
                                          <p:spTgt spid="20"/>
                                        </p:tgtEl>
                                        <p:attrNameLst>
                                          <p:attrName>style.color</p:attrName>
                                        </p:attrNameLst>
                                      </p:cBhvr>
                                      <p:to>
                                        <a:srgbClr val="FFD166"/>
                                      </p:to>
                                    </p:animClr>
                                    <p:animClr clrSpc="rgb" dir="cw">
                                      <p:cBhvr>
                                        <p:cTn id="93" dur="750" fill="hold"/>
                                        <p:tgtEl>
                                          <p:spTgt spid="20"/>
                                        </p:tgtEl>
                                        <p:attrNameLst>
                                          <p:attrName>fillcolor</p:attrName>
                                        </p:attrNameLst>
                                      </p:cBhvr>
                                      <p:to>
                                        <a:srgbClr val="FFD166"/>
                                      </p:to>
                                    </p:animClr>
                                    <p:set>
                                      <p:cBhvr>
                                        <p:cTn id="94" dur="750" fill="hold"/>
                                        <p:tgtEl>
                                          <p:spTgt spid="20"/>
                                        </p:tgtEl>
                                        <p:attrNameLst>
                                          <p:attrName>fill.type</p:attrName>
                                        </p:attrNameLst>
                                      </p:cBhvr>
                                      <p:to>
                                        <p:strVal val="solid"/>
                                      </p:to>
                                    </p:set>
                                    <p:set>
                                      <p:cBhvr>
                                        <p:cTn id="95" dur="750" fill="hold"/>
                                        <p:tgtEl>
                                          <p:spTgt spid="20"/>
                                        </p:tgtEl>
                                        <p:attrNameLst>
                                          <p:attrName>fill.on</p:attrName>
                                        </p:attrNameLst>
                                      </p:cBhvr>
                                      <p:to>
                                        <p:strVal val="true"/>
                                      </p:to>
                                    </p:set>
                                  </p:childTnLst>
                                </p:cTn>
                              </p:par>
                            </p:childTnLst>
                          </p:cTn>
                        </p:par>
                        <p:par>
                          <p:cTn id="96" fill="hold">
                            <p:stCondLst>
                              <p:cond delay="750"/>
                            </p:stCondLst>
                            <p:childTnLst>
                              <p:par>
                                <p:cTn id="97" presetID="1" presetClass="entr" presetSubtype="0" fill="hold" grpId="0" nodeType="afterEffect">
                                  <p:stCondLst>
                                    <p:cond delay="0"/>
                                  </p:stCondLst>
                                  <p:childTnLst>
                                    <p:set>
                                      <p:cBhvr>
                                        <p:cTn id="98" dur="1" fill="hold">
                                          <p:stCondLst>
                                            <p:cond delay="0"/>
                                          </p:stCondLst>
                                        </p:cTn>
                                        <p:tgtEl>
                                          <p:spTgt spid="2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1" nodeType="clickEffect">
                                  <p:stCondLst>
                                    <p:cond delay="0"/>
                                  </p:stCondLst>
                                  <p:childTnLst>
                                    <p:set>
                                      <p:cBhvr>
                                        <p:cTn id="102" dur="1" fill="hold">
                                          <p:stCondLst>
                                            <p:cond delay="0"/>
                                          </p:stCondLst>
                                        </p:cTn>
                                        <p:tgtEl>
                                          <p:spTgt spid="26"/>
                                        </p:tgtEl>
                                        <p:attrNameLst>
                                          <p:attrName>style.visibility</p:attrName>
                                        </p:attrNameLst>
                                      </p:cBhvr>
                                      <p:to>
                                        <p:strVal val="visible"/>
                                      </p:to>
                                    </p:set>
                                  </p:childTnLst>
                                </p:cTn>
                              </p:par>
                            </p:childTnLst>
                          </p:cTn>
                        </p:par>
                        <p:par>
                          <p:cTn id="103" fill="hold">
                            <p:stCondLst>
                              <p:cond delay="0"/>
                            </p:stCondLst>
                            <p:childTnLst>
                              <p:par>
                                <p:cTn id="104" presetID="19" presetClass="emph" presetSubtype="0" fill="hold" grpId="0" nodeType="afterEffect">
                                  <p:stCondLst>
                                    <p:cond delay="0"/>
                                  </p:stCondLst>
                                  <p:childTnLst>
                                    <p:animClr clrSpc="rgb" dir="cw">
                                      <p:cBhvr override="childStyle">
                                        <p:cTn id="105" dur="500" fill="hold"/>
                                        <p:tgtEl>
                                          <p:spTgt spid="26"/>
                                        </p:tgtEl>
                                        <p:attrNameLst>
                                          <p:attrName>style.color</p:attrName>
                                        </p:attrNameLst>
                                      </p:cBhvr>
                                      <p:to>
                                        <a:srgbClr val="FFC8DD"/>
                                      </p:to>
                                    </p:animClr>
                                    <p:animClr clrSpc="rgb" dir="cw">
                                      <p:cBhvr>
                                        <p:cTn id="106" dur="500" fill="hold"/>
                                        <p:tgtEl>
                                          <p:spTgt spid="26"/>
                                        </p:tgtEl>
                                        <p:attrNameLst>
                                          <p:attrName>fillcolor</p:attrName>
                                        </p:attrNameLst>
                                      </p:cBhvr>
                                      <p:to>
                                        <a:srgbClr val="FFC8DD"/>
                                      </p:to>
                                    </p:animClr>
                                    <p:set>
                                      <p:cBhvr>
                                        <p:cTn id="107" dur="500" fill="hold"/>
                                        <p:tgtEl>
                                          <p:spTgt spid="26"/>
                                        </p:tgtEl>
                                        <p:attrNameLst>
                                          <p:attrName>fill.type</p:attrName>
                                        </p:attrNameLst>
                                      </p:cBhvr>
                                      <p:to>
                                        <p:strVal val="solid"/>
                                      </p:to>
                                    </p:set>
                                    <p:set>
                                      <p:cBhvr>
                                        <p:cTn id="108" dur="500" fill="hold"/>
                                        <p:tgtEl>
                                          <p:spTgt spid="26"/>
                                        </p:tgtEl>
                                        <p:attrNameLst>
                                          <p:attrName>fill.on</p:attrName>
                                        </p:attrNameLst>
                                      </p:cBhvr>
                                      <p:to>
                                        <p:strVal val="true"/>
                                      </p:to>
                                    </p:set>
                                  </p:childTnLst>
                                </p:cTn>
                              </p:par>
                            </p:childTnLst>
                          </p:cTn>
                        </p:par>
                        <p:par>
                          <p:cTn id="109" fill="hold">
                            <p:stCondLst>
                              <p:cond delay="500"/>
                            </p:stCondLst>
                            <p:childTnLst>
                              <p:par>
                                <p:cTn id="110" presetID="1" presetClass="entr" presetSubtype="0" fill="hold" nodeType="afterEffect">
                                  <p:stCondLst>
                                    <p:cond delay="0"/>
                                  </p:stCondLst>
                                  <p:childTnLst>
                                    <p:set>
                                      <p:cBhvr>
                                        <p:cTn id="111" dur="1" fill="hold">
                                          <p:stCondLst>
                                            <p:cond delay="0"/>
                                          </p:stCondLst>
                                        </p:cTn>
                                        <p:tgtEl>
                                          <p:spTgt spid="26">
                                            <p:txEl>
                                              <p:pRg st="0" end="0"/>
                                            </p:txEl>
                                          </p:spTgt>
                                        </p:tgtEl>
                                        <p:attrNameLst>
                                          <p:attrName>style.visibility</p:attrName>
                                        </p:attrNameLst>
                                      </p:cBhvr>
                                      <p:to>
                                        <p:strVal val="visible"/>
                                      </p:to>
                                    </p:set>
                                  </p:childTnLst>
                                </p:cTn>
                              </p:par>
                              <p:par>
                                <p:cTn id="112" presetID="3" presetClass="emph" presetSubtype="2" fill="hold" nodeType="withEffect">
                                  <p:stCondLst>
                                    <p:cond delay="0"/>
                                  </p:stCondLst>
                                  <p:childTnLst>
                                    <p:animClr clrSpc="rgb" dir="cw">
                                      <p:cBhvr override="childStyle">
                                        <p:cTn id="113" dur="2000" fill="hold"/>
                                        <p:tgtEl>
                                          <p:spTgt spid="26">
                                            <p:txEl>
                                              <p:pRg st="0" end="0"/>
                                            </p:txEl>
                                          </p:spTgt>
                                        </p:tgtEl>
                                        <p:attrNameLst>
                                          <p:attrName>style.color</p:attrName>
                                        </p:attrNameLst>
                                      </p:cBhvr>
                                      <p:to>
                                        <a:srgbClr val="06D6A0"/>
                                      </p:to>
                                    </p:animClr>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down)">
                                      <p:cBhvr>
                                        <p:cTn id="118" dur="2000"/>
                                        <p:tgtEl>
                                          <p:spTgt spid="25"/>
                                        </p:tgtEl>
                                      </p:cBhvr>
                                    </p:animEffect>
                                  </p:childTnLst>
                                </p:cTn>
                              </p:par>
                              <p:par>
                                <p:cTn id="119" presetID="7" presetClass="emph" presetSubtype="2" fill="hold" nodeType="withEffect">
                                  <p:stCondLst>
                                    <p:cond delay="0"/>
                                  </p:stCondLst>
                                  <p:childTnLst>
                                    <p:animClr clrSpc="rgb" dir="cw">
                                      <p:cBhvr>
                                        <p:cTn id="120" dur="2000" fill="hold"/>
                                        <p:tgtEl>
                                          <p:spTgt spid="25"/>
                                        </p:tgtEl>
                                        <p:attrNameLst>
                                          <p:attrName>stroke.color</p:attrName>
                                        </p:attrNameLst>
                                      </p:cBhvr>
                                      <p:to>
                                        <a:srgbClr val="FFC8DD"/>
                                      </p:to>
                                    </p:animClr>
                                    <p:set>
                                      <p:cBhvr>
                                        <p:cTn id="121" dur="2000" fill="hold"/>
                                        <p:tgtEl>
                                          <p:spTgt spid="25"/>
                                        </p:tgtEl>
                                        <p:attrNameLst>
                                          <p:attrName>stroke.on</p:attrName>
                                        </p:attrNameLst>
                                      </p:cBhvr>
                                      <p:to>
                                        <p:strVal val="true"/>
                                      </p:to>
                                    </p:set>
                                  </p:childTnLst>
                                </p:cTn>
                              </p:par>
                              <p:par>
                                <p:cTn id="122" presetID="1" presetClass="entr" presetSubtype="0" fill="hold" grpId="1" nodeType="withEffect">
                                  <p:stCondLst>
                                    <p:cond delay="0"/>
                                  </p:stCondLst>
                                  <p:childTnLst>
                                    <p:set>
                                      <p:cBhvr>
                                        <p:cTn id="123" dur="1" fill="hold">
                                          <p:stCondLst>
                                            <p:cond delay="0"/>
                                          </p:stCondLst>
                                        </p:cTn>
                                        <p:tgtEl>
                                          <p:spTgt spid="27">
                                            <p:txEl>
                                              <p:pRg st="0" end="0"/>
                                            </p:txEl>
                                          </p:spTgt>
                                        </p:tgtEl>
                                        <p:attrNameLst>
                                          <p:attrName>style.visibility</p:attrName>
                                        </p:attrNameLst>
                                      </p:cBhvr>
                                      <p:to>
                                        <p:strVal val="visible"/>
                                      </p:to>
                                    </p:set>
                                  </p:childTnLst>
                                </p:cTn>
                              </p:par>
                              <p:par>
                                <p:cTn id="124" presetID="3" presetClass="emph" presetSubtype="2" fill="hold" grpId="0" nodeType="withEffect">
                                  <p:stCondLst>
                                    <p:cond delay="0"/>
                                  </p:stCondLst>
                                  <p:childTnLst>
                                    <p:animClr clrSpc="rgb" dir="cw">
                                      <p:cBhvr override="childStyle">
                                        <p:cTn id="125" dur="2000" fill="hold"/>
                                        <p:tgtEl>
                                          <p:spTgt spid="27">
                                            <p:txEl>
                                              <p:pRg st="0" end="0"/>
                                            </p:txEl>
                                          </p:spTgt>
                                        </p:tgtEl>
                                        <p:attrNameLst>
                                          <p:attrName>style.color</p:attrName>
                                        </p:attrNameLst>
                                      </p:cBhvr>
                                      <p:to>
                                        <a:srgbClr val="073B4C"/>
                                      </p:to>
                                    </p:animClr>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1" nodeType="clickEffect">
                                  <p:stCondLst>
                                    <p:cond delay="0"/>
                                  </p:stCondLst>
                                  <p:childTnLst>
                                    <p:set>
                                      <p:cBhvr>
                                        <p:cTn id="129" dur="1" fill="hold">
                                          <p:stCondLst>
                                            <p:cond delay="0"/>
                                          </p:stCondLst>
                                        </p:cTn>
                                        <p:tgtEl>
                                          <p:spTgt spid="29"/>
                                        </p:tgtEl>
                                        <p:attrNameLst>
                                          <p:attrName>style.visibility</p:attrName>
                                        </p:attrNameLst>
                                      </p:cBhvr>
                                      <p:to>
                                        <p:strVal val="visible"/>
                                      </p:to>
                                    </p:set>
                                  </p:childTnLst>
                                </p:cTn>
                              </p:par>
                            </p:childTnLst>
                          </p:cTn>
                        </p:par>
                        <p:par>
                          <p:cTn id="130" fill="hold">
                            <p:stCondLst>
                              <p:cond delay="0"/>
                            </p:stCondLst>
                            <p:childTnLst>
                              <p:par>
                                <p:cTn id="131" presetID="19" presetClass="emph" presetSubtype="0" fill="hold" grpId="0" nodeType="afterEffect">
                                  <p:stCondLst>
                                    <p:cond delay="0"/>
                                  </p:stCondLst>
                                  <p:childTnLst>
                                    <p:animClr clrSpc="rgb" dir="cw">
                                      <p:cBhvr override="childStyle">
                                        <p:cTn id="132" dur="500" fill="hold"/>
                                        <p:tgtEl>
                                          <p:spTgt spid="29"/>
                                        </p:tgtEl>
                                        <p:attrNameLst>
                                          <p:attrName>style.color</p:attrName>
                                        </p:attrNameLst>
                                      </p:cBhvr>
                                      <p:to>
                                        <a:srgbClr val="FFC8DD"/>
                                      </p:to>
                                    </p:animClr>
                                    <p:animClr clrSpc="rgb" dir="cw">
                                      <p:cBhvr>
                                        <p:cTn id="133" dur="500" fill="hold"/>
                                        <p:tgtEl>
                                          <p:spTgt spid="29"/>
                                        </p:tgtEl>
                                        <p:attrNameLst>
                                          <p:attrName>fillcolor</p:attrName>
                                        </p:attrNameLst>
                                      </p:cBhvr>
                                      <p:to>
                                        <a:srgbClr val="FFC8DD"/>
                                      </p:to>
                                    </p:animClr>
                                    <p:set>
                                      <p:cBhvr>
                                        <p:cTn id="134" dur="500" fill="hold"/>
                                        <p:tgtEl>
                                          <p:spTgt spid="29"/>
                                        </p:tgtEl>
                                        <p:attrNameLst>
                                          <p:attrName>fill.type</p:attrName>
                                        </p:attrNameLst>
                                      </p:cBhvr>
                                      <p:to>
                                        <p:strVal val="solid"/>
                                      </p:to>
                                    </p:set>
                                    <p:set>
                                      <p:cBhvr>
                                        <p:cTn id="135" dur="500" fill="hold"/>
                                        <p:tgtEl>
                                          <p:spTgt spid="29"/>
                                        </p:tgtEl>
                                        <p:attrNameLst>
                                          <p:attrName>fill.on</p:attrName>
                                        </p:attrNameLst>
                                      </p:cBhvr>
                                      <p:to>
                                        <p:strVal val="true"/>
                                      </p:to>
                                    </p:set>
                                  </p:childTnLst>
                                </p:cTn>
                              </p:par>
                            </p:childTnLst>
                          </p:cTn>
                        </p:par>
                        <p:par>
                          <p:cTn id="136" fill="hold">
                            <p:stCondLst>
                              <p:cond delay="500"/>
                            </p:stCondLst>
                            <p:childTnLst>
                              <p:par>
                                <p:cTn id="137" presetID="1" presetClass="entr" presetSubtype="0" fill="hold" nodeType="afterEffect">
                                  <p:stCondLst>
                                    <p:cond delay="0"/>
                                  </p:stCondLst>
                                  <p:childTnLst>
                                    <p:set>
                                      <p:cBhvr>
                                        <p:cTn id="138" dur="1" fill="hold">
                                          <p:stCondLst>
                                            <p:cond delay="0"/>
                                          </p:stCondLst>
                                        </p:cTn>
                                        <p:tgtEl>
                                          <p:spTgt spid="29">
                                            <p:txEl>
                                              <p:pRg st="0" end="0"/>
                                            </p:txEl>
                                          </p:spTgt>
                                        </p:tgtEl>
                                        <p:attrNameLst>
                                          <p:attrName>style.visibility</p:attrName>
                                        </p:attrNameLst>
                                      </p:cBhvr>
                                      <p:to>
                                        <p:strVal val="visible"/>
                                      </p:to>
                                    </p:set>
                                  </p:childTnLst>
                                </p:cTn>
                              </p:par>
                              <p:par>
                                <p:cTn id="139" presetID="3" presetClass="emph" presetSubtype="2" fill="hold" nodeType="withEffect">
                                  <p:stCondLst>
                                    <p:cond delay="0"/>
                                  </p:stCondLst>
                                  <p:childTnLst>
                                    <p:animClr clrSpc="rgb" dir="cw">
                                      <p:cBhvr override="childStyle">
                                        <p:cTn id="140" dur="2000" fill="hold"/>
                                        <p:tgtEl>
                                          <p:spTgt spid="29">
                                            <p:txEl>
                                              <p:pRg st="0" end="0"/>
                                            </p:txEl>
                                          </p:spTgt>
                                        </p:tgtEl>
                                        <p:attrNameLst>
                                          <p:attrName>style.color</p:attrName>
                                        </p:attrNameLst>
                                      </p:cBhvr>
                                      <p:to>
                                        <a:srgbClr val="06D6A0"/>
                                      </p:to>
                                    </p:animClr>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nodeType="clickEffect">
                                  <p:stCondLst>
                                    <p:cond delay="0"/>
                                  </p:stCondLst>
                                  <p:childTnLst>
                                    <p:set>
                                      <p:cBhvr>
                                        <p:cTn id="144" dur="1" fill="hold">
                                          <p:stCondLst>
                                            <p:cond delay="0"/>
                                          </p:stCondLst>
                                        </p:cTn>
                                        <p:tgtEl>
                                          <p:spTgt spid="28"/>
                                        </p:tgtEl>
                                        <p:attrNameLst>
                                          <p:attrName>style.visibility</p:attrName>
                                        </p:attrNameLst>
                                      </p:cBhvr>
                                      <p:to>
                                        <p:strVal val="visible"/>
                                      </p:to>
                                    </p:set>
                                    <p:animEffect transition="in" filter="wipe(down)">
                                      <p:cBhvr>
                                        <p:cTn id="145" dur="2000"/>
                                        <p:tgtEl>
                                          <p:spTgt spid="28"/>
                                        </p:tgtEl>
                                      </p:cBhvr>
                                    </p:animEffect>
                                  </p:childTnLst>
                                </p:cTn>
                              </p:par>
                              <p:par>
                                <p:cTn id="146" presetID="7" presetClass="emph" presetSubtype="2" fill="hold" nodeType="withEffect">
                                  <p:stCondLst>
                                    <p:cond delay="0"/>
                                  </p:stCondLst>
                                  <p:childTnLst>
                                    <p:animClr clrSpc="rgb" dir="cw">
                                      <p:cBhvr>
                                        <p:cTn id="147" dur="2000" fill="hold"/>
                                        <p:tgtEl>
                                          <p:spTgt spid="28"/>
                                        </p:tgtEl>
                                        <p:attrNameLst>
                                          <p:attrName>stroke.color</p:attrName>
                                        </p:attrNameLst>
                                      </p:cBhvr>
                                      <p:to>
                                        <a:srgbClr val="FFC8DD"/>
                                      </p:to>
                                    </p:animClr>
                                    <p:set>
                                      <p:cBhvr>
                                        <p:cTn id="148" dur="2000" fill="hold"/>
                                        <p:tgtEl>
                                          <p:spTgt spid="28"/>
                                        </p:tgtEl>
                                        <p:attrNameLst>
                                          <p:attrName>stroke.on</p:attrName>
                                        </p:attrNameLst>
                                      </p:cBhvr>
                                      <p:to>
                                        <p:strVal val="true"/>
                                      </p:to>
                                    </p:set>
                                  </p:childTnLst>
                                </p:cTn>
                              </p:par>
                              <p:par>
                                <p:cTn id="149" presetID="1" presetClass="entr" presetSubtype="0" fill="hold" grpId="1" nodeType="withEffect">
                                  <p:stCondLst>
                                    <p:cond delay="0"/>
                                  </p:stCondLst>
                                  <p:childTnLst>
                                    <p:set>
                                      <p:cBhvr>
                                        <p:cTn id="150" dur="1" fill="hold">
                                          <p:stCondLst>
                                            <p:cond delay="0"/>
                                          </p:stCondLst>
                                        </p:cTn>
                                        <p:tgtEl>
                                          <p:spTgt spid="30">
                                            <p:txEl>
                                              <p:pRg st="0" end="0"/>
                                            </p:txEl>
                                          </p:spTgt>
                                        </p:tgtEl>
                                        <p:attrNameLst>
                                          <p:attrName>style.visibility</p:attrName>
                                        </p:attrNameLst>
                                      </p:cBhvr>
                                      <p:to>
                                        <p:strVal val="visible"/>
                                      </p:to>
                                    </p:set>
                                  </p:childTnLst>
                                </p:cTn>
                              </p:par>
                              <p:par>
                                <p:cTn id="151" presetID="3" presetClass="emph" presetSubtype="2" fill="hold" grpId="0" nodeType="withEffect">
                                  <p:stCondLst>
                                    <p:cond delay="0"/>
                                  </p:stCondLst>
                                  <p:childTnLst>
                                    <p:animClr clrSpc="rgb" dir="cw">
                                      <p:cBhvr override="childStyle">
                                        <p:cTn id="152" dur="2000" fill="hold"/>
                                        <p:tgtEl>
                                          <p:spTgt spid="30">
                                            <p:txEl>
                                              <p:pRg st="0" end="0"/>
                                            </p:txEl>
                                          </p:spTgt>
                                        </p:tgtEl>
                                        <p:attrNameLst>
                                          <p:attrName>style.color</p:attrName>
                                        </p:attrNameLst>
                                      </p:cBhvr>
                                      <p:to>
                                        <a:srgbClr val="073B4C"/>
                                      </p:to>
                                    </p:animClr>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1" nodeType="clickEffect">
                                  <p:stCondLst>
                                    <p:cond delay="0"/>
                                  </p:stCondLst>
                                  <p:childTnLst>
                                    <p:set>
                                      <p:cBhvr>
                                        <p:cTn id="156" dur="1" fill="hold">
                                          <p:stCondLst>
                                            <p:cond delay="0"/>
                                          </p:stCondLst>
                                        </p:cTn>
                                        <p:tgtEl>
                                          <p:spTgt spid="32"/>
                                        </p:tgtEl>
                                        <p:attrNameLst>
                                          <p:attrName>style.visibility</p:attrName>
                                        </p:attrNameLst>
                                      </p:cBhvr>
                                      <p:to>
                                        <p:strVal val="visible"/>
                                      </p:to>
                                    </p:set>
                                  </p:childTnLst>
                                </p:cTn>
                              </p:par>
                            </p:childTnLst>
                          </p:cTn>
                        </p:par>
                        <p:par>
                          <p:cTn id="157" fill="hold">
                            <p:stCondLst>
                              <p:cond delay="0"/>
                            </p:stCondLst>
                            <p:childTnLst>
                              <p:par>
                                <p:cTn id="158" presetID="19" presetClass="emph" presetSubtype="0" fill="hold" grpId="0" nodeType="afterEffect">
                                  <p:stCondLst>
                                    <p:cond delay="0"/>
                                  </p:stCondLst>
                                  <p:childTnLst>
                                    <p:animClr clrSpc="rgb" dir="cw">
                                      <p:cBhvr override="childStyle">
                                        <p:cTn id="159" dur="500" fill="hold"/>
                                        <p:tgtEl>
                                          <p:spTgt spid="32"/>
                                        </p:tgtEl>
                                        <p:attrNameLst>
                                          <p:attrName>style.color</p:attrName>
                                        </p:attrNameLst>
                                      </p:cBhvr>
                                      <p:to>
                                        <a:srgbClr val="FFC8DD"/>
                                      </p:to>
                                    </p:animClr>
                                    <p:animClr clrSpc="rgb" dir="cw">
                                      <p:cBhvr>
                                        <p:cTn id="160" dur="500" fill="hold"/>
                                        <p:tgtEl>
                                          <p:spTgt spid="32"/>
                                        </p:tgtEl>
                                        <p:attrNameLst>
                                          <p:attrName>fillcolor</p:attrName>
                                        </p:attrNameLst>
                                      </p:cBhvr>
                                      <p:to>
                                        <a:srgbClr val="FFC8DD"/>
                                      </p:to>
                                    </p:animClr>
                                    <p:set>
                                      <p:cBhvr>
                                        <p:cTn id="161" dur="500" fill="hold"/>
                                        <p:tgtEl>
                                          <p:spTgt spid="32"/>
                                        </p:tgtEl>
                                        <p:attrNameLst>
                                          <p:attrName>fill.type</p:attrName>
                                        </p:attrNameLst>
                                      </p:cBhvr>
                                      <p:to>
                                        <p:strVal val="solid"/>
                                      </p:to>
                                    </p:set>
                                    <p:set>
                                      <p:cBhvr>
                                        <p:cTn id="162" dur="500" fill="hold"/>
                                        <p:tgtEl>
                                          <p:spTgt spid="32"/>
                                        </p:tgtEl>
                                        <p:attrNameLst>
                                          <p:attrName>fill.on</p:attrName>
                                        </p:attrNameLst>
                                      </p:cBhvr>
                                      <p:to>
                                        <p:strVal val="true"/>
                                      </p:to>
                                    </p:set>
                                  </p:childTnLst>
                                </p:cTn>
                              </p:par>
                            </p:childTnLst>
                          </p:cTn>
                        </p:par>
                        <p:par>
                          <p:cTn id="163" fill="hold">
                            <p:stCondLst>
                              <p:cond delay="500"/>
                            </p:stCondLst>
                            <p:childTnLst>
                              <p:par>
                                <p:cTn id="164" presetID="1" presetClass="entr" presetSubtype="0" fill="hold" nodeType="afterEffect">
                                  <p:stCondLst>
                                    <p:cond delay="0"/>
                                  </p:stCondLst>
                                  <p:childTnLst>
                                    <p:set>
                                      <p:cBhvr>
                                        <p:cTn id="165" dur="1" fill="hold">
                                          <p:stCondLst>
                                            <p:cond delay="0"/>
                                          </p:stCondLst>
                                        </p:cTn>
                                        <p:tgtEl>
                                          <p:spTgt spid="32">
                                            <p:txEl>
                                              <p:pRg st="0" end="0"/>
                                            </p:txEl>
                                          </p:spTgt>
                                        </p:tgtEl>
                                        <p:attrNameLst>
                                          <p:attrName>style.visibility</p:attrName>
                                        </p:attrNameLst>
                                      </p:cBhvr>
                                      <p:to>
                                        <p:strVal val="visible"/>
                                      </p:to>
                                    </p:set>
                                  </p:childTnLst>
                                </p:cTn>
                              </p:par>
                              <p:par>
                                <p:cTn id="166" presetID="3" presetClass="emph" presetSubtype="2" fill="hold" nodeType="withEffect">
                                  <p:stCondLst>
                                    <p:cond delay="0"/>
                                  </p:stCondLst>
                                  <p:childTnLst>
                                    <p:animClr clrSpc="rgb" dir="cw">
                                      <p:cBhvr override="childStyle">
                                        <p:cTn id="167" dur="2000" fill="hold"/>
                                        <p:tgtEl>
                                          <p:spTgt spid="32">
                                            <p:txEl>
                                              <p:pRg st="0" end="0"/>
                                            </p:txEl>
                                          </p:spTgt>
                                        </p:tgtEl>
                                        <p:attrNameLst>
                                          <p:attrName>style.color</p:attrName>
                                        </p:attrNameLst>
                                      </p:cBhvr>
                                      <p:to>
                                        <a:srgbClr val="06D6A0"/>
                                      </p:to>
                                    </p:animClr>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down)">
                                      <p:cBhvr>
                                        <p:cTn id="172" dur="2000"/>
                                        <p:tgtEl>
                                          <p:spTgt spid="31"/>
                                        </p:tgtEl>
                                      </p:cBhvr>
                                    </p:animEffect>
                                  </p:childTnLst>
                                </p:cTn>
                              </p:par>
                              <p:par>
                                <p:cTn id="173" presetID="7" presetClass="emph" presetSubtype="2" fill="hold" nodeType="withEffect">
                                  <p:stCondLst>
                                    <p:cond delay="0"/>
                                  </p:stCondLst>
                                  <p:childTnLst>
                                    <p:animClr clrSpc="rgb" dir="cw">
                                      <p:cBhvr>
                                        <p:cTn id="174" dur="2000" fill="hold"/>
                                        <p:tgtEl>
                                          <p:spTgt spid="31"/>
                                        </p:tgtEl>
                                        <p:attrNameLst>
                                          <p:attrName>stroke.color</p:attrName>
                                        </p:attrNameLst>
                                      </p:cBhvr>
                                      <p:to>
                                        <a:srgbClr val="FFC8DD"/>
                                      </p:to>
                                    </p:animClr>
                                    <p:set>
                                      <p:cBhvr>
                                        <p:cTn id="175" dur="2000" fill="hold"/>
                                        <p:tgtEl>
                                          <p:spTgt spid="31"/>
                                        </p:tgtEl>
                                        <p:attrNameLst>
                                          <p:attrName>stroke.on</p:attrName>
                                        </p:attrNameLst>
                                      </p:cBhvr>
                                      <p:to>
                                        <p:strVal val="true"/>
                                      </p:to>
                                    </p:set>
                                  </p:childTnLst>
                                </p:cTn>
                              </p:par>
                              <p:par>
                                <p:cTn id="176" presetID="1" presetClass="entr" presetSubtype="0" fill="hold" grpId="1" nodeType="withEffect">
                                  <p:stCondLst>
                                    <p:cond delay="0"/>
                                  </p:stCondLst>
                                  <p:childTnLst>
                                    <p:set>
                                      <p:cBhvr>
                                        <p:cTn id="177" dur="1" fill="hold">
                                          <p:stCondLst>
                                            <p:cond delay="0"/>
                                          </p:stCondLst>
                                        </p:cTn>
                                        <p:tgtEl>
                                          <p:spTgt spid="33">
                                            <p:txEl>
                                              <p:pRg st="0" end="0"/>
                                            </p:txEl>
                                          </p:spTgt>
                                        </p:tgtEl>
                                        <p:attrNameLst>
                                          <p:attrName>style.visibility</p:attrName>
                                        </p:attrNameLst>
                                      </p:cBhvr>
                                      <p:to>
                                        <p:strVal val="visible"/>
                                      </p:to>
                                    </p:set>
                                  </p:childTnLst>
                                </p:cTn>
                              </p:par>
                              <p:par>
                                <p:cTn id="178" presetID="3" presetClass="emph" presetSubtype="2" fill="hold" grpId="0" nodeType="withEffect">
                                  <p:stCondLst>
                                    <p:cond delay="0"/>
                                  </p:stCondLst>
                                  <p:childTnLst>
                                    <p:animClr clrSpc="rgb" dir="cw">
                                      <p:cBhvr override="childStyle">
                                        <p:cTn id="179" dur="2000" fill="hold"/>
                                        <p:tgtEl>
                                          <p:spTgt spid="33">
                                            <p:txEl>
                                              <p:pRg st="0" end="0"/>
                                            </p:txEl>
                                          </p:spTgt>
                                        </p:tgtEl>
                                        <p:attrNameLst>
                                          <p:attrName>style.color</p:attrName>
                                        </p:attrNameLst>
                                      </p:cBhvr>
                                      <p:to>
                                        <a:srgbClr val="073B4C"/>
                                      </p:to>
                                    </p:animClr>
                                  </p:childTnLst>
                                </p:cTn>
                              </p:par>
                            </p:childTnLst>
                          </p:cTn>
                        </p:par>
                      </p:childTnLst>
                    </p:cTn>
                  </p:par>
                  <p:par>
                    <p:cTn id="180" fill="hold">
                      <p:stCondLst>
                        <p:cond delay="indefinite"/>
                      </p:stCondLst>
                      <p:childTnLst>
                        <p:par>
                          <p:cTn id="181" fill="hold">
                            <p:stCondLst>
                              <p:cond delay="0"/>
                            </p:stCondLst>
                            <p:childTnLst>
                              <p:par>
                                <p:cTn id="182" presetID="22" presetClass="entr" presetSubtype="4" fill="hold" nodeType="clickEffect">
                                  <p:stCondLst>
                                    <p:cond delay="0"/>
                                  </p:stCondLst>
                                  <p:childTnLst>
                                    <p:set>
                                      <p:cBhvr>
                                        <p:cTn id="183" dur="1" fill="hold">
                                          <p:stCondLst>
                                            <p:cond delay="0"/>
                                          </p:stCondLst>
                                        </p:cTn>
                                        <p:tgtEl>
                                          <p:spTgt spid="34"/>
                                        </p:tgtEl>
                                        <p:attrNameLst>
                                          <p:attrName>style.visibility</p:attrName>
                                        </p:attrNameLst>
                                      </p:cBhvr>
                                      <p:to>
                                        <p:strVal val="visible"/>
                                      </p:to>
                                    </p:set>
                                    <p:animEffect transition="in" filter="wipe(down)">
                                      <p:cBhvr>
                                        <p:cTn id="184" dur="2000"/>
                                        <p:tgtEl>
                                          <p:spTgt spid="34"/>
                                        </p:tgtEl>
                                      </p:cBhvr>
                                    </p:animEffect>
                                  </p:childTnLst>
                                </p:cTn>
                              </p:par>
                              <p:par>
                                <p:cTn id="185" presetID="7" presetClass="emph" presetSubtype="2" fill="hold" nodeType="withEffect">
                                  <p:stCondLst>
                                    <p:cond delay="0"/>
                                  </p:stCondLst>
                                  <p:childTnLst>
                                    <p:animClr clrSpc="rgb" dir="cw">
                                      <p:cBhvr>
                                        <p:cTn id="186" dur="2000" fill="hold"/>
                                        <p:tgtEl>
                                          <p:spTgt spid="34"/>
                                        </p:tgtEl>
                                        <p:attrNameLst>
                                          <p:attrName>stroke.color</p:attrName>
                                        </p:attrNameLst>
                                      </p:cBhvr>
                                      <p:to>
                                        <a:srgbClr val="FFC8DD"/>
                                      </p:to>
                                    </p:animClr>
                                    <p:set>
                                      <p:cBhvr>
                                        <p:cTn id="187" dur="2000" fill="hold"/>
                                        <p:tgtEl>
                                          <p:spTgt spid="34"/>
                                        </p:tgtEl>
                                        <p:attrNameLst>
                                          <p:attrName>stroke.on</p:attrName>
                                        </p:attrNameLst>
                                      </p:cBhvr>
                                      <p:to>
                                        <p:strVal val="true"/>
                                      </p:to>
                                    </p:set>
                                  </p:childTnLst>
                                </p:cTn>
                              </p:par>
                              <p:par>
                                <p:cTn id="188" presetID="1" presetClass="entr" presetSubtype="0" fill="hold" grpId="1" nodeType="withEffect">
                                  <p:stCondLst>
                                    <p:cond delay="0"/>
                                  </p:stCondLst>
                                  <p:childTnLst>
                                    <p:set>
                                      <p:cBhvr>
                                        <p:cTn id="189" dur="1" fill="hold">
                                          <p:stCondLst>
                                            <p:cond delay="0"/>
                                          </p:stCondLst>
                                        </p:cTn>
                                        <p:tgtEl>
                                          <p:spTgt spid="49">
                                            <p:txEl>
                                              <p:pRg st="0" end="0"/>
                                            </p:txEl>
                                          </p:spTgt>
                                        </p:tgtEl>
                                        <p:attrNameLst>
                                          <p:attrName>style.visibility</p:attrName>
                                        </p:attrNameLst>
                                      </p:cBhvr>
                                      <p:to>
                                        <p:strVal val="visible"/>
                                      </p:to>
                                    </p:set>
                                  </p:childTnLst>
                                </p:cTn>
                              </p:par>
                              <p:par>
                                <p:cTn id="190" presetID="3" presetClass="emph" presetSubtype="2" fill="hold" grpId="0" nodeType="withEffect">
                                  <p:stCondLst>
                                    <p:cond delay="0"/>
                                  </p:stCondLst>
                                  <p:childTnLst>
                                    <p:animClr clrSpc="rgb" dir="cw">
                                      <p:cBhvr override="childStyle">
                                        <p:cTn id="191" dur="2000" fill="hold"/>
                                        <p:tgtEl>
                                          <p:spTgt spid="49">
                                            <p:txEl>
                                              <p:pRg st="0" end="0"/>
                                            </p:txEl>
                                          </p:spTgt>
                                        </p:tgtEl>
                                        <p:attrNameLst>
                                          <p:attrName>style.color</p:attrName>
                                        </p:attrNameLst>
                                      </p:cBhvr>
                                      <p:to>
                                        <a:srgbClr val="073B4C"/>
                                      </p:to>
                                    </p:animClr>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1" nodeType="clickEffect">
                                  <p:stCondLst>
                                    <p:cond delay="0"/>
                                  </p:stCondLst>
                                  <p:childTnLst>
                                    <p:set>
                                      <p:cBhvr>
                                        <p:cTn id="195" dur="1" fill="hold">
                                          <p:stCondLst>
                                            <p:cond delay="0"/>
                                          </p:stCondLst>
                                        </p:cTn>
                                        <p:tgtEl>
                                          <p:spTgt spid="38"/>
                                        </p:tgtEl>
                                        <p:attrNameLst>
                                          <p:attrName>style.visibility</p:attrName>
                                        </p:attrNameLst>
                                      </p:cBhvr>
                                      <p:to>
                                        <p:strVal val="visible"/>
                                      </p:to>
                                    </p:set>
                                  </p:childTnLst>
                                </p:cTn>
                              </p:par>
                            </p:childTnLst>
                          </p:cTn>
                        </p:par>
                        <p:par>
                          <p:cTn id="196" fill="hold">
                            <p:stCondLst>
                              <p:cond delay="0"/>
                            </p:stCondLst>
                            <p:childTnLst>
                              <p:par>
                                <p:cTn id="197" presetID="19" presetClass="emph" presetSubtype="0" fill="hold" grpId="0" nodeType="afterEffect">
                                  <p:stCondLst>
                                    <p:cond delay="0"/>
                                  </p:stCondLst>
                                  <p:childTnLst>
                                    <p:animClr clrSpc="rgb" dir="cw">
                                      <p:cBhvr override="childStyle">
                                        <p:cTn id="198" dur="500" fill="hold"/>
                                        <p:tgtEl>
                                          <p:spTgt spid="38"/>
                                        </p:tgtEl>
                                        <p:attrNameLst>
                                          <p:attrName>style.color</p:attrName>
                                        </p:attrNameLst>
                                      </p:cBhvr>
                                      <p:to>
                                        <a:srgbClr val="FFC8DD"/>
                                      </p:to>
                                    </p:animClr>
                                    <p:animClr clrSpc="rgb" dir="cw">
                                      <p:cBhvr>
                                        <p:cTn id="199" dur="500" fill="hold"/>
                                        <p:tgtEl>
                                          <p:spTgt spid="38"/>
                                        </p:tgtEl>
                                        <p:attrNameLst>
                                          <p:attrName>fillcolor</p:attrName>
                                        </p:attrNameLst>
                                      </p:cBhvr>
                                      <p:to>
                                        <a:srgbClr val="FFC8DD"/>
                                      </p:to>
                                    </p:animClr>
                                    <p:set>
                                      <p:cBhvr>
                                        <p:cTn id="200" dur="500" fill="hold"/>
                                        <p:tgtEl>
                                          <p:spTgt spid="38"/>
                                        </p:tgtEl>
                                        <p:attrNameLst>
                                          <p:attrName>fill.type</p:attrName>
                                        </p:attrNameLst>
                                      </p:cBhvr>
                                      <p:to>
                                        <p:strVal val="solid"/>
                                      </p:to>
                                    </p:set>
                                    <p:set>
                                      <p:cBhvr>
                                        <p:cTn id="201" dur="500" fill="hold"/>
                                        <p:tgtEl>
                                          <p:spTgt spid="38"/>
                                        </p:tgtEl>
                                        <p:attrNameLst>
                                          <p:attrName>fill.on</p:attrName>
                                        </p:attrNameLst>
                                      </p:cBhvr>
                                      <p:to>
                                        <p:strVal val="true"/>
                                      </p:to>
                                    </p:set>
                                  </p:childTnLst>
                                </p:cTn>
                              </p:par>
                            </p:childTnLst>
                          </p:cTn>
                        </p:par>
                        <p:par>
                          <p:cTn id="202" fill="hold">
                            <p:stCondLst>
                              <p:cond delay="500"/>
                            </p:stCondLst>
                            <p:childTnLst>
                              <p:par>
                                <p:cTn id="203" presetID="1" presetClass="entr" presetSubtype="0" fill="hold" nodeType="afterEffect">
                                  <p:stCondLst>
                                    <p:cond delay="0"/>
                                  </p:stCondLst>
                                  <p:childTnLst>
                                    <p:set>
                                      <p:cBhvr>
                                        <p:cTn id="204" dur="1" fill="hold">
                                          <p:stCondLst>
                                            <p:cond delay="0"/>
                                          </p:stCondLst>
                                        </p:cTn>
                                        <p:tgtEl>
                                          <p:spTgt spid="38">
                                            <p:txEl>
                                              <p:pRg st="0" end="0"/>
                                            </p:txEl>
                                          </p:spTgt>
                                        </p:tgtEl>
                                        <p:attrNameLst>
                                          <p:attrName>style.visibility</p:attrName>
                                        </p:attrNameLst>
                                      </p:cBhvr>
                                      <p:to>
                                        <p:strVal val="visible"/>
                                      </p:to>
                                    </p:set>
                                  </p:childTnLst>
                                </p:cTn>
                              </p:par>
                              <p:par>
                                <p:cTn id="205" presetID="3" presetClass="emph" presetSubtype="2" fill="hold" nodeType="withEffect">
                                  <p:stCondLst>
                                    <p:cond delay="0"/>
                                  </p:stCondLst>
                                  <p:childTnLst>
                                    <p:animClr clrSpc="rgb" dir="cw">
                                      <p:cBhvr override="childStyle">
                                        <p:cTn id="206" dur="2000" fill="hold"/>
                                        <p:tgtEl>
                                          <p:spTgt spid="38">
                                            <p:txEl>
                                              <p:pRg st="0" end="0"/>
                                            </p:txEl>
                                          </p:spTgt>
                                        </p:tgtEl>
                                        <p:attrNameLst>
                                          <p:attrName>style.color</p:attrName>
                                        </p:attrNameLst>
                                      </p:cBhvr>
                                      <p:to>
                                        <a:srgbClr val="06D6A0"/>
                                      </p:to>
                                    </p:animClr>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nodeType="clickEffect">
                                  <p:stCondLst>
                                    <p:cond delay="0"/>
                                  </p:stCondLst>
                                  <p:childTnLst>
                                    <p:set>
                                      <p:cBhvr>
                                        <p:cTn id="210" dur="1" fill="hold">
                                          <p:stCondLst>
                                            <p:cond delay="0"/>
                                          </p:stCondLst>
                                        </p:cTn>
                                        <p:tgtEl>
                                          <p:spTgt spid="37"/>
                                        </p:tgtEl>
                                        <p:attrNameLst>
                                          <p:attrName>style.visibility</p:attrName>
                                        </p:attrNameLst>
                                      </p:cBhvr>
                                      <p:to>
                                        <p:strVal val="visible"/>
                                      </p:to>
                                    </p:set>
                                    <p:animEffect transition="in" filter="wipe(down)">
                                      <p:cBhvr>
                                        <p:cTn id="211" dur="2000"/>
                                        <p:tgtEl>
                                          <p:spTgt spid="37"/>
                                        </p:tgtEl>
                                      </p:cBhvr>
                                    </p:animEffect>
                                  </p:childTnLst>
                                </p:cTn>
                              </p:par>
                              <p:par>
                                <p:cTn id="212" presetID="7" presetClass="emph" presetSubtype="2" fill="hold" nodeType="withEffect">
                                  <p:stCondLst>
                                    <p:cond delay="0"/>
                                  </p:stCondLst>
                                  <p:childTnLst>
                                    <p:animClr clrSpc="rgb" dir="cw">
                                      <p:cBhvr>
                                        <p:cTn id="213" dur="2000" fill="hold"/>
                                        <p:tgtEl>
                                          <p:spTgt spid="37"/>
                                        </p:tgtEl>
                                        <p:attrNameLst>
                                          <p:attrName>stroke.color</p:attrName>
                                        </p:attrNameLst>
                                      </p:cBhvr>
                                      <p:to>
                                        <a:srgbClr val="FFC8DD"/>
                                      </p:to>
                                    </p:animClr>
                                    <p:set>
                                      <p:cBhvr>
                                        <p:cTn id="214" dur="2000" fill="hold"/>
                                        <p:tgtEl>
                                          <p:spTgt spid="37"/>
                                        </p:tgtEl>
                                        <p:attrNameLst>
                                          <p:attrName>stroke.on</p:attrName>
                                        </p:attrNameLst>
                                      </p:cBhvr>
                                      <p:to>
                                        <p:strVal val="true"/>
                                      </p:to>
                                    </p:set>
                                  </p:childTnLst>
                                </p:cTn>
                              </p:par>
                              <p:par>
                                <p:cTn id="215" presetID="1" presetClass="entr" presetSubtype="0" fill="hold" grpId="1" nodeType="withEffect">
                                  <p:stCondLst>
                                    <p:cond delay="0"/>
                                  </p:stCondLst>
                                  <p:childTnLst>
                                    <p:set>
                                      <p:cBhvr>
                                        <p:cTn id="216" dur="1" fill="hold">
                                          <p:stCondLst>
                                            <p:cond delay="0"/>
                                          </p:stCondLst>
                                        </p:cTn>
                                        <p:tgtEl>
                                          <p:spTgt spid="39">
                                            <p:txEl>
                                              <p:pRg st="0" end="0"/>
                                            </p:txEl>
                                          </p:spTgt>
                                        </p:tgtEl>
                                        <p:attrNameLst>
                                          <p:attrName>style.visibility</p:attrName>
                                        </p:attrNameLst>
                                      </p:cBhvr>
                                      <p:to>
                                        <p:strVal val="visible"/>
                                      </p:to>
                                    </p:set>
                                  </p:childTnLst>
                                </p:cTn>
                              </p:par>
                              <p:par>
                                <p:cTn id="217" presetID="3" presetClass="emph" presetSubtype="2" fill="hold" grpId="0" nodeType="withEffect">
                                  <p:stCondLst>
                                    <p:cond delay="0"/>
                                  </p:stCondLst>
                                  <p:childTnLst>
                                    <p:animClr clrSpc="rgb" dir="cw">
                                      <p:cBhvr override="childStyle">
                                        <p:cTn id="218" dur="2000" fill="hold"/>
                                        <p:tgtEl>
                                          <p:spTgt spid="39">
                                            <p:txEl>
                                              <p:pRg st="0" end="0"/>
                                            </p:txEl>
                                          </p:spTgt>
                                        </p:tgtEl>
                                        <p:attrNameLst>
                                          <p:attrName>style.color</p:attrName>
                                        </p:attrNameLst>
                                      </p:cBhvr>
                                      <p:to>
                                        <a:srgbClr val="073B4C"/>
                                      </p:to>
                                    </p:animClr>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1" nodeType="clickEffect">
                                  <p:stCondLst>
                                    <p:cond delay="0"/>
                                  </p:stCondLst>
                                  <p:childTnLst>
                                    <p:set>
                                      <p:cBhvr>
                                        <p:cTn id="222" dur="1" fill="hold">
                                          <p:stCondLst>
                                            <p:cond delay="0"/>
                                          </p:stCondLst>
                                        </p:cTn>
                                        <p:tgtEl>
                                          <p:spTgt spid="41"/>
                                        </p:tgtEl>
                                        <p:attrNameLst>
                                          <p:attrName>style.visibility</p:attrName>
                                        </p:attrNameLst>
                                      </p:cBhvr>
                                      <p:to>
                                        <p:strVal val="visible"/>
                                      </p:to>
                                    </p:set>
                                  </p:childTnLst>
                                </p:cTn>
                              </p:par>
                            </p:childTnLst>
                          </p:cTn>
                        </p:par>
                        <p:par>
                          <p:cTn id="223" fill="hold">
                            <p:stCondLst>
                              <p:cond delay="0"/>
                            </p:stCondLst>
                            <p:childTnLst>
                              <p:par>
                                <p:cTn id="224" presetID="19" presetClass="emph" presetSubtype="0" fill="hold" grpId="0" nodeType="afterEffect">
                                  <p:stCondLst>
                                    <p:cond delay="0"/>
                                  </p:stCondLst>
                                  <p:childTnLst>
                                    <p:animClr clrSpc="rgb" dir="cw">
                                      <p:cBhvr override="childStyle">
                                        <p:cTn id="225" dur="500" fill="hold"/>
                                        <p:tgtEl>
                                          <p:spTgt spid="41"/>
                                        </p:tgtEl>
                                        <p:attrNameLst>
                                          <p:attrName>style.color</p:attrName>
                                        </p:attrNameLst>
                                      </p:cBhvr>
                                      <p:to>
                                        <a:srgbClr val="FFC8DD"/>
                                      </p:to>
                                    </p:animClr>
                                    <p:animClr clrSpc="rgb" dir="cw">
                                      <p:cBhvr>
                                        <p:cTn id="226" dur="500" fill="hold"/>
                                        <p:tgtEl>
                                          <p:spTgt spid="41"/>
                                        </p:tgtEl>
                                        <p:attrNameLst>
                                          <p:attrName>fillcolor</p:attrName>
                                        </p:attrNameLst>
                                      </p:cBhvr>
                                      <p:to>
                                        <a:srgbClr val="FFC8DD"/>
                                      </p:to>
                                    </p:animClr>
                                    <p:set>
                                      <p:cBhvr>
                                        <p:cTn id="227" dur="500" fill="hold"/>
                                        <p:tgtEl>
                                          <p:spTgt spid="41"/>
                                        </p:tgtEl>
                                        <p:attrNameLst>
                                          <p:attrName>fill.type</p:attrName>
                                        </p:attrNameLst>
                                      </p:cBhvr>
                                      <p:to>
                                        <p:strVal val="solid"/>
                                      </p:to>
                                    </p:set>
                                    <p:set>
                                      <p:cBhvr>
                                        <p:cTn id="228" dur="500" fill="hold"/>
                                        <p:tgtEl>
                                          <p:spTgt spid="41"/>
                                        </p:tgtEl>
                                        <p:attrNameLst>
                                          <p:attrName>fill.on</p:attrName>
                                        </p:attrNameLst>
                                      </p:cBhvr>
                                      <p:to>
                                        <p:strVal val="true"/>
                                      </p:to>
                                    </p:set>
                                  </p:childTnLst>
                                </p:cTn>
                              </p:par>
                            </p:childTnLst>
                          </p:cTn>
                        </p:par>
                        <p:par>
                          <p:cTn id="229" fill="hold">
                            <p:stCondLst>
                              <p:cond delay="500"/>
                            </p:stCondLst>
                            <p:childTnLst>
                              <p:par>
                                <p:cTn id="230" presetID="1" presetClass="entr" presetSubtype="0" fill="hold" nodeType="afterEffect">
                                  <p:stCondLst>
                                    <p:cond delay="0"/>
                                  </p:stCondLst>
                                  <p:childTnLst>
                                    <p:set>
                                      <p:cBhvr>
                                        <p:cTn id="231" dur="1" fill="hold">
                                          <p:stCondLst>
                                            <p:cond delay="0"/>
                                          </p:stCondLst>
                                        </p:cTn>
                                        <p:tgtEl>
                                          <p:spTgt spid="41">
                                            <p:txEl>
                                              <p:pRg st="0" end="0"/>
                                            </p:txEl>
                                          </p:spTgt>
                                        </p:tgtEl>
                                        <p:attrNameLst>
                                          <p:attrName>style.visibility</p:attrName>
                                        </p:attrNameLst>
                                      </p:cBhvr>
                                      <p:to>
                                        <p:strVal val="visible"/>
                                      </p:to>
                                    </p:set>
                                  </p:childTnLst>
                                </p:cTn>
                              </p:par>
                              <p:par>
                                <p:cTn id="232" presetID="3" presetClass="emph" presetSubtype="2" fill="hold" nodeType="withEffect">
                                  <p:stCondLst>
                                    <p:cond delay="0"/>
                                  </p:stCondLst>
                                  <p:childTnLst>
                                    <p:animClr clrSpc="rgb" dir="cw">
                                      <p:cBhvr override="childStyle">
                                        <p:cTn id="233" dur="2000" fill="hold"/>
                                        <p:tgtEl>
                                          <p:spTgt spid="41">
                                            <p:txEl>
                                              <p:pRg st="0" end="0"/>
                                            </p:txEl>
                                          </p:spTgt>
                                        </p:tgtEl>
                                        <p:attrNameLst>
                                          <p:attrName>style.color</p:attrName>
                                        </p:attrNameLst>
                                      </p:cBhvr>
                                      <p:to>
                                        <a:srgbClr val="06D6A0"/>
                                      </p:to>
                                    </p:animClr>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grpId="1" nodeType="clickEffect">
                                  <p:stCondLst>
                                    <p:cond delay="0"/>
                                  </p:stCondLst>
                                  <p:childTnLst>
                                    <p:set>
                                      <p:cBhvr>
                                        <p:cTn id="237" dur="1" fill="hold">
                                          <p:stCondLst>
                                            <p:cond delay="0"/>
                                          </p:stCondLst>
                                        </p:cTn>
                                        <p:tgtEl>
                                          <p:spTgt spid="43"/>
                                        </p:tgtEl>
                                        <p:attrNameLst>
                                          <p:attrName>style.visibility</p:attrName>
                                        </p:attrNameLst>
                                      </p:cBhvr>
                                      <p:to>
                                        <p:strVal val="visible"/>
                                      </p:to>
                                    </p:set>
                                  </p:childTnLst>
                                </p:cTn>
                              </p:par>
                            </p:childTnLst>
                          </p:cTn>
                        </p:par>
                        <p:par>
                          <p:cTn id="238" fill="hold">
                            <p:stCondLst>
                              <p:cond delay="0"/>
                            </p:stCondLst>
                            <p:childTnLst>
                              <p:par>
                                <p:cTn id="239" presetID="19" presetClass="emph" presetSubtype="0" fill="hold" grpId="0" nodeType="afterEffect">
                                  <p:stCondLst>
                                    <p:cond delay="0"/>
                                  </p:stCondLst>
                                  <p:childTnLst>
                                    <p:animClr clrSpc="rgb" dir="cw">
                                      <p:cBhvr override="childStyle">
                                        <p:cTn id="240" dur="500" fill="hold"/>
                                        <p:tgtEl>
                                          <p:spTgt spid="43"/>
                                        </p:tgtEl>
                                        <p:attrNameLst>
                                          <p:attrName>style.color</p:attrName>
                                        </p:attrNameLst>
                                      </p:cBhvr>
                                      <p:to>
                                        <a:srgbClr val="FFC8DD"/>
                                      </p:to>
                                    </p:animClr>
                                    <p:animClr clrSpc="rgb" dir="cw">
                                      <p:cBhvr>
                                        <p:cTn id="241" dur="500" fill="hold"/>
                                        <p:tgtEl>
                                          <p:spTgt spid="43"/>
                                        </p:tgtEl>
                                        <p:attrNameLst>
                                          <p:attrName>fillcolor</p:attrName>
                                        </p:attrNameLst>
                                      </p:cBhvr>
                                      <p:to>
                                        <a:srgbClr val="FFC8DD"/>
                                      </p:to>
                                    </p:animClr>
                                    <p:set>
                                      <p:cBhvr>
                                        <p:cTn id="242" dur="500" fill="hold"/>
                                        <p:tgtEl>
                                          <p:spTgt spid="43"/>
                                        </p:tgtEl>
                                        <p:attrNameLst>
                                          <p:attrName>fill.type</p:attrName>
                                        </p:attrNameLst>
                                      </p:cBhvr>
                                      <p:to>
                                        <p:strVal val="solid"/>
                                      </p:to>
                                    </p:set>
                                    <p:set>
                                      <p:cBhvr>
                                        <p:cTn id="243" dur="500" fill="hold"/>
                                        <p:tgtEl>
                                          <p:spTgt spid="43"/>
                                        </p:tgtEl>
                                        <p:attrNameLst>
                                          <p:attrName>fill.on</p:attrName>
                                        </p:attrNameLst>
                                      </p:cBhvr>
                                      <p:to>
                                        <p:strVal val="true"/>
                                      </p:to>
                                    </p:set>
                                  </p:childTnLst>
                                </p:cTn>
                              </p:par>
                            </p:childTnLst>
                          </p:cTn>
                        </p:par>
                        <p:par>
                          <p:cTn id="244" fill="hold">
                            <p:stCondLst>
                              <p:cond delay="500"/>
                            </p:stCondLst>
                            <p:childTnLst>
                              <p:par>
                                <p:cTn id="245" presetID="1" presetClass="entr" presetSubtype="0" fill="hold" nodeType="afterEffect">
                                  <p:stCondLst>
                                    <p:cond delay="0"/>
                                  </p:stCondLst>
                                  <p:childTnLst>
                                    <p:set>
                                      <p:cBhvr>
                                        <p:cTn id="246" dur="1" fill="hold">
                                          <p:stCondLst>
                                            <p:cond delay="0"/>
                                          </p:stCondLst>
                                        </p:cTn>
                                        <p:tgtEl>
                                          <p:spTgt spid="43">
                                            <p:txEl>
                                              <p:pRg st="0" end="0"/>
                                            </p:txEl>
                                          </p:spTgt>
                                        </p:tgtEl>
                                        <p:attrNameLst>
                                          <p:attrName>style.visibility</p:attrName>
                                        </p:attrNameLst>
                                      </p:cBhvr>
                                      <p:to>
                                        <p:strVal val="visible"/>
                                      </p:to>
                                    </p:set>
                                  </p:childTnLst>
                                </p:cTn>
                              </p:par>
                              <p:par>
                                <p:cTn id="247" presetID="3" presetClass="emph" presetSubtype="2" fill="hold" nodeType="withEffect">
                                  <p:stCondLst>
                                    <p:cond delay="0"/>
                                  </p:stCondLst>
                                  <p:childTnLst>
                                    <p:animClr clrSpc="rgb" dir="cw">
                                      <p:cBhvr override="childStyle">
                                        <p:cTn id="248" dur="2000" fill="hold"/>
                                        <p:tgtEl>
                                          <p:spTgt spid="43">
                                            <p:txEl>
                                              <p:pRg st="0" end="0"/>
                                            </p:txEl>
                                          </p:spTgt>
                                        </p:tgtEl>
                                        <p:attrNameLst>
                                          <p:attrName>style.color</p:attrName>
                                        </p:attrNameLst>
                                      </p:cBhvr>
                                      <p:to>
                                        <a:srgbClr val="06D6A0"/>
                                      </p:to>
                                    </p:animClr>
                                  </p:childTnLst>
                                </p:cTn>
                              </p:par>
                            </p:childTnLst>
                          </p:cTn>
                        </p:par>
                      </p:childTnLst>
                    </p:cTn>
                  </p:par>
                  <p:par>
                    <p:cTn id="249" fill="hold">
                      <p:stCondLst>
                        <p:cond delay="indefinite"/>
                      </p:stCondLst>
                      <p:childTnLst>
                        <p:par>
                          <p:cTn id="250" fill="hold">
                            <p:stCondLst>
                              <p:cond delay="0"/>
                            </p:stCondLst>
                            <p:childTnLst>
                              <p:par>
                                <p:cTn id="251" presetID="22" presetClass="entr" presetSubtype="4" fill="hold" nodeType="clickEffect">
                                  <p:stCondLst>
                                    <p:cond delay="0"/>
                                  </p:stCondLst>
                                  <p:childTnLst>
                                    <p:set>
                                      <p:cBhvr>
                                        <p:cTn id="252" dur="1" fill="hold">
                                          <p:stCondLst>
                                            <p:cond delay="0"/>
                                          </p:stCondLst>
                                        </p:cTn>
                                        <p:tgtEl>
                                          <p:spTgt spid="42"/>
                                        </p:tgtEl>
                                        <p:attrNameLst>
                                          <p:attrName>style.visibility</p:attrName>
                                        </p:attrNameLst>
                                      </p:cBhvr>
                                      <p:to>
                                        <p:strVal val="visible"/>
                                      </p:to>
                                    </p:set>
                                    <p:animEffect transition="in" filter="wipe(down)">
                                      <p:cBhvr>
                                        <p:cTn id="253" dur="2000"/>
                                        <p:tgtEl>
                                          <p:spTgt spid="42"/>
                                        </p:tgtEl>
                                      </p:cBhvr>
                                    </p:animEffect>
                                  </p:childTnLst>
                                </p:cTn>
                              </p:par>
                              <p:par>
                                <p:cTn id="254" presetID="7" presetClass="emph" presetSubtype="2" fill="hold" nodeType="withEffect">
                                  <p:stCondLst>
                                    <p:cond delay="0"/>
                                  </p:stCondLst>
                                  <p:childTnLst>
                                    <p:animClr clrSpc="rgb" dir="cw">
                                      <p:cBhvr>
                                        <p:cTn id="255" dur="2000" fill="hold"/>
                                        <p:tgtEl>
                                          <p:spTgt spid="42"/>
                                        </p:tgtEl>
                                        <p:attrNameLst>
                                          <p:attrName>stroke.color</p:attrName>
                                        </p:attrNameLst>
                                      </p:cBhvr>
                                      <p:to>
                                        <a:srgbClr val="FFC8DD"/>
                                      </p:to>
                                    </p:animClr>
                                    <p:set>
                                      <p:cBhvr>
                                        <p:cTn id="256" dur="2000" fill="hold"/>
                                        <p:tgtEl>
                                          <p:spTgt spid="42"/>
                                        </p:tgtEl>
                                        <p:attrNameLst>
                                          <p:attrName>stroke.on</p:attrName>
                                        </p:attrNameLst>
                                      </p:cBhvr>
                                      <p:to>
                                        <p:strVal val="true"/>
                                      </p:to>
                                    </p:set>
                                  </p:childTnLst>
                                </p:cTn>
                              </p:par>
                              <p:par>
                                <p:cTn id="257" presetID="1" presetClass="entr" presetSubtype="0" fill="hold" grpId="1" nodeType="withEffect">
                                  <p:stCondLst>
                                    <p:cond delay="0"/>
                                  </p:stCondLst>
                                  <p:childTnLst>
                                    <p:set>
                                      <p:cBhvr>
                                        <p:cTn id="258" dur="1" fill="hold">
                                          <p:stCondLst>
                                            <p:cond delay="0"/>
                                          </p:stCondLst>
                                        </p:cTn>
                                        <p:tgtEl>
                                          <p:spTgt spid="44">
                                            <p:txEl>
                                              <p:pRg st="0" end="0"/>
                                            </p:txEl>
                                          </p:spTgt>
                                        </p:tgtEl>
                                        <p:attrNameLst>
                                          <p:attrName>style.visibility</p:attrName>
                                        </p:attrNameLst>
                                      </p:cBhvr>
                                      <p:to>
                                        <p:strVal val="visible"/>
                                      </p:to>
                                    </p:set>
                                  </p:childTnLst>
                                </p:cTn>
                              </p:par>
                              <p:par>
                                <p:cTn id="259" presetID="3" presetClass="emph" presetSubtype="2" fill="hold" grpId="0" nodeType="withEffect">
                                  <p:stCondLst>
                                    <p:cond delay="0"/>
                                  </p:stCondLst>
                                  <p:childTnLst>
                                    <p:animClr clrSpc="rgb" dir="cw">
                                      <p:cBhvr override="childStyle">
                                        <p:cTn id="260" dur="2000" fill="hold"/>
                                        <p:tgtEl>
                                          <p:spTgt spid="44">
                                            <p:txEl>
                                              <p:pRg st="0" end="0"/>
                                            </p:txEl>
                                          </p:spTgt>
                                        </p:tgtEl>
                                        <p:attrNameLst>
                                          <p:attrName>style.color</p:attrName>
                                        </p:attrNameLst>
                                      </p:cBhvr>
                                      <p:to>
                                        <a:srgbClr val="073B4C"/>
                                      </p:to>
                                    </p:animClr>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1" nodeType="clickEffect">
                                  <p:stCondLst>
                                    <p:cond delay="0"/>
                                  </p:stCondLst>
                                  <p:childTnLst>
                                    <p:set>
                                      <p:cBhvr>
                                        <p:cTn id="264" dur="1" fill="hold">
                                          <p:stCondLst>
                                            <p:cond delay="0"/>
                                          </p:stCondLst>
                                        </p:cTn>
                                        <p:tgtEl>
                                          <p:spTgt spid="45"/>
                                        </p:tgtEl>
                                        <p:attrNameLst>
                                          <p:attrName>style.visibility</p:attrName>
                                        </p:attrNameLst>
                                      </p:cBhvr>
                                      <p:to>
                                        <p:strVal val="visible"/>
                                      </p:to>
                                    </p:set>
                                  </p:childTnLst>
                                </p:cTn>
                              </p:par>
                            </p:childTnLst>
                          </p:cTn>
                        </p:par>
                        <p:par>
                          <p:cTn id="265" fill="hold">
                            <p:stCondLst>
                              <p:cond delay="0"/>
                            </p:stCondLst>
                            <p:childTnLst>
                              <p:par>
                                <p:cTn id="266" presetID="19" presetClass="emph" presetSubtype="0" fill="hold" grpId="0" nodeType="afterEffect">
                                  <p:stCondLst>
                                    <p:cond delay="0"/>
                                  </p:stCondLst>
                                  <p:childTnLst>
                                    <p:animClr clrSpc="rgb" dir="cw">
                                      <p:cBhvr override="childStyle">
                                        <p:cTn id="267" dur="500" fill="hold"/>
                                        <p:tgtEl>
                                          <p:spTgt spid="45"/>
                                        </p:tgtEl>
                                        <p:attrNameLst>
                                          <p:attrName>style.color</p:attrName>
                                        </p:attrNameLst>
                                      </p:cBhvr>
                                      <p:to>
                                        <a:srgbClr val="FFC8DD"/>
                                      </p:to>
                                    </p:animClr>
                                    <p:animClr clrSpc="rgb" dir="cw">
                                      <p:cBhvr>
                                        <p:cTn id="268" dur="500" fill="hold"/>
                                        <p:tgtEl>
                                          <p:spTgt spid="45"/>
                                        </p:tgtEl>
                                        <p:attrNameLst>
                                          <p:attrName>fillcolor</p:attrName>
                                        </p:attrNameLst>
                                      </p:cBhvr>
                                      <p:to>
                                        <a:srgbClr val="FFC8DD"/>
                                      </p:to>
                                    </p:animClr>
                                    <p:set>
                                      <p:cBhvr>
                                        <p:cTn id="269" dur="500" fill="hold"/>
                                        <p:tgtEl>
                                          <p:spTgt spid="45"/>
                                        </p:tgtEl>
                                        <p:attrNameLst>
                                          <p:attrName>fill.type</p:attrName>
                                        </p:attrNameLst>
                                      </p:cBhvr>
                                      <p:to>
                                        <p:strVal val="solid"/>
                                      </p:to>
                                    </p:set>
                                    <p:set>
                                      <p:cBhvr>
                                        <p:cTn id="270" dur="500" fill="hold"/>
                                        <p:tgtEl>
                                          <p:spTgt spid="45"/>
                                        </p:tgtEl>
                                        <p:attrNameLst>
                                          <p:attrName>fill.on</p:attrName>
                                        </p:attrNameLst>
                                      </p:cBhvr>
                                      <p:to>
                                        <p:strVal val="true"/>
                                      </p:to>
                                    </p:set>
                                  </p:childTnLst>
                                </p:cTn>
                              </p:par>
                            </p:childTnLst>
                          </p:cTn>
                        </p:par>
                        <p:par>
                          <p:cTn id="271" fill="hold">
                            <p:stCondLst>
                              <p:cond delay="500"/>
                            </p:stCondLst>
                            <p:childTnLst>
                              <p:par>
                                <p:cTn id="272" presetID="1" presetClass="entr" presetSubtype="0" fill="hold" nodeType="afterEffect">
                                  <p:stCondLst>
                                    <p:cond delay="0"/>
                                  </p:stCondLst>
                                  <p:childTnLst>
                                    <p:set>
                                      <p:cBhvr>
                                        <p:cTn id="273" dur="1" fill="hold">
                                          <p:stCondLst>
                                            <p:cond delay="0"/>
                                          </p:stCondLst>
                                        </p:cTn>
                                        <p:tgtEl>
                                          <p:spTgt spid="45">
                                            <p:txEl>
                                              <p:pRg st="0" end="0"/>
                                            </p:txEl>
                                          </p:spTgt>
                                        </p:tgtEl>
                                        <p:attrNameLst>
                                          <p:attrName>style.visibility</p:attrName>
                                        </p:attrNameLst>
                                      </p:cBhvr>
                                      <p:to>
                                        <p:strVal val="visible"/>
                                      </p:to>
                                    </p:set>
                                  </p:childTnLst>
                                </p:cTn>
                              </p:par>
                              <p:par>
                                <p:cTn id="274" presetID="3" presetClass="emph" presetSubtype="2" fill="hold" nodeType="withEffect">
                                  <p:stCondLst>
                                    <p:cond delay="0"/>
                                  </p:stCondLst>
                                  <p:childTnLst>
                                    <p:animClr clrSpc="rgb" dir="cw">
                                      <p:cBhvr override="childStyle">
                                        <p:cTn id="275" dur="2000" fill="hold"/>
                                        <p:tgtEl>
                                          <p:spTgt spid="45">
                                            <p:txEl>
                                              <p:pRg st="0" end="0"/>
                                            </p:txEl>
                                          </p:spTgt>
                                        </p:tgtEl>
                                        <p:attrNameLst>
                                          <p:attrName>style.color</p:attrName>
                                        </p:attrNameLst>
                                      </p:cBhvr>
                                      <p:to>
                                        <a:srgbClr val="06D6A0"/>
                                      </p:to>
                                    </p:animClr>
                                  </p:childTnLst>
                                </p:cTn>
                              </p:par>
                            </p:childTnLst>
                          </p:cTn>
                        </p:par>
                      </p:childTnLst>
                    </p:cTn>
                  </p:par>
                  <p:par>
                    <p:cTn id="276" fill="hold">
                      <p:stCondLst>
                        <p:cond delay="indefinite"/>
                      </p:stCondLst>
                      <p:childTnLst>
                        <p:par>
                          <p:cTn id="277" fill="hold">
                            <p:stCondLst>
                              <p:cond delay="0"/>
                            </p:stCondLst>
                            <p:childTnLst>
                              <p:par>
                                <p:cTn id="278" presetID="22" presetClass="entr" presetSubtype="4" fill="hold" nodeType="clickEffect">
                                  <p:stCondLst>
                                    <p:cond delay="0"/>
                                  </p:stCondLst>
                                  <p:childTnLst>
                                    <p:set>
                                      <p:cBhvr>
                                        <p:cTn id="279" dur="1" fill="hold">
                                          <p:stCondLst>
                                            <p:cond delay="0"/>
                                          </p:stCondLst>
                                        </p:cTn>
                                        <p:tgtEl>
                                          <p:spTgt spid="46"/>
                                        </p:tgtEl>
                                        <p:attrNameLst>
                                          <p:attrName>style.visibility</p:attrName>
                                        </p:attrNameLst>
                                      </p:cBhvr>
                                      <p:to>
                                        <p:strVal val="visible"/>
                                      </p:to>
                                    </p:set>
                                    <p:animEffect transition="in" filter="wipe(down)">
                                      <p:cBhvr>
                                        <p:cTn id="280" dur="2000"/>
                                        <p:tgtEl>
                                          <p:spTgt spid="46"/>
                                        </p:tgtEl>
                                      </p:cBhvr>
                                    </p:animEffect>
                                  </p:childTnLst>
                                </p:cTn>
                              </p:par>
                              <p:par>
                                <p:cTn id="281" presetID="7" presetClass="emph" presetSubtype="2" fill="hold" nodeType="withEffect">
                                  <p:stCondLst>
                                    <p:cond delay="0"/>
                                  </p:stCondLst>
                                  <p:childTnLst>
                                    <p:animClr clrSpc="rgb" dir="cw">
                                      <p:cBhvr>
                                        <p:cTn id="282" dur="2000" fill="hold"/>
                                        <p:tgtEl>
                                          <p:spTgt spid="46"/>
                                        </p:tgtEl>
                                        <p:attrNameLst>
                                          <p:attrName>stroke.color</p:attrName>
                                        </p:attrNameLst>
                                      </p:cBhvr>
                                      <p:to>
                                        <a:srgbClr val="06D6A0"/>
                                      </p:to>
                                    </p:animClr>
                                    <p:set>
                                      <p:cBhvr>
                                        <p:cTn id="283" dur="2000" fill="hold"/>
                                        <p:tgtEl>
                                          <p:spTgt spid="46"/>
                                        </p:tgtEl>
                                        <p:attrNameLst>
                                          <p:attrName>stroke.on</p:attrName>
                                        </p:attrNameLst>
                                      </p:cBhvr>
                                      <p:to>
                                        <p:strVal val="true"/>
                                      </p:to>
                                    </p:set>
                                  </p:childTnLst>
                                </p:cTn>
                              </p:par>
                            </p:childTnLst>
                          </p:cTn>
                        </p:par>
                        <p:par>
                          <p:cTn id="284" fill="hold">
                            <p:stCondLst>
                              <p:cond delay="2000"/>
                            </p:stCondLst>
                            <p:childTnLst>
                              <p:par>
                                <p:cTn id="285" presetID="1" presetClass="entr" presetSubtype="0" fill="hold" grpId="0" nodeType="afterEffect">
                                  <p:stCondLst>
                                    <p:cond delay="0"/>
                                  </p:stCondLst>
                                  <p:childTnLst>
                                    <p:set>
                                      <p:cBhvr>
                                        <p:cTn id="286" dur="1" fill="hold">
                                          <p:stCondLst>
                                            <p:cond delay="0"/>
                                          </p:stCondLst>
                                        </p:cTn>
                                        <p:tgtEl>
                                          <p:spTgt spid="47"/>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presetID="22" presetClass="entr" presetSubtype="2" fill="hold" nodeType="clickEffect">
                                  <p:stCondLst>
                                    <p:cond delay="0"/>
                                  </p:stCondLst>
                                  <p:childTnLst>
                                    <p:set>
                                      <p:cBhvr>
                                        <p:cTn id="290" dur="1" fill="hold">
                                          <p:stCondLst>
                                            <p:cond delay="0"/>
                                          </p:stCondLst>
                                        </p:cTn>
                                        <p:tgtEl>
                                          <p:spTgt spid="48"/>
                                        </p:tgtEl>
                                        <p:attrNameLst>
                                          <p:attrName>style.visibility</p:attrName>
                                        </p:attrNameLst>
                                      </p:cBhvr>
                                      <p:to>
                                        <p:strVal val="visible"/>
                                      </p:to>
                                    </p:set>
                                    <p:animEffect transition="in" filter="wipe(right)">
                                      <p:cBhvr>
                                        <p:cTn id="291" dur="2000"/>
                                        <p:tgtEl>
                                          <p:spTgt spid="48"/>
                                        </p:tgtEl>
                                      </p:cBhvr>
                                    </p:animEffect>
                                  </p:childTnLst>
                                </p:cTn>
                              </p:par>
                              <p:par>
                                <p:cTn id="292" presetID="7" presetClass="emph" presetSubtype="2" fill="hold" nodeType="withEffect">
                                  <p:stCondLst>
                                    <p:cond delay="0"/>
                                  </p:stCondLst>
                                  <p:childTnLst>
                                    <p:animClr clrSpc="rgb" dir="cw">
                                      <p:cBhvr>
                                        <p:cTn id="293" dur="2000" fill="hold"/>
                                        <p:tgtEl>
                                          <p:spTgt spid="48"/>
                                        </p:tgtEl>
                                        <p:attrNameLst>
                                          <p:attrName>stroke.color</p:attrName>
                                        </p:attrNameLst>
                                      </p:cBhvr>
                                      <p:to>
                                        <a:srgbClr val="06D6A0"/>
                                      </p:to>
                                    </p:animClr>
                                    <p:set>
                                      <p:cBhvr>
                                        <p:cTn id="294" dur="2000" fill="hold"/>
                                        <p:tgtEl>
                                          <p:spTgt spid="48"/>
                                        </p:tgtEl>
                                        <p:attrNameLst>
                                          <p:attrName>stroke.on</p:attrName>
                                        </p:attrNameLst>
                                      </p:cBhvr>
                                      <p:to>
                                        <p:strVal val="true"/>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51"/>
                                        </p:tgtEl>
                                        <p:attrNameLst>
                                          <p:attrName>style.visibility</p:attrName>
                                        </p:attrNameLst>
                                      </p:cBhvr>
                                      <p:to>
                                        <p:strVal val="visible"/>
                                      </p:to>
                                    </p:set>
                                  </p:childTnLst>
                                </p:cTn>
                              </p:par>
                            </p:childTnLst>
                          </p:cTn>
                        </p:par>
                        <p:par>
                          <p:cTn id="299" fill="hold">
                            <p:stCondLst>
                              <p:cond delay="0"/>
                            </p:stCondLst>
                            <p:childTnLst>
                              <p:par>
                                <p:cTn id="300" presetID="22" presetClass="entr" presetSubtype="2" fill="hold" nodeType="afterEffect">
                                  <p:stCondLst>
                                    <p:cond delay="0"/>
                                  </p:stCondLst>
                                  <p:childTnLst>
                                    <p:set>
                                      <p:cBhvr>
                                        <p:cTn id="301" dur="1" fill="hold">
                                          <p:stCondLst>
                                            <p:cond delay="0"/>
                                          </p:stCondLst>
                                        </p:cTn>
                                        <p:tgtEl>
                                          <p:spTgt spid="50"/>
                                        </p:tgtEl>
                                        <p:attrNameLst>
                                          <p:attrName>style.visibility</p:attrName>
                                        </p:attrNameLst>
                                      </p:cBhvr>
                                      <p:to>
                                        <p:strVal val="visible"/>
                                      </p:to>
                                    </p:set>
                                    <p:animEffect transition="in" filter="wipe(right)">
                                      <p:cBhvr>
                                        <p:cTn id="302" dur="2000"/>
                                        <p:tgtEl>
                                          <p:spTgt spid="50"/>
                                        </p:tgtEl>
                                      </p:cBhvr>
                                    </p:animEffect>
                                  </p:childTnLst>
                                </p:cTn>
                              </p:par>
                              <p:par>
                                <p:cTn id="303" presetID="7" presetClass="emph" presetSubtype="2" fill="hold" nodeType="withEffect">
                                  <p:stCondLst>
                                    <p:cond delay="0"/>
                                  </p:stCondLst>
                                  <p:childTnLst>
                                    <p:animClr clrSpc="rgb" dir="cw">
                                      <p:cBhvr>
                                        <p:cTn id="304" dur="2000" fill="hold"/>
                                        <p:tgtEl>
                                          <p:spTgt spid="50"/>
                                        </p:tgtEl>
                                        <p:attrNameLst>
                                          <p:attrName>stroke.color</p:attrName>
                                        </p:attrNameLst>
                                      </p:cBhvr>
                                      <p:to>
                                        <a:srgbClr val="A5A5A5"/>
                                      </p:to>
                                    </p:animClr>
                                    <p:set>
                                      <p:cBhvr>
                                        <p:cTn id="305" dur="2000" fill="hold"/>
                                        <p:tgtEl>
                                          <p:spTgt spid="5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uiExpand="1" build="p"/>
      <p:bldP spid="15" grpId="0" animBg="1"/>
      <p:bldP spid="15" grpId="1" animBg="1"/>
      <p:bldP spid="16" grpId="0" animBg="1"/>
      <p:bldP spid="16" grpId="1" animBg="1"/>
      <p:bldP spid="17" grpId="0" animBg="1"/>
      <p:bldP spid="18" grpId="0" animBg="1"/>
      <p:bldP spid="19" grpId="0" animBg="1"/>
      <p:bldP spid="19" grpId="1" animBg="1"/>
      <p:bldP spid="20" grpId="0" animBg="1"/>
      <p:bldP spid="20" grpId="1" animBg="1"/>
      <p:bldP spid="21" grpId="0" animBg="1"/>
      <p:bldP spid="26" grpId="0" animBg="1"/>
      <p:bldP spid="26" grpId="1" animBg="1"/>
      <p:bldP spid="27" grpId="0" uiExpand="1" build="p"/>
      <p:bldP spid="27" grpId="1" build="p"/>
      <p:bldP spid="29" grpId="0" animBg="1"/>
      <p:bldP spid="29" grpId="1" animBg="1"/>
      <p:bldP spid="30" grpId="0" uiExpand="1" build="p"/>
      <p:bldP spid="30" grpId="1" build="p"/>
      <p:bldP spid="32" grpId="0" animBg="1"/>
      <p:bldP spid="32" grpId="1" animBg="1"/>
      <p:bldP spid="33" grpId="0" uiExpand="1" build="p"/>
      <p:bldP spid="33" grpId="1" build="p"/>
      <p:bldP spid="38" grpId="0" animBg="1"/>
      <p:bldP spid="38" grpId="1" animBg="1"/>
      <p:bldP spid="39" grpId="0" uiExpand="1" build="p"/>
      <p:bldP spid="39" grpId="1" build="p"/>
      <p:bldP spid="41" grpId="0" animBg="1"/>
      <p:bldP spid="41" grpId="1" animBg="1"/>
      <p:bldP spid="43" grpId="0" animBg="1"/>
      <p:bldP spid="43" grpId="1" animBg="1"/>
      <p:bldP spid="44" grpId="0" uiExpand="1" build="p"/>
      <p:bldP spid="44" grpId="1" build="p"/>
      <p:bldP spid="45" grpId="0" animBg="1"/>
      <p:bldP spid="45" grpId="1" animBg="1"/>
      <p:bldP spid="47" grpId="0" animBg="1"/>
      <p:bldP spid="49" grpId="0" uiExpand="1" build="p"/>
      <p:bldP spid="49" grpId="1" build="p"/>
      <p:bldP spid="5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11132</TotalTime>
  <Words>11229</Words>
  <Application>Microsoft Office PowerPoint</Application>
  <PresentationFormat>Widescreen</PresentationFormat>
  <Paragraphs>893</Paragraphs>
  <Slides>27</Slides>
  <Notes>22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27</vt:i4>
      </vt:variant>
    </vt:vector>
  </HeadingPairs>
  <TitlesOfParts>
    <vt:vector size="45" baseType="lpstr">
      <vt:lpstr>Amasis MT Pro Black</vt:lpstr>
      <vt:lpstr>-apple-system</vt:lpstr>
      <vt:lpstr>Arial</vt:lpstr>
      <vt:lpstr>Arial Unicode MS</vt:lpstr>
      <vt:lpstr>Berlin Sans FB Demi</vt:lpstr>
      <vt:lpstr>Calibri</vt:lpstr>
      <vt:lpstr>Calibri Light</vt:lpstr>
      <vt:lpstr>Courier New</vt:lpstr>
      <vt:lpstr>inherit</vt:lpstr>
      <vt:lpstr>Nunito Sans</vt:lpstr>
      <vt:lpstr>Segoe UI</vt:lpstr>
      <vt:lpstr>Symbol</vt:lpstr>
      <vt:lpstr>system-ui</vt:lpstr>
      <vt:lpstr>Times New Roman</vt:lpstr>
      <vt:lpstr>var(--ff-mono)</vt:lpstr>
      <vt:lpstr>Verdana</vt:lpstr>
      <vt:lpstr>Wingdings</vt:lpstr>
      <vt:lpstr>Office Theme</vt:lpstr>
      <vt:lpstr>GIT &amp; GITHUB</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SURIYA CHARAN TEJA PANDIRIPALLI</dc:creator>
  <cp:lastModifiedBy>1406</cp:lastModifiedBy>
  <cp:revision>166</cp:revision>
  <dcterms:created xsi:type="dcterms:W3CDTF">2022-07-16T12:23:04Z</dcterms:created>
  <dcterms:modified xsi:type="dcterms:W3CDTF">2023-01-21T09:29:38Z</dcterms:modified>
</cp:coreProperties>
</file>