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орозов Василий Хвичевич" initials="МВХ" lastIdx="1" clrIdx="0">
    <p:extLst>
      <p:ext uri="{19B8F6BF-5375-455C-9EA6-DF929625EA0E}">
        <p15:presenceInfo xmlns:p15="http://schemas.microsoft.com/office/powerpoint/2012/main" userId="Морозов Василий Хвиче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8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48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246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6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60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2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45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4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0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7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9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32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tevenayare/ensembling-methods" TargetMode="External"/><Relationship Id="rId2" Type="http://schemas.openxmlformats.org/officeDocument/2006/relationships/hyperlink" Target="https://www.kaggle.com/code/greegtitan/easy-regression-to-determine-abalone-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elmajoadriel/clustering-abalon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my24sHbS0AclUiheeN9CJBbIgKmooG5y#scrollTo=tsLNiXgDDfPY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02005-11BC-4CB1-A623-F123EB4C3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05" y="2508473"/>
            <a:ext cx="11507190" cy="2493818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amsungOne400"/>
              </a:rPr>
              <a:t>Регрессионный анализ возрастных изменений моллюсков на “Abalone Аge Prediction” наборе данных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8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25211-6E19-493A-BDBC-619EF389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Полученная точность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BF0A27-CA41-4221-8E00-6D276C3B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2" y="1690688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CBAFE3-7E65-4E24-B4AB-4C6EC6336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73" y="1690689"/>
            <a:ext cx="3659974" cy="204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427C68D-C18F-46F0-BAA1-A73EA5EC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2" y="3820401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5FF94C9-AEBF-4D66-846C-D0E784E1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73" y="3826886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FC1540F-42B7-41F3-80F2-55C075E0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639" y="1690688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D54AB-BCB7-4350-A62C-8C763873FA32}"/>
              </a:ext>
            </a:extLst>
          </p:cNvPr>
          <p:cNvSpPr txBox="1"/>
          <p:nvPr/>
        </p:nvSpPr>
        <p:spPr>
          <a:xfrm>
            <a:off x="1476171" y="2016869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LinearRegression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DB2BF-211F-4469-8C39-38647A1D1BE7}"/>
              </a:ext>
            </a:extLst>
          </p:cNvPr>
          <p:cNvSpPr txBox="1"/>
          <p:nvPr/>
        </p:nvSpPr>
        <p:spPr>
          <a:xfrm>
            <a:off x="5403182" y="201686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DecisionTree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1781-A2B4-4C53-AC7D-37717FF6E199}"/>
              </a:ext>
            </a:extLst>
          </p:cNvPr>
          <p:cNvSpPr txBox="1"/>
          <p:nvPr/>
        </p:nvSpPr>
        <p:spPr>
          <a:xfrm>
            <a:off x="1316476" y="4074136"/>
            <a:ext cx="182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RandomForest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24CA2-D021-4F1C-BDAF-68B0E9AB1343}"/>
              </a:ext>
            </a:extLst>
          </p:cNvPr>
          <p:cNvSpPr txBox="1"/>
          <p:nvPr/>
        </p:nvSpPr>
        <p:spPr>
          <a:xfrm>
            <a:off x="4688780" y="4126016"/>
            <a:ext cx="287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PolynomialRegression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BB31C-00D8-4C12-8366-07CD09758B52}"/>
              </a:ext>
            </a:extLst>
          </p:cNvPr>
          <p:cNvSpPr txBox="1"/>
          <p:nvPr/>
        </p:nvSpPr>
        <p:spPr>
          <a:xfrm>
            <a:off x="8624068" y="2016869"/>
            <a:ext cx="187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GBTRegressor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5D774-2341-48DF-8C03-569B39BE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с решением других пользователей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F24B0-9663-46F4-B3D9-EABE3D5B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907012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Easy Regression to Determine Abalone Age (</a:t>
            </a:r>
            <a:r>
              <a:rPr lang="en-US" dirty="0">
                <a:hlinkClick r:id="rId2"/>
              </a:rPr>
              <a:t>https://www.kaggle.com/code/greegtitan/easy-regression-to-determine-abalone-age</a:t>
            </a:r>
            <a:r>
              <a:rPr lang="en-US" dirty="0"/>
              <a:t>)</a:t>
            </a:r>
          </a:p>
          <a:p>
            <a:r>
              <a:rPr lang="en-US" dirty="0"/>
              <a:t>Ensembling Methods (</a:t>
            </a:r>
            <a:r>
              <a:rPr lang="en-US" dirty="0">
                <a:hlinkClick r:id="rId3"/>
              </a:rPr>
              <a:t>https://www.kaggle.com/code/stevenayare/ensembling-methods</a:t>
            </a:r>
            <a:r>
              <a:rPr lang="ru-RU" dirty="0"/>
              <a:t>)</a:t>
            </a:r>
          </a:p>
          <a:p>
            <a:r>
              <a:rPr lang="en-US" dirty="0"/>
              <a:t>Clustering Abalone🐚</a:t>
            </a:r>
            <a:r>
              <a:rPr lang="ru-RU" dirty="0"/>
              <a:t> (</a:t>
            </a:r>
            <a:r>
              <a:rPr lang="en-US" dirty="0">
                <a:hlinkClick r:id="rId4"/>
              </a:rPr>
              <a:t>https://www.kaggle.com/code/elmajoadriel/clustering-abalone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6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D7FA1-A2A1-43B7-9221-FCF889DE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1BCC93-1182-4BE0-A487-E5675F33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05" y="1690688"/>
            <a:ext cx="2325011" cy="21928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F0F920-44AA-4833-9601-E885EF3E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4" y="3883545"/>
            <a:ext cx="2325012" cy="19446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2134A0-4552-484D-AF65-53AFCD52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916" y="1690688"/>
            <a:ext cx="3358551" cy="19686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1E3292-0697-4EDE-8828-0CC50444D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916" y="3659303"/>
            <a:ext cx="3358550" cy="9828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477D959-B9BA-474F-9BA3-1B9D38F59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466" y="1684828"/>
            <a:ext cx="3564255" cy="17407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CF35FA-D584-4533-8D32-A7AA0A25E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0465" y="3425579"/>
            <a:ext cx="2353716" cy="2483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F86457-3B9C-4D11-A5E3-F1F297501BD4}"/>
              </a:ext>
            </a:extLst>
          </p:cNvPr>
          <p:cNvSpPr txBox="1"/>
          <p:nvPr/>
        </p:nvSpPr>
        <p:spPr>
          <a:xfrm>
            <a:off x="4837889" y="6102485"/>
            <a:ext cx="427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8"/>
              </a:rPr>
              <a:t>Гиперссылка для перехода к </a:t>
            </a:r>
            <a:r>
              <a:rPr lang="en-US" dirty="0">
                <a:hlinkClick r:id="rId8"/>
              </a:rPr>
              <a:t>Google Colab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84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294BC-6FDF-441B-A0A3-2EFF504E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A2CD6-F446-4368-8143-AA8133EE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найдена модель, позволяющая оценивать возраст моллюсков </a:t>
            </a:r>
            <a:r>
              <a:rPr lang="en-US" dirty="0"/>
              <a:t>Abalone</a:t>
            </a:r>
            <a:r>
              <a:rPr lang="ru-RU" dirty="0"/>
              <a:t> с точностью предсказания </a:t>
            </a:r>
            <a:r>
              <a:rPr lang="en-US" dirty="0"/>
              <a:t>RMSE=2.05</a:t>
            </a:r>
            <a:r>
              <a:rPr lang="ru-RU" dirty="0"/>
              <a:t>, что позволяет использовать модель как замену традиционному методу измерения при отсутствии требования очень точного результата.</a:t>
            </a:r>
          </a:p>
          <a:p>
            <a:r>
              <a:rPr lang="ru-RU" dirty="0"/>
              <a:t>Данная модель оказалась на </a:t>
            </a:r>
            <a:r>
              <a:rPr lang="en-US" dirty="0"/>
              <a:t>~</a:t>
            </a:r>
            <a:r>
              <a:rPr lang="ru-RU" dirty="0"/>
              <a:t>0.</a:t>
            </a:r>
            <a:r>
              <a:rPr lang="en-US"/>
              <a:t>11</a:t>
            </a:r>
            <a:r>
              <a:rPr lang="ru-RU"/>
              <a:t> </a:t>
            </a:r>
            <a:r>
              <a:rPr lang="en-US" dirty="0"/>
              <a:t>RMSE </a:t>
            </a:r>
            <a:r>
              <a:rPr lang="ru-RU" dirty="0"/>
              <a:t>точнее, чем аналогичные модели от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2714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5DD267-23BF-4C86-B699-3876227E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960" y="2416083"/>
            <a:ext cx="804008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5293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88AD8-BDBB-4CBB-B56A-0FDA6DDF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47637-6E7C-4CA1-AB16-8D5F1EE3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и создание модели для предсказания возраста моллюсков </a:t>
            </a:r>
            <a:r>
              <a:rPr lang="en-US" dirty="0"/>
              <a:t>“Abalone”</a:t>
            </a:r>
            <a:endParaRPr lang="ru-RU" dirty="0"/>
          </a:p>
          <a:p>
            <a:r>
              <a:rPr lang="ru-RU" dirty="0"/>
              <a:t>Сравнение с готовыми решениями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57873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4033D-5B0C-475F-8AF8-E9733149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026" name="Picture 2" descr="Морское ухо: Тот, кого мы едим, кем лечимся, кого носим на теле | Книга  животных | Дзен">
            <a:extLst>
              <a:ext uri="{FF2B5EF4-FFF2-40B4-BE49-F238E27FC236}">
                <a16:creationId xmlns:a16="http://schemas.microsoft.com/office/drawing/2014/main" id="{C83C9433-54DC-4A9E-BACC-392D1D2CFC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690688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4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64FCD-0FAD-4DE4-975D-5414B69F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D90F-AC14-4736-93C9-F1AE3896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 создать модель, достаточно точную для замены традиционного метода измерения возраста моллюсков </a:t>
            </a:r>
            <a:r>
              <a:rPr lang="en-US" dirty="0"/>
              <a:t>Abalone.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04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A3CCE-4FCB-493E-BC9C-AF1BBE3F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набора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12C73-E689-48F7-AECF-850EEF67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длина (наибольшее измерение ракушки) в мм (15-163)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диаметр (перпендикуляр длине) в мм (11-130)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высота в мм (4-50)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общий вес в граммах (0.4-570)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очищенного (граммы) (0.2-297)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ракушки (граммы) (0.3-201)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внутренности (граммы) (0.1-152)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пол (мужской, женский, I)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количество колец/возраст - (1-29 лет) (целевая метка)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9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6C464-B246-4BB0-B944-BCEFD517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A5E56-0EF6-4DAE-B0AA-984301BD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76A232-E2F3-4294-9B81-355E1FC3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9E8E0-6417-4B3C-8202-8BA5BF7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набора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161E7-2090-4BF8-A5D8-7F2F13C2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Более 3500 записей</a:t>
            </a:r>
          </a:p>
          <a:p>
            <a:r>
              <a:rPr lang="ru-RU" dirty="0"/>
              <a:t>Дата публикации набора данных – Сентябрь 2022 года</a:t>
            </a:r>
          </a:p>
          <a:p>
            <a:r>
              <a:rPr lang="ru-RU" dirty="0"/>
              <a:t>Набор данных был частью  </a:t>
            </a:r>
            <a:r>
              <a:rPr lang="en-US" dirty="0"/>
              <a:t>“data sprint 88” </a:t>
            </a:r>
            <a:r>
              <a:rPr lang="ru-RU" dirty="0"/>
              <a:t>на сайте </a:t>
            </a:r>
            <a:r>
              <a:rPr lang="en-US" dirty="0" err="1"/>
              <a:t>Dphi.tech</a:t>
            </a:r>
            <a:r>
              <a:rPr lang="en-US" dirty="0"/>
              <a:t>, </a:t>
            </a:r>
            <a:r>
              <a:rPr lang="ru-RU" dirty="0"/>
              <a:t>на текущий момент </a:t>
            </a:r>
            <a:r>
              <a:rPr lang="en-US" dirty="0"/>
              <a:t>aiplanet.com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/>
              <a:t>разделе </a:t>
            </a:r>
            <a:r>
              <a:rPr lang="en-US" dirty="0"/>
              <a:t>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0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1B930-81E3-48E3-815C-93DA389F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B2387-7774-4D0E-B961-2E00B148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ML </a:t>
            </a:r>
            <a:r>
              <a:rPr lang="ru-RU" dirty="0"/>
              <a:t>библиотеки </a:t>
            </a:r>
            <a:r>
              <a:rPr lang="en-US" dirty="0"/>
              <a:t>Apache PySpark </a:t>
            </a:r>
            <a:r>
              <a:rPr lang="ru-RU" dirty="0"/>
              <a:t>и различные вспомогательные инструменты </a:t>
            </a:r>
            <a:r>
              <a:rPr lang="en-US" dirty="0"/>
              <a:t>PySpark</a:t>
            </a:r>
            <a:endParaRPr lang="ru-RU" dirty="0"/>
          </a:p>
          <a:p>
            <a:r>
              <a:rPr lang="ru-RU" dirty="0"/>
              <a:t>Библиотека </a:t>
            </a:r>
            <a:r>
              <a:rPr lang="en-US" dirty="0"/>
              <a:t>Matplotlib </a:t>
            </a:r>
            <a:r>
              <a:rPr lang="ru-RU" dirty="0"/>
              <a:t>для визуализации результатов</a:t>
            </a:r>
          </a:p>
          <a:p>
            <a:r>
              <a:rPr lang="en-US" dirty="0"/>
              <a:t>Jupyter </a:t>
            </a:r>
            <a:r>
              <a:rPr lang="ru-RU" dirty="0"/>
              <a:t>и </a:t>
            </a:r>
            <a:r>
              <a:rPr lang="en-US" dirty="0"/>
              <a:t>Google Colab</a:t>
            </a:r>
          </a:p>
          <a:p>
            <a:r>
              <a:rPr lang="en-US" dirty="0"/>
              <a:t>HDFS</a:t>
            </a:r>
            <a:endParaRPr lang="ru-RU" dirty="0"/>
          </a:p>
          <a:p>
            <a:r>
              <a:rPr lang="en-US" dirty="0"/>
              <a:t>GitHub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16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DD1C6-5228-4BDA-959E-04A6D2F4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алгоритмы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51807-6A4F-44A9-9EAC-5B7ED041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Линейная регрессия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2.4818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Решающие деревья</a:t>
            </a:r>
            <a:r>
              <a:rPr lang="en-US" dirty="0"/>
              <a:t> (RMSE = 2.4818)</a:t>
            </a:r>
            <a:endParaRPr lang="ru-RU" dirty="0"/>
          </a:p>
          <a:p>
            <a:r>
              <a:rPr lang="ru-RU" dirty="0"/>
              <a:t>Случайный лес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2.10413 </a:t>
            </a:r>
            <a:r>
              <a:rPr lang="ru-RU" dirty="0"/>
              <a:t>с </a:t>
            </a:r>
            <a:r>
              <a:rPr lang="en-US" dirty="0"/>
              <a:t>GridSearch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2.25 </a:t>
            </a:r>
            <a:r>
              <a:rPr lang="ru-RU" dirty="0"/>
              <a:t>без использования</a:t>
            </a:r>
            <a:r>
              <a:rPr lang="en-US" dirty="0"/>
              <a:t> GridSearch)</a:t>
            </a:r>
            <a:endParaRPr lang="ru-RU" dirty="0"/>
          </a:p>
          <a:p>
            <a:r>
              <a:rPr lang="ru-RU" dirty="0"/>
              <a:t>Полиномиальная регрессия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2.0575</a:t>
            </a:r>
            <a:r>
              <a:rPr lang="ru-RU" dirty="0"/>
              <a:t>)</a:t>
            </a:r>
          </a:p>
          <a:p>
            <a:r>
              <a:rPr lang="ru-RU" dirty="0"/>
              <a:t>Деревья на повышении градиента (</a:t>
            </a:r>
            <a:r>
              <a:rPr lang="en-US" dirty="0"/>
              <a:t>Gradient-Boosted Trees)</a:t>
            </a:r>
            <a:r>
              <a:rPr lang="ru-RU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2.3222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276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432</TotalTime>
  <Words>370</Words>
  <Application>Microsoft Office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Century Gothic</vt:lpstr>
      <vt:lpstr>Courier New</vt:lpstr>
      <vt:lpstr>SamsungOne400</vt:lpstr>
      <vt:lpstr>Wingdings 3</vt:lpstr>
      <vt:lpstr>Ион</vt:lpstr>
      <vt:lpstr>Регрессионный анализ возрастных изменений моллюсков на “Abalone Аge Prediction” наборе данных</vt:lpstr>
      <vt:lpstr>Цель</vt:lpstr>
      <vt:lpstr>Актуальность</vt:lpstr>
      <vt:lpstr>Гипотеза</vt:lpstr>
      <vt:lpstr>Характеристики набора данных</vt:lpstr>
      <vt:lpstr>Презентация PowerPoint</vt:lpstr>
      <vt:lpstr>Характеристики набора данных</vt:lpstr>
      <vt:lpstr>Используемые инструменты</vt:lpstr>
      <vt:lpstr>Используемые алгоритмы решения</vt:lpstr>
      <vt:lpstr>Полученная точность</vt:lpstr>
      <vt:lpstr>Сравнение с решением других пользователей </vt:lpstr>
      <vt:lpstr>Фрагменты работы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Регрессионный анализ возрастных изменений моллюсков на “Abalone Age Prediction” наборе данных</dc:title>
  <dc:creator>Морозов Василий Хвичевич</dc:creator>
  <cp:lastModifiedBy>CherryYui</cp:lastModifiedBy>
  <cp:revision>17</cp:revision>
  <dcterms:created xsi:type="dcterms:W3CDTF">2024-06-26T23:27:35Z</dcterms:created>
  <dcterms:modified xsi:type="dcterms:W3CDTF">2025-05-09T08:25:18Z</dcterms:modified>
</cp:coreProperties>
</file>