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277-8164-4ABD-A949-3ECBD0ED6B7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2863-B361-4AD7-BF7E-E77F68C62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2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277-8164-4ABD-A949-3ECBD0ED6B7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2863-B361-4AD7-BF7E-E77F68C62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58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277-8164-4ABD-A949-3ECBD0ED6B7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2863-B361-4AD7-BF7E-E77F68C62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1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277-8164-4ABD-A949-3ECBD0ED6B7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2863-B361-4AD7-BF7E-E77F68C62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3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277-8164-4ABD-A949-3ECBD0ED6B7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2863-B361-4AD7-BF7E-E77F68C62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4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277-8164-4ABD-A949-3ECBD0ED6B7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2863-B361-4AD7-BF7E-E77F68C62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277-8164-4ABD-A949-3ECBD0ED6B7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2863-B361-4AD7-BF7E-E77F68C62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2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277-8164-4ABD-A949-3ECBD0ED6B7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2863-B361-4AD7-BF7E-E77F68C62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9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277-8164-4ABD-A949-3ECBD0ED6B7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2863-B361-4AD7-BF7E-E77F68C62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3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277-8164-4ABD-A949-3ECBD0ED6B7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2863-B361-4AD7-BF7E-E77F68C62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0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277-8164-4ABD-A949-3ECBD0ED6B7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2863-B361-4AD7-BF7E-E77F68C62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0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E277-8164-4ABD-A949-3ECBD0ED6B7B}" type="datetimeFigureOut">
              <a:rPr lang="en-US" smtClean="0"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72863-B361-4AD7-BF7E-E77F68C62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3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4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good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2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hello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raymond</dc:creator>
  <cp:lastModifiedBy>raymond</cp:lastModifiedBy>
  <cp:revision>1</cp:revision>
  <dcterms:created xsi:type="dcterms:W3CDTF">2014-11-11T14:55:58Z</dcterms:created>
  <dcterms:modified xsi:type="dcterms:W3CDTF">2014-11-11T14:56:15Z</dcterms:modified>
</cp:coreProperties>
</file>