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0" r:id="rId9"/>
    <p:sldId id="287" r:id="rId10"/>
    <p:sldId id="281" r:id="rId11"/>
    <p:sldId id="279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90" y="77"/>
      </p:cViewPr>
      <p:guideLst>
        <p:guide orient="horz" pos="21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1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5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3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7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4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1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8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2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2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五</a:t>
            </a:r>
            <a:r>
              <a:rPr kumimoji="1" lang="zh-CN" altLang="en-US" dirty="0" smtClean="0"/>
              <a:t>讲 线性方程组的求解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3130" y="2702380"/>
            <a:ext cx="4960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一、直接法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二、迭代法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三、三角分解法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8962" y="6414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中国矿业大学 数学学院</a:t>
            </a:r>
            <a:endParaRPr kumimoji="1" lang="zh-CN" altLang="en-US" dirty="0"/>
          </a:p>
        </p:txBody>
      </p:sp>
      <p:pic>
        <p:nvPicPr>
          <p:cNvPr id="8" name="图片 7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三、三角分解法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1585848" y="1962665"/>
            <a:ext cx="6948552" cy="3260124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、矩阵三角分解的基本定理</a:t>
            </a:r>
            <a:r>
              <a:rPr lang="en-US" altLang="zh-CN" b="1" dirty="0" smtClean="0"/>
              <a:t>---P91</a:t>
            </a:r>
            <a:r>
              <a:rPr lang="zh-CN" altLang="en-US" b="1" dirty="0" smtClean="0"/>
              <a:t>定理</a:t>
            </a:r>
            <a:r>
              <a:rPr lang="en-US" altLang="zh-CN" b="1" dirty="0" smtClean="0"/>
              <a:t>5.6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LU</a:t>
            </a:r>
            <a:r>
              <a:rPr lang="zh-CN" altLang="en-US" b="1" dirty="0" smtClean="0"/>
              <a:t>分解法；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PLU</a:t>
            </a:r>
            <a:r>
              <a:rPr lang="zh-CN" altLang="en-US" b="1" dirty="0" smtClean="0"/>
              <a:t>分解法；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Cholesky</a:t>
            </a:r>
            <a:r>
              <a:rPr lang="zh-CN" altLang="en-US" b="1" dirty="0" smtClean="0"/>
              <a:t>分解法；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/>
              <a:t> </a:t>
            </a:r>
            <a:r>
              <a:rPr lang="zh-CN" altLang="en-US" b="1" dirty="0" smtClean="0"/>
              <a:t>算法</a:t>
            </a:r>
            <a:r>
              <a:rPr lang="zh-CN" altLang="en-US" b="1" dirty="0"/>
              <a:t>、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模块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2637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idx="1"/>
          </p:nvPr>
        </p:nvSpPr>
        <p:spPr>
          <a:xfrm>
            <a:off x="1326356" y="2069756"/>
            <a:ext cx="5896576" cy="2996514"/>
          </a:xfrm>
        </p:spPr>
        <p:txBody>
          <a:bodyPr vert="horz" wrap="square" lIns="91440" tIns="45720" rIns="91440" bIns="45720" anchor="t" anchorCtr="0">
            <a:normAutofit fontScale="92500"/>
          </a:bodyPr>
          <a:lstStyle/>
          <a:p>
            <a:pPr marL="0" indent="0">
              <a:buNone/>
            </a:pPr>
            <a:r>
              <a:rPr lang="zh-CN" altLang="en-US" b="1" dirty="0" smtClean="0"/>
              <a:t>课本</a:t>
            </a:r>
            <a:r>
              <a:rPr lang="en-US" altLang="zh-CN" b="1" dirty="0" smtClean="0"/>
              <a:t>P99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null------</a:t>
            </a:r>
            <a:r>
              <a:rPr lang="zh-CN" altLang="en-US" b="1" dirty="0" smtClean="0"/>
              <a:t>求齐次线性方程组</a:t>
            </a:r>
            <a:r>
              <a:rPr lang="en-US" altLang="zh-CN" b="1" dirty="0" smtClean="0"/>
              <a:t>Ax=0</a:t>
            </a:r>
            <a:r>
              <a:rPr lang="zh-CN" altLang="en-US" b="1" dirty="0" smtClean="0"/>
              <a:t>基础解系；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、斜杠运算符</a:t>
            </a:r>
            <a:r>
              <a:rPr lang="en-US" altLang="zh-CN" b="1" dirty="0" smtClean="0"/>
              <a:t>\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/</a:t>
            </a:r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lu</a:t>
            </a:r>
            <a:r>
              <a:rPr lang="en-US" altLang="zh-CN" b="1" dirty="0" smtClean="0"/>
              <a:t>------PLU</a:t>
            </a:r>
            <a:r>
              <a:rPr lang="zh-CN" altLang="en-US" b="1" dirty="0" smtClean="0"/>
              <a:t>分解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chol</a:t>
            </a:r>
            <a:r>
              <a:rPr lang="en-US" altLang="zh-CN" b="1" dirty="0" smtClean="0"/>
              <a:t>------</a:t>
            </a:r>
            <a:r>
              <a:rPr lang="en-US" altLang="zh-CN" b="1" dirty="0" err="1" smtClean="0"/>
              <a:t>Cholesky</a:t>
            </a:r>
            <a:r>
              <a:rPr lang="zh-CN" altLang="en-US" b="1" dirty="0" smtClean="0"/>
              <a:t>分解</a:t>
            </a:r>
            <a:endParaRPr lang="zh-CN" altLang="zh-CN" dirty="0"/>
          </a:p>
        </p:txBody>
      </p:sp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kumimoji="1" lang="en-US" altLang="zh-CN" dirty="0" smtClean="0">
                <a:sym typeface="+mn-ea"/>
              </a:rPr>
              <a:t>MATLAB</a:t>
            </a:r>
            <a:r>
              <a:rPr kumimoji="1" lang="zh-CN" altLang="en-US" dirty="0" smtClean="0">
                <a:sym typeface="+mn-ea"/>
              </a:rPr>
              <a:t>函数</a:t>
            </a:r>
            <a:endParaRPr lang="zh-CN" altLang="en-US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课堂练习：</a:t>
            </a:r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4400" b="1" dirty="0">
                <a:sym typeface="+mn-ea"/>
              </a:rPr>
              <a:t>P99</a:t>
            </a:r>
            <a:r>
              <a:rPr lang="zh-CN" altLang="en-US" sz="4400" b="1" dirty="0">
                <a:sym typeface="+mn-ea"/>
              </a:rPr>
              <a:t>练习</a:t>
            </a:r>
            <a:r>
              <a:rPr lang="en-US" altLang="zh-CN" sz="4400" b="1" dirty="0">
                <a:sym typeface="+mn-ea"/>
              </a:rPr>
              <a:t>5.21</a:t>
            </a:r>
            <a:r>
              <a:rPr lang="en-US" altLang="zh-CN" sz="4000" dirty="0">
                <a:sym typeface="+mn-ea"/>
              </a:rPr>
              <a:t> </a:t>
            </a:r>
            <a:endParaRPr kumimoji="1" lang="zh-CN" altLang="en-US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1340" y="1949972"/>
            <a:ext cx="80277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取阶</a:t>
            </a:r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n=5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反复生成对称矩阵（非对角元素为</a:t>
            </a:r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10~20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之间整数），</a:t>
            </a:r>
            <a:r>
              <a:rPr lang="zh-CN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并</a:t>
            </a:r>
            <a:r>
              <a:rPr lang="zh-CN" alt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CN" sz="28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chol</a:t>
            </a:r>
            <a:r>
              <a:rPr lang="zh-CN" alt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函数</a:t>
            </a:r>
            <a:r>
              <a:rPr lang="zh-CN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找出其中对称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正定矩阵保存到数据</a:t>
            </a:r>
            <a:r>
              <a:rPr lang="zh-CN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</a:t>
            </a:r>
            <a:r>
              <a:rPr lang="en-US" altLang="zh-CN" sz="2800" smtClean="0">
                <a:latin typeface="Calibri" panose="020F0502020204030204" pitchFamily="34" charset="0"/>
                <a:cs typeface="Times New Roman" panose="02020603050405020304" pitchFamily="18" charset="0"/>
              </a:rPr>
              <a:t>expXXX5.mat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中</a:t>
            </a:r>
            <a:r>
              <a:rPr lang="zh-CN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对数据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文件中矩阵进行</a:t>
            </a:r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PLU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Cholesky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分解</a:t>
            </a:r>
            <a:r>
              <a:rPr lang="zh-CN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如果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长时间搜索不到对称正定矩阵，可以修改矩阵的对角元素。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一、直接法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1978797" y="2045043"/>
            <a:ext cx="4067776" cy="2461054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Gauss</a:t>
            </a:r>
            <a:r>
              <a:rPr lang="zh-CN" altLang="en-US" sz="2800" b="1" dirty="0" smtClean="0"/>
              <a:t>顺序消去法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、列主元素法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、全主元素法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、追赶法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400" b="1" dirty="0"/>
              <a:t>1</a:t>
            </a:r>
            <a:r>
              <a:rPr lang="zh-CN" altLang="en-US" sz="4400" b="1" dirty="0"/>
              <a:t>、</a:t>
            </a:r>
            <a:r>
              <a:rPr lang="en-US" altLang="zh-CN" sz="4400" b="1" dirty="0" smtClean="0"/>
              <a:t>Gauss</a:t>
            </a:r>
            <a:r>
              <a:rPr lang="zh-CN" altLang="en-US" sz="4400" b="1" dirty="0" smtClean="0"/>
              <a:t>顺序消</a:t>
            </a:r>
            <a:r>
              <a:rPr lang="zh-CN" altLang="en-US" sz="4400" b="1" dirty="0"/>
              <a:t>去法</a:t>
            </a:r>
            <a:endParaRPr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738637" y="2045043"/>
            <a:ext cx="7521146" cy="4026244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zh-CN" altLang="en-US" sz="2800" b="1" dirty="0"/>
              <a:t>需要</a:t>
            </a:r>
            <a:r>
              <a:rPr lang="zh-CN" altLang="en-US" sz="2800" b="1" dirty="0" smtClean="0"/>
              <a:t>弄清：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Gauss</a:t>
            </a:r>
            <a:r>
              <a:rPr lang="zh-CN" altLang="en-US" sz="2800" b="1" dirty="0"/>
              <a:t>顺序</a:t>
            </a:r>
            <a:r>
              <a:rPr lang="zh-CN" altLang="en-US" sz="2800" b="1" dirty="0" smtClean="0"/>
              <a:t>消去法的消元过程与回代过程；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Gauss</a:t>
            </a:r>
            <a:r>
              <a:rPr lang="zh-CN" altLang="en-US" sz="2800" b="1" dirty="0" smtClean="0"/>
              <a:t>顺序消</a:t>
            </a:r>
            <a:r>
              <a:rPr lang="zh-CN" altLang="en-US" sz="2800" b="1" dirty="0"/>
              <a:t>去法</a:t>
            </a:r>
            <a:r>
              <a:rPr lang="zh-CN" altLang="en-US" sz="2800" b="1" dirty="0" smtClean="0"/>
              <a:t>的的存储方法；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当</a:t>
            </a:r>
            <a:r>
              <a:rPr lang="en-US" altLang="zh-CN" sz="2800" b="1" dirty="0" smtClean="0"/>
              <a:t>Gauss</a:t>
            </a:r>
            <a:r>
              <a:rPr lang="zh-CN" altLang="en-US" sz="2800" b="1" dirty="0" smtClean="0"/>
              <a:t>顺序消</a:t>
            </a:r>
            <a:r>
              <a:rPr lang="zh-CN" altLang="en-US" sz="2800" b="1" dirty="0"/>
              <a:t>去法</a:t>
            </a:r>
            <a:r>
              <a:rPr lang="zh-CN" altLang="en-US" sz="2800" b="1" dirty="0" smtClean="0"/>
              <a:t>的主元素太小时；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 Gauss</a:t>
            </a:r>
            <a:r>
              <a:rPr lang="zh-CN" altLang="en-US" sz="2800" b="1" dirty="0" smtClean="0"/>
              <a:t>顺序消</a:t>
            </a:r>
            <a:r>
              <a:rPr lang="zh-CN" altLang="en-US" sz="2800" b="1" dirty="0"/>
              <a:t>去</a:t>
            </a:r>
            <a:r>
              <a:rPr lang="zh-CN" altLang="en-US" sz="2800" b="1" dirty="0" smtClean="0"/>
              <a:t>法模块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）调用模块的主程序</a:t>
            </a:r>
            <a:r>
              <a:rPr lang="en-US" altLang="zh-CN" sz="2800" b="1" dirty="0" smtClean="0"/>
              <a:t>P73eg5.1</a:t>
            </a:r>
          </a:p>
        </p:txBody>
      </p:sp>
    </p:spTree>
    <p:extLst>
      <p:ext uri="{BB962C8B-B14F-4D97-AF65-F5344CB8AC3E}">
        <p14:creationId xmlns:p14="http://schemas.microsoft.com/office/powerpoint/2010/main" val="7260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400" b="1" dirty="0"/>
              <a:t>2</a:t>
            </a:r>
            <a:r>
              <a:rPr lang="zh-CN" altLang="en-US" sz="4400" b="1" dirty="0"/>
              <a:t>、列主元素法</a:t>
            </a:r>
            <a:endParaRPr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738637" y="2045043"/>
            <a:ext cx="7521146" cy="2790568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zh-CN" altLang="en-US" sz="2800" b="1" dirty="0"/>
              <a:t>需要</a:t>
            </a:r>
            <a:r>
              <a:rPr lang="zh-CN" altLang="en-US" sz="2800" b="1" dirty="0" smtClean="0"/>
              <a:t>弄清：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）按列选主元素方法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算法</a:t>
            </a:r>
            <a:r>
              <a:rPr lang="en-US" altLang="zh-CN" sz="2800" b="1" dirty="0" smtClean="0"/>
              <a:t>P75</a:t>
            </a:r>
            <a:r>
              <a:rPr lang="zh-CN" altLang="en-US" sz="2800" b="1" dirty="0" smtClean="0"/>
              <a:t>中部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代码怎么写</a:t>
            </a:r>
            <a:r>
              <a:rPr lang="en-US" altLang="zh-CN" sz="2800" b="1" dirty="0" smtClean="0"/>
              <a:t>P75</a:t>
            </a:r>
            <a:r>
              <a:rPr lang="zh-CN" altLang="en-US" sz="2800" b="1" dirty="0" smtClean="0"/>
              <a:t>下部；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zh-CN" altLang="en-US" sz="2800" b="1" dirty="0"/>
              <a:t>列主元素法</a:t>
            </a:r>
            <a:r>
              <a:rPr lang="zh-CN" altLang="en-US" sz="2800" b="1" dirty="0" smtClean="0"/>
              <a:t>模块；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zh-CN" altLang="en-US" sz="2800" b="1" dirty="0"/>
              <a:t>调用模块的主程序</a:t>
            </a:r>
            <a:r>
              <a:rPr lang="en-US" altLang="zh-CN" sz="2800" b="1" dirty="0" smtClean="0"/>
              <a:t>P76eg5.2</a:t>
            </a:r>
          </a:p>
        </p:txBody>
      </p:sp>
    </p:spTree>
    <p:extLst>
      <p:ext uri="{BB962C8B-B14F-4D97-AF65-F5344CB8AC3E}">
        <p14:creationId xmlns:p14="http://schemas.microsoft.com/office/powerpoint/2010/main" val="129615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400" b="1" dirty="0"/>
              <a:t>3</a:t>
            </a:r>
            <a:r>
              <a:rPr lang="zh-CN" altLang="en-US" sz="4400" b="1" dirty="0"/>
              <a:t>、全主元素法</a:t>
            </a:r>
            <a:endParaRPr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738637" y="2045043"/>
            <a:ext cx="7521146" cy="3185984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需要弄清：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 smtClean="0"/>
              <a:t>）</a:t>
            </a:r>
            <a:r>
              <a:rPr lang="zh-CN" altLang="en-US" sz="2800" b="1" dirty="0"/>
              <a:t>全</a:t>
            </a:r>
            <a:r>
              <a:rPr lang="zh-CN" altLang="en-US" sz="2800" b="1" dirty="0" smtClean="0"/>
              <a:t>选</a:t>
            </a:r>
            <a:r>
              <a:rPr lang="zh-CN" altLang="en-US" sz="2800" b="1" dirty="0"/>
              <a:t>主元素方法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算法</a:t>
            </a:r>
            <a:r>
              <a:rPr lang="en-US" altLang="zh-CN" sz="2800" b="1" dirty="0" smtClean="0"/>
              <a:t>P77</a:t>
            </a:r>
            <a:r>
              <a:rPr lang="zh-CN" altLang="en-US" sz="2800" b="1" dirty="0" smtClean="0"/>
              <a:t>下部</a:t>
            </a:r>
            <a:r>
              <a:rPr lang="en-US" altLang="zh-CN" sz="2800" b="1" dirty="0"/>
              <a:t>---</a:t>
            </a:r>
            <a:r>
              <a:rPr lang="zh-CN" altLang="en-US" sz="2800" b="1" dirty="0" smtClean="0"/>
              <a:t>代码</a:t>
            </a:r>
            <a:r>
              <a:rPr lang="zh-CN" altLang="en-US" sz="2800" b="1" dirty="0"/>
              <a:t>怎么写</a:t>
            </a:r>
            <a:r>
              <a:rPr lang="en-US" altLang="zh-CN" sz="2800" b="1" dirty="0" smtClean="0"/>
              <a:t>P78</a:t>
            </a:r>
            <a:r>
              <a:rPr lang="zh-CN" altLang="en-US" sz="2800" b="1" dirty="0" smtClean="0"/>
              <a:t>下部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 smtClean="0"/>
              <a:t>）全主元素</a:t>
            </a:r>
            <a:r>
              <a:rPr lang="zh-CN" altLang="en-US" sz="2800" b="1" dirty="0"/>
              <a:t>法模块；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）调用模块的主程序</a:t>
            </a:r>
            <a:r>
              <a:rPr lang="en-US" altLang="zh-CN" sz="2800" b="1" dirty="0" smtClean="0"/>
              <a:t>P79eg5.3</a:t>
            </a:r>
          </a:p>
        </p:txBody>
      </p:sp>
    </p:spTree>
    <p:extLst>
      <p:ext uri="{BB962C8B-B14F-4D97-AF65-F5344CB8AC3E}">
        <p14:creationId xmlns:p14="http://schemas.microsoft.com/office/powerpoint/2010/main" val="106969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400" b="1" dirty="0"/>
              <a:t>4</a:t>
            </a:r>
            <a:r>
              <a:rPr lang="zh-CN" altLang="en-US" sz="4400" b="1" dirty="0"/>
              <a:t>、追赶法</a:t>
            </a:r>
            <a:endParaRPr lang="zh-CN" altLang="zh-CN" sz="4400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502507" y="1946188"/>
            <a:ext cx="8312071" cy="2905897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（1）</a:t>
            </a:r>
            <a:r>
              <a:rPr lang="zh-CN" altLang="en-US" sz="2800" b="1" dirty="0" smtClean="0"/>
              <a:t>、三对角矩阵或方程组形状</a:t>
            </a:r>
            <a:r>
              <a:rPr lang="en-US" altLang="zh-CN" sz="2800" b="1" dirty="0" smtClean="0"/>
              <a:t>---P80</a:t>
            </a:r>
            <a:r>
              <a:rPr lang="zh-CN" altLang="en-US" sz="2800" b="1" dirty="0" smtClean="0"/>
              <a:t>式（</a:t>
            </a:r>
            <a:r>
              <a:rPr lang="en-US" altLang="zh-CN" sz="2800" b="1" dirty="0" smtClean="0"/>
              <a:t>5.18</a:t>
            </a:r>
            <a:r>
              <a:rPr lang="zh-CN" altLang="en-US" sz="2800" b="1" dirty="0" smtClean="0"/>
              <a:t>）；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）、严格对角占优矩阵定义和性质；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）、追赶法模块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注意输入和输出；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）、</a:t>
            </a:r>
            <a:r>
              <a:rPr lang="zh-CN" altLang="en-US" sz="2800" b="1" dirty="0"/>
              <a:t>调用模块的主程序</a:t>
            </a:r>
            <a:r>
              <a:rPr lang="en-US" altLang="zh-CN" sz="2800" b="1" dirty="0" smtClean="0"/>
              <a:t>P82eg5.4</a:t>
            </a:r>
          </a:p>
        </p:txBody>
      </p:sp>
    </p:spTree>
    <p:extLst>
      <p:ext uri="{BB962C8B-B14F-4D97-AF65-F5344CB8AC3E}">
        <p14:creationId xmlns:p14="http://schemas.microsoft.com/office/powerpoint/2010/main" val="32975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dirty="0" smtClean="0"/>
              <a:t>课堂练习：</a:t>
            </a:r>
            <a:r>
              <a:rPr lang="en-US" altLang="zh-CN" sz="4400" dirty="0" smtClean="0"/>
              <a:t>P80</a:t>
            </a:r>
            <a:r>
              <a:rPr lang="zh-CN" altLang="en-US" sz="4400" dirty="0" smtClean="0"/>
              <a:t>练习</a:t>
            </a:r>
            <a:r>
              <a:rPr lang="en-US" altLang="zh-CN" sz="4400" dirty="0" smtClean="0"/>
              <a:t>5.6</a:t>
            </a:r>
            <a:endParaRPr lang="zh-CN" altLang="zh-CN" sz="4400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502507" y="1946189"/>
            <a:ext cx="8312071" cy="2007974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）编写主程序代码；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n=5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15</a:t>
            </a:r>
            <a:r>
              <a:rPr lang="zh-CN" altLang="en-US" sz="2800" b="1" dirty="0" smtClean="0"/>
              <a:t>的解最后五个解；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）求解的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范数误差。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3203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二</a:t>
            </a:r>
            <a:r>
              <a:rPr kumimoji="1" lang="zh-CN" altLang="en-US" dirty="0" smtClean="0"/>
              <a:t>、迭代法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1017437" y="1962665"/>
            <a:ext cx="7107538" cy="3704968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、线性定常迭代法构造原理、收敛性、误差估计；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Jacobi</a:t>
            </a:r>
            <a:r>
              <a:rPr lang="zh-CN" altLang="en-US" b="1" dirty="0" smtClean="0"/>
              <a:t>迭代法</a:t>
            </a:r>
            <a:r>
              <a:rPr lang="en-US" altLang="zh-CN" b="1" dirty="0" smtClean="0"/>
              <a:t>---P84</a:t>
            </a:r>
            <a:r>
              <a:rPr lang="zh-CN" altLang="en-US" b="1" dirty="0" smtClean="0"/>
              <a:t>式（</a:t>
            </a:r>
            <a:r>
              <a:rPr lang="en-US" altLang="zh-CN" b="1" dirty="0" smtClean="0"/>
              <a:t>5.36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5.38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---</a:t>
            </a:r>
            <a:r>
              <a:rPr lang="zh-CN" altLang="en-US" b="1" dirty="0" smtClean="0"/>
              <a:t>函数模块；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Gauss-Seidel</a:t>
            </a:r>
            <a:r>
              <a:rPr lang="zh-CN" altLang="en-US" b="1" dirty="0" smtClean="0"/>
              <a:t>迭代法</a:t>
            </a:r>
            <a:r>
              <a:rPr lang="en-US" altLang="zh-CN" b="1" dirty="0" smtClean="0"/>
              <a:t>---P86（5.41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5.42）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、超松弛迭代法</a:t>
            </a:r>
            <a:r>
              <a:rPr lang="en-US" altLang="zh-CN" b="1" dirty="0"/>
              <a:t>---</a:t>
            </a:r>
            <a:r>
              <a:rPr lang="en-US" altLang="zh-CN" b="1" dirty="0" smtClean="0"/>
              <a:t>P86（5.48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5.50）---</a:t>
            </a:r>
            <a:r>
              <a:rPr lang="zh-CN" altLang="en-US" b="1" dirty="0" smtClean="0"/>
              <a:t>函数模块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、最速下降法</a:t>
            </a:r>
            <a:r>
              <a:rPr lang="en-US" altLang="zh-CN" b="1" dirty="0" smtClean="0"/>
              <a:t>---</a:t>
            </a:r>
            <a:r>
              <a:rPr lang="zh-CN" altLang="en-US" b="1" dirty="0" smtClean="0"/>
              <a:t>原理</a:t>
            </a:r>
            <a:r>
              <a:rPr lang="en-US" altLang="zh-CN" b="1" dirty="0" smtClean="0"/>
              <a:t>---</a:t>
            </a:r>
            <a:r>
              <a:rPr lang="zh-CN" altLang="en-US" b="1" dirty="0" smtClean="0"/>
              <a:t>算法</a:t>
            </a:r>
            <a:r>
              <a:rPr lang="en-US" altLang="zh-CN" b="1" dirty="0" smtClean="0"/>
              <a:t>---</a:t>
            </a:r>
            <a:r>
              <a:rPr lang="zh-CN" altLang="en-US" b="1" dirty="0" smtClean="0"/>
              <a:t>误差；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6</a:t>
            </a:r>
            <a:r>
              <a:rPr lang="zh-CN" altLang="en-US" b="1" dirty="0" smtClean="0"/>
              <a:t>、各种迭代法的主程序</a:t>
            </a:r>
            <a:r>
              <a:rPr lang="en-US" altLang="zh-CN" b="1" dirty="0" smtClean="0"/>
              <a:t>---P87</a:t>
            </a:r>
            <a:r>
              <a:rPr lang="zh-CN" altLang="en-US" b="1" dirty="0" smtClean="0"/>
              <a:t>例题</a:t>
            </a:r>
            <a:r>
              <a:rPr lang="en-US" altLang="zh-CN" b="1" dirty="0" smtClean="0"/>
              <a:t>5.5</a:t>
            </a:r>
            <a:r>
              <a:rPr lang="zh-CN" altLang="en-US" b="1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05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dirty="0" smtClean="0"/>
              <a:t>课堂练习：</a:t>
            </a:r>
            <a:r>
              <a:rPr lang="en-US" altLang="zh-CN" sz="4400" dirty="0" smtClean="0"/>
              <a:t>P89</a:t>
            </a:r>
            <a:r>
              <a:rPr lang="zh-CN" altLang="en-US" sz="4400" dirty="0" smtClean="0"/>
              <a:t>练习</a:t>
            </a:r>
            <a:r>
              <a:rPr lang="en-US" altLang="zh-CN" sz="4400" dirty="0" smtClean="0"/>
              <a:t>5.11</a:t>
            </a:r>
            <a:endParaRPr lang="zh-CN" altLang="zh-CN" sz="4400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502507" y="1946189"/>
            <a:ext cx="8312071" cy="2007974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）根据例题</a:t>
            </a:r>
            <a:r>
              <a:rPr lang="en-US" altLang="zh-CN" sz="2800" b="1" dirty="0" smtClean="0"/>
              <a:t>5.5</a:t>
            </a:r>
            <a:r>
              <a:rPr lang="zh-CN" altLang="en-US" sz="2800" b="1" dirty="0" smtClean="0"/>
              <a:t>编写主程序代码；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n=5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的解最后五个解；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）对不同的</a:t>
            </a:r>
            <a:r>
              <a:rPr lang="en-US" altLang="zh-CN" sz="2800" b="1" dirty="0" smtClean="0"/>
              <a:t>n=5,10,20,100</a:t>
            </a:r>
            <a:r>
              <a:rPr lang="zh-CN" altLang="en-US" sz="2800" b="1" dirty="0" smtClean="0"/>
              <a:t>求最佳松弛因子。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990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143</TotalTime>
  <Words>556</Words>
  <Application>Microsoft Office PowerPoint</Application>
  <PresentationFormat>全屏显示(4:3)</PresentationFormat>
  <Paragraphs>65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Calibri</vt:lpstr>
      <vt:lpstr>Corbel</vt:lpstr>
      <vt:lpstr>Times New Roman</vt:lpstr>
      <vt:lpstr>Wingdings</vt:lpstr>
      <vt:lpstr>光谱</vt:lpstr>
      <vt:lpstr>第五讲 线性方程组的求解</vt:lpstr>
      <vt:lpstr>一、直接法</vt:lpstr>
      <vt:lpstr>1、Gauss顺序消去法</vt:lpstr>
      <vt:lpstr>2、列主元素法</vt:lpstr>
      <vt:lpstr>3、全主元素法</vt:lpstr>
      <vt:lpstr>4、追赶法</vt:lpstr>
      <vt:lpstr>课堂练习：P80练习5.6</vt:lpstr>
      <vt:lpstr>二、迭代法</vt:lpstr>
      <vt:lpstr>课堂练习：P89练习5.11</vt:lpstr>
      <vt:lpstr>三、三角分解法</vt:lpstr>
      <vt:lpstr>MATLAB函数</vt:lpstr>
      <vt:lpstr>课堂练习： P99练习5.21 </vt:lpstr>
    </vt:vector>
  </TitlesOfParts>
  <Company>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fhy301</cp:lastModifiedBy>
  <cp:revision>160</cp:revision>
  <dcterms:created xsi:type="dcterms:W3CDTF">2021-02-14T03:07:00Z</dcterms:created>
  <dcterms:modified xsi:type="dcterms:W3CDTF">2021-06-12T01:35:33Z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