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activeX/activeX1.xml" ContentType="application/vnd.ms-office.activeX+xml"/>
  <Override PartName="/ppt/activeX/activeX1.bin" ContentType="application/vnd.ms-office.activeX"/>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3" r:id="rId3"/>
    <p:sldMasterId id="2147483685" r:id="rId4"/>
    <p:sldMasterId id="2147483697" r:id="rId5"/>
    <p:sldMasterId id="2147483709" r:id="rId6"/>
    <p:sldMasterId id="2147483721" r:id="rId7"/>
    <p:sldMasterId id="2147483733" r:id="rId8"/>
    <p:sldMasterId id="2147483745" r:id="rId9"/>
    <p:sldMasterId id="2147483757" r:id="rId10"/>
    <p:sldMasterId id="2147483769" r:id="rId11"/>
    <p:sldMasterId id="2147483781" r:id="rId12"/>
  </p:sldMasterIdLst>
  <p:notesMasterIdLst>
    <p:notesMasterId r:id="rId140"/>
  </p:notesMasterIdLst>
  <p:handoutMasterIdLst>
    <p:handoutMasterId r:id="rId141"/>
  </p:handoutMasterIdLst>
  <p:sldIdLst>
    <p:sldId id="257" r:id="rId13"/>
    <p:sldId id="258" r:id="rId14"/>
    <p:sldId id="259" r:id="rId15"/>
    <p:sldId id="260" r:id="rId16"/>
    <p:sldId id="261" r:id="rId17"/>
    <p:sldId id="262" r:id="rId18"/>
    <p:sldId id="302" r:id="rId19"/>
    <p:sldId id="303" r:id="rId20"/>
    <p:sldId id="304" r:id="rId21"/>
    <p:sldId id="305" r:id="rId22"/>
    <p:sldId id="306" r:id="rId23"/>
    <p:sldId id="307" r:id="rId24"/>
    <p:sldId id="308" r:id="rId25"/>
    <p:sldId id="309" r:id="rId26"/>
    <p:sldId id="310" r:id="rId27"/>
    <p:sldId id="311" r:id="rId28"/>
    <p:sldId id="312" r:id="rId29"/>
    <p:sldId id="263" r:id="rId30"/>
    <p:sldId id="264" r:id="rId31"/>
    <p:sldId id="265" r:id="rId32"/>
    <p:sldId id="266" r:id="rId33"/>
    <p:sldId id="267" r:id="rId34"/>
    <p:sldId id="313" r:id="rId35"/>
    <p:sldId id="314" r:id="rId36"/>
    <p:sldId id="315" r:id="rId37"/>
    <p:sldId id="316" r:id="rId38"/>
    <p:sldId id="317" r:id="rId39"/>
    <p:sldId id="318" r:id="rId40"/>
    <p:sldId id="319" r:id="rId41"/>
    <p:sldId id="268" r:id="rId42"/>
    <p:sldId id="269" r:id="rId43"/>
    <p:sldId id="270" r:id="rId44"/>
    <p:sldId id="271" r:id="rId45"/>
    <p:sldId id="272" r:id="rId46"/>
    <p:sldId id="273" r:id="rId47"/>
    <p:sldId id="274" r:id="rId48"/>
    <p:sldId id="275" r:id="rId49"/>
    <p:sldId id="276" r:id="rId50"/>
    <p:sldId id="277" r:id="rId51"/>
    <p:sldId id="321" r:id="rId52"/>
    <p:sldId id="322" r:id="rId53"/>
    <p:sldId id="323" r:id="rId54"/>
    <p:sldId id="324" r:id="rId55"/>
    <p:sldId id="278" r:id="rId56"/>
    <p:sldId id="279" r:id="rId57"/>
    <p:sldId id="280" r:id="rId58"/>
    <p:sldId id="281" r:id="rId59"/>
    <p:sldId id="282" r:id="rId60"/>
    <p:sldId id="325" r:id="rId61"/>
    <p:sldId id="326" r:id="rId62"/>
    <p:sldId id="327" r:id="rId63"/>
    <p:sldId id="283" r:id="rId64"/>
    <p:sldId id="284" r:id="rId65"/>
    <p:sldId id="285" r:id="rId66"/>
    <p:sldId id="286" r:id="rId67"/>
    <p:sldId id="287" r:id="rId68"/>
    <p:sldId id="328" r:id="rId69"/>
    <p:sldId id="329" r:id="rId70"/>
    <p:sldId id="288" r:id="rId71"/>
    <p:sldId id="330" r:id="rId72"/>
    <p:sldId id="289" r:id="rId73"/>
    <p:sldId id="290" r:id="rId74"/>
    <p:sldId id="291" r:id="rId75"/>
    <p:sldId id="331" r:id="rId76"/>
    <p:sldId id="332" r:id="rId77"/>
    <p:sldId id="292" r:id="rId78"/>
    <p:sldId id="293" r:id="rId79"/>
    <p:sldId id="333" r:id="rId80"/>
    <p:sldId id="334" r:id="rId81"/>
    <p:sldId id="335" r:id="rId82"/>
    <p:sldId id="352" r:id="rId83"/>
    <p:sldId id="353" r:id="rId84"/>
    <p:sldId id="354" r:id="rId85"/>
    <p:sldId id="355" r:id="rId86"/>
    <p:sldId id="356" r:id="rId87"/>
    <p:sldId id="357" r:id="rId88"/>
    <p:sldId id="358" r:id="rId89"/>
    <p:sldId id="359" r:id="rId90"/>
    <p:sldId id="360" r:id="rId91"/>
    <p:sldId id="361" r:id="rId92"/>
    <p:sldId id="362" r:id="rId93"/>
    <p:sldId id="336" r:id="rId94"/>
    <p:sldId id="337" r:id="rId95"/>
    <p:sldId id="338" r:id="rId96"/>
    <p:sldId id="339" r:id="rId97"/>
    <p:sldId id="340" r:id="rId98"/>
    <p:sldId id="341" r:id="rId99"/>
    <p:sldId id="342" r:id="rId100"/>
    <p:sldId id="343" r:id="rId101"/>
    <p:sldId id="344" r:id="rId102"/>
    <p:sldId id="363" r:id="rId103"/>
    <p:sldId id="364" r:id="rId104"/>
    <p:sldId id="365" r:id="rId105"/>
    <p:sldId id="366" r:id="rId106"/>
    <p:sldId id="367" r:id="rId107"/>
    <p:sldId id="368" r:id="rId108"/>
    <p:sldId id="369" r:id="rId109"/>
    <p:sldId id="370" r:id="rId110"/>
    <p:sldId id="371" r:id="rId111"/>
    <p:sldId id="372" r:id="rId112"/>
    <p:sldId id="373" r:id="rId113"/>
    <p:sldId id="345" r:id="rId114"/>
    <p:sldId id="346" r:id="rId115"/>
    <p:sldId id="375" r:id="rId116"/>
    <p:sldId id="376" r:id="rId117"/>
    <p:sldId id="374" r:id="rId118"/>
    <p:sldId id="347" r:id="rId119"/>
    <p:sldId id="348" r:id="rId120"/>
    <p:sldId id="349" r:id="rId121"/>
    <p:sldId id="350" r:id="rId122"/>
    <p:sldId id="351"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Lst>
  <p:sldSz cx="12192000" cy="6858000"/>
  <p:notesSz cx="6797675" cy="9926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3" autoAdjust="0"/>
    <p:restoredTop sz="94660"/>
  </p:normalViewPr>
  <p:slideViewPr>
    <p:cSldViewPr snapToGrid="0">
      <p:cViewPr varScale="1">
        <p:scale>
          <a:sx n="74" d="100"/>
          <a:sy n="74" d="100"/>
        </p:scale>
        <p:origin x="3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05.xml"/><Relationship Id="rId21" Type="http://schemas.openxmlformats.org/officeDocument/2006/relationships/slide" Target="slides/slide9.xml"/><Relationship Id="rId42" Type="http://schemas.openxmlformats.org/officeDocument/2006/relationships/slide" Target="slides/slide30.xml"/><Relationship Id="rId63" Type="http://schemas.openxmlformats.org/officeDocument/2006/relationships/slide" Target="slides/slide51.xml"/><Relationship Id="rId84" Type="http://schemas.openxmlformats.org/officeDocument/2006/relationships/slide" Target="slides/slide72.xml"/><Relationship Id="rId138" Type="http://schemas.openxmlformats.org/officeDocument/2006/relationships/slide" Target="slides/slide126.xml"/><Relationship Id="rId107" Type="http://schemas.openxmlformats.org/officeDocument/2006/relationships/slide" Target="slides/slide95.xml"/><Relationship Id="rId11" Type="http://schemas.openxmlformats.org/officeDocument/2006/relationships/slideMaster" Target="slideMasters/slideMaster11.xml"/><Relationship Id="rId32" Type="http://schemas.openxmlformats.org/officeDocument/2006/relationships/slide" Target="slides/slide20.xml"/><Relationship Id="rId53" Type="http://schemas.openxmlformats.org/officeDocument/2006/relationships/slide" Target="slides/slide41.xml"/><Relationship Id="rId74" Type="http://schemas.openxmlformats.org/officeDocument/2006/relationships/slide" Target="slides/slide62.xml"/><Relationship Id="rId128" Type="http://schemas.openxmlformats.org/officeDocument/2006/relationships/slide" Target="slides/slide116.xml"/><Relationship Id="rId5" Type="http://schemas.openxmlformats.org/officeDocument/2006/relationships/slideMaster" Target="slideMasters/slideMaster5.xml"/><Relationship Id="rId90" Type="http://schemas.openxmlformats.org/officeDocument/2006/relationships/slide" Target="slides/slide78.xml"/><Relationship Id="rId95" Type="http://schemas.openxmlformats.org/officeDocument/2006/relationships/slide" Target="slides/slide83.xml"/><Relationship Id="rId22" Type="http://schemas.openxmlformats.org/officeDocument/2006/relationships/slide" Target="slides/slide10.xml"/><Relationship Id="rId27" Type="http://schemas.openxmlformats.org/officeDocument/2006/relationships/slide" Target="slides/slide15.xml"/><Relationship Id="rId43" Type="http://schemas.openxmlformats.org/officeDocument/2006/relationships/slide" Target="slides/slide31.xml"/><Relationship Id="rId48" Type="http://schemas.openxmlformats.org/officeDocument/2006/relationships/slide" Target="slides/slide36.xml"/><Relationship Id="rId64" Type="http://schemas.openxmlformats.org/officeDocument/2006/relationships/slide" Target="slides/slide52.xml"/><Relationship Id="rId69" Type="http://schemas.openxmlformats.org/officeDocument/2006/relationships/slide" Target="slides/slide57.xml"/><Relationship Id="rId113" Type="http://schemas.openxmlformats.org/officeDocument/2006/relationships/slide" Target="slides/slide101.xml"/><Relationship Id="rId118" Type="http://schemas.openxmlformats.org/officeDocument/2006/relationships/slide" Target="slides/slide106.xml"/><Relationship Id="rId134" Type="http://schemas.openxmlformats.org/officeDocument/2006/relationships/slide" Target="slides/slide122.xml"/><Relationship Id="rId139" Type="http://schemas.openxmlformats.org/officeDocument/2006/relationships/slide" Target="slides/slide127.xml"/><Relationship Id="rId80" Type="http://schemas.openxmlformats.org/officeDocument/2006/relationships/slide" Target="slides/slide68.xml"/><Relationship Id="rId85" Type="http://schemas.openxmlformats.org/officeDocument/2006/relationships/slide" Target="slides/slide73.xml"/><Relationship Id="rId12" Type="http://schemas.openxmlformats.org/officeDocument/2006/relationships/slideMaster" Target="slideMasters/slideMaster12.xml"/><Relationship Id="rId17" Type="http://schemas.openxmlformats.org/officeDocument/2006/relationships/slide" Target="slides/slide5.xml"/><Relationship Id="rId33" Type="http://schemas.openxmlformats.org/officeDocument/2006/relationships/slide" Target="slides/slide21.xml"/><Relationship Id="rId38" Type="http://schemas.openxmlformats.org/officeDocument/2006/relationships/slide" Target="slides/slide26.xml"/><Relationship Id="rId59" Type="http://schemas.openxmlformats.org/officeDocument/2006/relationships/slide" Target="slides/slide47.xml"/><Relationship Id="rId103" Type="http://schemas.openxmlformats.org/officeDocument/2006/relationships/slide" Target="slides/slide91.xml"/><Relationship Id="rId108" Type="http://schemas.openxmlformats.org/officeDocument/2006/relationships/slide" Target="slides/slide96.xml"/><Relationship Id="rId124" Type="http://schemas.openxmlformats.org/officeDocument/2006/relationships/slide" Target="slides/slide112.xml"/><Relationship Id="rId129" Type="http://schemas.openxmlformats.org/officeDocument/2006/relationships/slide" Target="slides/slide117.xml"/><Relationship Id="rId54" Type="http://schemas.openxmlformats.org/officeDocument/2006/relationships/slide" Target="slides/slide42.xml"/><Relationship Id="rId70" Type="http://schemas.openxmlformats.org/officeDocument/2006/relationships/slide" Target="slides/slide58.xml"/><Relationship Id="rId75" Type="http://schemas.openxmlformats.org/officeDocument/2006/relationships/slide" Target="slides/slide63.xml"/><Relationship Id="rId91" Type="http://schemas.openxmlformats.org/officeDocument/2006/relationships/slide" Target="slides/slide79.xml"/><Relationship Id="rId96" Type="http://schemas.openxmlformats.org/officeDocument/2006/relationships/slide" Target="slides/slide84.xml"/><Relationship Id="rId140" Type="http://schemas.openxmlformats.org/officeDocument/2006/relationships/notesMaster" Target="notesMasters/notesMaster1.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1.xml"/><Relationship Id="rId28" Type="http://schemas.openxmlformats.org/officeDocument/2006/relationships/slide" Target="slides/slide16.xml"/><Relationship Id="rId49" Type="http://schemas.openxmlformats.org/officeDocument/2006/relationships/slide" Target="slides/slide37.xml"/><Relationship Id="rId114" Type="http://schemas.openxmlformats.org/officeDocument/2006/relationships/slide" Target="slides/slide102.xml"/><Relationship Id="rId119" Type="http://schemas.openxmlformats.org/officeDocument/2006/relationships/slide" Target="slides/slide107.xml"/><Relationship Id="rId44" Type="http://schemas.openxmlformats.org/officeDocument/2006/relationships/slide" Target="slides/slide32.xml"/><Relationship Id="rId60" Type="http://schemas.openxmlformats.org/officeDocument/2006/relationships/slide" Target="slides/slide48.xml"/><Relationship Id="rId65" Type="http://schemas.openxmlformats.org/officeDocument/2006/relationships/slide" Target="slides/slide53.xml"/><Relationship Id="rId81" Type="http://schemas.openxmlformats.org/officeDocument/2006/relationships/slide" Target="slides/slide69.xml"/><Relationship Id="rId86" Type="http://schemas.openxmlformats.org/officeDocument/2006/relationships/slide" Target="slides/slide74.xml"/><Relationship Id="rId130" Type="http://schemas.openxmlformats.org/officeDocument/2006/relationships/slide" Target="slides/slide118.xml"/><Relationship Id="rId135" Type="http://schemas.openxmlformats.org/officeDocument/2006/relationships/slide" Target="slides/slide123.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109" Type="http://schemas.openxmlformats.org/officeDocument/2006/relationships/slide" Target="slides/slide9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slide" Target="slides/slide64.xml"/><Relationship Id="rId97" Type="http://schemas.openxmlformats.org/officeDocument/2006/relationships/slide" Target="slides/slide85.xml"/><Relationship Id="rId104" Type="http://schemas.openxmlformats.org/officeDocument/2006/relationships/slide" Target="slides/slide92.xml"/><Relationship Id="rId120" Type="http://schemas.openxmlformats.org/officeDocument/2006/relationships/slide" Target="slides/slide108.xml"/><Relationship Id="rId125" Type="http://schemas.openxmlformats.org/officeDocument/2006/relationships/slide" Target="slides/slide113.xml"/><Relationship Id="rId141" Type="http://schemas.openxmlformats.org/officeDocument/2006/relationships/handoutMaster" Target="handoutMasters/handoutMaster1.xml"/><Relationship Id="rId7" Type="http://schemas.openxmlformats.org/officeDocument/2006/relationships/slideMaster" Target="slideMasters/slideMaster7.xml"/><Relationship Id="rId71" Type="http://schemas.openxmlformats.org/officeDocument/2006/relationships/slide" Target="slides/slide59.xml"/><Relationship Id="rId92" Type="http://schemas.openxmlformats.org/officeDocument/2006/relationships/slide" Target="slides/slide80.xml"/><Relationship Id="rId2" Type="http://schemas.openxmlformats.org/officeDocument/2006/relationships/slideMaster" Target="slideMasters/slideMaster2.xml"/><Relationship Id="rId29" Type="http://schemas.openxmlformats.org/officeDocument/2006/relationships/slide" Target="slides/slide17.xml"/><Relationship Id="rId24" Type="http://schemas.openxmlformats.org/officeDocument/2006/relationships/slide" Target="slides/slide12.xml"/><Relationship Id="rId40" Type="http://schemas.openxmlformats.org/officeDocument/2006/relationships/slide" Target="slides/slide28.xml"/><Relationship Id="rId45" Type="http://schemas.openxmlformats.org/officeDocument/2006/relationships/slide" Target="slides/slide33.xml"/><Relationship Id="rId66" Type="http://schemas.openxmlformats.org/officeDocument/2006/relationships/slide" Target="slides/slide54.xml"/><Relationship Id="rId87" Type="http://schemas.openxmlformats.org/officeDocument/2006/relationships/slide" Target="slides/slide75.xml"/><Relationship Id="rId110" Type="http://schemas.openxmlformats.org/officeDocument/2006/relationships/slide" Target="slides/slide98.xml"/><Relationship Id="rId115" Type="http://schemas.openxmlformats.org/officeDocument/2006/relationships/slide" Target="slides/slide103.xml"/><Relationship Id="rId131" Type="http://schemas.openxmlformats.org/officeDocument/2006/relationships/slide" Target="slides/slide119.xml"/><Relationship Id="rId136" Type="http://schemas.openxmlformats.org/officeDocument/2006/relationships/slide" Target="slides/slide124.xml"/><Relationship Id="rId61" Type="http://schemas.openxmlformats.org/officeDocument/2006/relationships/slide" Target="slides/slide49.xml"/><Relationship Id="rId82" Type="http://schemas.openxmlformats.org/officeDocument/2006/relationships/slide" Target="slides/slide70.xml"/><Relationship Id="rId19" Type="http://schemas.openxmlformats.org/officeDocument/2006/relationships/slide" Target="slides/slide7.xml"/><Relationship Id="rId14" Type="http://schemas.openxmlformats.org/officeDocument/2006/relationships/slide" Target="slides/slide2.xml"/><Relationship Id="rId30" Type="http://schemas.openxmlformats.org/officeDocument/2006/relationships/slide" Target="slides/slide18.xml"/><Relationship Id="rId35" Type="http://schemas.openxmlformats.org/officeDocument/2006/relationships/slide" Target="slides/slide23.xml"/><Relationship Id="rId56" Type="http://schemas.openxmlformats.org/officeDocument/2006/relationships/slide" Target="slides/slide44.xml"/><Relationship Id="rId77" Type="http://schemas.openxmlformats.org/officeDocument/2006/relationships/slide" Target="slides/slide65.xml"/><Relationship Id="rId100" Type="http://schemas.openxmlformats.org/officeDocument/2006/relationships/slide" Target="slides/slide88.xml"/><Relationship Id="rId105" Type="http://schemas.openxmlformats.org/officeDocument/2006/relationships/slide" Target="slides/slide93.xml"/><Relationship Id="rId126" Type="http://schemas.openxmlformats.org/officeDocument/2006/relationships/slide" Target="slides/slide114.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slide" Target="slides/slide60.xml"/><Relationship Id="rId93" Type="http://schemas.openxmlformats.org/officeDocument/2006/relationships/slide" Target="slides/slide81.xml"/><Relationship Id="rId98" Type="http://schemas.openxmlformats.org/officeDocument/2006/relationships/slide" Target="slides/slide86.xml"/><Relationship Id="rId121" Type="http://schemas.openxmlformats.org/officeDocument/2006/relationships/slide" Target="slides/slide109.xml"/><Relationship Id="rId142"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13.xml"/><Relationship Id="rId46" Type="http://schemas.openxmlformats.org/officeDocument/2006/relationships/slide" Target="slides/slide34.xml"/><Relationship Id="rId67" Type="http://schemas.openxmlformats.org/officeDocument/2006/relationships/slide" Target="slides/slide55.xml"/><Relationship Id="rId116" Type="http://schemas.openxmlformats.org/officeDocument/2006/relationships/slide" Target="slides/slide104.xml"/><Relationship Id="rId137" Type="http://schemas.openxmlformats.org/officeDocument/2006/relationships/slide" Target="slides/slide125.xml"/><Relationship Id="rId20" Type="http://schemas.openxmlformats.org/officeDocument/2006/relationships/slide" Target="slides/slide8.xml"/><Relationship Id="rId41" Type="http://schemas.openxmlformats.org/officeDocument/2006/relationships/slide" Target="slides/slide29.xml"/><Relationship Id="rId62" Type="http://schemas.openxmlformats.org/officeDocument/2006/relationships/slide" Target="slides/slide50.xml"/><Relationship Id="rId83" Type="http://schemas.openxmlformats.org/officeDocument/2006/relationships/slide" Target="slides/slide71.xml"/><Relationship Id="rId88" Type="http://schemas.openxmlformats.org/officeDocument/2006/relationships/slide" Target="slides/slide76.xml"/><Relationship Id="rId111" Type="http://schemas.openxmlformats.org/officeDocument/2006/relationships/slide" Target="slides/slide99.xml"/><Relationship Id="rId132" Type="http://schemas.openxmlformats.org/officeDocument/2006/relationships/slide" Target="slides/slide120.xml"/><Relationship Id="rId15" Type="http://schemas.openxmlformats.org/officeDocument/2006/relationships/slide" Target="slides/slide3.xml"/><Relationship Id="rId36" Type="http://schemas.openxmlformats.org/officeDocument/2006/relationships/slide" Target="slides/slide24.xml"/><Relationship Id="rId57" Type="http://schemas.openxmlformats.org/officeDocument/2006/relationships/slide" Target="slides/slide45.xml"/><Relationship Id="rId106" Type="http://schemas.openxmlformats.org/officeDocument/2006/relationships/slide" Target="slides/slide94.xml"/><Relationship Id="rId127" Type="http://schemas.openxmlformats.org/officeDocument/2006/relationships/slide" Target="slides/slide115.xml"/><Relationship Id="rId10" Type="http://schemas.openxmlformats.org/officeDocument/2006/relationships/slideMaster" Target="slideMasters/slideMaster10.xml"/><Relationship Id="rId31" Type="http://schemas.openxmlformats.org/officeDocument/2006/relationships/slide" Target="slides/slide19.xml"/><Relationship Id="rId52" Type="http://schemas.openxmlformats.org/officeDocument/2006/relationships/slide" Target="slides/slide40.xml"/><Relationship Id="rId73" Type="http://schemas.openxmlformats.org/officeDocument/2006/relationships/slide" Target="slides/slide61.xml"/><Relationship Id="rId78" Type="http://schemas.openxmlformats.org/officeDocument/2006/relationships/slide" Target="slides/slide66.xml"/><Relationship Id="rId94" Type="http://schemas.openxmlformats.org/officeDocument/2006/relationships/slide" Target="slides/slide82.xml"/><Relationship Id="rId99" Type="http://schemas.openxmlformats.org/officeDocument/2006/relationships/slide" Target="slides/slide87.xml"/><Relationship Id="rId101" Type="http://schemas.openxmlformats.org/officeDocument/2006/relationships/slide" Target="slides/slide89.xml"/><Relationship Id="rId122" Type="http://schemas.openxmlformats.org/officeDocument/2006/relationships/slide" Target="slides/slide110.xml"/><Relationship Id="rId14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26" Type="http://schemas.openxmlformats.org/officeDocument/2006/relationships/slide" Target="slides/slide14.xml"/><Relationship Id="rId47" Type="http://schemas.openxmlformats.org/officeDocument/2006/relationships/slide" Target="slides/slide35.xml"/><Relationship Id="rId68" Type="http://schemas.openxmlformats.org/officeDocument/2006/relationships/slide" Target="slides/slide56.xml"/><Relationship Id="rId89" Type="http://schemas.openxmlformats.org/officeDocument/2006/relationships/slide" Target="slides/slide77.xml"/><Relationship Id="rId112" Type="http://schemas.openxmlformats.org/officeDocument/2006/relationships/slide" Target="slides/slide100.xml"/><Relationship Id="rId133" Type="http://schemas.openxmlformats.org/officeDocument/2006/relationships/slide" Target="slides/slide121.xml"/><Relationship Id="rId16" Type="http://schemas.openxmlformats.org/officeDocument/2006/relationships/slide" Target="slides/slide4.xml"/><Relationship Id="rId37" Type="http://schemas.openxmlformats.org/officeDocument/2006/relationships/slide" Target="slides/slide25.xml"/><Relationship Id="rId58" Type="http://schemas.openxmlformats.org/officeDocument/2006/relationships/slide" Target="slides/slide46.xml"/><Relationship Id="rId79" Type="http://schemas.openxmlformats.org/officeDocument/2006/relationships/slide" Target="slides/slide67.xml"/><Relationship Id="rId102" Type="http://schemas.openxmlformats.org/officeDocument/2006/relationships/slide" Target="slides/slide90.xml"/><Relationship Id="rId123" Type="http://schemas.openxmlformats.org/officeDocument/2006/relationships/slide" Target="slides/slide111.xml"/><Relationship Id="rId144" Type="http://schemas.openxmlformats.org/officeDocument/2006/relationships/theme" Target="theme/them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image" Target="../media/image47.emf"/><Relationship Id="rId7" Type="http://schemas.openxmlformats.org/officeDocument/2006/relationships/image" Target="../media/image51.emf"/><Relationship Id="rId2" Type="http://schemas.openxmlformats.org/officeDocument/2006/relationships/image" Target="../media/image46.emf"/><Relationship Id="rId1" Type="http://schemas.openxmlformats.org/officeDocument/2006/relationships/image" Target="../media/image45.emf"/><Relationship Id="rId6" Type="http://schemas.openxmlformats.org/officeDocument/2006/relationships/image" Target="../media/image50.emf"/><Relationship Id="rId5" Type="http://schemas.openxmlformats.org/officeDocument/2006/relationships/image" Target="../media/image49.emf"/><Relationship Id="rId4" Type="http://schemas.openxmlformats.org/officeDocument/2006/relationships/image" Target="../media/image48.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image" Target="../media/image55.wmf"/><Relationship Id="rId7" Type="http://schemas.openxmlformats.org/officeDocument/2006/relationships/image" Target="../media/image59.wmf"/><Relationship Id="rId12" Type="http://schemas.openxmlformats.org/officeDocument/2006/relationships/image" Target="../media/image64.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11" Type="http://schemas.openxmlformats.org/officeDocument/2006/relationships/image" Target="../media/image63.wmf"/><Relationship Id="rId5" Type="http://schemas.openxmlformats.org/officeDocument/2006/relationships/image" Target="../media/image57.emf"/><Relationship Id="rId10" Type="http://schemas.openxmlformats.org/officeDocument/2006/relationships/image" Target="../media/image62.wmf"/><Relationship Id="rId4" Type="http://schemas.openxmlformats.org/officeDocument/2006/relationships/image" Target="../media/image56.emf"/><Relationship Id="rId9" Type="http://schemas.openxmlformats.org/officeDocument/2006/relationships/image" Target="../media/image6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image" Target="../media/image65.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image" Target="../media/image69.wmf"/><Relationship Id="rId7" Type="http://schemas.openxmlformats.org/officeDocument/2006/relationships/image" Target="../media/image73.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 Id="rId9" Type="http://schemas.openxmlformats.org/officeDocument/2006/relationships/image" Target="../media/image7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wmf"/><Relationship Id="rId1" Type="http://schemas.openxmlformats.org/officeDocument/2006/relationships/image" Target="../media/image76.emf"/><Relationship Id="rId5" Type="http://schemas.openxmlformats.org/officeDocument/2006/relationships/image" Target="../media/image80.emf"/><Relationship Id="rId4" Type="http://schemas.openxmlformats.org/officeDocument/2006/relationships/image" Target="../media/image79.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88.emf"/><Relationship Id="rId3" Type="http://schemas.openxmlformats.org/officeDocument/2006/relationships/image" Target="../media/image83.emf"/><Relationship Id="rId7" Type="http://schemas.openxmlformats.org/officeDocument/2006/relationships/image" Target="../media/image87.wmf"/><Relationship Id="rId2" Type="http://schemas.openxmlformats.org/officeDocument/2006/relationships/image" Target="../media/image82.emf"/><Relationship Id="rId1" Type="http://schemas.openxmlformats.org/officeDocument/2006/relationships/image" Target="../media/image81.emf"/><Relationship Id="rId6" Type="http://schemas.openxmlformats.org/officeDocument/2006/relationships/image" Target="../media/image86.emf"/><Relationship Id="rId5" Type="http://schemas.openxmlformats.org/officeDocument/2006/relationships/image" Target="../media/image85.emf"/><Relationship Id="rId4" Type="http://schemas.openxmlformats.org/officeDocument/2006/relationships/image" Target="../media/image84.emf"/><Relationship Id="rId9" Type="http://schemas.openxmlformats.org/officeDocument/2006/relationships/image" Target="../media/image89.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image" Target="../media/image92.emf"/><Relationship Id="rId7" Type="http://schemas.openxmlformats.org/officeDocument/2006/relationships/image" Target="../media/image96.wmf"/><Relationship Id="rId2" Type="http://schemas.openxmlformats.org/officeDocument/2006/relationships/image" Target="../media/image91.emf"/><Relationship Id="rId1" Type="http://schemas.openxmlformats.org/officeDocument/2006/relationships/image" Target="../media/image90.emf"/><Relationship Id="rId6" Type="http://schemas.openxmlformats.org/officeDocument/2006/relationships/image" Target="../media/image95.emf"/><Relationship Id="rId5" Type="http://schemas.openxmlformats.org/officeDocument/2006/relationships/image" Target="../media/image94.emf"/><Relationship Id="rId4" Type="http://schemas.openxmlformats.org/officeDocument/2006/relationships/image" Target="../media/image93.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 Id="rId4" Type="http://schemas.openxmlformats.org/officeDocument/2006/relationships/image" Target="../media/image10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 Id="rId4" Type="http://schemas.openxmlformats.org/officeDocument/2006/relationships/image" Target="../media/image112.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image" Target="../media/image115.wmf"/><Relationship Id="rId7" Type="http://schemas.openxmlformats.org/officeDocument/2006/relationships/image" Target="../media/image119.wmf"/><Relationship Id="rId2" Type="http://schemas.openxmlformats.org/officeDocument/2006/relationships/image" Target="../media/image114.wmf"/><Relationship Id="rId1" Type="http://schemas.openxmlformats.org/officeDocument/2006/relationships/image" Target="../media/image113.wmf"/><Relationship Id="rId6" Type="http://schemas.openxmlformats.org/officeDocument/2006/relationships/image" Target="../media/image118.wmf"/><Relationship Id="rId5" Type="http://schemas.openxmlformats.org/officeDocument/2006/relationships/image" Target="../media/image117.wmf"/><Relationship Id="rId10" Type="http://schemas.openxmlformats.org/officeDocument/2006/relationships/image" Target="../media/image122.wmf"/><Relationship Id="rId4" Type="http://schemas.openxmlformats.org/officeDocument/2006/relationships/image" Target="../media/image116.wmf"/><Relationship Id="rId9" Type="http://schemas.openxmlformats.org/officeDocument/2006/relationships/image" Target="../media/image12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 Id="rId5" Type="http://schemas.openxmlformats.org/officeDocument/2006/relationships/image" Target="../media/image127.wmf"/><Relationship Id="rId4" Type="http://schemas.openxmlformats.org/officeDocument/2006/relationships/image" Target="../media/image12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 Id="rId6" Type="http://schemas.openxmlformats.org/officeDocument/2006/relationships/image" Target="../media/image133.wmf"/><Relationship Id="rId5" Type="http://schemas.openxmlformats.org/officeDocument/2006/relationships/image" Target="../media/image132.wmf"/><Relationship Id="rId4" Type="http://schemas.openxmlformats.org/officeDocument/2006/relationships/image" Target="../media/image131.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36.emf"/><Relationship Id="rId2" Type="http://schemas.openxmlformats.org/officeDocument/2006/relationships/image" Target="../media/image135.emf"/><Relationship Id="rId1" Type="http://schemas.openxmlformats.org/officeDocument/2006/relationships/image" Target="../media/image134.emf"/><Relationship Id="rId5" Type="http://schemas.openxmlformats.org/officeDocument/2006/relationships/image" Target="../media/image138.emf"/><Relationship Id="rId4" Type="http://schemas.openxmlformats.org/officeDocument/2006/relationships/image" Target="../media/image137.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41.emf"/><Relationship Id="rId2" Type="http://schemas.openxmlformats.org/officeDocument/2006/relationships/image" Target="../media/image140.emf"/><Relationship Id="rId1" Type="http://schemas.openxmlformats.org/officeDocument/2006/relationships/image" Target="../media/image139.e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49.wmf"/><Relationship Id="rId3" Type="http://schemas.openxmlformats.org/officeDocument/2006/relationships/image" Target="../media/image144.wmf"/><Relationship Id="rId7" Type="http://schemas.openxmlformats.org/officeDocument/2006/relationships/image" Target="../media/image148.wmf"/><Relationship Id="rId2" Type="http://schemas.openxmlformats.org/officeDocument/2006/relationships/image" Target="../media/image143.wmf"/><Relationship Id="rId1" Type="http://schemas.openxmlformats.org/officeDocument/2006/relationships/image" Target="../media/image142.wmf"/><Relationship Id="rId6" Type="http://schemas.openxmlformats.org/officeDocument/2006/relationships/image" Target="../media/image147.wmf"/><Relationship Id="rId5" Type="http://schemas.openxmlformats.org/officeDocument/2006/relationships/image" Target="../media/image146.wmf"/><Relationship Id="rId4" Type="http://schemas.openxmlformats.org/officeDocument/2006/relationships/image" Target="../media/image145.wmf"/><Relationship Id="rId9" Type="http://schemas.openxmlformats.org/officeDocument/2006/relationships/image" Target="../media/image150.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5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 Id="rId5" Type="http://schemas.openxmlformats.org/officeDocument/2006/relationships/image" Target="../media/image171.wmf"/><Relationship Id="rId4" Type="http://schemas.openxmlformats.org/officeDocument/2006/relationships/image" Target="../media/image170.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7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73.wmf"/><Relationship Id="rId4" Type="http://schemas.openxmlformats.org/officeDocument/2006/relationships/image" Target="../media/image176.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 Id="rId4" Type="http://schemas.openxmlformats.org/officeDocument/2006/relationships/image" Target="../media/image180.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83.wmf"/><Relationship Id="rId7" Type="http://schemas.openxmlformats.org/officeDocument/2006/relationships/image" Target="../media/image187.wmf"/><Relationship Id="rId2" Type="http://schemas.openxmlformats.org/officeDocument/2006/relationships/image" Target="../media/image182.wmf"/><Relationship Id="rId1" Type="http://schemas.openxmlformats.org/officeDocument/2006/relationships/image" Target="../media/image181.wmf"/><Relationship Id="rId6" Type="http://schemas.openxmlformats.org/officeDocument/2006/relationships/image" Target="../media/image186.wmf"/><Relationship Id="rId5" Type="http://schemas.openxmlformats.org/officeDocument/2006/relationships/image" Target="../media/image185.wmf"/><Relationship Id="rId4" Type="http://schemas.openxmlformats.org/officeDocument/2006/relationships/image" Target="../media/image184.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90.wmf"/><Relationship Id="rId2" Type="http://schemas.openxmlformats.org/officeDocument/2006/relationships/image" Target="../media/image189.wmf"/><Relationship Id="rId1" Type="http://schemas.openxmlformats.org/officeDocument/2006/relationships/image" Target="../media/image188.wmf"/><Relationship Id="rId6" Type="http://schemas.openxmlformats.org/officeDocument/2006/relationships/image" Target="../media/image193.wmf"/><Relationship Id="rId5" Type="http://schemas.openxmlformats.org/officeDocument/2006/relationships/image" Target="../media/image192.wmf"/><Relationship Id="rId4" Type="http://schemas.openxmlformats.org/officeDocument/2006/relationships/image" Target="../media/image191.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96.wmf"/><Relationship Id="rId2" Type="http://schemas.openxmlformats.org/officeDocument/2006/relationships/image" Target="../media/image195.wmf"/><Relationship Id="rId1" Type="http://schemas.openxmlformats.org/officeDocument/2006/relationships/image" Target="../media/image194.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201.wmf"/><Relationship Id="rId1" Type="http://schemas.openxmlformats.org/officeDocument/2006/relationships/image" Target="../media/image200.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04.emf"/><Relationship Id="rId2" Type="http://schemas.openxmlformats.org/officeDocument/2006/relationships/image" Target="../media/image203.wmf"/><Relationship Id="rId1" Type="http://schemas.openxmlformats.org/officeDocument/2006/relationships/image" Target="../media/image202.emf"/><Relationship Id="rId5" Type="http://schemas.openxmlformats.org/officeDocument/2006/relationships/image" Target="../media/image206.wmf"/><Relationship Id="rId4" Type="http://schemas.openxmlformats.org/officeDocument/2006/relationships/image" Target="../media/image205.e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214.wmf"/><Relationship Id="rId3" Type="http://schemas.openxmlformats.org/officeDocument/2006/relationships/image" Target="../media/image209.wmf"/><Relationship Id="rId7" Type="http://schemas.openxmlformats.org/officeDocument/2006/relationships/image" Target="../media/image213.wmf"/><Relationship Id="rId2" Type="http://schemas.openxmlformats.org/officeDocument/2006/relationships/image" Target="../media/image208.wmf"/><Relationship Id="rId1" Type="http://schemas.openxmlformats.org/officeDocument/2006/relationships/image" Target="../media/image207.wmf"/><Relationship Id="rId6" Type="http://schemas.openxmlformats.org/officeDocument/2006/relationships/image" Target="../media/image212.wmf"/><Relationship Id="rId11" Type="http://schemas.openxmlformats.org/officeDocument/2006/relationships/image" Target="../media/image217.wmf"/><Relationship Id="rId5" Type="http://schemas.openxmlformats.org/officeDocument/2006/relationships/image" Target="../media/image211.wmf"/><Relationship Id="rId10" Type="http://schemas.openxmlformats.org/officeDocument/2006/relationships/image" Target="../media/image216.wmf"/><Relationship Id="rId4" Type="http://schemas.openxmlformats.org/officeDocument/2006/relationships/image" Target="../media/image210.wmf"/><Relationship Id="rId9" Type="http://schemas.openxmlformats.org/officeDocument/2006/relationships/image" Target="../media/image2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5.e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12.wmf"/><Relationship Id="rId13" Type="http://schemas.openxmlformats.org/officeDocument/2006/relationships/image" Target="../media/image220.wmf"/><Relationship Id="rId3" Type="http://schemas.openxmlformats.org/officeDocument/2006/relationships/image" Target="../media/image207.wmf"/><Relationship Id="rId7" Type="http://schemas.openxmlformats.org/officeDocument/2006/relationships/image" Target="../media/image211.wmf"/><Relationship Id="rId12" Type="http://schemas.openxmlformats.org/officeDocument/2006/relationships/image" Target="../media/image217.wmf"/><Relationship Id="rId2" Type="http://schemas.openxmlformats.org/officeDocument/2006/relationships/image" Target="../media/image219.wmf"/><Relationship Id="rId16" Type="http://schemas.openxmlformats.org/officeDocument/2006/relationships/image" Target="../media/image223.wmf"/><Relationship Id="rId1" Type="http://schemas.openxmlformats.org/officeDocument/2006/relationships/image" Target="../media/image218.wmf"/><Relationship Id="rId6" Type="http://schemas.openxmlformats.org/officeDocument/2006/relationships/image" Target="../media/image210.wmf"/><Relationship Id="rId11" Type="http://schemas.openxmlformats.org/officeDocument/2006/relationships/image" Target="../media/image215.wmf"/><Relationship Id="rId5" Type="http://schemas.openxmlformats.org/officeDocument/2006/relationships/image" Target="../media/image209.wmf"/><Relationship Id="rId15" Type="http://schemas.openxmlformats.org/officeDocument/2006/relationships/image" Target="../media/image222.wmf"/><Relationship Id="rId10" Type="http://schemas.openxmlformats.org/officeDocument/2006/relationships/image" Target="../media/image214.wmf"/><Relationship Id="rId4" Type="http://schemas.openxmlformats.org/officeDocument/2006/relationships/image" Target="../media/image208.wmf"/><Relationship Id="rId9" Type="http://schemas.openxmlformats.org/officeDocument/2006/relationships/image" Target="../media/image213.wmf"/><Relationship Id="rId14" Type="http://schemas.openxmlformats.org/officeDocument/2006/relationships/image" Target="../media/image221.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208.wmf"/><Relationship Id="rId13" Type="http://schemas.openxmlformats.org/officeDocument/2006/relationships/image" Target="../media/image213.wmf"/><Relationship Id="rId18" Type="http://schemas.openxmlformats.org/officeDocument/2006/relationships/image" Target="../media/image223.wmf"/><Relationship Id="rId3" Type="http://schemas.openxmlformats.org/officeDocument/2006/relationships/image" Target="../media/image218.wmf"/><Relationship Id="rId7" Type="http://schemas.openxmlformats.org/officeDocument/2006/relationships/image" Target="../media/image207.wmf"/><Relationship Id="rId12" Type="http://schemas.openxmlformats.org/officeDocument/2006/relationships/image" Target="../media/image212.wmf"/><Relationship Id="rId17" Type="http://schemas.openxmlformats.org/officeDocument/2006/relationships/image" Target="../media/image222.wmf"/><Relationship Id="rId2" Type="http://schemas.openxmlformats.org/officeDocument/2006/relationships/image" Target="../media/image225.wmf"/><Relationship Id="rId16" Type="http://schemas.openxmlformats.org/officeDocument/2006/relationships/image" Target="../media/image217.wmf"/><Relationship Id="rId1" Type="http://schemas.openxmlformats.org/officeDocument/2006/relationships/image" Target="../media/image224.wmf"/><Relationship Id="rId6" Type="http://schemas.openxmlformats.org/officeDocument/2006/relationships/image" Target="../media/image227.wmf"/><Relationship Id="rId11" Type="http://schemas.openxmlformats.org/officeDocument/2006/relationships/image" Target="../media/image211.wmf"/><Relationship Id="rId5" Type="http://schemas.openxmlformats.org/officeDocument/2006/relationships/image" Target="../media/image226.wmf"/><Relationship Id="rId15" Type="http://schemas.openxmlformats.org/officeDocument/2006/relationships/image" Target="../media/image215.wmf"/><Relationship Id="rId10" Type="http://schemas.openxmlformats.org/officeDocument/2006/relationships/image" Target="../media/image210.wmf"/><Relationship Id="rId4" Type="http://schemas.openxmlformats.org/officeDocument/2006/relationships/image" Target="../media/image219.wmf"/><Relationship Id="rId9" Type="http://schemas.openxmlformats.org/officeDocument/2006/relationships/image" Target="../media/image209.wmf"/><Relationship Id="rId14" Type="http://schemas.openxmlformats.org/officeDocument/2006/relationships/image" Target="../media/image214.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33.wmf"/><Relationship Id="rId1" Type="http://schemas.openxmlformats.org/officeDocument/2006/relationships/image" Target="../media/image232.wmf"/><Relationship Id="rId6" Type="http://schemas.openxmlformats.org/officeDocument/2006/relationships/image" Target="../media/image237.wmf"/><Relationship Id="rId5" Type="http://schemas.openxmlformats.org/officeDocument/2006/relationships/image" Target="../media/image236.wmf"/><Relationship Id="rId4" Type="http://schemas.openxmlformats.org/officeDocument/2006/relationships/image" Target="../media/image235.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40.wmf"/><Relationship Id="rId2" Type="http://schemas.openxmlformats.org/officeDocument/2006/relationships/image" Target="../media/image239.wmf"/><Relationship Id="rId1" Type="http://schemas.openxmlformats.org/officeDocument/2006/relationships/image" Target="../media/image238.wmf"/><Relationship Id="rId5" Type="http://schemas.openxmlformats.org/officeDocument/2006/relationships/image" Target="../media/image242.wmf"/><Relationship Id="rId4" Type="http://schemas.openxmlformats.org/officeDocument/2006/relationships/image" Target="../media/image241.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45.wmf"/><Relationship Id="rId2" Type="http://schemas.openxmlformats.org/officeDocument/2006/relationships/image" Target="../media/image244.wmf"/><Relationship Id="rId1" Type="http://schemas.openxmlformats.org/officeDocument/2006/relationships/image" Target="../media/image243.wmf"/><Relationship Id="rId6" Type="http://schemas.openxmlformats.org/officeDocument/2006/relationships/image" Target="../media/image248.wmf"/><Relationship Id="rId5" Type="http://schemas.openxmlformats.org/officeDocument/2006/relationships/image" Target="../media/image247.wmf"/><Relationship Id="rId4" Type="http://schemas.openxmlformats.org/officeDocument/2006/relationships/image" Target="../media/image246.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51.wmf"/><Relationship Id="rId2" Type="http://schemas.openxmlformats.org/officeDocument/2006/relationships/image" Target="../media/image250.wmf"/><Relationship Id="rId1" Type="http://schemas.openxmlformats.org/officeDocument/2006/relationships/image" Target="../media/image249.wmf"/><Relationship Id="rId4" Type="http://schemas.openxmlformats.org/officeDocument/2006/relationships/image" Target="../media/image252.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260.wmf"/><Relationship Id="rId3" Type="http://schemas.openxmlformats.org/officeDocument/2006/relationships/image" Target="../media/image255.wmf"/><Relationship Id="rId7" Type="http://schemas.openxmlformats.org/officeDocument/2006/relationships/image" Target="../media/image259.wmf"/><Relationship Id="rId2" Type="http://schemas.openxmlformats.org/officeDocument/2006/relationships/image" Target="../media/image254.wmf"/><Relationship Id="rId1" Type="http://schemas.openxmlformats.org/officeDocument/2006/relationships/image" Target="../media/image253.wmf"/><Relationship Id="rId6" Type="http://schemas.openxmlformats.org/officeDocument/2006/relationships/image" Target="../media/image258.wmf"/><Relationship Id="rId5" Type="http://schemas.openxmlformats.org/officeDocument/2006/relationships/image" Target="../media/image257.wmf"/><Relationship Id="rId4" Type="http://schemas.openxmlformats.org/officeDocument/2006/relationships/image" Target="../media/image256.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268.wmf"/><Relationship Id="rId3" Type="http://schemas.openxmlformats.org/officeDocument/2006/relationships/image" Target="../media/image263.wmf"/><Relationship Id="rId7" Type="http://schemas.openxmlformats.org/officeDocument/2006/relationships/image" Target="../media/image267.wmf"/><Relationship Id="rId2" Type="http://schemas.openxmlformats.org/officeDocument/2006/relationships/image" Target="../media/image262.wmf"/><Relationship Id="rId1" Type="http://schemas.openxmlformats.org/officeDocument/2006/relationships/image" Target="../media/image261.wmf"/><Relationship Id="rId6" Type="http://schemas.openxmlformats.org/officeDocument/2006/relationships/image" Target="../media/image266.wmf"/><Relationship Id="rId5" Type="http://schemas.openxmlformats.org/officeDocument/2006/relationships/image" Target="../media/image265.wmf"/><Relationship Id="rId4" Type="http://schemas.openxmlformats.org/officeDocument/2006/relationships/image" Target="../media/image264.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71.wmf"/><Relationship Id="rId2" Type="http://schemas.openxmlformats.org/officeDocument/2006/relationships/image" Target="../media/image270.wmf"/><Relationship Id="rId1" Type="http://schemas.openxmlformats.org/officeDocument/2006/relationships/image" Target="../media/image269.wmf"/><Relationship Id="rId6" Type="http://schemas.openxmlformats.org/officeDocument/2006/relationships/image" Target="../media/image274.wmf"/><Relationship Id="rId5" Type="http://schemas.openxmlformats.org/officeDocument/2006/relationships/image" Target="../media/image273.wmf"/><Relationship Id="rId4" Type="http://schemas.openxmlformats.org/officeDocument/2006/relationships/image" Target="../media/image272.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282.wmf"/><Relationship Id="rId13" Type="http://schemas.openxmlformats.org/officeDocument/2006/relationships/image" Target="../media/image287.wmf"/><Relationship Id="rId3" Type="http://schemas.openxmlformats.org/officeDocument/2006/relationships/image" Target="../media/image277.wmf"/><Relationship Id="rId7" Type="http://schemas.openxmlformats.org/officeDocument/2006/relationships/image" Target="../media/image281.wmf"/><Relationship Id="rId12" Type="http://schemas.openxmlformats.org/officeDocument/2006/relationships/image" Target="../media/image286.wmf"/><Relationship Id="rId2" Type="http://schemas.openxmlformats.org/officeDocument/2006/relationships/image" Target="../media/image276.wmf"/><Relationship Id="rId1" Type="http://schemas.openxmlformats.org/officeDocument/2006/relationships/image" Target="../media/image275.wmf"/><Relationship Id="rId6" Type="http://schemas.openxmlformats.org/officeDocument/2006/relationships/image" Target="../media/image280.wmf"/><Relationship Id="rId11" Type="http://schemas.openxmlformats.org/officeDocument/2006/relationships/image" Target="../media/image285.wmf"/><Relationship Id="rId5" Type="http://schemas.openxmlformats.org/officeDocument/2006/relationships/image" Target="../media/image279.wmf"/><Relationship Id="rId10" Type="http://schemas.openxmlformats.org/officeDocument/2006/relationships/image" Target="../media/image284.wmf"/><Relationship Id="rId4" Type="http://schemas.openxmlformats.org/officeDocument/2006/relationships/image" Target="../media/image278.wmf"/><Relationship Id="rId9" Type="http://schemas.openxmlformats.org/officeDocument/2006/relationships/image" Target="../media/image283.wmf"/><Relationship Id="rId14" Type="http://schemas.openxmlformats.org/officeDocument/2006/relationships/image" Target="../media/image28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wmf"/><Relationship Id="rId1" Type="http://schemas.openxmlformats.org/officeDocument/2006/relationships/image" Target="../media/image16.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92.wmf"/><Relationship Id="rId2" Type="http://schemas.openxmlformats.org/officeDocument/2006/relationships/image" Target="../media/image291.wmf"/><Relationship Id="rId1" Type="http://schemas.openxmlformats.org/officeDocument/2006/relationships/image" Target="../media/image290.wmf"/><Relationship Id="rId4" Type="http://schemas.openxmlformats.org/officeDocument/2006/relationships/image" Target="../media/image293.w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301.wmf"/><Relationship Id="rId3" Type="http://schemas.openxmlformats.org/officeDocument/2006/relationships/image" Target="../media/image296.wmf"/><Relationship Id="rId7" Type="http://schemas.openxmlformats.org/officeDocument/2006/relationships/image" Target="../media/image300.wmf"/><Relationship Id="rId2" Type="http://schemas.openxmlformats.org/officeDocument/2006/relationships/image" Target="../media/image295.wmf"/><Relationship Id="rId1" Type="http://schemas.openxmlformats.org/officeDocument/2006/relationships/image" Target="../media/image294.wmf"/><Relationship Id="rId6" Type="http://schemas.openxmlformats.org/officeDocument/2006/relationships/image" Target="../media/image299.wmf"/><Relationship Id="rId5" Type="http://schemas.openxmlformats.org/officeDocument/2006/relationships/image" Target="../media/image298.wmf"/><Relationship Id="rId4" Type="http://schemas.openxmlformats.org/officeDocument/2006/relationships/image" Target="../media/image297.wmf"/><Relationship Id="rId9" Type="http://schemas.openxmlformats.org/officeDocument/2006/relationships/image" Target="../media/image302.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297.wmf"/><Relationship Id="rId3" Type="http://schemas.openxmlformats.org/officeDocument/2006/relationships/image" Target="../media/image305.wmf"/><Relationship Id="rId7" Type="http://schemas.openxmlformats.org/officeDocument/2006/relationships/image" Target="../media/image296.wmf"/><Relationship Id="rId2" Type="http://schemas.openxmlformats.org/officeDocument/2006/relationships/image" Target="../media/image304.wmf"/><Relationship Id="rId1" Type="http://schemas.openxmlformats.org/officeDocument/2006/relationships/image" Target="../media/image303.wmf"/><Relationship Id="rId6" Type="http://schemas.openxmlformats.org/officeDocument/2006/relationships/image" Target="../media/image295.wmf"/><Relationship Id="rId5" Type="http://schemas.openxmlformats.org/officeDocument/2006/relationships/image" Target="../media/image307.wmf"/><Relationship Id="rId4" Type="http://schemas.openxmlformats.org/officeDocument/2006/relationships/image" Target="../media/image306.wmf"/><Relationship Id="rId9" Type="http://schemas.openxmlformats.org/officeDocument/2006/relationships/image" Target="../media/image298.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312.wmf"/><Relationship Id="rId2" Type="http://schemas.openxmlformats.org/officeDocument/2006/relationships/image" Target="../media/image311.wmf"/><Relationship Id="rId1" Type="http://schemas.openxmlformats.org/officeDocument/2006/relationships/image" Target="../media/image310.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317.wmf"/><Relationship Id="rId2" Type="http://schemas.openxmlformats.org/officeDocument/2006/relationships/image" Target="../media/image316.wmf"/><Relationship Id="rId1" Type="http://schemas.openxmlformats.org/officeDocument/2006/relationships/image" Target="../media/image315.wmf"/><Relationship Id="rId6" Type="http://schemas.openxmlformats.org/officeDocument/2006/relationships/image" Target="../media/image320.wmf"/><Relationship Id="rId5" Type="http://schemas.openxmlformats.org/officeDocument/2006/relationships/image" Target="../media/image319.wmf"/><Relationship Id="rId4" Type="http://schemas.openxmlformats.org/officeDocument/2006/relationships/image" Target="../media/image318.wmf"/></Relationships>
</file>

<file path=ppt/drawings/_rels/vmlDrawing55.vml.rels><?xml version="1.0" encoding="UTF-8" standalone="yes"?>
<Relationships xmlns="http://schemas.openxmlformats.org/package/2006/relationships"><Relationship Id="rId8" Type="http://schemas.openxmlformats.org/officeDocument/2006/relationships/image" Target="../media/image328.wmf"/><Relationship Id="rId13" Type="http://schemas.openxmlformats.org/officeDocument/2006/relationships/image" Target="../media/image333.wmf"/><Relationship Id="rId18" Type="http://schemas.openxmlformats.org/officeDocument/2006/relationships/image" Target="../media/image338.wmf"/><Relationship Id="rId3" Type="http://schemas.openxmlformats.org/officeDocument/2006/relationships/image" Target="../media/image323.wmf"/><Relationship Id="rId21" Type="http://schemas.openxmlformats.org/officeDocument/2006/relationships/image" Target="../media/image341.wmf"/><Relationship Id="rId7" Type="http://schemas.openxmlformats.org/officeDocument/2006/relationships/image" Target="../media/image327.wmf"/><Relationship Id="rId12" Type="http://schemas.openxmlformats.org/officeDocument/2006/relationships/image" Target="../media/image332.wmf"/><Relationship Id="rId17" Type="http://schemas.openxmlformats.org/officeDocument/2006/relationships/image" Target="../media/image337.wmf"/><Relationship Id="rId2" Type="http://schemas.openxmlformats.org/officeDocument/2006/relationships/image" Target="../media/image322.wmf"/><Relationship Id="rId16" Type="http://schemas.openxmlformats.org/officeDocument/2006/relationships/image" Target="../media/image336.wmf"/><Relationship Id="rId20" Type="http://schemas.openxmlformats.org/officeDocument/2006/relationships/image" Target="../media/image340.wmf"/><Relationship Id="rId1" Type="http://schemas.openxmlformats.org/officeDocument/2006/relationships/image" Target="../media/image321.wmf"/><Relationship Id="rId6" Type="http://schemas.openxmlformats.org/officeDocument/2006/relationships/image" Target="../media/image326.wmf"/><Relationship Id="rId11" Type="http://schemas.openxmlformats.org/officeDocument/2006/relationships/image" Target="../media/image331.wmf"/><Relationship Id="rId5" Type="http://schemas.openxmlformats.org/officeDocument/2006/relationships/image" Target="../media/image325.wmf"/><Relationship Id="rId15" Type="http://schemas.openxmlformats.org/officeDocument/2006/relationships/image" Target="../media/image335.wmf"/><Relationship Id="rId10" Type="http://schemas.openxmlformats.org/officeDocument/2006/relationships/image" Target="../media/image330.wmf"/><Relationship Id="rId19" Type="http://schemas.openxmlformats.org/officeDocument/2006/relationships/image" Target="../media/image339.wmf"/><Relationship Id="rId4" Type="http://schemas.openxmlformats.org/officeDocument/2006/relationships/image" Target="../media/image324.wmf"/><Relationship Id="rId9" Type="http://schemas.openxmlformats.org/officeDocument/2006/relationships/image" Target="../media/image329.wmf"/><Relationship Id="rId14" Type="http://schemas.openxmlformats.org/officeDocument/2006/relationships/image" Target="../media/image334.wmf"/></Relationships>
</file>

<file path=ppt/drawings/_rels/vmlDrawing56.vml.rels><?xml version="1.0" encoding="UTF-8" standalone="yes"?>
<Relationships xmlns="http://schemas.openxmlformats.org/package/2006/relationships"><Relationship Id="rId8" Type="http://schemas.openxmlformats.org/officeDocument/2006/relationships/image" Target="../media/image349.wmf"/><Relationship Id="rId3" Type="http://schemas.openxmlformats.org/officeDocument/2006/relationships/image" Target="../media/image329.wmf"/><Relationship Id="rId7" Type="http://schemas.openxmlformats.org/officeDocument/2006/relationships/image" Target="../media/image348.wmf"/><Relationship Id="rId2" Type="http://schemas.openxmlformats.org/officeDocument/2006/relationships/image" Target="../media/image344.wmf"/><Relationship Id="rId1" Type="http://schemas.openxmlformats.org/officeDocument/2006/relationships/image" Target="../media/image343.wmf"/><Relationship Id="rId6" Type="http://schemas.openxmlformats.org/officeDocument/2006/relationships/image" Target="../media/image347.wmf"/><Relationship Id="rId11" Type="http://schemas.openxmlformats.org/officeDocument/2006/relationships/image" Target="../media/image352.wmf"/><Relationship Id="rId5" Type="http://schemas.openxmlformats.org/officeDocument/2006/relationships/image" Target="../media/image346.wmf"/><Relationship Id="rId10" Type="http://schemas.openxmlformats.org/officeDocument/2006/relationships/image" Target="../media/image351.wmf"/><Relationship Id="rId4" Type="http://schemas.openxmlformats.org/officeDocument/2006/relationships/image" Target="../media/image345.wmf"/><Relationship Id="rId9" Type="http://schemas.openxmlformats.org/officeDocument/2006/relationships/image" Target="../media/image350.wmf"/></Relationships>
</file>

<file path=ppt/drawings/_rels/vmlDrawing57.vml.rels><?xml version="1.0" encoding="UTF-8" standalone="yes"?>
<Relationships xmlns="http://schemas.openxmlformats.org/package/2006/relationships"><Relationship Id="rId8" Type="http://schemas.openxmlformats.org/officeDocument/2006/relationships/image" Target="../media/image351.wmf"/><Relationship Id="rId3" Type="http://schemas.openxmlformats.org/officeDocument/2006/relationships/image" Target="../media/image355.wmf"/><Relationship Id="rId7" Type="http://schemas.openxmlformats.org/officeDocument/2006/relationships/image" Target="../media/image350.wmf"/><Relationship Id="rId12" Type="http://schemas.openxmlformats.org/officeDocument/2006/relationships/image" Target="../media/image362.wmf"/><Relationship Id="rId2" Type="http://schemas.openxmlformats.org/officeDocument/2006/relationships/image" Target="../media/image354.wmf"/><Relationship Id="rId1" Type="http://schemas.openxmlformats.org/officeDocument/2006/relationships/image" Target="../media/image353.wmf"/><Relationship Id="rId6" Type="http://schemas.openxmlformats.org/officeDocument/2006/relationships/image" Target="../media/image358.wmf"/><Relationship Id="rId11" Type="http://schemas.openxmlformats.org/officeDocument/2006/relationships/image" Target="../media/image361.wmf"/><Relationship Id="rId5" Type="http://schemas.openxmlformats.org/officeDocument/2006/relationships/image" Target="../media/image357.wmf"/><Relationship Id="rId10" Type="http://schemas.openxmlformats.org/officeDocument/2006/relationships/image" Target="../media/image360.wmf"/><Relationship Id="rId4" Type="http://schemas.openxmlformats.org/officeDocument/2006/relationships/image" Target="../media/image356.wmf"/><Relationship Id="rId9" Type="http://schemas.openxmlformats.org/officeDocument/2006/relationships/image" Target="../media/image359.wmf"/></Relationships>
</file>

<file path=ppt/drawings/_rels/vmlDrawing58.vml.rels><?xml version="1.0" encoding="UTF-8" standalone="yes"?>
<Relationships xmlns="http://schemas.openxmlformats.org/package/2006/relationships"><Relationship Id="rId8" Type="http://schemas.openxmlformats.org/officeDocument/2006/relationships/image" Target="../media/image371.emf"/><Relationship Id="rId13" Type="http://schemas.openxmlformats.org/officeDocument/2006/relationships/image" Target="../media/image376.emf"/><Relationship Id="rId18" Type="http://schemas.openxmlformats.org/officeDocument/2006/relationships/image" Target="../media/image381.emf"/><Relationship Id="rId3" Type="http://schemas.openxmlformats.org/officeDocument/2006/relationships/image" Target="../media/image366.emf"/><Relationship Id="rId7" Type="http://schemas.openxmlformats.org/officeDocument/2006/relationships/image" Target="../media/image370.emf"/><Relationship Id="rId12" Type="http://schemas.openxmlformats.org/officeDocument/2006/relationships/image" Target="../media/image375.emf"/><Relationship Id="rId17" Type="http://schemas.openxmlformats.org/officeDocument/2006/relationships/image" Target="../media/image380.emf"/><Relationship Id="rId2" Type="http://schemas.openxmlformats.org/officeDocument/2006/relationships/image" Target="../media/image365.emf"/><Relationship Id="rId16" Type="http://schemas.openxmlformats.org/officeDocument/2006/relationships/image" Target="../media/image379.emf"/><Relationship Id="rId1" Type="http://schemas.openxmlformats.org/officeDocument/2006/relationships/image" Target="../media/image364.emf"/><Relationship Id="rId6" Type="http://schemas.openxmlformats.org/officeDocument/2006/relationships/image" Target="../media/image369.emf"/><Relationship Id="rId11" Type="http://schemas.openxmlformats.org/officeDocument/2006/relationships/image" Target="../media/image374.emf"/><Relationship Id="rId5" Type="http://schemas.openxmlformats.org/officeDocument/2006/relationships/image" Target="../media/image368.emf"/><Relationship Id="rId15" Type="http://schemas.openxmlformats.org/officeDocument/2006/relationships/image" Target="../media/image378.emf"/><Relationship Id="rId10" Type="http://schemas.openxmlformats.org/officeDocument/2006/relationships/image" Target="../media/image373.emf"/><Relationship Id="rId4" Type="http://schemas.openxmlformats.org/officeDocument/2006/relationships/image" Target="../media/image367.emf"/><Relationship Id="rId9" Type="http://schemas.openxmlformats.org/officeDocument/2006/relationships/image" Target="../media/image372.emf"/><Relationship Id="rId14" Type="http://schemas.openxmlformats.org/officeDocument/2006/relationships/image" Target="../media/image377.emf"/></Relationships>
</file>

<file path=ppt/drawings/_rels/vmlDrawing59.vml.rels><?xml version="1.0" encoding="UTF-8" standalone="yes"?>
<Relationships xmlns="http://schemas.openxmlformats.org/package/2006/relationships"><Relationship Id="rId8" Type="http://schemas.openxmlformats.org/officeDocument/2006/relationships/image" Target="../media/image392.wmf"/><Relationship Id="rId3" Type="http://schemas.openxmlformats.org/officeDocument/2006/relationships/image" Target="../media/image387.emf"/><Relationship Id="rId7" Type="http://schemas.openxmlformats.org/officeDocument/2006/relationships/image" Target="../media/image391.emf"/><Relationship Id="rId2" Type="http://schemas.openxmlformats.org/officeDocument/2006/relationships/image" Target="../media/image386.emf"/><Relationship Id="rId1" Type="http://schemas.openxmlformats.org/officeDocument/2006/relationships/image" Target="../media/image385.emf"/><Relationship Id="rId6" Type="http://schemas.openxmlformats.org/officeDocument/2006/relationships/image" Target="../media/image390.emf"/><Relationship Id="rId5" Type="http://schemas.openxmlformats.org/officeDocument/2006/relationships/image" Target="../media/image389.emf"/><Relationship Id="rId10" Type="http://schemas.openxmlformats.org/officeDocument/2006/relationships/image" Target="../media/image394.wmf"/><Relationship Id="rId4" Type="http://schemas.openxmlformats.org/officeDocument/2006/relationships/image" Target="../media/image388.emf"/><Relationship Id="rId9" Type="http://schemas.openxmlformats.org/officeDocument/2006/relationships/image" Target="../media/image393.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 Id="rId5" Type="http://schemas.openxmlformats.org/officeDocument/2006/relationships/image" Target="../media/image24.emf"/><Relationship Id="rId4" Type="http://schemas.openxmlformats.org/officeDocument/2006/relationships/image" Target="../media/image23.wmf"/></Relationships>
</file>

<file path=ppt/drawings/_rels/vmlDrawing60.vml.rels><?xml version="1.0" encoding="UTF-8" standalone="yes"?>
<Relationships xmlns="http://schemas.openxmlformats.org/package/2006/relationships"><Relationship Id="rId8" Type="http://schemas.openxmlformats.org/officeDocument/2006/relationships/image" Target="../media/image404.wmf"/><Relationship Id="rId13" Type="http://schemas.openxmlformats.org/officeDocument/2006/relationships/image" Target="../media/image408.wmf"/><Relationship Id="rId3" Type="http://schemas.openxmlformats.org/officeDocument/2006/relationships/image" Target="../media/image399.wmf"/><Relationship Id="rId7" Type="http://schemas.openxmlformats.org/officeDocument/2006/relationships/image" Target="../media/image403.wmf"/><Relationship Id="rId12" Type="http://schemas.openxmlformats.org/officeDocument/2006/relationships/image" Target="../media/image407.wmf"/><Relationship Id="rId2" Type="http://schemas.openxmlformats.org/officeDocument/2006/relationships/image" Target="../media/image398.wmf"/><Relationship Id="rId16" Type="http://schemas.openxmlformats.org/officeDocument/2006/relationships/image" Target="../media/image410.wmf"/><Relationship Id="rId1" Type="http://schemas.openxmlformats.org/officeDocument/2006/relationships/image" Target="../media/image397.wmf"/><Relationship Id="rId6" Type="http://schemas.openxmlformats.org/officeDocument/2006/relationships/image" Target="../media/image402.wmf"/><Relationship Id="rId11" Type="http://schemas.openxmlformats.org/officeDocument/2006/relationships/image" Target="../media/image406.wmf"/><Relationship Id="rId5" Type="http://schemas.openxmlformats.org/officeDocument/2006/relationships/image" Target="../media/image401.wmf"/><Relationship Id="rId15" Type="http://schemas.openxmlformats.org/officeDocument/2006/relationships/image" Target="../media/image357.wmf"/><Relationship Id="rId10" Type="http://schemas.openxmlformats.org/officeDocument/2006/relationships/image" Target="../media/image360.wmf"/><Relationship Id="rId4" Type="http://schemas.openxmlformats.org/officeDocument/2006/relationships/image" Target="../media/image400.wmf"/><Relationship Id="rId9" Type="http://schemas.openxmlformats.org/officeDocument/2006/relationships/image" Target="../media/image405.wmf"/><Relationship Id="rId14" Type="http://schemas.openxmlformats.org/officeDocument/2006/relationships/image" Target="../media/image409.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413.wmf"/><Relationship Id="rId7" Type="http://schemas.openxmlformats.org/officeDocument/2006/relationships/image" Target="../media/image417.wmf"/><Relationship Id="rId2" Type="http://schemas.openxmlformats.org/officeDocument/2006/relationships/image" Target="../media/image412.wmf"/><Relationship Id="rId1" Type="http://schemas.openxmlformats.org/officeDocument/2006/relationships/image" Target="../media/image411.wmf"/><Relationship Id="rId6" Type="http://schemas.openxmlformats.org/officeDocument/2006/relationships/image" Target="../media/image416.wmf"/><Relationship Id="rId5" Type="http://schemas.openxmlformats.org/officeDocument/2006/relationships/image" Target="../media/image415.wmf"/><Relationship Id="rId4" Type="http://schemas.openxmlformats.org/officeDocument/2006/relationships/image" Target="../media/image414.wmf"/></Relationships>
</file>

<file path=ppt/drawings/_rels/vmlDrawing62.vml.rels><?xml version="1.0" encoding="UTF-8" standalone="yes"?>
<Relationships xmlns="http://schemas.openxmlformats.org/package/2006/relationships"><Relationship Id="rId8" Type="http://schemas.openxmlformats.org/officeDocument/2006/relationships/image" Target="../media/image425.wmf"/><Relationship Id="rId3" Type="http://schemas.openxmlformats.org/officeDocument/2006/relationships/image" Target="../media/image420.wmf"/><Relationship Id="rId7" Type="http://schemas.openxmlformats.org/officeDocument/2006/relationships/image" Target="../media/image424.wmf"/><Relationship Id="rId2" Type="http://schemas.openxmlformats.org/officeDocument/2006/relationships/image" Target="../media/image419.wmf"/><Relationship Id="rId1" Type="http://schemas.openxmlformats.org/officeDocument/2006/relationships/image" Target="../media/image418.wmf"/><Relationship Id="rId6" Type="http://schemas.openxmlformats.org/officeDocument/2006/relationships/image" Target="../media/image423.wmf"/><Relationship Id="rId5" Type="http://schemas.openxmlformats.org/officeDocument/2006/relationships/image" Target="../media/image422.wmf"/><Relationship Id="rId4" Type="http://schemas.openxmlformats.org/officeDocument/2006/relationships/image" Target="../media/image421.wmf"/></Relationships>
</file>

<file path=ppt/drawings/_rels/vmlDrawing63.vml.rels><?xml version="1.0" encoding="UTF-8" standalone="yes"?>
<Relationships xmlns="http://schemas.openxmlformats.org/package/2006/relationships"><Relationship Id="rId8" Type="http://schemas.openxmlformats.org/officeDocument/2006/relationships/image" Target="../media/image434.wmf"/><Relationship Id="rId3" Type="http://schemas.openxmlformats.org/officeDocument/2006/relationships/image" Target="../media/image429.wmf"/><Relationship Id="rId7" Type="http://schemas.openxmlformats.org/officeDocument/2006/relationships/image" Target="../media/image433.wmf"/><Relationship Id="rId2" Type="http://schemas.openxmlformats.org/officeDocument/2006/relationships/image" Target="../media/image428.wmf"/><Relationship Id="rId1" Type="http://schemas.openxmlformats.org/officeDocument/2006/relationships/image" Target="../media/image427.wmf"/><Relationship Id="rId6" Type="http://schemas.openxmlformats.org/officeDocument/2006/relationships/image" Target="../media/image432.wmf"/><Relationship Id="rId5" Type="http://schemas.openxmlformats.org/officeDocument/2006/relationships/image" Target="../media/image431.wmf"/><Relationship Id="rId4" Type="http://schemas.openxmlformats.org/officeDocument/2006/relationships/image" Target="../media/image430.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437.wmf"/><Relationship Id="rId2" Type="http://schemas.openxmlformats.org/officeDocument/2006/relationships/image" Target="../media/image436.wmf"/><Relationship Id="rId1" Type="http://schemas.openxmlformats.org/officeDocument/2006/relationships/image" Target="../media/image435.wmf"/><Relationship Id="rId6" Type="http://schemas.openxmlformats.org/officeDocument/2006/relationships/image" Target="../media/image440.wmf"/><Relationship Id="rId5" Type="http://schemas.openxmlformats.org/officeDocument/2006/relationships/image" Target="../media/image439.wmf"/><Relationship Id="rId4" Type="http://schemas.openxmlformats.org/officeDocument/2006/relationships/image" Target="../media/image438.wmf"/></Relationships>
</file>

<file path=ppt/drawings/_rels/vmlDrawing65.vml.rels><?xml version="1.0" encoding="UTF-8" standalone="yes"?>
<Relationships xmlns="http://schemas.openxmlformats.org/package/2006/relationships"><Relationship Id="rId8" Type="http://schemas.openxmlformats.org/officeDocument/2006/relationships/image" Target="../media/image437.wmf"/><Relationship Id="rId3" Type="http://schemas.openxmlformats.org/officeDocument/2006/relationships/image" Target="../media/image444.wmf"/><Relationship Id="rId7" Type="http://schemas.openxmlformats.org/officeDocument/2006/relationships/image" Target="../media/image436.wmf"/><Relationship Id="rId2" Type="http://schemas.openxmlformats.org/officeDocument/2006/relationships/image" Target="../media/image443.wmf"/><Relationship Id="rId1" Type="http://schemas.openxmlformats.org/officeDocument/2006/relationships/image" Target="../media/image442.wmf"/><Relationship Id="rId6" Type="http://schemas.openxmlformats.org/officeDocument/2006/relationships/image" Target="../media/image435.wmf"/><Relationship Id="rId5" Type="http://schemas.openxmlformats.org/officeDocument/2006/relationships/image" Target="../media/image446.wmf"/><Relationship Id="rId4" Type="http://schemas.openxmlformats.org/officeDocument/2006/relationships/image" Target="../media/image445.wmf"/><Relationship Id="rId9" Type="http://schemas.openxmlformats.org/officeDocument/2006/relationships/image" Target="../media/image438.wmf"/></Relationships>
</file>

<file path=ppt/drawings/_rels/vmlDrawing66.vml.rels><?xml version="1.0" encoding="UTF-8" standalone="yes"?>
<Relationships xmlns="http://schemas.openxmlformats.org/package/2006/relationships"><Relationship Id="rId8" Type="http://schemas.openxmlformats.org/officeDocument/2006/relationships/image" Target="../media/image454.wmf"/><Relationship Id="rId3" Type="http://schemas.openxmlformats.org/officeDocument/2006/relationships/image" Target="../media/image449.wmf"/><Relationship Id="rId7" Type="http://schemas.openxmlformats.org/officeDocument/2006/relationships/image" Target="../media/image453.wmf"/><Relationship Id="rId2" Type="http://schemas.openxmlformats.org/officeDocument/2006/relationships/image" Target="../media/image448.wmf"/><Relationship Id="rId1" Type="http://schemas.openxmlformats.org/officeDocument/2006/relationships/image" Target="../media/image447.wmf"/><Relationship Id="rId6" Type="http://schemas.openxmlformats.org/officeDocument/2006/relationships/image" Target="../media/image452.wmf"/><Relationship Id="rId5" Type="http://schemas.openxmlformats.org/officeDocument/2006/relationships/image" Target="../media/image451.wmf"/><Relationship Id="rId10" Type="http://schemas.openxmlformats.org/officeDocument/2006/relationships/image" Target="../media/image456.wmf"/><Relationship Id="rId4" Type="http://schemas.openxmlformats.org/officeDocument/2006/relationships/image" Target="../media/image450.wmf"/><Relationship Id="rId9" Type="http://schemas.openxmlformats.org/officeDocument/2006/relationships/image" Target="../media/image455.wmf"/></Relationships>
</file>

<file path=ppt/drawings/_rels/vmlDrawing67.vml.rels><?xml version="1.0" encoding="UTF-8" standalone="yes"?>
<Relationships xmlns="http://schemas.openxmlformats.org/package/2006/relationships"><Relationship Id="rId8" Type="http://schemas.openxmlformats.org/officeDocument/2006/relationships/image" Target="../media/image413.wmf"/><Relationship Id="rId3" Type="http://schemas.openxmlformats.org/officeDocument/2006/relationships/image" Target="../media/image355.wmf"/><Relationship Id="rId7" Type="http://schemas.openxmlformats.org/officeDocument/2006/relationships/image" Target="../media/image412.wmf"/><Relationship Id="rId2" Type="http://schemas.openxmlformats.org/officeDocument/2006/relationships/image" Target="../media/image458.wmf"/><Relationship Id="rId1" Type="http://schemas.openxmlformats.org/officeDocument/2006/relationships/image" Target="../media/image457.wmf"/><Relationship Id="rId6" Type="http://schemas.openxmlformats.org/officeDocument/2006/relationships/image" Target="../media/image460.wmf"/><Relationship Id="rId5" Type="http://schemas.openxmlformats.org/officeDocument/2006/relationships/image" Target="../media/image411.wmf"/><Relationship Id="rId4" Type="http://schemas.openxmlformats.org/officeDocument/2006/relationships/image" Target="../media/image459.wmf"/></Relationships>
</file>

<file path=ppt/drawings/_rels/vmlDrawing68.vml.rels><?xml version="1.0" encoding="UTF-8" standalone="yes"?>
<Relationships xmlns="http://schemas.openxmlformats.org/package/2006/relationships"><Relationship Id="rId8" Type="http://schemas.openxmlformats.org/officeDocument/2006/relationships/image" Target="../media/image464.wmf"/><Relationship Id="rId3" Type="http://schemas.openxmlformats.org/officeDocument/2006/relationships/image" Target="../media/image420.wmf"/><Relationship Id="rId7" Type="http://schemas.openxmlformats.org/officeDocument/2006/relationships/image" Target="../media/image463.wmf"/><Relationship Id="rId12" Type="http://schemas.openxmlformats.org/officeDocument/2006/relationships/image" Target="../media/image468.wmf"/><Relationship Id="rId2" Type="http://schemas.openxmlformats.org/officeDocument/2006/relationships/image" Target="../media/image419.wmf"/><Relationship Id="rId1" Type="http://schemas.openxmlformats.org/officeDocument/2006/relationships/image" Target="../media/image418.wmf"/><Relationship Id="rId6" Type="http://schemas.openxmlformats.org/officeDocument/2006/relationships/image" Target="../media/image462.wmf"/><Relationship Id="rId11" Type="http://schemas.openxmlformats.org/officeDocument/2006/relationships/image" Target="../media/image467.wmf"/><Relationship Id="rId5" Type="http://schemas.openxmlformats.org/officeDocument/2006/relationships/image" Target="../media/image461.wmf"/><Relationship Id="rId10" Type="http://schemas.openxmlformats.org/officeDocument/2006/relationships/image" Target="../media/image466.wmf"/><Relationship Id="rId4" Type="http://schemas.openxmlformats.org/officeDocument/2006/relationships/image" Target="../media/image425.wmf"/><Relationship Id="rId9" Type="http://schemas.openxmlformats.org/officeDocument/2006/relationships/image" Target="../media/image465.w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411.wmf"/><Relationship Id="rId1" Type="http://schemas.openxmlformats.org/officeDocument/2006/relationships/image" Target="../media/image355.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28.emf"/><Relationship Id="rId7" Type="http://schemas.openxmlformats.org/officeDocument/2006/relationships/image" Target="../media/image32.emf"/><Relationship Id="rId2" Type="http://schemas.openxmlformats.org/officeDocument/2006/relationships/image" Target="../media/image27.emf"/><Relationship Id="rId1" Type="http://schemas.openxmlformats.org/officeDocument/2006/relationships/image" Target="../media/image26.emf"/><Relationship Id="rId6" Type="http://schemas.openxmlformats.org/officeDocument/2006/relationships/image" Target="../media/image31.emf"/><Relationship Id="rId5" Type="http://schemas.openxmlformats.org/officeDocument/2006/relationships/image" Target="../media/image30.emf"/><Relationship Id="rId10" Type="http://schemas.openxmlformats.org/officeDocument/2006/relationships/image" Target="../media/image35.emf"/><Relationship Id="rId4" Type="http://schemas.openxmlformats.org/officeDocument/2006/relationships/image" Target="../media/image29.emf"/><Relationship Id="rId9" Type="http://schemas.openxmlformats.org/officeDocument/2006/relationships/image" Target="../media/image34.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458.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476.wmf"/><Relationship Id="rId2" Type="http://schemas.openxmlformats.org/officeDocument/2006/relationships/image" Target="../media/image475.wmf"/><Relationship Id="rId1" Type="http://schemas.openxmlformats.org/officeDocument/2006/relationships/image" Target="../media/image474.w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477.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482.wmf"/><Relationship Id="rId2" Type="http://schemas.openxmlformats.org/officeDocument/2006/relationships/image" Target="../media/image481.wmf"/><Relationship Id="rId1" Type="http://schemas.openxmlformats.org/officeDocument/2006/relationships/image" Target="../media/image480.wmf"/><Relationship Id="rId5" Type="http://schemas.openxmlformats.org/officeDocument/2006/relationships/image" Target="../media/image484.emf"/><Relationship Id="rId4" Type="http://schemas.openxmlformats.org/officeDocument/2006/relationships/image" Target="../media/image483.emf"/></Relationships>
</file>

<file path=ppt/drawings/_rels/vmlDrawing74.vml.rels><?xml version="1.0" encoding="UTF-8" standalone="yes"?>
<Relationships xmlns="http://schemas.openxmlformats.org/package/2006/relationships"><Relationship Id="rId8" Type="http://schemas.openxmlformats.org/officeDocument/2006/relationships/image" Target="../media/image492.wmf"/><Relationship Id="rId3" Type="http://schemas.openxmlformats.org/officeDocument/2006/relationships/image" Target="../media/image487.wmf"/><Relationship Id="rId7" Type="http://schemas.openxmlformats.org/officeDocument/2006/relationships/image" Target="../media/image491.wmf"/><Relationship Id="rId2" Type="http://schemas.openxmlformats.org/officeDocument/2006/relationships/image" Target="../media/image486.wmf"/><Relationship Id="rId1" Type="http://schemas.openxmlformats.org/officeDocument/2006/relationships/image" Target="../media/image485.wmf"/><Relationship Id="rId6" Type="http://schemas.openxmlformats.org/officeDocument/2006/relationships/image" Target="../media/image490.wmf"/><Relationship Id="rId5" Type="http://schemas.openxmlformats.org/officeDocument/2006/relationships/image" Target="../media/image489.wmf"/><Relationship Id="rId4" Type="http://schemas.openxmlformats.org/officeDocument/2006/relationships/image" Target="../media/image488.wmf"/></Relationships>
</file>

<file path=ppt/drawings/_rels/vmlDrawing75.vml.rels><?xml version="1.0" encoding="UTF-8" standalone="yes"?>
<Relationships xmlns="http://schemas.openxmlformats.org/package/2006/relationships"><Relationship Id="rId8" Type="http://schemas.openxmlformats.org/officeDocument/2006/relationships/image" Target="../media/image500.wmf"/><Relationship Id="rId3" Type="http://schemas.openxmlformats.org/officeDocument/2006/relationships/image" Target="../media/image495.wmf"/><Relationship Id="rId7" Type="http://schemas.openxmlformats.org/officeDocument/2006/relationships/image" Target="../media/image499.wmf"/><Relationship Id="rId2" Type="http://schemas.openxmlformats.org/officeDocument/2006/relationships/image" Target="../media/image494.wmf"/><Relationship Id="rId1" Type="http://schemas.openxmlformats.org/officeDocument/2006/relationships/image" Target="../media/image493.wmf"/><Relationship Id="rId6" Type="http://schemas.openxmlformats.org/officeDocument/2006/relationships/image" Target="../media/image498.wmf"/><Relationship Id="rId11" Type="http://schemas.openxmlformats.org/officeDocument/2006/relationships/image" Target="../media/image486.wmf"/><Relationship Id="rId5" Type="http://schemas.openxmlformats.org/officeDocument/2006/relationships/image" Target="../media/image497.wmf"/><Relationship Id="rId10" Type="http://schemas.openxmlformats.org/officeDocument/2006/relationships/image" Target="../media/image485.wmf"/><Relationship Id="rId4" Type="http://schemas.openxmlformats.org/officeDocument/2006/relationships/image" Target="../media/image496.wmf"/><Relationship Id="rId9" Type="http://schemas.openxmlformats.org/officeDocument/2006/relationships/image" Target="../media/image501.wmf"/></Relationships>
</file>

<file path=ppt/drawings/_rels/vmlDrawing76.vml.rels><?xml version="1.0" encoding="UTF-8" standalone="yes"?>
<Relationships xmlns="http://schemas.openxmlformats.org/package/2006/relationships"><Relationship Id="rId8" Type="http://schemas.openxmlformats.org/officeDocument/2006/relationships/image" Target="../media/image508.wmf"/><Relationship Id="rId3" Type="http://schemas.openxmlformats.org/officeDocument/2006/relationships/image" Target="../media/image494.wmf"/><Relationship Id="rId7" Type="http://schemas.openxmlformats.org/officeDocument/2006/relationships/image" Target="../media/image507.wmf"/><Relationship Id="rId2" Type="http://schemas.openxmlformats.org/officeDocument/2006/relationships/image" Target="../media/image503.wmf"/><Relationship Id="rId1" Type="http://schemas.openxmlformats.org/officeDocument/2006/relationships/image" Target="../media/image502.wmf"/><Relationship Id="rId6" Type="http://schemas.openxmlformats.org/officeDocument/2006/relationships/image" Target="../media/image506.wmf"/><Relationship Id="rId5" Type="http://schemas.openxmlformats.org/officeDocument/2006/relationships/image" Target="../media/image505.wmf"/><Relationship Id="rId4" Type="http://schemas.openxmlformats.org/officeDocument/2006/relationships/image" Target="../media/image504.wmf"/><Relationship Id="rId9" Type="http://schemas.openxmlformats.org/officeDocument/2006/relationships/image" Target="../media/image509.emf"/></Relationships>
</file>

<file path=ppt/drawings/_rels/vmlDrawing77.vml.rels><?xml version="1.0" encoding="UTF-8" standalone="yes"?>
<Relationships xmlns="http://schemas.openxmlformats.org/package/2006/relationships"><Relationship Id="rId8" Type="http://schemas.openxmlformats.org/officeDocument/2006/relationships/image" Target="../media/image516.emf"/><Relationship Id="rId13" Type="http://schemas.openxmlformats.org/officeDocument/2006/relationships/image" Target="../media/image505.wmf"/><Relationship Id="rId18" Type="http://schemas.openxmlformats.org/officeDocument/2006/relationships/image" Target="../media/image520.wmf"/><Relationship Id="rId3" Type="http://schemas.openxmlformats.org/officeDocument/2006/relationships/image" Target="../media/image511.wmf"/><Relationship Id="rId21" Type="http://schemas.openxmlformats.org/officeDocument/2006/relationships/image" Target="../media/image523.emf"/><Relationship Id="rId7" Type="http://schemas.openxmlformats.org/officeDocument/2006/relationships/image" Target="../media/image515.wmf"/><Relationship Id="rId12" Type="http://schemas.openxmlformats.org/officeDocument/2006/relationships/image" Target="../media/image504.wmf"/><Relationship Id="rId17" Type="http://schemas.openxmlformats.org/officeDocument/2006/relationships/image" Target="../media/image519.wmf"/><Relationship Id="rId2" Type="http://schemas.openxmlformats.org/officeDocument/2006/relationships/image" Target="../media/image510.wmf"/><Relationship Id="rId16" Type="http://schemas.openxmlformats.org/officeDocument/2006/relationships/image" Target="../media/image518.wmf"/><Relationship Id="rId20" Type="http://schemas.openxmlformats.org/officeDocument/2006/relationships/image" Target="../media/image522.emf"/><Relationship Id="rId1" Type="http://schemas.openxmlformats.org/officeDocument/2006/relationships/image" Target="../media/image487.wmf"/><Relationship Id="rId6" Type="http://schemas.openxmlformats.org/officeDocument/2006/relationships/image" Target="../media/image514.wmf"/><Relationship Id="rId11" Type="http://schemas.openxmlformats.org/officeDocument/2006/relationships/image" Target="../media/image494.wmf"/><Relationship Id="rId5" Type="http://schemas.openxmlformats.org/officeDocument/2006/relationships/image" Target="../media/image513.wmf"/><Relationship Id="rId15" Type="http://schemas.openxmlformats.org/officeDocument/2006/relationships/image" Target="../media/image517.wmf"/><Relationship Id="rId10" Type="http://schemas.openxmlformats.org/officeDocument/2006/relationships/image" Target="../media/image503.wmf"/><Relationship Id="rId19" Type="http://schemas.openxmlformats.org/officeDocument/2006/relationships/image" Target="../media/image521.wmf"/><Relationship Id="rId4" Type="http://schemas.openxmlformats.org/officeDocument/2006/relationships/image" Target="../media/image512.wmf"/><Relationship Id="rId9" Type="http://schemas.openxmlformats.org/officeDocument/2006/relationships/image" Target="../media/image502.wmf"/><Relationship Id="rId14" Type="http://schemas.openxmlformats.org/officeDocument/2006/relationships/image" Target="../media/image506.wmf"/><Relationship Id="rId22" Type="http://schemas.openxmlformats.org/officeDocument/2006/relationships/image" Target="../media/image524.emf"/></Relationships>
</file>

<file path=ppt/drawings/_rels/vmlDrawing78.vml.rels><?xml version="1.0" encoding="UTF-8" standalone="yes"?>
<Relationships xmlns="http://schemas.openxmlformats.org/package/2006/relationships"><Relationship Id="rId8" Type="http://schemas.openxmlformats.org/officeDocument/2006/relationships/image" Target="../media/image532.wmf"/><Relationship Id="rId3" Type="http://schemas.openxmlformats.org/officeDocument/2006/relationships/image" Target="../media/image527.wmf"/><Relationship Id="rId7" Type="http://schemas.openxmlformats.org/officeDocument/2006/relationships/image" Target="../media/image531.wmf"/><Relationship Id="rId12" Type="http://schemas.openxmlformats.org/officeDocument/2006/relationships/image" Target="../media/image536.wmf"/><Relationship Id="rId2" Type="http://schemas.openxmlformats.org/officeDocument/2006/relationships/image" Target="../media/image526.wmf"/><Relationship Id="rId1" Type="http://schemas.openxmlformats.org/officeDocument/2006/relationships/image" Target="../media/image525.emf"/><Relationship Id="rId6" Type="http://schemas.openxmlformats.org/officeDocument/2006/relationships/image" Target="../media/image530.wmf"/><Relationship Id="rId11" Type="http://schemas.openxmlformats.org/officeDocument/2006/relationships/image" Target="../media/image535.wmf"/><Relationship Id="rId5" Type="http://schemas.openxmlformats.org/officeDocument/2006/relationships/image" Target="../media/image529.wmf"/><Relationship Id="rId10" Type="http://schemas.openxmlformats.org/officeDocument/2006/relationships/image" Target="../media/image534.wmf"/><Relationship Id="rId4" Type="http://schemas.openxmlformats.org/officeDocument/2006/relationships/image" Target="../media/image528.wmf"/><Relationship Id="rId9" Type="http://schemas.openxmlformats.org/officeDocument/2006/relationships/image" Target="../media/image533.wmf"/></Relationships>
</file>

<file path=ppt/drawings/_rels/vmlDrawing79.vml.rels><?xml version="1.0" encoding="UTF-8" standalone="yes"?>
<Relationships xmlns="http://schemas.openxmlformats.org/package/2006/relationships"><Relationship Id="rId8" Type="http://schemas.openxmlformats.org/officeDocument/2006/relationships/image" Target="../media/image544.emf"/><Relationship Id="rId13" Type="http://schemas.openxmlformats.org/officeDocument/2006/relationships/image" Target="../media/image549.emf"/><Relationship Id="rId3" Type="http://schemas.openxmlformats.org/officeDocument/2006/relationships/image" Target="../media/image539.emf"/><Relationship Id="rId7" Type="http://schemas.openxmlformats.org/officeDocument/2006/relationships/image" Target="../media/image543.emf"/><Relationship Id="rId12" Type="http://schemas.openxmlformats.org/officeDocument/2006/relationships/image" Target="../media/image548.emf"/><Relationship Id="rId2" Type="http://schemas.openxmlformats.org/officeDocument/2006/relationships/image" Target="../media/image538.emf"/><Relationship Id="rId1" Type="http://schemas.openxmlformats.org/officeDocument/2006/relationships/image" Target="../media/image537.wmf"/><Relationship Id="rId6" Type="http://schemas.openxmlformats.org/officeDocument/2006/relationships/image" Target="../media/image542.emf"/><Relationship Id="rId11" Type="http://schemas.openxmlformats.org/officeDocument/2006/relationships/image" Target="../media/image547.emf"/><Relationship Id="rId5" Type="http://schemas.openxmlformats.org/officeDocument/2006/relationships/image" Target="../media/image541.emf"/><Relationship Id="rId10" Type="http://schemas.openxmlformats.org/officeDocument/2006/relationships/image" Target="../media/image546.emf"/><Relationship Id="rId4" Type="http://schemas.openxmlformats.org/officeDocument/2006/relationships/image" Target="../media/image540.emf"/><Relationship Id="rId9" Type="http://schemas.openxmlformats.org/officeDocument/2006/relationships/image" Target="../media/image545.wmf"/><Relationship Id="rId14" Type="http://schemas.openxmlformats.org/officeDocument/2006/relationships/image" Target="../media/image52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 Id="rId5" Type="http://schemas.openxmlformats.org/officeDocument/2006/relationships/image" Target="../media/image41.wmf"/><Relationship Id="rId4" Type="http://schemas.openxmlformats.org/officeDocument/2006/relationships/image" Target="../media/image40.emf"/></Relationships>
</file>

<file path=ppt/drawings/_rels/vmlDrawing80.vml.rels><?xml version="1.0" encoding="UTF-8" standalone="yes"?>
<Relationships xmlns="http://schemas.openxmlformats.org/package/2006/relationships"><Relationship Id="rId2" Type="http://schemas.openxmlformats.org/officeDocument/2006/relationships/image" Target="../media/image528.wmf"/><Relationship Id="rId1" Type="http://schemas.openxmlformats.org/officeDocument/2006/relationships/image" Target="../media/image491.wmf"/></Relationships>
</file>

<file path=ppt/drawings/_rels/vmlDrawing81.vml.rels><?xml version="1.0" encoding="UTF-8" standalone="yes"?>
<Relationships xmlns="http://schemas.openxmlformats.org/package/2006/relationships"><Relationship Id="rId2" Type="http://schemas.openxmlformats.org/officeDocument/2006/relationships/image" Target="../media/image551.wmf"/><Relationship Id="rId1" Type="http://schemas.openxmlformats.org/officeDocument/2006/relationships/image" Target="../media/image550.wmf"/></Relationships>
</file>

<file path=ppt/drawings/_rels/vmlDrawing82.vml.rels><?xml version="1.0" encoding="UTF-8" standalone="yes"?>
<Relationships xmlns="http://schemas.openxmlformats.org/package/2006/relationships"><Relationship Id="rId3" Type="http://schemas.openxmlformats.org/officeDocument/2006/relationships/image" Target="../media/image553.emf"/><Relationship Id="rId7" Type="http://schemas.openxmlformats.org/officeDocument/2006/relationships/image" Target="../media/image492.wmf"/><Relationship Id="rId2" Type="http://schemas.openxmlformats.org/officeDocument/2006/relationships/image" Target="../media/image551.wmf"/><Relationship Id="rId1" Type="http://schemas.openxmlformats.org/officeDocument/2006/relationships/image" Target="../media/image552.wmf"/><Relationship Id="rId6" Type="http://schemas.openxmlformats.org/officeDocument/2006/relationships/image" Target="../media/image556.emf"/><Relationship Id="rId5" Type="http://schemas.openxmlformats.org/officeDocument/2006/relationships/image" Target="../media/image555.emf"/><Relationship Id="rId4" Type="http://schemas.openxmlformats.org/officeDocument/2006/relationships/image" Target="../media/image554.emf"/></Relationships>
</file>

<file path=ppt/drawings/_rels/vmlDrawing83.vml.rels><?xml version="1.0" encoding="UTF-8" standalone="yes"?>
<Relationships xmlns="http://schemas.openxmlformats.org/package/2006/relationships"><Relationship Id="rId3" Type="http://schemas.openxmlformats.org/officeDocument/2006/relationships/image" Target="../media/image559.wmf"/><Relationship Id="rId2" Type="http://schemas.openxmlformats.org/officeDocument/2006/relationships/image" Target="../media/image558.wmf"/><Relationship Id="rId1" Type="http://schemas.openxmlformats.org/officeDocument/2006/relationships/image" Target="../media/image506.wmf"/><Relationship Id="rId4" Type="http://schemas.openxmlformats.org/officeDocument/2006/relationships/image" Target="../media/image560.wmf"/></Relationships>
</file>

<file path=ppt/drawings/_rels/vmlDrawing84.vml.rels><?xml version="1.0" encoding="UTF-8" standalone="yes"?>
<Relationships xmlns="http://schemas.openxmlformats.org/package/2006/relationships"><Relationship Id="rId3" Type="http://schemas.openxmlformats.org/officeDocument/2006/relationships/image" Target="../media/image564.wmf"/><Relationship Id="rId2" Type="http://schemas.openxmlformats.org/officeDocument/2006/relationships/image" Target="../media/image563.wmf"/><Relationship Id="rId1" Type="http://schemas.openxmlformats.org/officeDocument/2006/relationships/image" Target="../media/image562.wmf"/><Relationship Id="rId5" Type="http://schemas.openxmlformats.org/officeDocument/2006/relationships/image" Target="../media/image566.wmf"/><Relationship Id="rId4" Type="http://schemas.openxmlformats.org/officeDocument/2006/relationships/image" Target="../media/image565.wmf"/></Relationships>
</file>

<file path=ppt/drawings/_rels/vmlDrawing85.vml.rels><?xml version="1.0" encoding="UTF-8" standalone="yes"?>
<Relationships xmlns="http://schemas.openxmlformats.org/package/2006/relationships"><Relationship Id="rId3" Type="http://schemas.openxmlformats.org/officeDocument/2006/relationships/image" Target="../media/image570.wmf"/><Relationship Id="rId2" Type="http://schemas.openxmlformats.org/officeDocument/2006/relationships/image" Target="../media/image569.wmf"/><Relationship Id="rId1" Type="http://schemas.openxmlformats.org/officeDocument/2006/relationships/image" Target="../media/image568.wmf"/><Relationship Id="rId4" Type="http://schemas.openxmlformats.org/officeDocument/2006/relationships/image" Target="../media/image571.wmf"/></Relationships>
</file>

<file path=ppt/drawings/_rels/vmlDrawing86.vml.rels><?xml version="1.0" encoding="UTF-8" standalone="yes"?>
<Relationships xmlns="http://schemas.openxmlformats.org/package/2006/relationships"><Relationship Id="rId8" Type="http://schemas.openxmlformats.org/officeDocument/2006/relationships/image" Target="../media/image579.wmf"/><Relationship Id="rId13" Type="http://schemas.openxmlformats.org/officeDocument/2006/relationships/image" Target="../media/image584.wmf"/><Relationship Id="rId3" Type="http://schemas.openxmlformats.org/officeDocument/2006/relationships/image" Target="../media/image574.wmf"/><Relationship Id="rId7" Type="http://schemas.openxmlformats.org/officeDocument/2006/relationships/image" Target="../media/image578.wmf"/><Relationship Id="rId12" Type="http://schemas.openxmlformats.org/officeDocument/2006/relationships/image" Target="../media/image583.wmf"/><Relationship Id="rId2" Type="http://schemas.openxmlformats.org/officeDocument/2006/relationships/image" Target="../media/image573.wmf"/><Relationship Id="rId16" Type="http://schemas.openxmlformats.org/officeDocument/2006/relationships/image" Target="../media/image587.wmf"/><Relationship Id="rId1" Type="http://schemas.openxmlformats.org/officeDocument/2006/relationships/image" Target="../media/image572.wmf"/><Relationship Id="rId6" Type="http://schemas.openxmlformats.org/officeDocument/2006/relationships/image" Target="../media/image577.wmf"/><Relationship Id="rId11" Type="http://schemas.openxmlformats.org/officeDocument/2006/relationships/image" Target="../media/image582.wmf"/><Relationship Id="rId5" Type="http://schemas.openxmlformats.org/officeDocument/2006/relationships/image" Target="../media/image576.wmf"/><Relationship Id="rId15" Type="http://schemas.openxmlformats.org/officeDocument/2006/relationships/image" Target="../media/image586.wmf"/><Relationship Id="rId10" Type="http://schemas.openxmlformats.org/officeDocument/2006/relationships/image" Target="../media/image581.wmf"/><Relationship Id="rId4" Type="http://schemas.openxmlformats.org/officeDocument/2006/relationships/image" Target="../media/image575.wmf"/><Relationship Id="rId9" Type="http://schemas.openxmlformats.org/officeDocument/2006/relationships/image" Target="../media/image580.wmf"/><Relationship Id="rId14" Type="http://schemas.openxmlformats.org/officeDocument/2006/relationships/image" Target="../media/image585.wmf"/></Relationships>
</file>

<file path=ppt/drawings/_rels/vmlDrawing87.vml.rels><?xml version="1.0" encoding="UTF-8" standalone="yes"?>
<Relationships xmlns="http://schemas.openxmlformats.org/package/2006/relationships"><Relationship Id="rId8" Type="http://schemas.openxmlformats.org/officeDocument/2006/relationships/image" Target="../media/image574.wmf"/><Relationship Id="rId13" Type="http://schemas.openxmlformats.org/officeDocument/2006/relationships/image" Target="../media/image580.wmf"/><Relationship Id="rId18" Type="http://schemas.openxmlformats.org/officeDocument/2006/relationships/image" Target="../media/image585.wmf"/><Relationship Id="rId3" Type="http://schemas.openxmlformats.org/officeDocument/2006/relationships/image" Target="../media/image590.wmf"/><Relationship Id="rId7" Type="http://schemas.openxmlformats.org/officeDocument/2006/relationships/image" Target="../media/image573.wmf"/><Relationship Id="rId12" Type="http://schemas.openxmlformats.org/officeDocument/2006/relationships/image" Target="../media/image579.wmf"/><Relationship Id="rId17" Type="http://schemas.openxmlformats.org/officeDocument/2006/relationships/image" Target="../media/image584.wmf"/><Relationship Id="rId2" Type="http://schemas.openxmlformats.org/officeDocument/2006/relationships/image" Target="../media/image589.wmf"/><Relationship Id="rId16" Type="http://schemas.openxmlformats.org/officeDocument/2006/relationships/image" Target="../media/image594.wmf"/><Relationship Id="rId1" Type="http://schemas.openxmlformats.org/officeDocument/2006/relationships/image" Target="../media/image588.wmf"/><Relationship Id="rId6" Type="http://schemas.openxmlformats.org/officeDocument/2006/relationships/image" Target="../media/image572.wmf"/><Relationship Id="rId11" Type="http://schemas.openxmlformats.org/officeDocument/2006/relationships/image" Target="../media/image578.wmf"/><Relationship Id="rId5" Type="http://schemas.openxmlformats.org/officeDocument/2006/relationships/image" Target="../media/image592.wmf"/><Relationship Id="rId15" Type="http://schemas.openxmlformats.org/officeDocument/2006/relationships/image" Target="../media/image593.wmf"/><Relationship Id="rId10" Type="http://schemas.openxmlformats.org/officeDocument/2006/relationships/image" Target="../media/image577.wmf"/><Relationship Id="rId4" Type="http://schemas.openxmlformats.org/officeDocument/2006/relationships/image" Target="../media/image591.wmf"/><Relationship Id="rId9" Type="http://schemas.openxmlformats.org/officeDocument/2006/relationships/image" Target="../media/image575.wmf"/><Relationship Id="rId14" Type="http://schemas.openxmlformats.org/officeDocument/2006/relationships/image" Target="../media/image581.wmf"/></Relationships>
</file>

<file path=ppt/drawings/_rels/vmlDrawing88.vml.rels><?xml version="1.0" encoding="UTF-8" standalone="yes"?>
<Relationships xmlns="http://schemas.openxmlformats.org/package/2006/relationships"><Relationship Id="rId8" Type="http://schemas.openxmlformats.org/officeDocument/2006/relationships/image" Target="../media/image602.wmf"/><Relationship Id="rId13" Type="http://schemas.openxmlformats.org/officeDocument/2006/relationships/image" Target="../media/image607.wmf"/><Relationship Id="rId3" Type="http://schemas.openxmlformats.org/officeDocument/2006/relationships/image" Target="../media/image597.wmf"/><Relationship Id="rId7" Type="http://schemas.openxmlformats.org/officeDocument/2006/relationships/image" Target="../media/image601.wmf"/><Relationship Id="rId12" Type="http://schemas.openxmlformats.org/officeDocument/2006/relationships/image" Target="../media/image606.wmf"/><Relationship Id="rId17" Type="http://schemas.openxmlformats.org/officeDocument/2006/relationships/image" Target="../media/image611.wmf"/><Relationship Id="rId2" Type="http://schemas.openxmlformats.org/officeDocument/2006/relationships/image" Target="../media/image596.wmf"/><Relationship Id="rId16" Type="http://schemas.openxmlformats.org/officeDocument/2006/relationships/image" Target="../media/image610.wmf"/><Relationship Id="rId1" Type="http://schemas.openxmlformats.org/officeDocument/2006/relationships/image" Target="../media/image595.wmf"/><Relationship Id="rId6" Type="http://schemas.openxmlformats.org/officeDocument/2006/relationships/image" Target="../media/image600.wmf"/><Relationship Id="rId11" Type="http://schemas.openxmlformats.org/officeDocument/2006/relationships/image" Target="../media/image605.wmf"/><Relationship Id="rId5" Type="http://schemas.openxmlformats.org/officeDocument/2006/relationships/image" Target="../media/image599.wmf"/><Relationship Id="rId15" Type="http://schemas.openxmlformats.org/officeDocument/2006/relationships/image" Target="../media/image609.wmf"/><Relationship Id="rId10" Type="http://schemas.openxmlformats.org/officeDocument/2006/relationships/image" Target="../media/image604.wmf"/><Relationship Id="rId4" Type="http://schemas.openxmlformats.org/officeDocument/2006/relationships/image" Target="../media/image598.wmf"/><Relationship Id="rId9" Type="http://schemas.openxmlformats.org/officeDocument/2006/relationships/image" Target="../media/image603.wmf"/><Relationship Id="rId14" Type="http://schemas.openxmlformats.org/officeDocument/2006/relationships/image" Target="../media/image608.wmf"/></Relationships>
</file>

<file path=ppt/drawings/_rels/vmlDrawing89.vml.rels><?xml version="1.0" encoding="UTF-8" standalone="yes"?>
<Relationships xmlns="http://schemas.openxmlformats.org/package/2006/relationships"><Relationship Id="rId8" Type="http://schemas.openxmlformats.org/officeDocument/2006/relationships/image" Target="../media/image619.wmf"/><Relationship Id="rId3" Type="http://schemas.openxmlformats.org/officeDocument/2006/relationships/image" Target="../media/image614.wmf"/><Relationship Id="rId7" Type="http://schemas.openxmlformats.org/officeDocument/2006/relationships/image" Target="../media/image618.wmf"/><Relationship Id="rId2" Type="http://schemas.openxmlformats.org/officeDocument/2006/relationships/image" Target="../media/image613.wmf"/><Relationship Id="rId1" Type="http://schemas.openxmlformats.org/officeDocument/2006/relationships/image" Target="../media/image612.wmf"/><Relationship Id="rId6" Type="http://schemas.openxmlformats.org/officeDocument/2006/relationships/image" Target="../media/image617.wmf"/><Relationship Id="rId5" Type="http://schemas.openxmlformats.org/officeDocument/2006/relationships/image" Target="../media/image616.wmf"/><Relationship Id="rId10" Type="http://schemas.openxmlformats.org/officeDocument/2006/relationships/image" Target="../media/image621.wmf"/><Relationship Id="rId4" Type="http://schemas.openxmlformats.org/officeDocument/2006/relationships/image" Target="../media/image615.wmf"/><Relationship Id="rId9" Type="http://schemas.openxmlformats.org/officeDocument/2006/relationships/image" Target="../media/image6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90.vml.rels><?xml version="1.0" encoding="UTF-8" standalone="yes"?>
<Relationships xmlns="http://schemas.openxmlformats.org/package/2006/relationships"><Relationship Id="rId3" Type="http://schemas.openxmlformats.org/officeDocument/2006/relationships/image" Target="../media/image624.wmf"/><Relationship Id="rId2" Type="http://schemas.openxmlformats.org/officeDocument/2006/relationships/image" Target="../media/image623.wmf"/><Relationship Id="rId1" Type="http://schemas.openxmlformats.org/officeDocument/2006/relationships/image" Target="../media/image622.wmf"/></Relationships>
</file>

<file path=ppt/drawings/_rels/vmlDrawing91.vml.rels><?xml version="1.0" encoding="UTF-8" standalone="yes"?>
<Relationships xmlns="http://schemas.openxmlformats.org/package/2006/relationships"><Relationship Id="rId3" Type="http://schemas.openxmlformats.org/officeDocument/2006/relationships/image" Target="../media/image630.wmf"/><Relationship Id="rId2" Type="http://schemas.openxmlformats.org/officeDocument/2006/relationships/image" Target="../media/image629.wmf"/><Relationship Id="rId1" Type="http://schemas.openxmlformats.org/officeDocument/2006/relationships/image" Target="../media/image628.wmf"/></Relationships>
</file>

<file path=ppt/drawings/_rels/vmlDrawing92.vml.rels><?xml version="1.0" encoding="UTF-8" standalone="yes"?>
<Relationships xmlns="http://schemas.openxmlformats.org/package/2006/relationships"><Relationship Id="rId3" Type="http://schemas.openxmlformats.org/officeDocument/2006/relationships/image" Target="../media/image634.wmf"/><Relationship Id="rId2" Type="http://schemas.openxmlformats.org/officeDocument/2006/relationships/image" Target="../media/image633.wmf"/><Relationship Id="rId1" Type="http://schemas.openxmlformats.org/officeDocument/2006/relationships/image" Target="../media/image632.wmf"/><Relationship Id="rId4" Type="http://schemas.openxmlformats.org/officeDocument/2006/relationships/image" Target="../media/image635.wmf"/></Relationships>
</file>

<file path=ppt/drawings/_rels/vmlDrawing93.vml.rels><?xml version="1.0" encoding="UTF-8" standalone="yes"?>
<Relationships xmlns="http://schemas.openxmlformats.org/package/2006/relationships"><Relationship Id="rId8" Type="http://schemas.openxmlformats.org/officeDocument/2006/relationships/image" Target="../media/image644.wmf"/><Relationship Id="rId13" Type="http://schemas.openxmlformats.org/officeDocument/2006/relationships/image" Target="../media/image649.wmf"/><Relationship Id="rId18" Type="http://schemas.openxmlformats.org/officeDocument/2006/relationships/image" Target="../media/image654.wmf"/><Relationship Id="rId3" Type="http://schemas.openxmlformats.org/officeDocument/2006/relationships/image" Target="../media/image639.wmf"/><Relationship Id="rId7" Type="http://schemas.openxmlformats.org/officeDocument/2006/relationships/image" Target="../media/image643.wmf"/><Relationship Id="rId12" Type="http://schemas.openxmlformats.org/officeDocument/2006/relationships/image" Target="../media/image648.wmf"/><Relationship Id="rId17" Type="http://schemas.openxmlformats.org/officeDocument/2006/relationships/image" Target="../media/image653.wmf"/><Relationship Id="rId2" Type="http://schemas.openxmlformats.org/officeDocument/2006/relationships/image" Target="../media/image638.wmf"/><Relationship Id="rId16" Type="http://schemas.openxmlformats.org/officeDocument/2006/relationships/image" Target="../media/image652.wmf"/><Relationship Id="rId20" Type="http://schemas.openxmlformats.org/officeDocument/2006/relationships/image" Target="../media/image656.wmf"/><Relationship Id="rId1" Type="http://schemas.openxmlformats.org/officeDocument/2006/relationships/image" Target="../media/image637.wmf"/><Relationship Id="rId6" Type="http://schemas.openxmlformats.org/officeDocument/2006/relationships/image" Target="../media/image642.wmf"/><Relationship Id="rId11" Type="http://schemas.openxmlformats.org/officeDocument/2006/relationships/image" Target="../media/image647.wmf"/><Relationship Id="rId5" Type="http://schemas.openxmlformats.org/officeDocument/2006/relationships/image" Target="../media/image641.emf"/><Relationship Id="rId15" Type="http://schemas.openxmlformats.org/officeDocument/2006/relationships/image" Target="../media/image651.wmf"/><Relationship Id="rId10" Type="http://schemas.openxmlformats.org/officeDocument/2006/relationships/image" Target="../media/image646.wmf"/><Relationship Id="rId19" Type="http://schemas.openxmlformats.org/officeDocument/2006/relationships/image" Target="../media/image655.wmf"/><Relationship Id="rId4" Type="http://schemas.openxmlformats.org/officeDocument/2006/relationships/image" Target="../media/image640.wmf"/><Relationship Id="rId9" Type="http://schemas.openxmlformats.org/officeDocument/2006/relationships/image" Target="../media/image645.wmf"/><Relationship Id="rId14" Type="http://schemas.openxmlformats.org/officeDocument/2006/relationships/image" Target="../media/image650.wmf"/></Relationships>
</file>

<file path=ppt/drawings/_rels/vmlDrawing94.vml.rels><?xml version="1.0" encoding="UTF-8" standalone="yes"?>
<Relationships xmlns="http://schemas.openxmlformats.org/package/2006/relationships"><Relationship Id="rId3" Type="http://schemas.openxmlformats.org/officeDocument/2006/relationships/image" Target="../media/image659.wmf"/><Relationship Id="rId7" Type="http://schemas.openxmlformats.org/officeDocument/2006/relationships/image" Target="../media/image663.wmf"/><Relationship Id="rId2" Type="http://schemas.openxmlformats.org/officeDocument/2006/relationships/image" Target="../media/image658.wmf"/><Relationship Id="rId1" Type="http://schemas.openxmlformats.org/officeDocument/2006/relationships/image" Target="../media/image657.wmf"/><Relationship Id="rId6" Type="http://schemas.openxmlformats.org/officeDocument/2006/relationships/image" Target="../media/image662.wmf"/><Relationship Id="rId5" Type="http://schemas.openxmlformats.org/officeDocument/2006/relationships/image" Target="../media/image661.wmf"/><Relationship Id="rId4" Type="http://schemas.openxmlformats.org/officeDocument/2006/relationships/image" Target="../media/image660.wmf"/></Relationships>
</file>

<file path=ppt/drawings/_rels/vmlDrawing95.vml.rels><?xml version="1.0" encoding="UTF-8" standalone="yes"?>
<Relationships xmlns="http://schemas.openxmlformats.org/package/2006/relationships"><Relationship Id="rId3" Type="http://schemas.openxmlformats.org/officeDocument/2006/relationships/image" Target="../media/image667.wmf"/><Relationship Id="rId2" Type="http://schemas.openxmlformats.org/officeDocument/2006/relationships/image" Target="../media/image666.wmf"/><Relationship Id="rId1" Type="http://schemas.openxmlformats.org/officeDocument/2006/relationships/image" Target="../media/image665.wmf"/><Relationship Id="rId5" Type="http://schemas.openxmlformats.org/officeDocument/2006/relationships/image" Target="../media/image669.wmf"/><Relationship Id="rId4" Type="http://schemas.openxmlformats.org/officeDocument/2006/relationships/image" Target="../media/image668.wmf"/></Relationships>
</file>

<file path=ppt/drawings/_rels/vmlDrawing96.vml.rels><?xml version="1.0" encoding="UTF-8" standalone="yes"?>
<Relationships xmlns="http://schemas.openxmlformats.org/package/2006/relationships"><Relationship Id="rId8" Type="http://schemas.openxmlformats.org/officeDocument/2006/relationships/image" Target="../media/image677.wmf"/><Relationship Id="rId3" Type="http://schemas.openxmlformats.org/officeDocument/2006/relationships/image" Target="../media/image672.wmf"/><Relationship Id="rId7" Type="http://schemas.openxmlformats.org/officeDocument/2006/relationships/image" Target="../media/image676.wmf"/><Relationship Id="rId2" Type="http://schemas.openxmlformats.org/officeDocument/2006/relationships/image" Target="../media/image671.wmf"/><Relationship Id="rId1" Type="http://schemas.openxmlformats.org/officeDocument/2006/relationships/image" Target="../media/image670.wmf"/><Relationship Id="rId6" Type="http://schemas.openxmlformats.org/officeDocument/2006/relationships/image" Target="../media/image675.wmf"/><Relationship Id="rId5" Type="http://schemas.openxmlformats.org/officeDocument/2006/relationships/image" Target="../media/image674.wmf"/><Relationship Id="rId10" Type="http://schemas.openxmlformats.org/officeDocument/2006/relationships/image" Target="../media/image679.wmf"/><Relationship Id="rId4" Type="http://schemas.openxmlformats.org/officeDocument/2006/relationships/image" Target="../media/image673.wmf"/><Relationship Id="rId9" Type="http://schemas.openxmlformats.org/officeDocument/2006/relationships/image" Target="../media/image678.wmf"/></Relationships>
</file>

<file path=ppt/drawings/_rels/vmlDrawing97.vml.rels><?xml version="1.0" encoding="UTF-8" standalone="yes"?>
<Relationships xmlns="http://schemas.openxmlformats.org/package/2006/relationships"><Relationship Id="rId3" Type="http://schemas.openxmlformats.org/officeDocument/2006/relationships/image" Target="../media/image685.wmf"/><Relationship Id="rId2" Type="http://schemas.openxmlformats.org/officeDocument/2006/relationships/image" Target="../media/image684.wmf"/><Relationship Id="rId1" Type="http://schemas.openxmlformats.org/officeDocument/2006/relationships/image" Target="../media/image683.wmf"/><Relationship Id="rId5" Type="http://schemas.openxmlformats.org/officeDocument/2006/relationships/image" Target="../media/image687.wmf"/><Relationship Id="rId4" Type="http://schemas.openxmlformats.org/officeDocument/2006/relationships/image" Target="../media/image686.wmf"/></Relationships>
</file>

<file path=ppt/drawings/_rels/vmlDrawing98.vml.rels><?xml version="1.0" encoding="UTF-8" standalone="yes"?>
<Relationships xmlns="http://schemas.openxmlformats.org/package/2006/relationships"><Relationship Id="rId3" Type="http://schemas.openxmlformats.org/officeDocument/2006/relationships/image" Target="../media/image691.wmf"/><Relationship Id="rId2" Type="http://schemas.openxmlformats.org/officeDocument/2006/relationships/image" Target="../media/image690.wmf"/><Relationship Id="rId1" Type="http://schemas.openxmlformats.org/officeDocument/2006/relationships/image" Target="../media/image689.wmf"/><Relationship Id="rId6" Type="http://schemas.openxmlformats.org/officeDocument/2006/relationships/image" Target="../media/image694.wmf"/><Relationship Id="rId5" Type="http://schemas.openxmlformats.org/officeDocument/2006/relationships/image" Target="../media/image693.wmf"/><Relationship Id="rId4" Type="http://schemas.openxmlformats.org/officeDocument/2006/relationships/image" Target="../media/image692.wmf"/></Relationships>
</file>

<file path=ppt/drawings/_rels/vmlDrawing99.vml.rels><?xml version="1.0" encoding="UTF-8" standalone="yes"?>
<Relationships xmlns="http://schemas.openxmlformats.org/package/2006/relationships"><Relationship Id="rId3" Type="http://schemas.openxmlformats.org/officeDocument/2006/relationships/image" Target="../media/image697.wmf"/><Relationship Id="rId2" Type="http://schemas.openxmlformats.org/officeDocument/2006/relationships/image" Target="../media/image696.wmf"/><Relationship Id="rId1" Type="http://schemas.openxmlformats.org/officeDocument/2006/relationships/image" Target="../media/image695.wmf"/><Relationship Id="rId4" Type="http://schemas.openxmlformats.org/officeDocument/2006/relationships/image" Target="../media/image69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796FD5EA-11DA-4BDD-8D39-3B13F4E11091}" type="datetimeFigureOut">
              <a:rPr lang="zh-CN" altLang="en-US" smtClean="0"/>
              <a:t>2019/11/12</a:t>
            </a:fld>
            <a:endParaRPr lang="zh-CN" altLang="en-US"/>
          </a:p>
        </p:txBody>
      </p:sp>
      <p:sp>
        <p:nvSpPr>
          <p:cNvPr id="4" name="页脚占位符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292399FC-7253-4884-B8C7-FB2607135666}" type="slidenum">
              <a:rPr lang="zh-CN" altLang="en-US" smtClean="0"/>
              <a:t>‹#›</a:t>
            </a:fld>
            <a:endParaRPr lang="zh-CN" altLang="en-US"/>
          </a:p>
        </p:txBody>
      </p:sp>
    </p:spTree>
    <p:extLst>
      <p:ext uri="{BB962C8B-B14F-4D97-AF65-F5344CB8AC3E}">
        <p14:creationId xmlns:p14="http://schemas.microsoft.com/office/powerpoint/2010/main" val="257490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F37EF962-FC15-4E34-BB5E-0863E343CA55}" type="datetimeFigureOut">
              <a:rPr lang="zh-CN" altLang="en-US" smtClean="0"/>
              <a:t>2019/11/12</a:t>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C7037A98-0A66-4A39-9062-406CF9CAA127}" type="slidenum">
              <a:rPr lang="zh-CN" altLang="en-US" smtClean="0"/>
              <a:t>‹#›</a:t>
            </a:fld>
            <a:endParaRPr lang="zh-CN" altLang="en-US"/>
          </a:p>
        </p:txBody>
      </p:sp>
    </p:spTree>
    <p:extLst>
      <p:ext uri="{BB962C8B-B14F-4D97-AF65-F5344CB8AC3E}">
        <p14:creationId xmlns:p14="http://schemas.microsoft.com/office/powerpoint/2010/main" val="370614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0.xml"/><Relationship Id="rId7" Type="http://schemas.openxmlformats.org/officeDocument/2006/relationships/image" Target="../media/image44.emf"/><Relationship Id="rId2" Type="http://schemas.openxmlformats.org/officeDocument/2006/relationships/notesMaster" Target="../notesMasters/notesMaster1.xml"/><Relationship Id="rId1" Type="http://schemas.openxmlformats.org/officeDocument/2006/relationships/vmlDrawing" Target="../drawings/vmlDrawing10.vml"/><Relationship Id="rId6" Type="http://schemas.openxmlformats.org/officeDocument/2006/relationships/oleObject" Target="../embeddings/oleObject39.bin"/><Relationship Id="rId5" Type="http://schemas.openxmlformats.org/officeDocument/2006/relationships/image" Target="../media/image43.emf"/><Relationship Id="rId4" Type="http://schemas.openxmlformats.org/officeDocument/2006/relationships/oleObject" Target="../embeddings/oleObject38.bin"/></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36739D71-DD81-48B5-AF60-95BE6E811641}" type="slidenum">
              <a:rPr lang="en-US" altLang="zh-CN"/>
              <a:pPr/>
              <a:t>10</a:t>
            </a:fld>
            <a:endParaRPr lang="en-US" altLang="zh-CN"/>
          </a:p>
        </p:txBody>
      </p:sp>
      <p:sp>
        <p:nvSpPr>
          <p:cNvPr id="2564098" name="Rectangle 2"/>
          <p:cNvSpPr>
            <a:spLocks noGrp="1" noRot="1" noChangeAspect="1" noChangeArrowheads="1" noTextEdit="1"/>
          </p:cNvSpPr>
          <p:nvPr>
            <p:ph type="sldImg"/>
          </p:nvPr>
        </p:nvSpPr>
        <p:spPr>
          <a:ln/>
        </p:spPr>
      </p:sp>
      <p:sp>
        <p:nvSpPr>
          <p:cNvPr id="2564099" name="Rectangle 3"/>
          <p:cNvSpPr>
            <a:spLocks noGrp="1" noChangeArrowheads="1"/>
          </p:cNvSpPr>
          <p:nvPr>
            <p:ph type="body" idx="1"/>
          </p:nvPr>
        </p:nvSpPr>
        <p:spPr/>
        <p:txBody>
          <a:bodyPr/>
          <a:lstStyle/>
          <a:p>
            <a:endParaRPr lang="zh-CN" altLang="zh-CN"/>
          </a:p>
        </p:txBody>
      </p:sp>
      <p:sp>
        <p:nvSpPr>
          <p:cNvPr id="2564100" name="Text Box 4"/>
          <p:cNvSpPr txBox="1">
            <a:spLocks noChangeArrowheads="1"/>
          </p:cNvSpPr>
          <p:nvPr/>
        </p:nvSpPr>
        <p:spPr bwMode="auto">
          <a:xfrm>
            <a:off x="1568816" y="9576794"/>
            <a:ext cx="363958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spcBef>
                <a:spcPct val="50000"/>
              </a:spcBef>
            </a:pPr>
            <a:r>
              <a:rPr kumimoji="0" lang="zh-CN" altLang="en-US" sz="800" b="0">
                <a:solidFill>
                  <a:schemeClr val="bg1"/>
                </a:solidFill>
              </a:rPr>
              <a:t>中国矿大（北京）理学院赵诗华</a:t>
            </a:r>
          </a:p>
        </p:txBody>
      </p:sp>
      <p:sp>
        <p:nvSpPr>
          <p:cNvPr id="2564101" name="Text Box 5"/>
          <p:cNvSpPr txBox="1">
            <a:spLocks noChangeArrowheads="1"/>
          </p:cNvSpPr>
          <p:nvPr/>
        </p:nvSpPr>
        <p:spPr bwMode="auto">
          <a:xfrm>
            <a:off x="1568816" y="8639278"/>
            <a:ext cx="363958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spcBef>
                <a:spcPct val="50000"/>
              </a:spcBef>
            </a:pPr>
            <a:r>
              <a:rPr kumimoji="0" lang="zh-CN" altLang="en-US" sz="800" b="0">
                <a:solidFill>
                  <a:schemeClr val="bg1"/>
                </a:solidFill>
              </a:rPr>
              <a:t>中国矿大（北京）理学院赵诗华</a:t>
            </a:r>
          </a:p>
        </p:txBody>
      </p:sp>
      <p:graphicFrame>
        <p:nvGraphicFramePr>
          <p:cNvPr id="2564102" name="Object 6"/>
          <p:cNvGraphicFramePr>
            <a:graphicFrameLocks noChangeAspect="1"/>
          </p:cNvGraphicFramePr>
          <p:nvPr/>
        </p:nvGraphicFramePr>
        <p:xfrm>
          <a:off x="13359319" y="4782366"/>
          <a:ext cx="245472" cy="24127"/>
        </p:xfrm>
        <a:graphic>
          <a:graphicData uri="http://schemas.openxmlformats.org/presentationml/2006/ole">
            <mc:AlternateContent xmlns:mc="http://schemas.openxmlformats.org/markup-compatibility/2006">
              <mc:Choice xmlns:v="urn:schemas-microsoft-com:vml" Requires="v">
                <p:oleObj spid="_x0000_s10262" name="公式" r:id="rId4" imgW="2463480" imgH="215640" progId="Equation.3">
                  <p:embed/>
                </p:oleObj>
              </mc:Choice>
              <mc:Fallback>
                <p:oleObj name="公式" r:id="rId4" imgW="246348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59319" y="4782366"/>
                        <a:ext cx="245472" cy="24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4103" name="Object 7"/>
          <p:cNvGraphicFramePr>
            <a:graphicFrameLocks noChangeAspect="1"/>
          </p:cNvGraphicFramePr>
          <p:nvPr/>
        </p:nvGraphicFramePr>
        <p:xfrm>
          <a:off x="-6237496" y="4782366"/>
          <a:ext cx="245472" cy="24127"/>
        </p:xfrm>
        <a:graphic>
          <a:graphicData uri="http://schemas.openxmlformats.org/presentationml/2006/ole">
            <mc:AlternateContent xmlns:mc="http://schemas.openxmlformats.org/markup-compatibility/2006">
              <mc:Choice xmlns:v="urn:schemas-microsoft-com:vml" Requires="v">
                <p:oleObj spid="_x0000_s10263" name="公式" r:id="rId6" imgW="2463480" imgH="215640" progId="Equation.3">
                  <p:embed/>
                </p:oleObj>
              </mc:Choice>
              <mc:Fallback>
                <p:oleObj name="公式" r:id="rId6" imgW="246348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37496" y="4782366"/>
                        <a:ext cx="245472" cy="24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05784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2A64D0D-C9CC-439E-8942-68EC8BCA24E8}" type="slidenum">
              <a:rPr lang="en-US" altLang="zh-CN" smtClean="0">
                <a:solidFill>
                  <a:srgbClr val="000000"/>
                </a:solidFill>
                <a:latin typeface="Arial" pitchFamily="34" charset="0"/>
              </a:rPr>
              <a:pPr fontAlgn="base">
                <a:spcBef>
                  <a:spcPct val="0"/>
                </a:spcBef>
                <a:spcAft>
                  <a:spcPct val="0"/>
                </a:spcAft>
                <a:defRPr/>
              </a:pPr>
              <a:t>14</a:t>
            </a:fld>
            <a:endParaRPr lang="en-US" altLang="zh-CN" smtClean="0">
              <a:solidFill>
                <a:srgbClr val="000000"/>
              </a:solidFill>
              <a:latin typeface="Arial" pitchFamily="34" charset="0"/>
            </a:endParaRPr>
          </a:p>
        </p:txBody>
      </p:sp>
      <p:sp>
        <p:nvSpPr>
          <p:cNvPr id="798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98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latin typeface="Arial" pitchFamily="34" charset="0"/>
            </a:endParaRPr>
          </a:p>
        </p:txBody>
      </p:sp>
    </p:spTree>
    <p:extLst>
      <p:ext uri="{BB962C8B-B14F-4D97-AF65-F5344CB8AC3E}">
        <p14:creationId xmlns:p14="http://schemas.microsoft.com/office/powerpoint/2010/main" val="3282159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F0B947D-D153-4C2C-B76D-4DB08329B9AF}" type="slidenum">
              <a:rPr lang="zh-CN" altLang="zh-CN" smtClean="0"/>
              <a:pPr>
                <a:defRPr/>
              </a:pPr>
              <a:t>25</a:t>
            </a:fld>
            <a:endParaRPr lang="zh-CN" altLang="zh-CN"/>
          </a:p>
        </p:txBody>
      </p:sp>
    </p:spTree>
    <p:extLst>
      <p:ext uri="{BB962C8B-B14F-4D97-AF65-F5344CB8AC3E}">
        <p14:creationId xmlns:p14="http://schemas.microsoft.com/office/powerpoint/2010/main" val="1860219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2A9DFC-CA71-4646-BF80-67EF542CF8C7}" type="slidenum">
              <a:rPr lang="zh-CN" altLang="en-US" smtClean="0">
                <a:solidFill>
                  <a:prstClr val="black"/>
                </a:solidFill>
              </a:rPr>
              <a:pPr/>
              <a:t>83</a:t>
            </a:fld>
            <a:endParaRPr lang="zh-CN" altLang="en-US">
              <a:solidFill>
                <a:prstClr val="black"/>
              </a:solidFill>
            </a:endParaRPr>
          </a:p>
        </p:txBody>
      </p:sp>
    </p:spTree>
    <p:extLst>
      <p:ext uri="{BB962C8B-B14F-4D97-AF65-F5344CB8AC3E}">
        <p14:creationId xmlns:p14="http://schemas.microsoft.com/office/powerpoint/2010/main" val="446662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5D423F9-A441-44F6-AAF5-8816CE5EB338}" type="datetimeFigureOut">
              <a:rPr lang="zh-CN" altLang="en-US" smtClean="0"/>
              <a:t>2019/11/12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56A758-9A51-44CF-AFFB-BFC8D507F3D8}" type="slidenum">
              <a:rPr lang="zh-CN" altLang="en-US" smtClean="0"/>
              <a:t>‹#›</a:t>
            </a:fld>
            <a:endParaRPr lang="zh-CN" altLang="en-US"/>
          </a:p>
        </p:txBody>
      </p:sp>
    </p:spTree>
    <p:extLst>
      <p:ext uri="{BB962C8B-B14F-4D97-AF65-F5344CB8AC3E}">
        <p14:creationId xmlns:p14="http://schemas.microsoft.com/office/powerpoint/2010/main" val="1088050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5D423F9-A441-44F6-AAF5-8816CE5EB338}" type="datetimeFigureOut">
              <a:rPr lang="zh-CN" altLang="en-US" smtClean="0"/>
              <a:t>2019/11/12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56A758-9A51-44CF-AFFB-BFC8D507F3D8}" type="slidenum">
              <a:rPr lang="zh-CN" altLang="en-US" smtClean="0"/>
              <a:t>‹#›</a:t>
            </a:fld>
            <a:endParaRPr lang="zh-CN" altLang="en-US"/>
          </a:p>
        </p:txBody>
      </p:sp>
    </p:spTree>
    <p:extLst>
      <p:ext uri="{BB962C8B-B14F-4D97-AF65-F5344CB8AC3E}">
        <p14:creationId xmlns:p14="http://schemas.microsoft.com/office/powerpoint/2010/main" val="423639688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6D01069C-0623-4C80-9AC5-3E43DB658539}"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2836978914"/>
      </p:ext>
    </p:extLst>
  </p:cSld>
  <p:clrMapOvr>
    <a:masterClrMapping/>
  </p:clrMapOvr>
  <p:transition spd="med">
    <p:dissolv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66269979-923E-4D03-B4AC-416487701371}"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1149239882"/>
      </p:ext>
    </p:extLst>
  </p:cSld>
  <p:clrMapOvr>
    <a:masterClrMapping/>
  </p:clrMapOvr>
  <p:transition spd="med">
    <p:dissolv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4EB3676C-302B-46AB-848B-B9DAD4C718F6}"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2751568174"/>
      </p:ext>
    </p:extLst>
  </p:cSld>
  <p:clrMapOvr>
    <a:masterClrMapping/>
  </p:clrMapOvr>
  <p:transition spd="med">
    <p:dissolv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5834B2DB-5628-4111-8EB2-A2A5F99F96B0}"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1555459917"/>
      </p:ext>
    </p:extLst>
  </p:cSld>
  <p:clrMapOvr>
    <a:masterClrMapping/>
  </p:clrMapOvr>
  <p:transition spd="med">
    <p:dissolv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zh-CN"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A9B7E35D-CA1F-433B-9523-133A8C7BDA0E}"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2352873864"/>
      </p:ext>
    </p:extLst>
  </p:cSld>
  <p:clrMapOvr>
    <a:masterClrMapping/>
  </p:clrMapOvr>
  <p:transition spd="med">
    <p:dissolv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zh-CN"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11F35F1B-5F25-47CD-BACC-4ED7875D8793}"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3834905408"/>
      </p:ext>
    </p:extLst>
  </p:cSld>
  <p:clrMapOvr>
    <a:masterClrMapping/>
  </p:clrMapOvr>
  <p:transition spd="med">
    <p:dissolv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zh-CN"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FC628721-48D6-4692-97D0-F66F87B3E63A}"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3272041967"/>
      </p:ext>
    </p:extLst>
  </p:cSld>
  <p:clrMapOvr>
    <a:masterClrMapping/>
  </p:clrMapOvr>
  <p:transition spd="med">
    <p:dissolv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8DBC7A3D-1613-40E7-B182-92DF4AB330D7}"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2369440531"/>
      </p:ext>
    </p:extLst>
  </p:cSld>
  <p:clrMapOvr>
    <a:masterClrMapping/>
  </p:clrMapOvr>
  <p:transition spd="med">
    <p:dissolv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97F0C52B-2493-49AC-998C-9BC99DD4E028}"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196797743"/>
      </p:ext>
    </p:extLst>
  </p:cSld>
  <p:clrMapOvr>
    <a:masterClrMapping/>
  </p:clrMapOvr>
  <p:transition spd="med">
    <p:dissolv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0BBBAD7D-5D76-4B6D-9399-8E392AB4B583}"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2063185968"/>
      </p:ext>
    </p:extLst>
  </p:cSld>
  <p:clrMapOvr>
    <a:masterClrMapping/>
  </p:clrMapOvr>
  <p:transition spd="med">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5D423F9-A441-44F6-AAF5-8816CE5EB338}" type="datetimeFigureOut">
              <a:rPr lang="zh-CN" altLang="en-US" smtClean="0"/>
              <a:t>2019/11/12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56A758-9A51-44CF-AFFB-BFC8D507F3D8}" type="slidenum">
              <a:rPr lang="zh-CN" altLang="en-US" smtClean="0"/>
              <a:t>‹#›</a:t>
            </a:fld>
            <a:endParaRPr lang="zh-CN" altLang="en-US"/>
          </a:p>
        </p:txBody>
      </p:sp>
    </p:spTree>
    <p:extLst>
      <p:ext uri="{BB962C8B-B14F-4D97-AF65-F5344CB8AC3E}">
        <p14:creationId xmlns:p14="http://schemas.microsoft.com/office/powerpoint/2010/main" val="24336012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7D50ADC9-F482-4483-B316-95E55E17F59E}"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3383357924"/>
      </p:ext>
    </p:extLst>
  </p:cSld>
  <p:clrMapOvr>
    <a:masterClrMapping/>
  </p:clrMapOvr>
  <p:transition spd="med">
    <p:dissolv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a:xfrm>
            <a:off x="609600" y="6245225"/>
            <a:ext cx="28448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5" name="Rectangle 6"/>
          <p:cNvSpPr>
            <a:spLocks noGrp="1" noChangeArrowheads="1"/>
          </p:cNvSpPr>
          <p:nvPr>
            <p:ph type="ftr" sz="quarter" idx="11"/>
          </p:nvPr>
        </p:nvSpPr>
        <p:spPr>
          <a:xfrm>
            <a:off x="4165600" y="6245225"/>
            <a:ext cx="38608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6" name="Rectangle 7"/>
          <p:cNvSpPr>
            <a:spLocks noGrp="1" noChangeArrowheads="1"/>
          </p:cNvSpPr>
          <p:nvPr>
            <p:ph type="sldNum" sz="quarter" idx="12"/>
          </p:nvPr>
        </p:nvSpPr>
        <p:spPr>
          <a:xfrm>
            <a:off x="8976784" y="6265863"/>
            <a:ext cx="28448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05ABC25F-A18B-48D4-A9CD-B0AD305C8241}" type="slidenum">
              <a:rPr lang="zh-CN" altLang="en-US">
                <a:solidFill>
                  <a:srgbClr val="000000"/>
                </a:solidFill>
              </a:rPr>
              <a:pPr fontAlgn="base">
                <a:spcBef>
                  <a:spcPct val="0"/>
                </a:spcBef>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3462492486"/>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xfrm>
            <a:off x="609600" y="6245225"/>
            <a:ext cx="28448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5" name="Rectangle 6"/>
          <p:cNvSpPr>
            <a:spLocks noGrp="1" noChangeArrowheads="1"/>
          </p:cNvSpPr>
          <p:nvPr>
            <p:ph type="ftr" sz="quarter" idx="11"/>
          </p:nvPr>
        </p:nvSpPr>
        <p:spPr>
          <a:xfrm>
            <a:off x="4165600" y="6245225"/>
            <a:ext cx="38608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6" name="Rectangle 7"/>
          <p:cNvSpPr>
            <a:spLocks noGrp="1" noChangeArrowheads="1"/>
          </p:cNvSpPr>
          <p:nvPr>
            <p:ph type="sldNum" sz="quarter" idx="12"/>
          </p:nvPr>
        </p:nvSpPr>
        <p:spPr>
          <a:xfrm>
            <a:off x="8976784" y="6265863"/>
            <a:ext cx="28448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5D990858-EADD-4D4F-9EFF-8BDFF6422B5E}" type="slidenum">
              <a:rPr lang="zh-CN" altLang="en-US">
                <a:solidFill>
                  <a:srgbClr val="000000"/>
                </a:solidFill>
              </a:rPr>
              <a:pPr fontAlgn="base">
                <a:spcBef>
                  <a:spcPct val="0"/>
                </a:spcBef>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1507522503"/>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xfrm>
            <a:off x="609600" y="6245225"/>
            <a:ext cx="28448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5" name="Rectangle 6"/>
          <p:cNvSpPr>
            <a:spLocks noGrp="1" noChangeArrowheads="1"/>
          </p:cNvSpPr>
          <p:nvPr>
            <p:ph type="ftr" sz="quarter" idx="11"/>
          </p:nvPr>
        </p:nvSpPr>
        <p:spPr>
          <a:xfrm>
            <a:off x="4165600" y="6245225"/>
            <a:ext cx="38608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6" name="Rectangle 7"/>
          <p:cNvSpPr>
            <a:spLocks noGrp="1" noChangeArrowheads="1"/>
          </p:cNvSpPr>
          <p:nvPr>
            <p:ph type="sldNum" sz="quarter" idx="12"/>
          </p:nvPr>
        </p:nvSpPr>
        <p:spPr>
          <a:xfrm>
            <a:off x="8976784" y="6265863"/>
            <a:ext cx="28448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F002440E-0A59-4644-BE91-C7BB4D283FFF}" type="slidenum">
              <a:rPr lang="zh-CN" altLang="en-US">
                <a:solidFill>
                  <a:srgbClr val="000000"/>
                </a:solidFill>
              </a:rPr>
              <a:pPr fontAlgn="base">
                <a:spcBef>
                  <a:spcPct val="0"/>
                </a:spcBef>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2992725457"/>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xfrm>
            <a:off x="609600" y="6245225"/>
            <a:ext cx="28448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6" name="Rectangle 6"/>
          <p:cNvSpPr>
            <a:spLocks noGrp="1" noChangeArrowheads="1"/>
          </p:cNvSpPr>
          <p:nvPr>
            <p:ph type="ftr" sz="quarter" idx="11"/>
          </p:nvPr>
        </p:nvSpPr>
        <p:spPr>
          <a:xfrm>
            <a:off x="4165600" y="6245225"/>
            <a:ext cx="38608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7" name="Rectangle 7"/>
          <p:cNvSpPr>
            <a:spLocks noGrp="1" noChangeArrowheads="1"/>
          </p:cNvSpPr>
          <p:nvPr>
            <p:ph type="sldNum" sz="quarter" idx="12"/>
          </p:nvPr>
        </p:nvSpPr>
        <p:spPr>
          <a:xfrm>
            <a:off x="8976784" y="6265863"/>
            <a:ext cx="28448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F70FBE6D-FC8A-4410-9A19-12373D45C331}" type="slidenum">
              <a:rPr lang="zh-CN" altLang="en-US">
                <a:solidFill>
                  <a:srgbClr val="000000"/>
                </a:solidFill>
              </a:rPr>
              <a:pPr fontAlgn="base">
                <a:spcBef>
                  <a:spcPct val="0"/>
                </a:spcBef>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2717333942"/>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xfrm>
            <a:off x="609600" y="6245225"/>
            <a:ext cx="28448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8" name="Rectangle 6"/>
          <p:cNvSpPr>
            <a:spLocks noGrp="1" noChangeArrowheads="1"/>
          </p:cNvSpPr>
          <p:nvPr>
            <p:ph type="ftr" sz="quarter" idx="11"/>
          </p:nvPr>
        </p:nvSpPr>
        <p:spPr>
          <a:xfrm>
            <a:off x="4165600" y="6245225"/>
            <a:ext cx="38608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9" name="Rectangle 7"/>
          <p:cNvSpPr>
            <a:spLocks noGrp="1" noChangeArrowheads="1"/>
          </p:cNvSpPr>
          <p:nvPr>
            <p:ph type="sldNum" sz="quarter" idx="12"/>
          </p:nvPr>
        </p:nvSpPr>
        <p:spPr>
          <a:xfrm>
            <a:off x="8976784" y="6265863"/>
            <a:ext cx="28448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64D9FED2-4C15-469F-9811-3A903EA55524}" type="slidenum">
              <a:rPr lang="zh-CN" altLang="en-US">
                <a:solidFill>
                  <a:srgbClr val="000000"/>
                </a:solidFill>
              </a:rPr>
              <a:pPr fontAlgn="base">
                <a:spcBef>
                  <a:spcPct val="0"/>
                </a:spcBef>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3606436319"/>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xfrm>
            <a:off x="609600" y="6245225"/>
            <a:ext cx="28448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4" name="Rectangle 6"/>
          <p:cNvSpPr>
            <a:spLocks noGrp="1" noChangeArrowheads="1"/>
          </p:cNvSpPr>
          <p:nvPr>
            <p:ph type="ftr" sz="quarter" idx="11"/>
          </p:nvPr>
        </p:nvSpPr>
        <p:spPr>
          <a:xfrm>
            <a:off x="4165600" y="6245225"/>
            <a:ext cx="38608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5" name="Rectangle 7"/>
          <p:cNvSpPr>
            <a:spLocks noGrp="1" noChangeArrowheads="1"/>
          </p:cNvSpPr>
          <p:nvPr>
            <p:ph type="sldNum" sz="quarter" idx="12"/>
          </p:nvPr>
        </p:nvSpPr>
        <p:spPr>
          <a:xfrm>
            <a:off x="8976784" y="6265863"/>
            <a:ext cx="28448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273A3A55-9966-4D6D-B8A5-7C314CF69333}" type="slidenum">
              <a:rPr lang="zh-CN" altLang="en-US">
                <a:solidFill>
                  <a:srgbClr val="000000"/>
                </a:solidFill>
              </a:rPr>
              <a:pPr fontAlgn="base">
                <a:spcBef>
                  <a:spcPct val="0"/>
                </a:spcBef>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1569457043"/>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xfrm>
            <a:off x="609600" y="6245225"/>
            <a:ext cx="28448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3" name="Rectangle 6"/>
          <p:cNvSpPr>
            <a:spLocks noGrp="1" noChangeArrowheads="1"/>
          </p:cNvSpPr>
          <p:nvPr>
            <p:ph type="ftr" sz="quarter" idx="11"/>
          </p:nvPr>
        </p:nvSpPr>
        <p:spPr>
          <a:xfrm>
            <a:off x="4165600" y="6245225"/>
            <a:ext cx="38608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4" name="Rectangle 7"/>
          <p:cNvSpPr>
            <a:spLocks noGrp="1" noChangeArrowheads="1"/>
          </p:cNvSpPr>
          <p:nvPr>
            <p:ph type="sldNum" sz="quarter" idx="12"/>
          </p:nvPr>
        </p:nvSpPr>
        <p:spPr>
          <a:xfrm>
            <a:off x="8976784" y="6265863"/>
            <a:ext cx="28448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E5F29EE3-D77E-49D6-A3A1-EB6DF6E92316}" type="slidenum">
              <a:rPr lang="zh-CN" altLang="en-US">
                <a:solidFill>
                  <a:srgbClr val="000000"/>
                </a:solidFill>
              </a:rPr>
              <a:pPr fontAlgn="base">
                <a:spcBef>
                  <a:spcPct val="0"/>
                </a:spcBef>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2364462370"/>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xfrm>
            <a:off x="609600" y="6245225"/>
            <a:ext cx="28448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6" name="Rectangle 6"/>
          <p:cNvSpPr>
            <a:spLocks noGrp="1" noChangeArrowheads="1"/>
          </p:cNvSpPr>
          <p:nvPr>
            <p:ph type="ftr" sz="quarter" idx="11"/>
          </p:nvPr>
        </p:nvSpPr>
        <p:spPr>
          <a:xfrm>
            <a:off x="4165600" y="6245225"/>
            <a:ext cx="38608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7" name="Rectangle 7"/>
          <p:cNvSpPr>
            <a:spLocks noGrp="1" noChangeArrowheads="1"/>
          </p:cNvSpPr>
          <p:nvPr>
            <p:ph type="sldNum" sz="quarter" idx="12"/>
          </p:nvPr>
        </p:nvSpPr>
        <p:spPr>
          <a:xfrm>
            <a:off x="8976784" y="6265863"/>
            <a:ext cx="28448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52DD6CC0-3CA7-4455-B467-9B6D2D0BCE6B}" type="slidenum">
              <a:rPr lang="zh-CN" altLang="en-US">
                <a:solidFill>
                  <a:srgbClr val="000000"/>
                </a:solidFill>
              </a:rPr>
              <a:pPr fontAlgn="base">
                <a:spcBef>
                  <a:spcPct val="0"/>
                </a:spcBef>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3790751327"/>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xfrm>
            <a:off x="609600" y="6245225"/>
            <a:ext cx="28448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6" name="Rectangle 6"/>
          <p:cNvSpPr>
            <a:spLocks noGrp="1" noChangeArrowheads="1"/>
          </p:cNvSpPr>
          <p:nvPr>
            <p:ph type="ftr" sz="quarter" idx="11"/>
          </p:nvPr>
        </p:nvSpPr>
        <p:spPr>
          <a:xfrm>
            <a:off x="4165600" y="6245225"/>
            <a:ext cx="38608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7" name="Rectangle 7"/>
          <p:cNvSpPr>
            <a:spLocks noGrp="1" noChangeArrowheads="1"/>
          </p:cNvSpPr>
          <p:nvPr>
            <p:ph type="sldNum" sz="quarter" idx="12"/>
          </p:nvPr>
        </p:nvSpPr>
        <p:spPr>
          <a:xfrm>
            <a:off x="8976784" y="6265863"/>
            <a:ext cx="28448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A6D8747D-9BF2-4321-8AF0-CE55B7615A77}" type="slidenum">
              <a:rPr lang="zh-CN" altLang="en-US">
                <a:solidFill>
                  <a:srgbClr val="000000"/>
                </a:solidFill>
              </a:rPr>
              <a:pPr fontAlgn="base">
                <a:spcBef>
                  <a:spcPct val="0"/>
                </a:spcBef>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160808809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7B209605-5D51-4C55-AC7A-E0DC3012C37F}"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1764415468"/>
      </p:ext>
    </p:extLst>
  </p:cSld>
  <p:clrMapOvr>
    <a:masterClrMapping/>
  </p:clrMapOvr>
  <p:transition spd="med">
    <p:dissolv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xfrm>
            <a:off x="609600" y="6245225"/>
            <a:ext cx="28448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5" name="Rectangle 6"/>
          <p:cNvSpPr>
            <a:spLocks noGrp="1" noChangeArrowheads="1"/>
          </p:cNvSpPr>
          <p:nvPr>
            <p:ph type="ftr" sz="quarter" idx="11"/>
          </p:nvPr>
        </p:nvSpPr>
        <p:spPr>
          <a:xfrm>
            <a:off x="4165600" y="6245225"/>
            <a:ext cx="38608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6" name="Rectangle 7"/>
          <p:cNvSpPr>
            <a:spLocks noGrp="1" noChangeArrowheads="1"/>
          </p:cNvSpPr>
          <p:nvPr>
            <p:ph type="sldNum" sz="quarter" idx="12"/>
          </p:nvPr>
        </p:nvSpPr>
        <p:spPr>
          <a:xfrm>
            <a:off x="8976784" y="6265863"/>
            <a:ext cx="28448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80BCBE0C-795D-43B5-B370-C2A58266B88E}" type="slidenum">
              <a:rPr lang="zh-CN" altLang="en-US">
                <a:solidFill>
                  <a:srgbClr val="000000"/>
                </a:solidFill>
              </a:rPr>
              <a:pPr fontAlgn="base">
                <a:spcBef>
                  <a:spcPct val="0"/>
                </a:spcBef>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398925977"/>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xfrm>
            <a:off x="609600" y="6245225"/>
            <a:ext cx="28448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5" name="Rectangle 6"/>
          <p:cNvSpPr>
            <a:spLocks noGrp="1" noChangeArrowheads="1"/>
          </p:cNvSpPr>
          <p:nvPr>
            <p:ph type="ftr" sz="quarter" idx="11"/>
          </p:nvPr>
        </p:nvSpPr>
        <p:spPr>
          <a:xfrm>
            <a:off x="4165600" y="6245225"/>
            <a:ext cx="38608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endParaRPr lang="zh-CN" altLang="en-US">
              <a:solidFill>
                <a:srgbClr val="000000"/>
              </a:solidFill>
            </a:endParaRPr>
          </a:p>
        </p:txBody>
      </p:sp>
      <p:sp>
        <p:nvSpPr>
          <p:cNvPr id="6" name="Rectangle 7"/>
          <p:cNvSpPr>
            <a:spLocks noGrp="1" noChangeArrowheads="1"/>
          </p:cNvSpPr>
          <p:nvPr>
            <p:ph type="sldNum" sz="quarter" idx="12"/>
          </p:nvPr>
        </p:nvSpPr>
        <p:spPr>
          <a:xfrm>
            <a:off x="8976784" y="6265863"/>
            <a:ext cx="2844800" cy="476250"/>
          </a:xfrm>
          <a:prstGeom prst="rect">
            <a:avLst/>
          </a:prstGeom>
        </p:spPr>
        <p:txBody>
          <a:bodyPr/>
          <a:lstStyle>
            <a:lvl1pPr eaLnBrk="1" hangingPunct="1">
              <a:buFont typeface="Arial" panose="020B0604020202020204" pitchFamily="34" charset="0"/>
              <a:buNone/>
              <a:defRPr/>
            </a:lvl1pPr>
          </a:lstStyle>
          <a:p>
            <a:pPr fontAlgn="base">
              <a:spcBef>
                <a:spcPct val="0"/>
              </a:spcBef>
              <a:spcAft>
                <a:spcPct val="0"/>
              </a:spcAft>
              <a:defRPr/>
            </a:pPr>
            <a:fld id="{383754DC-7A5E-42DE-A209-7FDB2092CC3D}" type="slidenum">
              <a:rPr lang="zh-CN" altLang="en-US">
                <a:solidFill>
                  <a:srgbClr val="000000"/>
                </a:solidFill>
              </a:rPr>
              <a:pPr fontAlgn="base">
                <a:spcBef>
                  <a:spcPct val="0"/>
                </a:spcBef>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3581987764"/>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6BBBF159-9FF7-4194-9686-5F6874B38B81}" type="datetimeFigureOut">
              <a:rPr lang="zh-CN" altLang="en-US" smtClean="0">
                <a:solidFill>
                  <a:prstClr val="black">
                    <a:tint val="75000"/>
                  </a:prstClr>
                </a:solidFill>
              </a:rPr>
              <a:pPr/>
              <a:t>2019/11/12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01331F7-6707-4FA1-A364-B5779948AAE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8362899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BBBF159-9FF7-4194-9686-5F6874B38B81}" type="datetimeFigureOut">
              <a:rPr lang="zh-CN" altLang="en-US" smtClean="0">
                <a:solidFill>
                  <a:prstClr val="black">
                    <a:tint val="75000"/>
                  </a:prstClr>
                </a:solidFill>
              </a:rPr>
              <a:pPr/>
              <a:t>2019/11/12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01331F7-6707-4FA1-A364-B5779948AAE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0839432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BBBF159-9FF7-4194-9686-5F6874B38B81}" type="datetimeFigureOut">
              <a:rPr lang="zh-CN" altLang="en-US" smtClean="0">
                <a:solidFill>
                  <a:prstClr val="black">
                    <a:tint val="75000"/>
                  </a:prstClr>
                </a:solidFill>
              </a:rPr>
              <a:pPr/>
              <a:t>2019/11/12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01331F7-6707-4FA1-A364-B5779948AAE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087219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BBBF159-9FF7-4194-9686-5F6874B38B81}" type="datetimeFigureOut">
              <a:rPr lang="zh-CN" altLang="en-US" smtClean="0">
                <a:solidFill>
                  <a:prstClr val="black">
                    <a:tint val="75000"/>
                  </a:prstClr>
                </a:solidFill>
              </a:rPr>
              <a:pPr/>
              <a:t>2019/11/12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01331F7-6707-4FA1-A364-B5779948AAE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0057786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BBBF159-9FF7-4194-9686-5F6874B38B81}" type="datetimeFigureOut">
              <a:rPr lang="zh-CN" altLang="en-US" smtClean="0">
                <a:solidFill>
                  <a:prstClr val="black">
                    <a:tint val="75000"/>
                  </a:prstClr>
                </a:solidFill>
              </a:rPr>
              <a:pPr/>
              <a:t>2019/11/12</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01331F7-6707-4FA1-A364-B5779948AAE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1891925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BBBF159-9FF7-4194-9686-5F6874B38B81}" type="datetimeFigureOut">
              <a:rPr lang="zh-CN" altLang="en-US" smtClean="0">
                <a:solidFill>
                  <a:prstClr val="black">
                    <a:tint val="75000"/>
                  </a:prstClr>
                </a:solidFill>
              </a:rPr>
              <a:pPr/>
              <a:t>2019/11/12</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01331F7-6707-4FA1-A364-B5779948AAE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4563811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BBF159-9FF7-4194-9686-5F6874B38B81}" type="datetimeFigureOut">
              <a:rPr lang="zh-CN" altLang="en-US" smtClean="0">
                <a:solidFill>
                  <a:prstClr val="black">
                    <a:tint val="75000"/>
                  </a:prstClr>
                </a:solidFill>
              </a:rPr>
              <a:pPr/>
              <a:t>2019/11/12</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01331F7-6707-4FA1-A364-B5779948AAE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1439026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BBBF159-9FF7-4194-9686-5F6874B38B81}" type="datetimeFigureOut">
              <a:rPr lang="zh-CN" altLang="en-US" smtClean="0">
                <a:solidFill>
                  <a:prstClr val="black">
                    <a:tint val="75000"/>
                  </a:prstClr>
                </a:solidFill>
              </a:rPr>
              <a:pPr/>
              <a:t>2019/11/12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01331F7-6707-4FA1-A364-B5779948AAE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43442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37FE9D9C-1DFD-4681-B49C-76DB97855B23}"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2555091652"/>
      </p:ext>
    </p:extLst>
  </p:cSld>
  <p:clrMapOvr>
    <a:masterClrMapping/>
  </p:clrMapOvr>
  <p:transition spd="med">
    <p:dissolv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BBBF159-9FF7-4194-9686-5F6874B38B81}" type="datetimeFigureOut">
              <a:rPr lang="zh-CN" altLang="en-US" smtClean="0">
                <a:solidFill>
                  <a:prstClr val="black">
                    <a:tint val="75000"/>
                  </a:prstClr>
                </a:solidFill>
              </a:rPr>
              <a:pPr/>
              <a:t>2019/11/12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01331F7-6707-4FA1-A364-B5779948AAE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5657160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BBBF159-9FF7-4194-9686-5F6874B38B81}" type="datetimeFigureOut">
              <a:rPr lang="zh-CN" altLang="en-US" smtClean="0">
                <a:solidFill>
                  <a:prstClr val="black">
                    <a:tint val="75000"/>
                  </a:prstClr>
                </a:solidFill>
              </a:rPr>
              <a:pPr/>
              <a:t>2019/11/12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01331F7-6707-4FA1-A364-B5779948AAE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0903099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BBBF159-9FF7-4194-9686-5F6874B38B81}" type="datetimeFigureOut">
              <a:rPr lang="zh-CN" altLang="en-US" smtClean="0">
                <a:solidFill>
                  <a:prstClr val="black">
                    <a:tint val="75000"/>
                  </a:prstClr>
                </a:solidFill>
              </a:rPr>
              <a:pPr/>
              <a:t>2019/11/12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01331F7-6707-4FA1-A364-B5779948AAE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56617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A46A8F64-FD74-4CB2-9BEE-EDCA2FAB9C52}"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2471717574"/>
      </p:ext>
    </p:extLst>
  </p:cSld>
  <p:clrMapOvr>
    <a:masterClrMapping/>
  </p:clrMapOvr>
  <p:transition spd="med">
    <p:dissolv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1996D072-58F5-4752-8AE0-BBC3F830B705}"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2239932892"/>
      </p:ext>
    </p:extLst>
  </p:cSld>
  <p:clrMapOvr>
    <a:masterClrMapping/>
  </p:clrMapOvr>
  <p:transition spd="med">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zh-CN"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CA8CD3A8-2878-42D0-BEC8-EBE65BB96C05}"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4145928919"/>
      </p:ext>
    </p:extLst>
  </p:cSld>
  <p:clrMapOvr>
    <a:masterClrMapping/>
  </p:clrMapOvr>
  <p:transition spd="med">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zh-CN"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24CDBD83-8834-4EBD-8D8C-B8B470F895D8}"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2819399818"/>
      </p:ext>
    </p:extLst>
  </p:cSld>
  <p:clrMapOvr>
    <a:masterClrMapping/>
  </p:clrMapOvr>
  <p:transition spd="med">
    <p:dissolv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zh-CN"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444187A8-CE0E-4153-AD0C-33A095E563D0}"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1068073563"/>
      </p:ext>
    </p:extLst>
  </p:cSld>
  <p:clrMapOvr>
    <a:masterClrMapping/>
  </p:clrMapOvr>
  <p:transition spd="med">
    <p:dissolv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D032D063-D182-49C0-8772-3B4BDE6578D1}"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2521516291"/>
      </p:ext>
    </p:extLst>
  </p:cSld>
  <p:clrMapOvr>
    <a:masterClrMapping/>
  </p:clrMapOvr>
  <p:transition spd="med">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5D423F9-A441-44F6-AAF5-8816CE5EB338}" type="datetimeFigureOut">
              <a:rPr lang="zh-CN" altLang="en-US" smtClean="0"/>
              <a:t>2019/11/12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56A758-9A51-44CF-AFFB-BFC8D507F3D8}" type="slidenum">
              <a:rPr lang="zh-CN" altLang="en-US" smtClean="0"/>
              <a:t>‹#›</a:t>
            </a:fld>
            <a:endParaRPr lang="zh-CN" altLang="en-US"/>
          </a:p>
        </p:txBody>
      </p:sp>
    </p:spTree>
    <p:extLst>
      <p:ext uri="{BB962C8B-B14F-4D97-AF65-F5344CB8AC3E}">
        <p14:creationId xmlns:p14="http://schemas.microsoft.com/office/powerpoint/2010/main" val="52931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643C4D7-1D01-4D4A-B5D3-BB42C4E8D3AB}"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1927734185"/>
      </p:ext>
    </p:extLst>
  </p:cSld>
  <p:clrMapOvr>
    <a:masterClrMapping/>
  </p:clrMapOvr>
  <p:transition spd="med">
    <p:dissolv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678D442-1FEA-4457-B662-744DD27B5A49}"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4087752264"/>
      </p:ext>
    </p:extLst>
  </p:cSld>
  <p:clrMapOvr>
    <a:masterClrMapping/>
  </p:clrMapOvr>
  <p:transition spd="med">
    <p:dissolv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6B5CDB0-6E53-45B0-B639-A8228DAB398B}"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630819063"/>
      </p:ext>
    </p:extLst>
  </p:cSld>
  <p:clrMapOvr>
    <a:masterClrMapping/>
  </p:clrMapOvr>
  <p:transition spd="med">
    <p:dissolv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648BBF1E-47AF-499C-BB98-0A5B8962153A}"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2373389866"/>
      </p:ext>
    </p:extLst>
  </p:cSld>
  <p:clrMapOvr>
    <a:masterClrMapping/>
  </p:clrMapOvr>
  <p:transition spd="med">
    <p:dissolv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C3C48155-22AA-4A49-B0FD-B668B15AF2AC}"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183203393"/>
      </p:ext>
    </p:extLst>
  </p:cSld>
  <p:clrMapOvr>
    <a:masterClrMapping/>
  </p:clrMapOvr>
  <p:transition spd="med">
    <p:dissolv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601ED92-12BC-4AB7-A9B7-C7448837406C}"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346767422"/>
      </p:ext>
    </p:extLst>
  </p:cSld>
  <p:clrMapOvr>
    <a:masterClrMapping/>
  </p:clrMapOvr>
  <p:transition spd="med">
    <p:dissolv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49812202-2A23-4FB9-9E12-145E5CED3908}"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2962806679"/>
      </p:ext>
    </p:extLst>
  </p:cSld>
  <p:clrMapOvr>
    <a:masterClrMapping/>
  </p:clrMapOvr>
  <p:transition spd="med">
    <p:dissolv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zh-CN"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DECC0912-20CB-4793-AFB9-E22691A4AD2F}"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1188550007"/>
      </p:ext>
    </p:extLst>
  </p:cSld>
  <p:clrMapOvr>
    <a:masterClrMapping/>
  </p:clrMapOvr>
  <p:transition spd="med">
    <p:dissolv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zh-CN"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2EF8EF1F-8907-4F64-8A2D-9238A21F60A2}"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383288135"/>
      </p:ext>
    </p:extLst>
  </p:cSld>
  <p:clrMapOvr>
    <a:masterClrMapping/>
  </p:clrMapOvr>
  <p:transition spd="med">
    <p:dissolv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zh-CN"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F2EAB0DE-9B51-4B69-BB40-11EC645CA518}"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2111408005"/>
      </p:ext>
    </p:extLst>
  </p:cSld>
  <p:clrMapOvr>
    <a:masterClrMapping/>
  </p:clrMapOvr>
  <p:transition spd="med">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5D423F9-A441-44F6-AAF5-8816CE5EB338}" type="datetimeFigureOut">
              <a:rPr lang="zh-CN" altLang="en-US" smtClean="0"/>
              <a:t>2019/11/12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56A758-9A51-44CF-AFFB-BFC8D507F3D8}" type="slidenum">
              <a:rPr lang="zh-CN" altLang="en-US" smtClean="0"/>
              <a:t>‹#›</a:t>
            </a:fld>
            <a:endParaRPr lang="zh-CN" altLang="en-US"/>
          </a:p>
        </p:txBody>
      </p:sp>
    </p:spTree>
    <p:extLst>
      <p:ext uri="{BB962C8B-B14F-4D97-AF65-F5344CB8AC3E}">
        <p14:creationId xmlns:p14="http://schemas.microsoft.com/office/powerpoint/2010/main" val="870226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EECE4E13-76D8-4B25-91EA-77CA05FD78EE}"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2463728503"/>
      </p:ext>
    </p:extLst>
  </p:cSld>
  <p:clrMapOvr>
    <a:masterClrMapping/>
  </p:clrMapOvr>
  <p:transition spd="med">
    <p:dissolv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DCC2781B-181E-43A3-9FF3-884A06E1F460}"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3091976976"/>
      </p:ext>
    </p:extLst>
  </p:cSld>
  <p:clrMapOvr>
    <a:masterClrMapping/>
  </p:clrMapOvr>
  <p:transition spd="med">
    <p:dissolv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1B2208EA-29AE-4325-9814-105B2E641D19}"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1588618779"/>
      </p:ext>
    </p:extLst>
  </p:cSld>
  <p:clrMapOvr>
    <a:masterClrMapping/>
  </p:clrMapOvr>
  <p:transition spd="med">
    <p:dissolv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9D58114A-2D41-4285-8C38-21E4A7A51F61}"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1605763701"/>
      </p:ext>
    </p:extLst>
  </p:cSld>
  <p:clrMapOvr>
    <a:masterClrMapping/>
  </p:clrMapOvr>
  <p:transition spd="med">
    <p:dissolv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648BBF1E-47AF-499C-BB98-0A5B8962153A}"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1660064449"/>
      </p:ext>
    </p:extLst>
  </p:cSld>
  <p:clrMapOvr>
    <a:masterClrMapping/>
  </p:clrMapOvr>
  <p:transition spd="med">
    <p:dissolv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C3C48155-22AA-4A49-B0FD-B668B15AF2AC}"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3789481159"/>
      </p:ext>
    </p:extLst>
  </p:cSld>
  <p:clrMapOvr>
    <a:masterClrMapping/>
  </p:clrMapOvr>
  <p:transition spd="med">
    <p:dissolv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601ED92-12BC-4AB7-A9B7-C7448837406C}"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2660034854"/>
      </p:ext>
    </p:extLst>
  </p:cSld>
  <p:clrMapOvr>
    <a:masterClrMapping/>
  </p:clrMapOvr>
  <p:transition spd="med">
    <p:dissolv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49812202-2A23-4FB9-9E12-145E5CED3908}"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391072727"/>
      </p:ext>
    </p:extLst>
  </p:cSld>
  <p:clrMapOvr>
    <a:masterClrMapping/>
  </p:clrMapOvr>
  <p:transition spd="med">
    <p:dissolv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zh-CN"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DECC0912-20CB-4793-AFB9-E22691A4AD2F}"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3946966959"/>
      </p:ext>
    </p:extLst>
  </p:cSld>
  <p:clrMapOvr>
    <a:masterClrMapping/>
  </p:clrMapOvr>
  <p:transition spd="med">
    <p:dissolv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zh-CN"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2EF8EF1F-8907-4F64-8A2D-9238A21F60A2}"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1920274784"/>
      </p:ext>
    </p:extLst>
  </p:cSld>
  <p:clrMapOvr>
    <a:masterClrMapping/>
  </p:clrMapOvr>
  <p:transition spd="med">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D423F9-A441-44F6-AAF5-8816CE5EB338}" type="datetimeFigureOut">
              <a:rPr lang="zh-CN" altLang="en-US" smtClean="0"/>
              <a:t>2019/11/12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56A758-9A51-44CF-AFFB-BFC8D507F3D8}" type="slidenum">
              <a:rPr lang="zh-CN" altLang="en-US" smtClean="0"/>
              <a:t>‹#›</a:t>
            </a:fld>
            <a:endParaRPr lang="zh-CN" altLang="en-US"/>
          </a:p>
        </p:txBody>
      </p:sp>
    </p:spTree>
    <p:extLst>
      <p:ext uri="{BB962C8B-B14F-4D97-AF65-F5344CB8AC3E}">
        <p14:creationId xmlns:p14="http://schemas.microsoft.com/office/powerpoint/2010/main" val="18810055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zh-CN"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F2EAB0DE-9B51-4B69-BB40-11EC645CA518}"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308764824"/>
      </p:ext>
    </p:extLst>
  </p:cSld>
  <p:clrMapOvr>
    <a:masterClrMapping/>
  </p:clrMapOvr>
  <p:transition spd="med">
    <p:dissolv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EECE4E13-76D8-4B25-91EA-77CA05FD78EE}"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2239508666"/>
      </p:ext>
    </p:extLst>
  </p:cSld>
  <p:clrMapOvr>
    <a:masterClrMapping/>
  </p:clrMapOvr>
  <p:transition spd="med">
    <p:dissolv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DCC2781B-181E-43A3-9FF3-884A06E1F460}"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2851611482"/>
      </p:ext>
    </p:extLst>
  </p:cSld>
  <p:clrMapOvr>
    <a:masterClrMapping/>
  </p:clrMapOvr>
  <p:transition spd="med">
    <p:dissolv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1B2208EA-29AE-4325-9814-105B2E641D19}"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3685549950"/>
      </p:ext>
    </p:extLst>
  </p:cSld>
  <p:clrMapOvr>
    <a:masterClrMapping/>
  </p:clrMapOvr>
  <p:transition spd="med">
    <p:dissolv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9D58114A-2D41-4285-8C38-21E4A7A51F61}"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1672789583"/>
      </p:ext>
    </p:extLst>
  </p:cSld>
  <p:clrMapOvr>
    <a:masterClrMapping/>
  </p:clrMapOvr>
  <p:transition spd="med">
    <p:dissolv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smtClean="0"/>
            </a:lvl1pPr>
          </a:lstStyle>
          <a:p>
            <a:pPr>
              <a:defRPr/>
            </a:pPr>
            <a:endParaRPr lang="zh-CN" altLang="zh-CN">
              <a:solidFill>
                <a:srgbClr val="000000"/>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smtClean="0"/>
            </a:lvl1pPr>
          </a:lstStyle>
          <a:p>
            <a:pPr>
              <a:defRPr/>
            </a:pPr>
            <a:fld id="{84DCE9C3-4ADD-4146-BCE4-353A0682FBF6}"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674863943"/>
      </p:ext>
    </p:extLst>
  </p:cSld>
  <p:clrMapOvr>
    <a:masterClrMapping/>
  </p:clrMapOvr>
  <p:transition spd="med">
    <p:dissolv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smtClean="0"/>
            </a:lvl1pPr>
          </a:lstStyle>
          <a:p>
            <a:pPr>
              <a:defRPr/>
            </a:pPr>
            <a:endParaRPr lang="zh-CN" altLang="zh-CN">
              <a:solidFill>
                <a:srgbClr val="000000"/>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smtClean="0"/>
            </a:lvl1pPr>
          </a:lstStyle>
          <a:p>
            <a:pPr>
              <a:defRPr/>
            </a:pPr>
            <a:fld id="{CEC8E689-FA92-4C1A-B486-27BC9E2863D1}"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844093786"/>
      </p:ext>
    </p:extLst>
  </p:cSld>
  <p:clrMapOvr>
    <a:masterClrMapping/>
  </p:clrMapOvr>
  <p:transition spd="med">
    <p:dissolv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endParaRPr lang="zh-CN" altLang="zh-CN">
              <a:solidFill>
                <a:srgbClr val="000000"/>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smtClean="0"/>
            </a:lvl1pPr>
          </a:lstStyle>
          <a:p>
            <a:pPr>
              <a:defRPr/>
            </a:pPr>
            <a:fld id="{A38BA468-F05A-4FEE-9F09-5088430E0B43}"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632803016"/>
      </p:ext>
    </p:extLst>
  </p:cSld>
  <p:clrMapOvr>
    <a:masterClrMapping/>
  </p:clrMapOvr>
  <p:transition spd="med">
    <p:dissolv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smtClean="0"/>
            </a:lvl1pPr>
          </a:lstStyle>
          <a:p>
            <a:pPr>
              <a:defRPr/>
            </a:pPr>
            <a:endParaRPr lang="zh-CN" altLang="zh-CN">
              <a:solidFill>
                <a:srgbClr val="000000"/>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smtClean="0"/>
            </a:lvl1pPr>
          </a:lstStyle>
          <a:p>
            <a:pPr>
              <a:defRPr/>
            </a:pPr>
            <a:fld id="{8A25979C-8054-4A2B-8B29-8F9EA3D25914}"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3949436164"/>
      </p:ext>
    </p:extLst>
  </p:cSld>
  <p:clrMapOvr>
    <a:masterClrMapping/>
  </p:clrMapOvr>
  <p:transition spd="med">
    <p:dissolv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smtClean="0"/>
            </a:lvl1pPr>
          </a:lstStyle>
          <a:p>
            <a:pPr>
              <a:defRPr/>
            </a:pPr>
            <a:endParaRPr lang="zh-CN" altLang="zh-CN">
              <a:solidFill>
                <a:srgbClr val="000000"/>
              </a:solidFill>
            </a:endParaRPr>
          </a:p>
        </p:txBody>
      </p:sp>
      <p:sp>
        <p:nvSpPr>
          <p:cNvPr id="8" name="页脚占位符 7"/>
          <p:cNvSpPr>
            <a:spLocks noGrp="1"/>
          </p:cNvSpPr>
          <p:nvPr>
            <p:ph type="ftr" sz="quarter" idx="11"/>
          </p:nvPr>
        </p:nvSpPr>
        <p:spPr/>
        <p:txBody>
          <a:bodyPr/>
          <a:lstStyle>
            <a:lvl1pPr>
              <a:defRPr smtClean="0"/>
            </a:lvl1pPr>
          </a:lstStyle>
          <a:p>
            <a:pPr>
              <a:defRPr/>
            </a:pPr>
            <a:endParaRPr lang="zh-CN" altLang="zh-CN">
              <a:solidFill>
                <a:srgbClr val="000000"/>
              </a:solidFill>
            </a:endParaRPr>
          </a:p>
        </p:txBody>
      </p:sp>
      <p:sp>
        <p:nvSpPr>
          <p:cNvPr id="9" name="灯片编号占位符 8"/>
          <p:cNvSpPr>
            <a:spLocks noGrp="1"/>
          </p:cNvSpPr>
          <p:nvPr>
            <p:ph type="sldNum" sz="quarter" idx="12"/>
          </p:nvPr>
        </p:nvSpPr>
        <p:spPr/>
        <p:txBody>
          <a:bodyPr/>
          <a:lstStyle>
            <a:lvl1pPr>
              <a:defRPr smtClean="0"/>
            </a:lvl1pPr>
          </a:lstStyle>
          <a:p>
            <a:pPr>
              <a:defRPr/>
            </a:pPr>
            <a:fld id="{AF1DE6B9-0DCD-4F5C-BBB8-0E6518D92985}"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3670236027"/>
      </p:ext>
    </p:extLst>
  </p:cSld>
  <p:clrMapOvr>
    <a:masterClrMapping/>
  </p:clrMapOvr>
  <p:transition spd="med">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5D423F9-A441-44F6-AAF5-8816CE5EB338}" type="datetimeFigureOut">
              <a:rPr lang="zh-CN" altLang="en-US" smtClean="0"/>
              <a:t>2019/11/12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56A758-9A51-44CF-AFFB-BFC8D507F3D8}" type="slidenum">
              <a:rPr lang="zh-CN" altLang="en-US" smtClean="0"/>
              <a:t>‹#›</a:t>
            </a:fld>
            <a:endParaRPr lang="zh-CN" altLang="en-US"/>
          </a:p>
        </p:txBody>
      </p:sp>
    </p:spTree>
    <p:extLst>
      <p:ext uri="{BB962C8B-B14F-4D97-AF65-F5344CB8AC3E}">
        <p14:creationId xmlns:p14="http://schemas.microsoft.com/office/powerpoint/2010/main" val="20202704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smtClean="0"/>
            </a:lvl1pPr>
          </a:lstStyle>
          <a:p>
            <a:pPr>
              <a:defRPr/>
            </a:pPr>
            <a:endParaRPr lang="zh-CN" altLang="zh-CN">
              <a:solidFill>
                <a:srgbClr val="000000"/>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solidFill>
                <a:srgbClr val="000000"/>
              </a:solidFill>
            </a:endParaRPr>
          </a:p>
        </p:txBody>
      </p:sp>
      <p:sp>
        <p:nvSpPr>
          <p:cNvPr id="5" name="灯片编号占位符 4"/>
          <p:cNvSpPr>
            <a:spLocks noGrp="1"/>
          </p:cNvSpPr>
          <p:nvPr>
            <p:ph type="sldNum" sz="quarter" idx="12"/>
          </p:nvPr>
        </p:nvSpPr>
        <p:spPr/>
        <p:txBody>
          <a:bodyPr/>
          <a:lstStyle>
            <a:lvl1pPr>
              <a:defRPr smtClean="0"/>
            </a:lvl1pPr>
          </a:lstStyle>
          <a:p>
            <a:pPr>
              <a:defRPr/>
            </a:pPr>
            <a:fld id="{8B56C32F-327D-44C6-A012-214707DB6138}"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272236598"/>
      </p:ext>
    </p:extLst>
  </p:cSld>
  <p:clrMapOvr>
    <a:masterClrMapping/>
  </p:clrMapOvr>
  <p:transition spd="med">
    <p:dissolv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endParaRPr lang="zh-CN" altLang="zh-CN">
              <a:solidFill>
                <a:srgbClr val="000000"/>
              </a:solidFill>
            </a:endParaRPr>
          </a:p>
        </p:txBody>
      </p:sp>
      <p:sp>
        <p:nvSpPr>
          <p:cNvPr id="3" name="页脚占位符 2"/>
          <p:cNvSpPr>
            <a:spLocks noGrp="1"/>
          </p:cNvSpPr>
          <p:nvPr>
            <p:ph type="ftr" sz="quarter" idx="11"/>
          </p:nvPr>
        </p:nvSpPr>
        <p:spPr/>
        <p:txBody>
          <a:bodyPr/>
          <a:lstStyle>
            <a:lvl1pPr>
              <a:defRPr smtClean="0"/>
            </a:lvl1pPr>
          </a:lstStyle>
          <a:p>
            <a:pPr>
              <a:defRPr/>
            </a:pPr>
            <a:endParaRPr lang="zh-CN" altLang="zh-CN">
              <a:solidFill>
                <a:srgbClr val="000000"/>
              </a:solidFill>
            </a:endParaRPr>
          </a:p>
        </p:txBody>
      </p:sp>
      <p:sp>
        <p:nvSpPr>
          <p:cNvPr id="4" name="灯片编号占位符 3"/>
          <p:cNvSpPr>
            <a:spLocks noGrp="1"/>
          </p:cNvSpPr>
          <p:nvPr>
            <p:ph type="sldNum" sz="quarter" idx="12"/>
          </p:nvPr>
        </p:nvSpPr>
        <p:spPr/>
        <p:txBody>
          <a:bodyPr/>
          <a:lstStyle>
            <a:lvl1pPr>
              <a:defRPr smtClean="0"/>
            </a:lvl1pPr>
          </a:lstStyle>
          <a:p>
            <a:pPr>
              <a:defRPr/>
            </a:pPr>
            <a:fld id="{2AC3A0E1-3003-4C4C-AC89-A89F5B45B3D9}"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913858132"/>
      </p:ext>
    </p:extLst>
  </p:cSld>
  <p:clrMapOvr>
    <a:masterClrMapping/>
  </p:clrMapOvr>
  <p:transition spd="med">
    <p:dissolv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endParaRPr lang="zh-CN" altLang="zh-CN">
              <a:solidFill>
                <a:srgbClr val="000000"/>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smtClean="0"/>
            </a:lvl1pPr>
          </a:lstStyle>
          <a:p>
            <a:pPr>
              <a:defRPr/>
            </a:pPr>
            <a:fld id="{894A1F33-F97E-4656-B27E-7BFD984D538A}"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131375422"/>
      </p:ext>
    </p:extLst>
  </p:cSld>
  <p:clrMapOvr>
    <a:masterClrMapping/>
  </p:clrMapOvr>
  <p:transition spd="med">
    <p:dissolv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endParaRPr lang="zh-CN" altLang="zh-CN">
              <a:solidFill>
                <a:srgbClr val="000000"/>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smtClean="0"/>
            </a:lvl1pPr>
          </a:lstStyle>
          <a:p>
            <a:pPr>
              <a:defRPr/>
            </a:pPr>
            <a:fld id="{FEA53531-BD6F-4FFE-9B91-69C4064484A7}"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969249970"/>
      </p:ext>
    </p:extLst>
  </p:cSld>
  <p:clrMapOvr>
    <a:masterClrMapping/>
  </p:clrMapOvr>
  <p:transition spd="med">
    <p:dissolv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smtClean="0"/>
            </a:lvl1pPr>
          </a:lstStyle>
          <a:p>
            <a:pPr>
              <a:defRPr/>
            </a:pPr>
            <a:endParaRPr lang="zh-CN" altLang="zh-CN">
              <a:solidFill>
                <a:srgbClr val="000000"/>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smtClean="0"/>
            </a:lvl1pPr>
          </a:lstStyle>
          <a:p>
            <a:pPr>
              <a:defRPr/>
            </a:pPr>
            <a:fld id="{4E6BDCD7-B513-4893-826B-0910DAB9106A}"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423244902"/>
      </p:ext>
    </p:extLst>
  </p:cSld>
  <p:clrMapOvr>
    <a:masterClrMapping/>
  </p:clrMapOvr>
  <p:transition spd="med">
    <p:dissolv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smtClean="0"/>
            </a:lvl1pPr>
          </a:lstStyle>
          <a:p>
            <a:pPr>
              <a:defRPr/>
            </a:pPr>
            <a:endParaRPr lang="zh-CN" altLang="zh-CN">
              <a:solidFill>
                <a:srgbClr val="000000"/>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smtClean="0"/>
            </a:lvl1pPr>
          </a:lstStyle>
          <a:p>
            <a:pPr>
              <a:defRPr/>
            </a:pPr>
            <a:fld id="{0FEBCF33-49CD-4575-A495-687E944FDAC9}"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3909553361"/>
      </p:ext>
    </p:extLst>
  </p:cSld>
  <p:clrMapOvr>
    <a:masterClrMapping/>
  </p:clrMapOvr>
  <p:transition spd="med">
    <p:dissolv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81DC0759-1973-49B5-A7D5-9BD1AAAE00BC}"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2904612251"/>
      </p:ext>
    </p:extLst>
  </p:cSld>
  <p:clrMapOvr>
    <a:masterClrMapping/>
  </p:clrMapOvr>
  <p:transition spd="med">
    <p:dissolv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2DAB197C-6DCB-40B3-8188-6D1DE284F766}"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2392941783"/>
      </p:ext>
    </p:extLst>
  </p:cSld>
  <p:clrMapOvr>
    <a:masterClrMapping/>
  </p:clrMapOvr>
  <p:transition spd="med">
    <p:dissolv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4B1533F9-C4D5-481C-AC96-3A22CB3CBBC2}"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950860314"/>
      </p:ext>
    </p:extLst>
  </p:cSld>
  <p:clrMapOvr>
    <a:masterClrMapping/>
  </p:clrMapOvr>
  <p:transition spd="med">
    <p:dissolv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8823696D-973B-4896-803C-05DEDBC77D88}"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3927692903"/>
      </p:ext>
    </p:extLst>
  </p:cSld>
  <p:clrMapOvr>
    <a:masterClrMapping/>
  </p:clrMapOvr>
  <p:transition spd="med">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5D423F9-A441-44F6-AAF5-8816CE5EB338}" type="datetimeFigureOut">
              <a:rPr lang="zh-CN" altLang="en-US" smtClean="0"/>
              <a:t>2019/11/12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56A758-9A51-44CF-AFFB-BFC8D507F3D8}" type="slidenum">
              <a:rPr lang="zh-CN" altLang="en-US" smtClean="0"/>
              <a:t>‹#›</a:t>
            </a:fld>
            <a:endParaRPr lang="zh-CN" altLang="en-US"/>
          </a:p>
        </p:txBody>
      </p:sp>
    </p:spTree>
    <p:extLst>
      <p:ext uri="{BB962C8B-B14F-4D97-AF65-F5344CB8AC3E}">
        <p14:creationId xmlns:p14="http://schemas.microsoft.com/office/powerpoint/2010/main" val="386910536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zh-CN"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376CE556-6B5E-4A5D-B880-4D50D8F7EFDB}"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2977676375"/>
      </p:ext>
    </p:extLst>
  </p:cSld>
  <p:clrMapOvr>
    <a:masterClrMapping/>
  </p:clrMapOvr>
  <p:transition spd="med">
    <p:dissolv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zh-CN"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A875C609-1F3F-474A-86F0-8F4D2EB8707F}"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4132886703"/>
      </p:ext>
    </p:extLst>
  </p:cSld>
  <p:clrMapOvr>
    <a:masterClrMapping/>
  </p:clrMapOvr>
  <p:transition spd="med">
    <p:dissolv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zh-CN"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21F7841B-555A-4B08-9407-B7558221F9EC}"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1650245690"/>
      </p:ext>
    </p:extLst>
  </p:cSld>
  <p:clrMapOvr>
    <a:masterClrMapping/>
  </p:clrMapOvr>
  <p:transition spd="med">
    <p:dissolv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B26B3823-8C8A-4C91-ACF9-EC3E34CDBDE8}"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1764862401"/>
      </p:ext>
    </p:extLst>
  </p:cSld>
  <p:clrMapOvr>
    <a:masterClrMapping/>
  </p:clrMapOvr>
  <p:transition spd="med">
    <p:dissolv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5A968D54-3893-48A4-8604-54343450963E}"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2620996818"/>
      </p:ext>
    </p:extLst>
  </p:cSld>
  <p:clrMapOvr>
    <a:masterClrMapping/>
  </p:clrMapOvr>
  <p:transition spd="med">
    <p:dissolv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29D6A402-C52B-45FD-9C9E-86FD3570B05E}"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1320176267"/>
      </p:ext>
    </p:extLst>
  </p:cSld>
  <p:clrMapOvr>
    <a:masterClrMapping/>
  </p:clrMapOvr>
  <p:transition spd="med">
    <p:dissolv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DE8276DB-92A7-4296-9B97-A0186B36D4AC}" type="slidenum">
              <a:rPr lang="zh-CN" altLang="zh-CN">
                <a:solidFill>
                  <a:srgbClr val="000000"/>
                </a:solidFill>
              </a:rPr>
              <a:pPr/>
              <a:t>‹#›</a:t>
            </a:fld>
            <a:endParaRPr lang="zh-CN" altLang="zh-CN">
              <a:solidFill>
                <a:srgbClr val="000000"/>
              </a:solidFill>
            </a:endParaRPr>
          </a:p>
        </p:txBody>
      </p:sp>
    </p:spTree>
    <p:extLst>
      <p:ext uri="{BB962C8B-B14F-4D97-AF65-F5344CB8AC3E}">
        <p14:creationId xmlns:p14="http://schemas.microsoft.com/office/powerpoint/2010/main" val="4093745788"/>
      </p:ext>
    </p:extLst>
  </p:cSld>
  <p:clrMapOvr>
    <a:masterClrMapping/>
  </p:clrMapOvr>
  <p:transition spd="med">
    <p:dissolv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EFA60E9-2289-4589-A009-9BCA71631BC0}" type="datetimeFigureOut">
              <a:rPr lang="zh-CN" altLang="en-US" smtClean="0">
                <a:solidFill>
                  <a:prstClr val="black">
                    <a:tint val="75000"/>
                  </a:prstClr>
                </a:solidFill>
              </a:rPr>
              <a:pPr/>
              <a:t>2019/11/12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17230F-DC06-4A86-9DC0-FC9B3B52C3A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919809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EFA60E9-2289-4589-A009-9BCA71631BC0}" type="datetimeFigureOut">
              <a:rPr lang="zh-CN" altLang="en-US" smtClean="0">
                <a:solidFill>
                  <a:prstClr val="black">
                    <a:tint val="75000"/>
                  </a:prstClr>
                </a:solidFill>
              </a:rPr>
              <a:pPr/>
              <a:t>2019/11/12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17230F-DC06-4A86-9DC0-FC9B3B52C3A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6577962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EFA60E9-2289-4589-A009-9BCA71631BC0}" type="datetimeFigureOut">
              <a:rPr lang="zh-CN" altLang="en-US" smtClean="0">
                <a:solidFill>
                  <a:prstClr val="black">
                    <a:tint val="75000"/>
                  </a:prstClr>
                </a:solidFill>
              </a:rPr>
              <a:pPr/>
              <a:t>2019/11/12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17230F-DC06-4A86-9DC0-FC9B3B52C3A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36893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5D423F9-A441-44F6-AAF5-8816CE5EB338}" type="datetimeFigureOut">
              <a:rPr lang="zh-CN" altLang="en-US" smtClean="0"/>
              <a:t>2019/11/12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56A758-9A51-44CF-AFFB-BFC8D507F3D8}" type="slidenum">
              <a:rPr lang="zh-CN" altLang="en-US" smtClean="0"/>
              <a:t>‹#›</a:t>
            </a:fld>
            <a:endParaRPr lang="zh-CN" altLang="en-US"/>
          </a:p>
        </p:txBody>
      </p:sp>
    </p:spTree>
    <p:extLst>
      <p:ext uri="{BB962C8B-B14F-4D97-AF65-F5344CB8AC3E}">
        <p14:creationId xmlns:p14="http://schemas.microsoft.com/office/powerpoint/2010/main" val="300322500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EFA60E9-2289-4589-A009-9BCA71631BC0}" type="datetimeFigureOut">
              <a:rPr lang="zh-CN" altLang="en-US" smtClean="0">
                <a:solidFill>
                  <a:prstClr val="black">
                    <a:tint val="75000"/>
                  </a:prstClr>
                </a:solidFill>
              </a:rPr>
              <a:pPr/>
              <a:t>2019/11/12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17230F-DC06-4A86-9DC0-FC9B3B52C3A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3975046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EFA60E9-2289-4589-A009-9BCA71631BC0}" type="datetimeFigureOut">
              <a:rPr lang="zh-CN" altLang="en-US" smtClean="0">
                <a:solidFill>
                  <a:prstClr val="black">
                    <a:tint val="75000"/>
                  </a:prstClr>
                </a:solidFill>
              </a:rPr>
              <a:pPr/>
              <a:t>2019/11/12</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E17230F-DC06-4A86-9DC0-FC9B3B52C3A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9074024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EFA60E9-2289-4589-A009-9BCA71631BC0}" type="datetimeFigureOut">
              <a:rPr lang="zh-CN" altLang="en-US" smtClean="0">
                <a:solidFill>
                  <a:prstClr val="black">
                    <a:tint val="75000"/>
                  </a:prstClr>
                </a:solidFill>
              </a:rPr>
              <a:pPr/>
              <a:t>2019/11/12</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E17230F-DC06-4A86-9DC0-FC9B3B52C3A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5104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FA60E9-2289-4589-A009-9BCA71631BC0}" type="datetimeFigureOut">
              <a:rPr lang="zh-CN" altLang="en-US" smtClean="0">
                <a:solidFill>
                  <a:prstClr val="black">
                    <a:tint val="75000"/>
                  </a:prstClr>
                </a:solidFill>
              </a:rPr>
              <a:pPr/>
              <a:t>2019/11/12</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E17230F-DC06-4A86-9DC0-FC9B3B52C3A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8543093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EFA60E9-2289-4589-A009-9BCA71631BC0}" type="datetimeFigureOut">
              <a:rPr lang="zh-CN" altLang="en-US" smtClean="0">
                <a:solidFill>
                  <a:prstClr val="black">
                    <a:tint val="75000"/>
                  </a:prstClr>
                </a:solidFill>
              </a:rPr>
              <a:pPr/>
              <a:t>2019/11/12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17230F-DC06-4A86-9DC0-FC9B3B52C3A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9461821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EFA60E9-2289-4589-A009-9BCA71631BC0}" type="datetimeFigureOut">
              <a:rPr lang="zh-CN" altLang="en-US" smtClean="0">
                <a:solidFill>
                  <a:prstClr val="black">
                    <a:tint val="75000"/>
                  </a:prstClr>
                </a:solidFill>
              </a:rPr>
              <a:pPr/>
              <a:t>2019/11/12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17230F-DC06-4A86-9DC0-FC9B3B52C3A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5815219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EFA60E9-2289-4589-A009-9BCA71631BC0}" type="datetimeFigureOut">
              <a:rPr lang="zh-CN" altLang="en-US" smtClean="0">
                <a:solidFill>
                  <a:prstClr val="black">
                    <a:tint val="75000"/>
                  </a:prstClr>
                </a:solidFill>
              </a:rPr>
              <a:pPr/>
              <a:t>2019/11/12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17230F-DC06-4A86-9DC0-FC9B3B52C3A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157271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EFA60E9-2289-4589-A009-9BCA71631BC0}" type="datetimeFigureOut">
              <a:rPr lang="zh-CN" altLang="en-US" smtClean="0">
                <a:solidFill>
                  <a:prstClr val="black">
                    <a:tint val="75000"/>
                  </a:prstClr>
                </a:solidFill>
              </a:rPr>
              <a:pPr/>
              <a:t>2019/11/12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17230F-DC06-4A86-9DC0-FC9B3B52C3A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4663745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B1993382-569D-4138-8365-58FB01B4323F}"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872469749"/>
      </p:ext>
    </p:extLst>
  </p:cSld>
  <p:clrMapOvr>
    <a:masterClrMapping/>
  </p:clrMapOvr>
  <p:transition spd="med">
    <p:dissolv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BBD794D3-6DED-41E1-B4D3-2C2C7D827AD9}"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910700624"/>
      </p:ext>
    </p:extLst>
  </p:cSld>
  <p:clrMapOvr>
    <a:masterClrMapping/>
  </p:clrMapOvr>
  <p:transition spd="med">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423F9-A441-44F6-AAF5-8816CE5EB338}" type="datetimeFigureOut">
              <a:rPr lang="zh-CN" altLang="en-US" smtClean="0"/>
              <a:t>2019/11/12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56A758-9A51-44CF-AFFB-BFC8D507F3D8}" type="slidenum">
              <a:rPr lang="zh-CN" altLang="en-US" smtClean="0"/>
              <a:t>‹#›</a:t>
            </a:fld>
            <a:endParaRPr lang="zh-CN" altLang="en-US"/>
          </a:p>
        </p:txBody>
      </p:sp>
    </p:spTree>
    <p:extLst>
      <p:ext uri="{BB962C8B-B14F-4D97-AF65-F5344CB8AC3E}">
        <p14:creationId xmlns:p14="http://schemas.microsoft.com/office/powerpoint/2010/main" val="8221399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E28C258C-28F8-4990-8698-6134C2A91F5A}"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922890612"/>
      </p:ext>
    </p:extLst>
  </p:cSld>
  <p:clrMapOvr>
    <a:masterClrMapping/>
  </p:clrMapOvr>
  <p:transition spd="med">
    <p:dissolv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82B4B5E8-E255-4AF0-8E42-615CB3D5FD4C}"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827896993"/>
      </p:ext>
    </p:extLst>
  </p:cSld>
  <p:clrMapOvr>
    <a:masterClrMapping/>
  </p:clrMapOvr>
  <p:transition spd="med">
    <p:dissolv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endParaRPr lang="zh-CN"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pPr>
              <a:defRPr/>
            </a:pPr>
            <a:endParaRPr lang="zh-CN"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pPr>
              <a:defRPr/>
            </a:pPr>
            <a:fld id="{EC3FC282-B72D-4638-8967-07C10B0DAFB1}"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324532518"/>
      </p:ext>
    </p:extLst>
  </p:cSld>
  <p:clrMapOvr>
    <a:masterClrMapping/>
  </p:clrMapOvr>
  <p:transition spd="med">
    <p:dissolv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zh-CN"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pPr>
              <a:defRPr/>
            </a:pPr>
            <a:fld id="{C796CEA9-9F97-4EFF-8E98-EC3CC14D1414}"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4028271189"/>
      </p:ext>
    </p:extLst>
  </p:cSld>
  <p:clrMapOvr>
    <a:masterClrMapping/>
  </p:clrMapOvr>
  <p:transition spd="med">
    <p:dissolv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zh-CN"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zh-CN"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pPr>
              <a:defRPr/>
            </a:pPr>
            <a:fld id="{99E7ADCA-E534-457C-8515-2844D87E8133}"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975289454"/>
      </p:ext>
    </p:extLst>
  </p:cSld>
  <p:clrMapOvr>
    <a:masterClrMapping/>
  </p:clrMapOvr>
  <p:transition spd="med">
    <p:dissolv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55262634-C6B0-4519-A260-BB838A5798D0}"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4155559332"/>
      </p:ext>
    </p:extLst>
  </p:cSld>
  <p:clrMapOvr>
    <a:masterClrMapping/>
  </p:clrMapOvr>
  <p:transition spd="med">
    <p:dissolv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zh-CN"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C8DA89DC-0814-4419-AE8D-A90DB89DE103}"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3989633865"/>
      </p:ext>
    </p:extLst>
  </p:cSld>
  <p:clrMapOvr>
    <a:masterClrMapping/>
  </p:clrMapOvr>
  <p:transition spd="med">
    <p:dissolv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30BED905-4DCF-4FED-884A-908509B841A3}"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405692599"/>
      </p:ext>
    </p:extLst>
  </p:cSld>
  <p:clrMapOvr>
    <a:masterClrMapping/>
  </p:clrMapOvr>
  <p:transition spd="med">
    <p:dissolv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AB1FB2E2-E4A6-4509-AA13-FA3A6F87A21B}"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4172416779"/>
      </p:ext>
    </p:extLst>
  </p:cSld>
  <p:clrMapOvr>
    <a:masterClrMapping/>
  </p:clrMapOvr>
  <p:transition spd="med">
    <p:dissolv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774154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423F9-A441-44F6-AAF5-8816CE5EB338}" type="datetimeFigureOut">
              <a:rPr lang="zh-CN" altLang="en-US" smtClean="0"/>
              <a:t>2019/11/12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56A758-9A51-44CF-AFFB-BFC8D507F3D8}" type="slidenum">
              <a:rPr lang="zh-CN" altLang="en-US" smtClean="0"/>
              <a:t>‹#›</a:t>
            </a:fld>
            <a:endParaRPr lang="zh-CN" altLang="en-US"/>
          </a:p>
        </p:txBody>
      </p:sp>
    </p:spTree>
    <p:extLst>
      <p:ext uri="{BB962C8B-B14F-4D97-AF65-F5344CB8AC3E}">
        <p14:creationId xmlns:p14="http://schemas.microsoft.com/office/powerpoint/2010/main" val="253699012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5166330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2290156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41788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7225854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84854249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653844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85817279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2067269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3424041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68164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jp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D423F9-A441-44F6-AAF5-8816CE5EB338}" type="datetimeFigureOut">
              <a:rPr lang="zh-CN" altLang="en-US" smtClean="0"/>
              <a:t>2019/11/12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6A758-9A51-44CF-AFFB-BFC8D507F3D8}" type="slidenum">
              <a:rPr lang="zh-CN" altLang="en-US" smtClean="0"/>
              <a:t>‹#›</a:t>
            </a:fld>
            <a:endParaRPr lang="zh-CN" altLang="en-US"/>
          </a:p>
        </p:txBody>
      </p:sp>
    </p:spTree>
    <p:extLst>
      <p:ext uri="{BB962C8B-B14F-4D97-AF65-F5344CB8AC3E}">
        <p14:creationId xmlns:p14="http://schemas.microsoft.com/office/powerpoint/2010/main" val="2971778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10585" y="6275389"/>
            <a:ext cx="12179300" cy="54927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27" name="Rectangle 3"/>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8" name="Rectangle 4"/>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defRPr>
            </a:lvl1pPr>
          </a:lstStyle>
          <a:p>
            <a:pPr fontAlgn="base">
              <a:spcBef>
                <a:spcPct val="0"/>
              </a:spcBef>
              <a:spcAft>
                <a:spcPct val="0"/>
              </a:spcAft>
            </a:pPr>
            <a:endParaRPr lang="zh-CN" altLang="zh-CN">
              <a:solidFill>
                <a:srgbClr val="000000"/>
              </a:solidFill>
            </a:endParaRPr>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defRPr>
            </a:lvl1pPr>
          </a:lstStyle>
          <a:p>
            <a:pPr fontAlgn="base">
              <a:spcBef>
                <a:spcPct val="0"/>
              </a:spcBef>
              <a:spcAft>
                <a:spcPct val="0"/>
              </a:spcAft>
            </a:pPr>
            <a:endParaRPr lang="zh-CN" altLang="zh-CN">
              <a:solidFill>
                <a:srgbClr val="000000"/>
              </a:solidFill>
            </a:endParaRPr>
          </a:p>
        </p:txBody>
      </p:sp>
      <p:sp>
        <p:nvSpPr>
          <p:cNvPr id="1031" name="Rectangle 7"/>
          <p:cNvSpPr>
            <a:spLocks noGrp="1" noChangeArrowheads="1"/>
          </p:cNvSpPr>
          <p:nvPr>
            <p:ph type="sldNum" sz="quarter" idx="4"/>
          </p:nvPr>
        </p:nvSpPr>
        <p:spPr bwMode="auto">
          <a:xfrm>
            <a:off x="8976784" y="6265863"/>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fontAlgn="base">
              <a:spcBef>
                <a:spcPct val="0"/>
              </a:spcBef>
              <a:spcAft>
                <a:spcPct val="0"/>
              </a:spcAft>
            </a:pPr>
            <a:fld id="{55DFFB4E-0836-4E24-BFB6-958A08FAF7F5}" type="slidenum">
              <a:rPr lang="zh-CN" altLang="zh-CN">
                <a:solidFill>
                  <a:srgbClr val="000000"/>
                </a:solidFill>
              </a:rPr>
              <a:pPr fontAlgn="base">
                <a:spcBef>
                  <a:spcPct val="0"/>
                </a:spcBef>
                <a:spcAft>
                  <a:spcPct val="0"/>
                </a:spcAft>
              </a:pPr>
              <a:t>‹#›</a:t>
            </a:fld>
            <a:endParaRPr lang="zh-CN" altLang="zh-CN">
              <a:solidFill>
                <a:srgbClr val="000000"/>
              </a:solidFill>
            </a:endParaRPr>
          </a:p>
        </p:txBody>
      </p:sp>
      <p:sp>
        <p:nvSpPr>
          <p:cNvPr id="1032" name="Rectangle 8"/>
          <p:cNvSpPr>
            <a:spLocks noChangeArrowheads="1"/>
          </p:cNvSpPr>
          <p:nvPr userDrawn="1"/>
        </p:nvSpPr>
        <p:spPr bwMode="auto">
          <a:xfrm>
            <a:off x="14818" y="6351"/>
            <a:ext cx="12179300" cy="54927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33" name="Text Box 9"/>
          <p:cNvSpPr txBox="1">
            <a:spLocks noChangeArrowheads="1"/>
          </p:cNvSpPr>
          <p:nvPr userDrawn="1"/>
        </p:nvSpPr>
        <p:spPr bwMode="auto">
          <a:xfrm>
            <a:off x="3839634" y="6403976"/>
            <a:ext cx="28296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000" b="1">
                <a:solidFill>
                  <a:srgbClr val="333399"/>
                </a:solidFill>
                <a:latin typeface="Times New Roman" pitchFamily="18" charset="0"/>
                <a:ea typeface="楷体_GB2312" pitchFamily="1" charset="-122"/>
              </a:rPr>
              <a:t>大学物理 第三次修订本</a:t>
            </a:r>
          </a:p>
        </p:txBody>
      </p:sp>
      <p:sp>
        <p:nvSpPr>
          <p:cNvPr id="1034" name="Text Box 10"/>
          <p:cNvSpPr txBox="1">
            <a:spLocks noChangeArrowheads="1"/>
          </p:cNvSpPr>
          <p:nvPr userDrawn="1"/>
        </p:nvSpPr>
        <p:spPr bwMode="auto">
          <a:xfrm>
            <a:off x="601134" y="33338"/>
            <a:ext cx="39495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800" b="1">
                <a:solidFill>
                  <a:srgbClr val="333399"/>
                </a:solidFill>
                <a:latin typeface="Times New Roman" pitchFamily="18" charset="0"/>
                <a:ea typeface="楷体_GB2312" pitchFamily="1" charset="-122"/>
              </a:rPr>
              <a:t>第</a:t>
            </a:r>
            <a:r>
              <a:rPr lang="en-US" sz="2800" b="1">
                <a:solidFill>
                  <a:srgbClr val="333399"/>
                </a:solidFill>
                <a:latin typeface="Times New Roman" pitchFamily="18" charset="0"/>
                <a:ea typeface="楷体_GB2312" pitchFamily="1" charset="-122"/>
              </a:rPr>
              <a:t>11</a:t>
            </a:r>
            <a:r>
              <a:rPr lang="zh-CN" altLang="en-US" sz="2800" b="1">
                <a:solidFill>
                  <a:srgbClr val="333399"/>
                </a:solidFill>
                <a:latin typeface="Times New Roman" pitchFamily="18" charset="0"/>
                <a:ea typeface="楷体_GB2312" pitchFamily="1" charset="-122"/>
              </a:rPr>
              <a:t>章  恒定电流的磁场</a:t>
            </a:r>
          </a:p>
        </p:txBody>
      </p:sp>
      <p:sp>
        <p:nvSpPr>
          <p:cNvPr id="1035" name="AutoShape 11">
            <a:hlinkClick r:id="" action="ppaction://hlinkshowjump?jump=nextslide" highlightClick="1"/>
          </p:cNvPr>
          <p:cNvSpPr>
            <a:spLocks noChangeArrowheads="1"/>
          </p:cNvSpPr>
          <p:nvPr userDrawn="1"/>
        </p:nvSpPr>
        <p:spPr bwMode="auto">
          <a:xfrm>
            <a:off x="11573933" y="6546850"/>
            <a:ext cx="508000" cy="228600"/>
          </a:xfrm>
          <a:prstGeom prst="actionButtonForwardNex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36" name="AutoShape 12">
            <a:hlinkClick r:id="" action="ppaction://hlinkshowjump?jump=previousslide" highlightClick="1"/>
          </p:cNvPr>
          <p:cNvSpPr>
            <a:spLocks noChangeArrowheads="1"/>
          </p:cNvSpPr>
          <p:nvPr userDrawn="1"/>
        </p:nvSpPr>
        <p:spPr bwMode="auto">
          <a:xfrm>
            <a:off x="11049000" y="6546850"/>
            <a:ext cx="508000" cy="228600"/>
          </a:xfrm>
          <a:prstGeom prst="actionButtonBackPrevious">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Tree>
    <p:extLst>
      <p:ext uri="{BB962C8B-B14F-4D97-AF65-F5344CB8AC3E}">
        <p14:creationId xmlns:p14="http://schemas.microsoft.com/office/powerpoint/2010/main" val="4221670797"/>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ransition spd="med">
    <p:dissolve/>
  </p:transition>
  <p:hf sldNum="0"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4"/>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8"/>
          <p:cNvSpPr>
            <a:spLocks noChangeArrowheads="1"/>
          </p:cNvSpPr>
          <p:nvPr userDrawn="1"/>
        </p:nvSpPr>
        <p:spPr bwMode="auto">
          <a:xfrm>
            <a:off x="14818" y="6351"/>
            <a:ext cx="12179300" cy="5492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sz="3200" b="1"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925828007"/>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BBF159-9FF7-4194-9686-5F6874B38B81}" type="datetimeFigureOut">
              <a:rPr lang="zh-CN" altLang="en-US" smtClean="0">
                <a:solidFill>
                  <a:prstClr val="black">
                    <a:tint val="75000"/>
                  </a:prstClr>
                </a:solidFill>
              </a:rPr>
              <a:pPr/>
              <a:t>2019/11/12</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331F7-6707-4FA1-A364-B5779948AAE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03875440"/>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10585" y="6275389"/>
            <a:ext cx="12179300" cy="54927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27" name="Rectangle 3"/>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8" name="Rectangle 4"/>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defRPr>
            </a:lvl1pPr>
          </a:lstStyle>
          <a:p>
            <a:pPr fontAlgn="base">
              <a:spcBef>
                <a:spcPct val="0"/>
              </a:spcBef>
              <a:spcAft>
                <a:spcPct val="0"/>
              </a:spcAft>
            </a:pPr>
            <a:endParaRPr lang="zh-CN" altLang="zh-CN">
              <a:solidFill>
                <a:srgbClr val="000000"/>
              </a:solidFill>
            </a:endParaRPr>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defRPr>
            </a:lvl1pPr>
          </a:lstStyle>
          <a:p>
            <a:pPr fontAlgn="base">
              <a:spcBef>
                <a:spcPct val="0"/>
              </a:spcBef>
              <a:spcAft>
                <a:spcPct val="0"/>
              </a:spcAft>
            </a:pPr>
            <a:endParaRPr lang="zh-CN" altLang="zh-CN">
              <a:solidFill>
                <a:srgbClr val="000000"/>
              </a:solidFill>
            </a:endParaRPr>
          </a:p>
        </p:txBody>
      </p:sp>
      <p:sp>
        <p:nvSpPr>
          <p:cNvPr id="1031" name="Rectangle 7"/>
          <p:cNvSpPr>
            <a:spLocks noGrp="1" noChangeArrowheads="1"/>
          </p:cNvSpPr>
          <p:nvPr>
            <p:ph type="sldNum" sz="quarter" idx="4"/>
          </p:nvPr>
        </p:nvSpPr>
        <p:spPr bwMode="auto">
          <a:xfrm>
            <a:off x="8976784" y="6265863"/>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fontAlgn="base">
              <a:spcBef>
                <a:spcPct val="0"/>
              </a:spcBef>
              <a:spcAft>
                <a:spcPct val="0"/>
              </a:spcAft>
            </a:pPr>
            <a:fld id="{8E48511C-588F-4652-8764-F79C7040B9C6}" type="slidenum">
              <a:rPr lang="zh-CN" altLang="zh-CN">
                <a:solidFill>
                  <a:srgbClr val="000000"/>
                </a:solidFill>
              </a:rPr>
              <a:pPr fontAlgn="base">
                <a:spcBef>
                  <a:spcPct val="0"/>
                </a:spcBef>
                <a:spcAft>
                  <a:spcPct val="0"/>
                </a:spcAft>
              </a:pPr>
              <a:t>‹#›</a:t>
            </a:fld>
            <a:endParaRPr lang="zh-CN" altLang="zh-CN">
              <a:solidFill>
                <a:srgbClr val="000000"/>
              </a:solidFill>
            </a:endParaRPr>
          </a:p>
        </p:txBody>
      </p:sp>
      <p:sp>
        <p:nvSpPr>
          <p:cNvPr id="1032" name="Rectangle 8"/>
          <p:cNvSpPr>
            <a:spLocks noChangeArrowheads="1"/>
          </p:cNvSpPr>
          <p:nvPr userDrawn="1"/>
        </p:nvSpPr>
        <p:spPr bwMode="auto">
          <a:xfrm>
            <a:off x="14818" y="6351"/>
            <a:ext cx="12179300" cy="54927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33" name="Text Box 9"/>
          <p:cNvSpPr txBox="1">
            <a:spLocks noChangeArrowheads="1"/>
          </p:cNvSpPr>
          <p:nvPr userDrawn="1"/>
        </p:nvSpPr>
        <p:spPr bwMode="auto">
          <a:xfrm>
            <a:off x="3839634" y="6403976"/>
            <a:ext cx="28296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000" b="1">
                <a:solidFill>
                  <a:srgbClr val="333399"/>
                </a:solidFill>
                <a:latin typeface="Times New Roman" pitchFamily="18" charset="0"/>
                <a:ea typeface="楷体_GB2312" pitchFamily="49" charset="-122"/>
              </a:rPr>
              <a:t>大学物理 第三次修订本</a:t>
            </a:r>
          </a:p>
        </p:txBody>
      </p:sp>
      <p:sp>
        <p:nvSpPr>
          <p:cNvPr id="1034" name="Text Box 10"/>
          <p:cNvSpPr txBox="1">
            <a:spLocks noChangeArrowheads="1"/>
          </p:cNvSpPr>
          <p:nvPr userDrawn="1"/>
        </p:nvSpPr>
        <p:spPr bwMode="auto">
          <a:xfrm>
            <a:off x="601133" y="33338"/>
            <a:ext cx="25266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800" b="1">
                <a:solidFill>
                  <a:srgbClr val="333399"/>
                </a:solidFill>
                <a:latin typeface="Times New Roman" pitchFamily="18" charset="0"/>
                <a:ea typeface="楷体_GB2312" pitchFamily="49" charset="-122"/>
              </a:rPr>
              <a:t>第</a:t>
            </a:r>
            <a:r>
              <a:rPr lang="en-US" sz="2800" b="1">
                <a:solidFill>
                  <a:srgbClr val="333399"/>
                </a:solidFill>
                <a:latin typeface="Times New Roman" pitchFamily="18" charset="0"/>
                <a:ea typeface="楷体_GB2312" pitchFamily="49" charset="-122"/>
              </a:rPr>
              <a:t>10</a:t>
            </a:r>
            <a:r>
              <a:rPr lang="zh-CN" altLang="en-US" sz="2800" b="1">
                <a:solidFill>
                  <a:srgbClr val="333399"/>
                </a:solidFill>
                <a:latin typeface="Times New Roman" pitchFamily="18" charset="0"/>
                <a:ea typeface="楷体_GB2312" pitchFamily="49" charset="-122"/>
              </a:rPr>
              <a:t>章  静电场</a:t>
            </a:r>
          </a:p>
        </p:txBody>
      </p:sp>
      <p:sp>
        <p:nvSpPr>
          <p:cNvPr id="1035" name="AutoShape 11">
            <a:hlinkClick r:id="" action="ppaction://hlinkshowjump?jump=nextslide" highlightClick="1"/>
          </p:cNvPr>
          <p:cNvSpPr>
            <a:spLocks noChangeArrowheads="1"/>
          </p:cNvSpPr>
          <p:nvPr userDrawn="1"/>
        </p:nvSpPr>
        <p:spPr bwMode="auto">
          <a:xfrm>
            <a:off x="11573933" y="6546850"/>
            <a:ext cx="508000" cy="228600"/>
          </a:xfrm>
          <a:prstGeom prst="actionButtonForwardNex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36" name="AutoShape 12">
            <a:hlinkClick r:id="" action="ppaction://hlinkshowjump?jump=previousslide" highlightClick="1"/>
          </p:cNvPr>
          <p:cNvSpPr>
            <a:spLocks noChangeArrowheads="1"/>
          </p:cNvSpPr>
          <p:nvPr userDrawn="1"/>
        </p:nvSpPr>
        <p:spPr bwMode="auto">
          <a:xfrm>
            <a:off x="11049000" y="6546850"/>
            <a:ext cx="508000" cy="228600"/>
          </a:xfrm>
          <a:prstGeom prst="actionButtonBackPrevious">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Tree>
    <p:extLst>
      <p:ext uri="{BB962C8B-B14F-4D97-AF65-F5344CB8AC3E}">
        <p14:creationId xmlns:p14="http://schemas.microsoft.com/office/powerpoint/2010/main" val="36124618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spd="med">
    <p:dissolve/>
  </p:transition>
  <p:hf sldNum="0"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10585" y="6275389"/>
            <a:ext cx="12179300" cy="54927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27" name="Rectangle 3"/>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8" name="Rectangle 4"/>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defRPr>
            </a:lvl1pPr>
          </a:lstStyle>
          <a:p>
            <a:pPr fontAlgn="base">
              <a:spcBef>
                <a:spcPct val="0"/>
              </a:spcBef>
              <a:spcAft>
                <a:spcPct val="0"/>
              </a:spcAft>
            </a:pPr>
            <a:endParaRPr lang="zh-CN" altLang="zh-CN">
              <a:solidFill>
                <a:srgbClr val="000000"/>
              </a:solidFill>
            </a:endParaRPr>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defRPr>
            </a:lvl1pPr>
          </a:lstStyle>
          <a:p>
            <a:pPr fontAlgn="base">
              <a:spcBef>
                <a:spcPct val="0"/>
              </a:spcBef>
              <a:spcAft>
                <a:spcPct val="0"/>
              </a:spcAft>
            </a:pPr>
            <a:endParaRPr lang="zh-CN" altLang="zh-CN">
              <a:solidFill>
                <a:srgbClr val="000000"/>
              </a:solidFill>
            </a:endParaRPr>
          </a:p>
        </p:txBody>
      </p:sp>
      <p:sp>
        <p:nvSpPr>
          <p:cNvPr id="1031" name="Rectangle 7"/>
          <p:cNvSpPr>
            <a:spLocks noGrp="1" noChangeArrowheads="1"/>
          </p:cNvSpPr>
          <p:nvPr>
            <p:ph type="sldNum" sz="quarter" idx="4"/>
          </p:nvPr>
        </p:nvSpPr>
        <p:spPr bwMode="auto">
          <a:xfrm>
            <a:off x="8976784" y="6265863"/>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fontAlgn="base">
              <a:spcBef>
                <a:spcPct val="0"/>
              </a:spcBef>
              <a:spcAft>
                <a:spcPct val="0"/>
              </a:spcAft>
            </a:pPr>
            <a:fld id="{025D83C3-3FCF-4A13-976C-F35A60651C8F}" type="slidenum">
              <a:rPr lang="zh-CN" altLang="zh-CN">
                <a:solidFill>
                  <a:srgbClr val="000000"/>
                </a:solidFill>
              </a:rPr>
              <a:pPr fontAlgn="base">
                <a:spcBef>
                  <a:spcPct val="0"/>
                </a:spcBef>
                <a:spcAft>
                  <a:spcPct val="0"/>
                </a:spcAft>
              </a:pPr>
              <a:t>‹#›</a:t>
            </a:fld>
            <a:endParaRPr lang="zh-CN" altLang="zh-CN">
              <a:solidFill>
                <a:srgbClr val="000000"/>
              </a:solidFill>
            </a:endParaRPr>
          </a:p>
        </p:txBody>
      </p:sp>
      <p:sp>
        <p:nvSpPr>
          <p:cNvPr id="1032" name="Rectangle 8"/>
          <p:cNvSpPr>
            <a:spLocks noChangeArrowheads="1"/>
          </p:cNvSpPr>
          <p:nvPr userDrawn="1"/>
        </p:nvSpPr>
        <p:spPr bwMode="auto">
          <a:xfrm>
            <a:off x="14818" y="6351"/>
            <a:ext cx="12179300" cy="54927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33" name="Text Box 9"/>
          <p:cNvSpPr txBox="1">
            <a:spLocks noChangeArrowheads="1"/>
          </p:cNvSpPr>
          <p:nvPr userDrawn="1"/>
        </p:nvSpPr>
        <p:spPr bwMode="auto">
          <a:xfrm>
            <a:off x="3839634" y="6403976"/>
            <a:ext cx="28296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000" b="1">
                <a:solidFill>
                  <a:srgbClr val="333399"/>
                </a:solidFill>
                <a:latin typeface="Times New Roman" pitchFamily="18" charset="0"/>
                <a:ea typeface="楷体_GB2312" pitchFamily="1" charset="-122"/>
              </a:rPr>
              <a:t>大学物理 第三次修订本</a:t>
            </a:r>
          </a:p>
        </p:txBody>
      </p:sp>
      <p:sp>
        <p:nvSpPr>
          <p:cNvPr id="1034" name="Text Box 10"/>
          <p:cNvSpPr txBox="1">
            <a:spLocks noChangeArrowheads="1"/>
          </p:cNvSpPr>
          <p:nvPr userDrawn="1"/>
        </p:nvSpPr>
        <p:spPr bwMode="auto">
          <a:xfrm>
            <a:off x="601133" y="33338"/>
            <a:ext cx="25266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800" b="1">
                <a:solidFill>
                  <a:srgbClr val="333399"/>
                </a:solidFill>
                <a:latin typeface="Times New Roman" pitchFamily="18" charset="0"/>
                <a:ea typeface="楷体_GB2312" pitchFamily="1" charset="-122"/>
              </a:rPr>
              <a:t>第</a:t>
            </a:r>
            <a:r>
              <a:rPr lang="en-US" sz="2800" b="1">
                <a:solidFill>
                  <a:srgbClr val="333399"/>
                </a:solidFill>
                <a:latin typeface="Times New Roman" pitchFamily="18" charset="0"/>
                <a:ea typeface="楷体_GB2312" pitchFamily="1" charset="-122"/>
              </a:rPr>
              <a:t>10</a:t>
            </a:r>
            <a:r>
              <a:rPr lang="zh-CN" altLang="en-US" sz="2800" b="1">
                <a:solidFill>
                  <a:srgbClr val="333399"/>
                </a:solidFill>
                <a:latin typeface="Times New Roman" pitchFamily="18" charset="0"/>
                <a:ea typeface="楷体_GB2312" pitchFamily="1" charset="-122"/>
              </a:rPr>
              <a:t>章  静电场</a:t>
            </a:r>
          </a:p>
        </p:txBody>
      </p:sp>
      <p:sp>
        <p:nvSpPr>
          <p:cNvPr id="1035" name="AutoShape 11">
            <a:hlinkClick r:id="" action="ppaction://hlinkshowjump?jump=nextslide" highlightClick="1"/>
          </p:cNvPr>
          <p:cNvSpPr>
            <a:spLocks noChangeArrowheads="1"/>
          </p:cNvSpPr>
          <p:nvPr userDrawn="1"/>
        </p:nvSpPr>
        <p:spPr bwMode="auto">
          <a:xfrm>
            <a:off x="11573933" y="6546850"/>
            <a:ext cx="508000" cy="228600"/>
          </a:xfrm>
          <a:prstGeom prst="actionButtonForwardNex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36" name="AutoShape 12">
            <a:hlinkClick r:id="" action="ppaction://hlinkshowjump?jump=previousslide" highlightClick="1"/>
          </p:cNvPr>
          <p:cNvSpPr>
            <a:spLocks noChangeArrowheads="1"/>
          </p:cNvSpPr>
          <p:nvPr userDrawn="1"/>
        </p:nvSpPr>
        <p:spPr bwMode="auto">
          <a:xfrm>
            <a:off x="11049000" y="6546850"/>
            <a:ext cx="508000" cy="228600"/>
          </a:xfrm>
          <a:prstGeom prst="actionButtonBackPrevious">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Tree>
    <p:extLst>
      <p:ext uri="{BB962C8B-B14F-4D97-AF65-F5344CB8AC3E}">
        <p14:creationId xmlns:p14="http://schemas.microsoft.com/office/powerpoint/2010/main" val="413563697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spd="med">
    <p:dissolve/>
  </p:transition>
  <p:hf sldNum="0"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10585" y="6275389"/>
            <a:ext cx="12179300" cy="54927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27" name="Rectangle 3"/>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8" name="Rectangle 4"/>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defRPr>
            </a:lvl1pPr>
          </a:lstStyle>
          <a:p>
            <a:pPr fontAlgn="base">
              <a:spcBef>
                <a:spcPct val="0"/>
              </a:spcBef>
              <a:spcAft>
                <a:spcPct val="0"/>
              </a:spcAft>
            </a:pPr>
            <a:endParaRPr lang="zh-CN" altLang="zh-CN">
              <a:solidFill>
                <a:srgbClr val="000000"/>
              </a:solidFill>
            </a:endParaRPr>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defRPr>
            </a:lvl1pPr>
          </a:lstStyle>
          <a:p>
            <a:pPr fontAlgn="base">
              <a:spcBef>
                <a:spcPct val="0"/>
              </a:spcBef>
              <a:spcAft>
                <a:spcPct val="0"/>
              </a:spcAft>
            </a:pPr>
            <a:endParaRPr lang="zh-CN" altLang="zh-CN">
              <a:solidFill>
                <a:srgbClr val="000000"/>
              </a:solidFill>
            </a:endParaRPr>
          </a:p>
        </p:txBody>
      </p:sp>
      <p:sp>
        <p:nvSpPr>
          <p:cNvPr id="1031" name="Rectangle 7"/>
          <p:cNvSpPr>
            <a:spLocks noGrp="1" noChangeArrowheads="1"/>
          </p:cNvSpPr>
          <p:nvPr>
            <p:ph type="sldNum" sz="quarter" idx="4"/>
          </p:nvPr>
        </p:nvSpPr>
        <p:spPr bwMode="auto">
          <a:xfrm>
            <a:off x="8976784" y="6265863"/>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fontAlgn="base">
              <a:spcBef>
                <a:spcPct val="0"/>
              </a:spcBef>
              <a:spcAft>
                <a:spcPct val="0"/>
              </a:spcAft>
            </a:pPr>
            <a:fld id="{025D83C3-3FCF-4A13-976C-F35A60651C8F}" type="slidenum">
              <a:rPr lang="zh-CN" altLang="zh-CN">
                <a:solidFill>
                  <a:srgbClr val="000000"/>
                </a:solidFill>
              </a:rPr>
              <a:pPr fontAlgn="base">
                <a:spcBef>
                  <a:spcPct val="0"/>
                </a:spcBef>
                <a:spcAft>
                  <a:spcPct val="0"/>
                </a:spcAft>
              </a:pPr>
              <a:t>‹#›</a:t>
            </a:fld>
            <a:endParaRPr lang="zh-CN" altLang="zh-CN">
              <a:solidFill>
                <a:srgbClr val="000000"/>
              </a:solidFill>
            </a:endParaRPr>
          </a:p>
        </p:txBody>
      </p:sp>
      <p:sp>
        <p:nvSpPr>
          <p:cNvPr id="1032" name="Rectangle 8"/>
          <p:cNvSpPr>
            <a:spLocks noChangeArrowheads="1"/>
          </p:cNvSpPr>
          <p:nvPr userDrawn="1"/>
        </p:nvSpPr>
        <p:spPr bwMode="auto">
          <a:xfrm>
            <a:off x="14818" y="6351"/>
            <a:ext cx="12179300" cy="54927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33" name="Text Box 9"/>
          <p:cNvSpPr txBox="1">
            <a:spLocks noChangeArrowheads="1"/>
          </p:cNvSpPr>
          <p:nvPr userDrawn="1"/>
        </p:nvSpPr>
        <p:spPr bwMode="auto">
          <a:xfrm>
            <a:off x="3839634" y="6403976"/>
            <a:ext cx="28296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000" b="1">
                <a:solidFill>
                  <a:srgbClr val="333399"/>
                </a:solidFill>
                <a:latin typeface="Times New Roman" pitchFamily="18" charset="0"/>
                <a:ea typeface="楷体_GB2312" pitchFamily="1" charset="-122"/>
              </a:rPr>
              <a:t>大学物理 第三次修订本</a:t>
            </a:r>
          </a:p>
        </p:txBody>
      </p:sp>
      <p:sp>
        <p:nvSpPr>
          <p:cNvPr id="1034" name="Text Box 10"/>
          <p:cNvSpPr txBox="1">
            <a:spLocks noChangeArrowheads="1"/>
          </p:cNvSpPr>
          <p:nvPr userDrawn="1"/>
        </p:nvSpPr>
        <p:spPr bwMode="auto">
          <a:xfrm>
            <a:off x="601133" y="33338"/>
            <a:ext cx="25266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800" b="1">
                <a:solidFill>
                  <a:srgbClr val="333399"/>
                </a:solidFill>
                <a:latin typeface="Times New Roman" pitchFamily="18" charset="0"/>
                <a:ea typeface="楷体_GB2312" pitchFamily="1" charset="-122"/>
              </a:rPr>
              <a:t>第</a:t>
            </a:r>
            <a:r>
              <a:rPr lang="en-US" sz="2800" b="1">
                <a:solidFill>
                  <a:srgbClr val="333399"/>
                </a:solidFill>
                <a:latin typeface="Times New Roman" pitchFamily="18" charset="0"/>
                <a:ea typeface="楷体_GB2312" pitchFamily="1" charset="-122"/>
              </a:rPr>
              <a:t>10</a:t>
            </a:r>
            <a:r>
              <a:rPr lang="zh-CN" altLang="en-US" sz="2800" b="1">
                <a:solidFill>
                  <a:srgbClr val="333399"/>
                </a:solidFill>
                <a:latin typeface="Times New Roman" pitchFamily="18" charset="0"/>
                <a:ea typeface="楷体_GB2312" pitchFamily="1" charset="-122"/>
              </a:rPr>
              <a:t>章  静电场</a:t>
            </a:r>
          </a:p>
        </p:txBody>
      </p:sp>
      <p:sp>
        <p:nvSpPr>
          <p:cNvPr id="1035" name="AutoShape 11">
            <a:hlinkClick r:id="" action="ppaction://hlinkshowjump?jump=nextslide" highlightClick="1"/>
          </p:cNvPr>
          <p:cNvSpPr>
            <a:spLocks noChangeArrowheads="1"/>
          </p:cNvSpPr>
          <p:nvPr userDrawn="1"/>
        </p:nvSpPr>
        <p:spPr bwMode="auto">
          <a:xfrm>
            <a:off x="11573933" y="6546850"/>
            <a:ext cx="508000" cy="228600"/>
          </a:xfrm>
          <a:prstGeom prst="actionButtonForwardNex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36" name="AutoShape 12">
            <a:hlinkClick r:id="" action="ppaction://hlinkshowjump?jump=previousslide" highlightClick="1"/>
          </p:cNvPr>
          <p:cNvSpPr>
            <a:spLocks noChangeArrowheads="1"/>
          </p:cNvSpPr>
          <p:nvPr userDrawn="1"/>
        </p:nvSpPr>
        <p:spPr bwMode="auto">
          <a:xfrm>
            <a:off x="11049000" y="6546850"/>
            <a:ext cx="508000" cy="228600"/>
          </a:xfrm>
          <a:prstGeom prst="actionButtonBackPrevious">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Tree>
    <p:extLst>
      <p:ext uri="{BB962C8B-B14F-4D97-AF65-F5344CB8AC3E}">
        <p14:creationId xmlns:p14="http://schemas.microsoft.com/office/powerpoint/2010/main" val="240286768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spd="med">
    <p:dissolve/>
  </p:transition>
  <p:hf sldNum="0"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10585" y="6275389"/>
            <a:ext cx="12179300" cy="54927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27" name="Rectangle 3"/>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8" name="Rectangle 4"/>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smtClean="0">
                <a:latin typeface="+mn-lt"/>
              </a:defRPr>
            </a:lvl1pPr>
          </a:lstStyle>
          <a:p>
            <a:pPr fontAlgn="base">
              <a:spcBef>
                <a:spcPct val="0"/>
              </a:spcBef>
              <a:spcAft>
                <a:spcPct val="0"/>
              </a:spcAft>
              <a:defRPr/>
            </a:pPr>
            <a:endParaRPr lang="zh-CN" altLang="zh-CN">
              <a:solidFill>
                <a:srgbClr val="000000"/>
              </a:solidFill>
            </a:endParaRPr>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smtClean="0">
                <a:latin typeface="+mn-lt"/>
              </a:defRPr>
            </a:lvl1pPr>
          </a:lstStyle>
          <a:p>
            <a:pPr fontAlgn="base">
              <a:spcBef>
                <a:spcPct val="0"/>
              </a:spcBef>
              <a:spcAft>
                <a:spcPct val="0"/>
              </a:spcAft>
              <a:defRPr/>
            </a:pPr>
            <a:endParaRPr lang="zh-CN" altLang="zh-CN">
              <a:solidFill>
                <a:srgbClr val="000000"/>
              </a:solidFill>
            </a:endParaRPr>
          </a:p>
        </p:txBody>
      </p:sp>
      <p:sp>
        <p:nvSpPr>
          <p:cNvPr id="1031" name="Rectangle 7"/>
          <p:cNvSpPr>
            <a:spLocks noGrp="1" noChangeArrowheads="1"/>
          </p:cNvSpPr>
          <p:nvPr>
            <p:ph type="sldNum" sz="quarter" idx="4"/>
          </p:nvPr>
        </p:nvSpPr>
        <p:spPr bwMode="auto">
          <a:xfrm>
            <a:off x="8976784" y="6265863"/>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smtClean="0">
                <a:latin typeface="+mn-lt"/>
              </a:defRPr>
            </a:lvl1pPr>
          </a:lstStyle>
          <a:p>
            <a:pPr fontAlgn="base">
              <a:spcBef>
                <a:spcPct val="0"/>
              </a:spcBef>
              <a:spcAft>
                <a:spcPct val="0"/>
              </a:spcAft>
              <a:defRPr/>
            </a:pPr>
            <a:fld id="{41B10426-ECF9-4CD0-8551-C822B306134C}" type="slidenum">
              <a:rPr lang="zh-CN" altLang="zh-CN">
                <a:solidFill>
                  <a:srgbClr val="000000"/>
                </a:solidFill>
              </a:rPr>
              <a:pPr fontAlgn="base">
                <a:spcBef>
                  <a:spcPct val="0"/>
                </a:spcBef>
                <a:spcAft>
                  <a:spcPct val="0"/>
                </a:spcAft>
                <a:defRPr/>
              </a:pPr>
              <a:t>‹#›</a:t>
            </a:fld>
            <a:endParaRPr lang="zh-CN" altLang="zh-CN">
              <a:solidFill>
                <a:srgbClr val="000000"/>
              </a:solidFill>
            </a:endParaRPr>
          </a:p>
        </p:txBody>
      </p:sp>
      <p:sp>
        <p:nvSpPr>
          <p:cNvPr id="1032" name="Rectangle 8"/>
          <p:cNvSpPr>
            <a:spLocks noChangeArrowheads="1"/>
          </p:cNvSpPr>
          <p:nvPr userDrawn="1"/>
        </p:nvSpPr>
        <p:spPr bwMode="auto">
          <a:xfrm>
            <a:off x="14818" y="6351"/>
            <a:ext cx="12179300" cy="54927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33" name="Text Box 9"/>
          <p:cNvSpPr txBox="1">
            <a:spLocks noChangeArrowheads="1"/>
          </p:cNvSpPr>
          <p:nvPr userDrawn="1"/>
        </p:nvSpPr>
        <p:spPr bwMode="auto">
          <a:xfrm>
            <a:off x="3839634" y="6403976"/>
            <a:ext cx="28296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charset="-122"/>
              </a:defRPr>
            </a:lvl1pPr>
            <a:lvl2pPr marL="742950" indent="-285750" eaLnBrk="0" hangingPunct="0">
              <a:defRPr sz="3200" b="1">
                <a:solidFill>
                  <a:schemeClr val="tx1"/>
                </a:solidFill>
                <a:latin typeface="Times New Roman" pitchFamily="18" charset="0"/>
                <a:ea typeface="宋体" charset="-122"/>
              </a:defRPr>
            </a:lvl2pPr>
            <a:lvl3pPr marL="1143000" indent="-228600" eaLnBrk="0" hangingPunct="0">
              <a:defRPr sz="3200" b="1">
                <a:solidFill>
                  <a:schemeClr val="tx1"/>
                </a:solidFill>
                <a:latin typeface="Times New Roman" pitchFamily="18" charset="0"/>
                <a:ea typeface="宋体" charset="-122"/>
              </a:defRPr>
            </a:lvl3pPr>
            <a:lvl4pPr marL="1600200" indent="-228600" eaLnBrk="0" hangingPunct="0">
              <a:defRPr sz="3200" b="1">
                <a:solidFill>
                  <a:schemeClr val="tx1"/>
                </a:solidFill>
                <a:latin typeface="Times New Roman" pitchFamily="18" charset="0"/>
                <a:ea typeface="宋体" charset="-122"/>
              </a:defRPr>
            </a:lvl4pPr>
            <a:lvl5pPr marL="2057400" indent="-228600" eaLnBrk="0" hangingPunct="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pPr eaLnBrk="1" fontAlgn="base" hangingPunct="1">
              <a:spcBef>
                <a:spcPct val="0"/>
              </a:spcBef>
              <a:spcAft>
                <a:spcPct val="0"/>
              </a:spcAft>
            </a:pPr>
            <a:r>
              <a:rPr lang="zh-CN" altLang="en-US" sz="2000">
                <a:solidFill>
                  <a:srgbClr val="333399"/>
                </a:solidFill>
                <a:ea typeface="楷体_GB2312" pitchFamily="49" charset="-122"/>
              </a:rPr>
              <a:t>大学物理 第三次修订本</a:t>
            </a:r>
          </a:p>
        </p:txBody>
      </p:sp>
      <p:sp>
        <p:nvSpPr>
          <p:cNvPr id="1034" name="Text Box 10"/>
          <p:cNvSpPr txBox="1">
            <a:spLocks noChangeArrowheads="1"/>
          </p:cNvSpPr>
          <p:nvPr userDrawn="1"/>
        </p:nvSpPr>
        <p:spPr bwMode="auto">
          <a:xfrm>
            <a:off x="601133" y="33338"/>
            <a:ext cx="25266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charset="-122"/>
              </a:defRPr>
            </a:lvl1pPr>
            <a:lvl2pPr marL="742950" indent="-285750" eaLnBrk="0" hangingPunct="0">
              <a:defRPr sz="3200" b="1">
                <a:solidFill>
                  <a:schemeClr val="tx1"/>
                </a:solidFill>
                <a:latin typeface="Times New Roman" pitchFamily="18" charset="0"/>
                <a:ea typeface="宋体" charset="-122"/>
              </a:defRPr>
            </a:lvl2pPr>
            <a:lvl3pPr marL="1143000" indent="-228600" eaLnBrk="0" hangingPunct="0">
              <a:defRPr sz="3200" b="1">
                <a:solidFill>
                  <a:schemeClr val="tx1"/>
                </a:solidFill>
                <a:latin typeface="Times New Roman" pitchFamily="18" charset="0"/>
                <a:ea typeface="宋体" charset="-122"/>
              </a:defRPr>
            </a:lvl3pPr>
            <a:lvl4pPr marL="1600200" indent="-228600" eaLnBrk="0" hangingPunct="0">
              <a:defRPr sz="3200" b="1">
                <a:solidFill>
                  <a:schemeClr val="tx1"/>
                </a:solidFill>
                <a:latin typeface="Times New Roman" pitchFamily="18" charset="0"/>
                <a:ea typeface="宋体" charset="-122"/>
              </a:defRPr>
            </a:lvl4pPr>
            <a:lvl5pPr marL="2057400" indent="-228600" eaLnBrk="0" hangingPunct="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pPr eaLnBrk="1" fontAlgn="base" hangingPunct="1">
              <a:spcBef>
                <a:spcPct val="0"/>
              </a:spcBef>
              <a:spcAft>
                <a:spcPct val="0"/>
              </a:spcAft>
            </a:pPr>
            <a:r>
              <a:rPr lang="zh-CN" altLang="en-US" sz="2800">
                <a:solidFill>
                  <a:srgbClr val="333399"/>
                </a:solidFill>
                <a:ea typeface="楷体_GB2312" pitchFamily="49" charset="-122"/>
              </a:rPr>
              <a:t>第</a:t>
            </a:r>
            <a:r>
              <a:rPr lang="en-US" altLang="zh-CN" sz="2800">
                <a:solidFill>
                  <a:srgbClr val="333399"/>
                </a:solidFill>
                <a:ea typeface="楷体_GB2312" pitchFamily="49" charset="-122"/>
              </a:rPr>
              <a:t>10</a:t>
            </a:r>
            <a:r>
              <a:rPr lang="zh-CN" altLang="en-US" sz="2800">
                <a:solidFill>
                  <a:srgbClr val="333399"/>
                </a:solidFill>
                <a:ea typeface="楷体_GB2312" pitchFamily="49" charset="-122"/>
              </a:rPr>
              <a:t>章  静电场</a:t>
            </a:r>
          </a:p>
        </p:txBody>
      </p:sp>
      <p:sp>
        <p:nvSpPr>
          <p:cNvPr id="1035" name="AutoShape 11">
            <a:hlinkClick r:id="" action="ppaction://hlinkshowjump?jump=nextslide" highlightClick="1"/>
          </p:cNvPr>
          <p:cNvSpPr>
            <a:spLocks noChangeArrowheads="1"/>
          </p:cNvSpPr>
          <p:nvPr userDrawn="1"/>
        </p:nvSpPr>
        <p:spPr bwMode="auto">
          <a:xfrm>
            <a:off x="11573933" y="6546850"/>
            <a:ext cx="508000" cy="228600"/>
          </a:xfrm>
          <a:prstGeom prst="actionButtonForwardNex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36" name="AutoShape 12">
            <a:hlinkClick r:id="" action="ppaction://hlinkshowjump?jump=previousslide" highlightClick="1"/>
          </p:cNvPr>
          <p:cNvSpPr>
            <a:spLocks noChangeArrowheads="1"/>
          </p:cNvSpPr>
          <p:nvPr userDrawn="1"/>
        </p:nvSpPr>
        <p:spPr bwMode="auto">
          <a:xfrm>
            <a:off x="11049000" y="6546850"/>
            <a:ext cx="508000" cy="228600"/>
          </a:xfrm>
          <a:prstGeom prst="actionButtonBackPrevious">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Tree>
    <p:extLst>
      <p:ext uri="{BB962C8B-B14F-4D97-AF65-F5344CB8AC3E}">
        <p14:creationId xmlns:p14="http://schemas.microsoft.com/office/powerpoint/2010/main" val="196651510"/>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spd="med">
    <p:dissolve/>
  </p:transition>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10585" y="6275389"/>
            <a:ext cx="12179300" cy="54927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27" name="Rectangle 3"/>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8" name="Rectangle 4"/>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defRPr>
            </a:lvl1pPr>
          </a:lstStyle>
          <a:p>
            <a:pPr fontAlgn="base">
              <a:spcBef>
                <a:spcPct val="0"/>
              </a:spcBef>
              <a:spcAft>
                <a:spcPct val="0"/>
              </a:spcAft>
            </a:pPr>
            <a:endParaRPr lang="zh-CN" altLang="zh-CN">
              <a:solidFill>
                <a:srgbClr val="000000"/>
              </a:solidFill>
            </a:endParaRPr>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defRPr>
            </a:lvl1pPr>
          </a:lstStyle>
          <a:p>
            <a:pPr fontAlgn="base">
              <a:spcBef>
                <a:spcPct val="0"/>
              </a:spcBef>
              <a:spcAft>
                <a:spcPct val="0"/>
              </a:spcAft>
            </a:pPr>
            <a:endParaRPr lang="zh-CN" altLang="zh-CN">
              <a:solidFill>
                <a:srgbClr val="000000"/>
              </a:solidFill>
            </a:endParaRPr>
          </a:p>
        </p:txBody>
      </p:sp>
      <p:sp>
        <p:nvSpPr>
          <p:cNvPr id="1031" name="Rectangle 7"/>
          <p:cNvSpPr>
            <a:spLocks noGrp="1" noChangeArrowheads="1"/>
          </p:cNvSpPr>
          <p:nvPr>
            <p:ph type="sldNum" sz="quarter" idx="4"/>
          </p:nvPr>
        </p:nvSpPr>
        <p:spPr bwMode="auto">
          <a:xfrm>
            <a:off x="8976784" y="6265863"/>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fontAlgn="base">
              <a:spcBef>
                <a:spcPct val="0"/>
              </a:spcBef>
              <a:spcAft>
                <a:spcPct val="0"/>
              </a:spcAft>
            </a:pPr>
            <a:fld id="{A5BE78D5-1D4D-4E44-9F97-066F940ADD5A}" type="slidenum">
              <a:rPr lang="zh-CN" altLang="zh-CN">
                <a:solidFill>
                  <a:srgbClr val="000000"/>
                </a:solidFill>
              </a:rPr>
              <a:pPr fontAlgn="base">
                <a:spcBef>
                  <a:spcPct val="0"/>
                </a:spcBef>
                <a:spcAft>
                  <a:spcPct val="0"/>
                </a:spcAft>
              </a:pPr>
              <a:t>‹#›</a:t>
            </a:fld>
            <a:endParaRPr lang="zh-CN" altLang="zh-CN">
              <a:solidFill>
                <a:srgbClr val="000000"/>
              </a:solidFill>
            </a:endParaRPr>
          </a:p>
        </p:txBody>
      </p:sp>
      <p:sp>
        <p:nvSpPr>
          <p:cNvPr id="1032" name="Rectangle 8"/>
          <p:cNvSpPr>
            <a:spLocks noChangeArrowheads="1"/>
          </p:cNvSpPr>
          <p:nvPr userDrawn="1"/>
        </p:nvSpPr>
        <p:spPr bwMode="auto">
          <a:xfrm>
            <a:off x="14818" y="6351"/>
            <a:ext cx="12179300" cy="54927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33" name="Text Box 9"/>
          <p:cNvSpPr txBox="1">
            <a:spLocks noChangeArrowheads="1"/>
          </p:cNvSpPr>
          <p:nvPr userDrawn="1"/>
        </p:nvSpPr>
        <p:spPr bwMode="auto">
          <a:xfrm>
            <a:off x="3839634" y="6403976"/>
            <a:ext cx="28296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000" b="1">
                <a:solidFill>
                  <a:srgbClr val="333399"/>
                </a:solidFill>
                <a:latin typeface="Times New Roman" pitchFamily="18" charset="0"/>
                <a:ea typeface="楷体_GB2312" pitchFamily="49" charset="-122"/>
              </a:rPr>
              <a:t>大学物理 第三次修订本</a:t>
            </a:r>
          </a:p>
        </p:txBody>
      </p:sp>
      <p:sp>
        <p:nvSpPr>
          <p:cNvPr id="1034" name="Text Box 10"/>
          <p:cNvSpPr txBox="1">
            <a:spLocks noChangeArrowheads="1"/>
          </p:cNvSpPr>
          <p:nvPr userDrawn="1"/>
        </p:nvSpPr>
        <p:spPr bwMode="auto">
          <a:xfrm>
            <a:off x="601133" y="33338"/>
            <a:ext cx="25266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800" b="1">
                <a:solidFill>
                  <a:srgbClr val="333399"/>
                </a:solidFill>
                <a:latin typeface="Times New Roman" pitchFamily="18" charset="0"/>
                <a:ea typeface="楷体_GB2312" pitchFamily="49" charset="-122"/>
              </a:rPr>
              <a:t>第</a:t>
            </a:r>
            <a:r>
              <a:rPr lang="en-US" sz="2800" b="1">
                <a:solidFill>
                  <a:srgbClr val="333399"/>
                </a:solidFill>
                <a:latin typeface="Times New Roman" pitchFamily="18" charset="0"/>
                <a:ea typeface="楷体_GB2312" pitchFamily="49" charset="-122"/>
              </a:rPr>
              <a:t>10</a:t>
            </a:r>
            <a:r>
              <a:rPr lang="zh-CN" altLang="en-US" sz="2800" b="1">
                <a:solidFill>
                  <a:srgbClr val="333399"/>
                </a:solidFill>
                <a:latin typeface="Times New Roman" pitchFamily="18" charset="0"/>
                <a:ea typeface="楷体_GB2312" pitchFamily="49" charset="-122"/>
              </a:rPr>
              <a:t>章  静电场</a:t>
            </a:r>
          </a:p>
        </p:txBody>
      </p:sp>
      <p:sp>
        <p:nvSpPr>
          <p:cNvPr id="1035" name="AutoShape 11">
            <a:hlinkClick r:id="" action="ppaction://hlinkshowjump?jump=nextslide" highlightClick="1"/>
          </p:cNvPr>
          <p:cNvSpPr>
            <a:spLocks noChangeArrowheads="1"/>
          </p:cNvSpPr>
          <p:nvPr userDrawn="1"/>
        </p:nvSpPr>
        <p:spPr bwMode="auto">
          <a:xfrm>
            <a:off x="11573933" y="6546850"/>
            <a:ext cx="508000" cy="228600"/>
          </a:xfrm>
          <a:prstGeom prst="actionButtonForwardNex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36" name="AutoShape 12">
            <a:hlinkClick r:id="" action="ppaction://hlinkshowjump?jump=previousslide" highlightClick="1"/>
          </p:cNvPr>
          <p:cNvSpPr>
            <a:spLocks noChangeArrowheads="1"/>
          </p:cNvSpPr>
          <p:nvPr userDrawn="1"/>
        </p:nvSpPr>
        <p:spPr bwMode="auto">
          <a:xfrm>
            <a:off x="11049000" y="6546850"/>
            <a:ext cx="508000" cy="228600"/>
          </a:xfrm>
          <a:prstGeom prst="actionButtonBackPrevious">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Tree>
    <p:extLst>
      <p:ext uri="{BB962C8B-B14F-4D97-AF65-F5344CB8AC3E}">
        <p14:creationId xmlns:p14="http://schemas.microsoft.com/office/powerpoint/2010/main" val="385385352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ransition spd="med">
    <p:dissolve/>
  </p:transition>
  <p:hf sldNum="0"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FA60E9-2289-4589-A009-9BCA71631BC0}" type="datetimeFigureOut">
              <a:rPr lang="zh-CN" altLang="en-US" smtClean="0">
                <a:solidFill>
                  <a:prstClr val="black">
                    <a:tint val="75000"/>
                  </a:prstClr>
                </a:solidFill>
              </a:rPr>
              <a:pPr/>
              <a:t>2019/11/12</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17230F-DC06-4A86-9DC0-FC9B3B52C3A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27613046"/>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10585" y="6275389"/>
            <a:ext cx="12179300" cy="54927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27" name="Rectangle 3"/>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8" name="Rectangle 4"/>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defRPr>
            </a:lvl1pPr>
          </a:lstStyle>
          <a:p>
            <a:pPr fontAlgn="base">
              <a:spcBef>
                <a:spcPct val="0"/>
              </a:spcBef>
              <a:spcAft>
                <a:spcPct val="0"/>
              </a:spcAft>
              <a:defRPr/>
            </a:pPr>
            <a:endParaRPr lang="zh-CN" altLang="zh-CN">
              <a:solidFill>
                <a:srgbClr val="000000"/>
              </a:solidFill>
            </a:endParaRPr>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defRPr>
            </a:lvl1pPr>
          </a:lstStyle>
          <a:p>
            <a:pPr fontAlgn="base">
              <a:spcBef>
                <a:spcPct val="0"/>
              </a:spcBef>
              <a:spcAft>
                <a:spcPct val="0"/>
              </a:spcAft>
              <a:defRPr/>
            </a:pPr>
            <a:endParaRPr lang="zh-CN" altLang="zh-CN">
              <a:solidFill>
                <a:srgbClr val="000000"/>
              </a:solidFill>
            </a:endParaRPr>
          </a:p>
        </p:txBody>
      </p:sp>
      <p:sp>
        <p:nvSpPr>
          <p:cNvPr id="1031" name="Rectangle 7"/>
          <p:cNvSpPr>
            <a:spLocks noGrp="1" noChangeArrowheads="1"/>
          </p:cNvSpPr>
          <p:nvPr>
            <p:ph type="sldNum" sz="quarter" idx="4"/>
          </p:nvPr>
        </p:nvSpPr>
        <p:spPr bwMode="auto">
          <a:xfrm>
            <a:off x="8976784" y="6265863"/>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fontAlgn="base">
              <a:spcBef>
                <a:spcPct val="0"/>
              </a:spcBef>
              <a:spcAft>
                <a:spcPct val="0"/>
              </a:spcAft>
              <a:defRPr/>
            </a:pPr>
            <a:fld id="{2805A172-B969-4AF7-AC14-7600A765BD56}" type="slidenum">
              <a:rPr lang="zh-CN" altLang="zh-CN">
                <a:solidFill>
                  <a:srgbClr val="000000"/>
                </a:solidFill>
              </a:rPr>
              <a:pPr fontAlgn="base">
                <a:spcBef>
                  <a:spcPct val="0"/>
                </a:spcBef>
                <a:spcAft>
                  <a:spcPct val="0"/>
                </a:spcAft>
                <a:defRPr/>
              </a:pPr>
              <a:t>‹#›</a:t>
            </a:fld>
            <a:endParaRPr lang="zh-CN" altLang="zh-CN">
              <a:solidFill>
                <a:srgbClr val="000000"/>
              </a:solidFill>
            </a:endParaRPr>
          </a:p>
        </p:txBody>
      </p:sp>
      <p:sp>
        <p:nvSpPr>
          <p:cNvPr id="1032" name="Rectangle 8"/>
          <p:cNvSpPr>
            <a:spLocks noChangeArrowheads="1"/>
          </p:cNvSpPr>
          <p:nvPr userDrawn="1"/>
        </p:nvSpPr>
        <p:spPr bwMode="auto">
          <a:xfrm>
            <a:off x="14818" y="6351"/>
            <a:ext cx="12179300" cy="54927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33" name="Text Box 9"/>
          <p:cNvSpPr txBox="1">
            <a:spLocks noChangeArrowheads="1"/>
          </p:cNvSpPr>
          <p:nvPr userDrawn="1"/>
        </p:nvSpPr>
        <p:spPr bwMode="auto">
          <a:xfrm>
            <a:off x="3839634" y="6403976"/>
            <a:ext cx="28296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000" smtClean="0">
                <a:solidFill>
                  <a:srgbClr val="333399"/>
                </a:solidFill>
                <a:ea typeface="楷体_GB2312" pitchFamily="49" charset="-122"/>
              </a:rPr>
              <a:t>大学物理 第三次修订本</a:t>
            </a:r>
          </a:p>
        </p:txBody>
      </p:sp>
      <p:sp>
        <p:nvSpPr>
          <p:cNvPr id="1034" name="Text Box 10"/>
          <p:cNvSpPr txBox="1">
            <a:spLocks noChangeArrowheads="1"/>
          </p:cNvSpPr>
          <p:nvPr userDrawn="1"/>
        </p:nvSpPr>
        <p:spPr bwMode="auto">
          <a:xfrm>
            <a:off x="601134" y="33338"/>
            <a:ext cx="39495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800" smtClean="0">
                <a:solidFill>
                  <a:srgbClr val="333399"/>
                </a:solidFill>
                <a:ea typeface="楷体_GB2312" pitchFamily="49" charset="-122"/>
              </a:rPr>
              <a:t>第</a:t>
            </a:r>
            <a:r>
              <a:rPr lang="en-US" altLang="zh-CN" sz="2800" smtClean="0">
                <a:solidFill>
                  <a:srgbClr val="333399"/>
                </a:solidFill>
                <a:ea typeface="楷体_GB2312" pitchFamily="49" charset="-122"/>
              </a:rPr>
              <a:t>11</a:t>
            </a:r>
            <a:r>
              <a:rPr lang="zh-CN" altLang="en-US" sz="2800" smtClean="0">
                <a:solidFill>
                  <a:srgbClr val="333399"/>
                </a:solidFill>
                <a:ea typeface="楷体_GB2312" pitchFamily="49" charset="-122"/>
              </a:rPr>
              <a:t>章  恒定电流的磁场</a:t>
            </a:r>
          </a:p>
        </p:txBody>
      </p:sp>
      <p:sp>
        <p:nvSpPr>
          <p:cNvPr id="1035" name="AutoShape 11">
            <a:hlinkClick r:id="" action="ppaction://hlinkshowjump?jump=nextslide" highlightClick="1"/>
          </p:cNvPr>
          <p:cNvSpPr>
            <a:spLocks noChangeArrowheads="1"/>
          </p:cNvSpPr>
          <p:nvPr userDrawn="1"/>
        </p:nvSpPr>
        <p:spPr bwMode="auto">
          <a:xfrm>
            <a:off x="11573933" y="6546850"/>
            <a:ext cx="508000" cy="228600"/>
          </a:xfrm>
          <a:prstGeom prst="actionButtonForwardNex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036" name="AutoShape 12">
            <a:hlinkClick r:id="" action="ppaction://hlinkshowjump?jump=previousslide" highlightClick="1"/>
          </p:cNvPr>
          <p:cNvSpPr>
            <a:spLocks noChangeArrowheads="1"/>
          </p:cNvSpPr>
          <p:nvPr userDrawn="1"/>
        </p:nvSpPr>
        <p:spPr bwMode="auto">
          <a:xfrm>
            <a:off x="11049000" y="6546850"/>
            <a:ext cx="508000" cy="228600"/>
          </a:xfrm>
          <a:prstGeom prst="actionButtonBackPrevious">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Tree>
    <p:extLst>
      <p:ext uri="{BB962C8B-B14F-4D97-AF65-F5344CB8AC3E}">
        <p14:creationId xmlns:p14="http://schemas.microsoft.com/office/powerpoint/2010/main" val="571293909"/>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ransition spd="med">
    <p:dissolve/>
  </p:transition>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5000" r="-5000"/>
          </a:stretch>
        </a:blipFill>
        <a:effectLst/>
      </p:bgPr>
    </p:bg>
    <p:spTree>
      <p:nvGrpSpPr>
        <p:cNvPr id="1" name=""/>
        <p:cNvGrpSpPr/>
        <p:nvPr/>
      </p:nvGrpSpPr>
      <p:grpSpPr>
        <a:xfrm>
          <a:off x="0" y="0"/>
          <a:ext cx="0" cy="0"/>
          <a:chOff x="0" y="0"/>
          <a:chExt cx="0" cy="0"/>
        </a:xfrm>
      </p:grpSpPr>
      <p:sp>
        <p:nvSpPr>
          <p:cNvPr id="1026" name="AutoShape 7"/>
          <p:cNvSpPr>
            <a:spLocks noChangeArrowheads="1"/>
          </p:cNvSpPr>
          <p:nvPr/>
        </p:nvSpPr>
        <p:spPr bwMode="auto">
          <a:xfrm>
            <a:off x="-33866" y="0"/>
            <a:ext cx="12272433" cy="6858000"/>
          </a:xfrm>
          <a:prstGeom prst="bevel">
            <a:avLst>
              <a:gd name="adj" fmla="val 1273"/>
            </a:avLst>
          </a:prstGeom>
          <a:solidFill>
            <a:srgbClr val="006699"/>
          </a:solidFill>
          <a:ln w="9525">
            <a:solidFill>
              <a:srgbClr val="006699"/>
            </a:solidFill>
            <a:miter lim="800000"/>
            <a:headEnd/>
            <a:tailEnd/>
          </a:ln>
        </p:spPr>
        <p:txBody>
          <a:bodyPr wrap="none" anchor="ctr"/>
          <a:lstStyle/>
          <a:p>
            <a:pPr algn="ctr" fontAlgn="base">
              <a:spcBef>
                <a:spcPct val="0"/>
              </a:spcBef>
              <a:spcAft>
                <a:spcPct val="0"/>
              </a:spcAft>
            </a:pPr>
            <a:endParaRPr kumimoji="1" lang="zh-CN" altLang="en-US" sz="2400" b="1" smtClean="0">
              <a:solidFill>
                <a:srgbClr val="000000"/>
              </a:solidFill>
            </a:endParaRPr>
          </a:p>
        </p:txBody>
      </p:sp>
      <p:sp>
        <p:nvSpPr>
          <p:cNvPr id="1027" name="Rectangle 8"/>
          <p:cNvSpPr>
            <a:spLocks noChangeArrowheads="1"/>
          </p:cNvSpPr>
          <p:nvPr/>
        </p:nvSpPr>
        <p:spPr bwMode="auto">
          <a:xfrm>
            <a:off x="334434" y="265113"/>
            <a:ext cx="11501967" cy="6330950"/>
          </a:xfrm>
          <a:prstGeom prst="rect">
            <a:avLst/>
          </a:prstGeom>
          <a:noFill/>
          <a:ln w="1270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base">
              <a:spcBef>
                <a:spcPct val="0"/>
              </a:spcBef>
              <a:spcAft>
                <a:spcPct val="0"/>
              </a:spcAft>
            </a:pPr>
            <a:endParaRPr kumimoji="1" lang="zh-CN" altLang="en-US" sz="2400" b="1" smtClean="0">
              <a:solidFill>
                <a:srgbClr val="000000"/>
              </a:solidFill>
            </a:endParaRPr>
          </a:p>
        </p:txBody>
      </p:sp>
    </p:spTree>
    <p:extLst>
      <p:ext uri="{BB962C8B-B14F-4D97-AF65-F5344CB8AC3E}">
        <p14:creationId xmlns:p14="http://schemas.microsoft.com/office/powerpoint/2010/main" val="2422371664"/>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1.xml"/><Relationship Id="rId1" Type="http://schemas.openxmlformats.org/officeDocument/2006/relationships/vmlDrawing" Target="../drawings/vmlDrawing9.vml"/><Relationship Id="rId5" Type="http://schemas.openxmlformats.org/officeDocument/2006/relationships/image" Target="../media/image42.wmf"/><Relationship Id="rId4" Type="http://schemas.openxmlformats.org/officeDocument/2006/relationships/notesSlide" Target="../notesSlides/notesSlide1.xml"/></Relationships>
</file>

<file path=ppt/slides/_rels/slide100.xml.rels><?xml version="1.0" encoding="UTF-8" standalone="yes"?>
<Relationships xmlns="http://schemas.openxmlformats.org/package/2006/relationships"><Relationship Id="rId8" Type="http://schemas.openxmlformats.org/officeDocument/2006/relationships/image" Target="../media/image558.wmf"/><Relationship Id="rId13" Type="http://schemas.openxmlformats.org/officeDocument/2006/relationships/oleObject" Target="../embeddings/oleObject635.bin"/><Relationship Id="rId3" Type="http://schemas.openxmlformats.org/officeDocument/2006/relationships/image" Target="../media/image557.jpeg"/><Relationship Id="rId7" Type="http://schemas.openxmlformats.org/officeDocument/2006/relationships/oleObject" Target="../embeddings/oleObject631.bin"/><Relationship Id="rId12" Type="http://schemas.openxmlformats.org/officeDocument/2006/relationships/oleObject" Target="../embeddings/oleObject634.bin"/><Relationship Id="rId2" Type="http://schemas.openxmlformats.org/officeDocument/2006/relationships/slideLayout" Target="../slideLayouts/slideLayout106.xml"/><Relationship Id="rId1" Type="http://schemas.openxmlformats.org/officeDocument/2006/relationships/vmlDrawing" Target="../drawings/vmlDrawing83.vml"/><Relationship Id="rId6" Type="http://schemas.openxmlformats.org/officeDocument/2006/relationships/image" Target="../media/image561.jpeg"/><Relationship Id="rId11" Type="http://schemas.openxmlformats.org/officeDocument/2006/relationships/oleObject" Target="../embeddings/oleObject633.bin"/><Relationship Id="rId5" Type="http://schemas.openxmlformats.org/officeDocument/2006/relationships/image" Target="../media/image506.wmf"/><Relationship Id="rId10" Type="http://schemas.openxmlformats.org/officeDocument/2006/relationships/image" Target="../media/image559.wmf"/><Relationship Id="rId4" Type="http://schemas.openxmlformats.org/officeDocument/2006/relationships/oleObject" Target="../embeddings/oleObject630.bin"/><Relationship Id="rId9" Type="http://schemas.openxmlformats.org/officeDocument/2006/relationships/oleObject" Target="../embeddings/oleObject632.bin"/><Relationship Id="rId14" Type="http://schemas.openxmlformats.org/officeDocument/2006/relationships/image" Target="../media/image560.wmf"/></Relationships>
</file>

<file path=ppt/slides/_rels/slide101.xml.rels><?xml version="1.0" encoding="UTF-8" standalone="yes"?>
<Relationships xmlns="http://schemas.openxmlformats.org/package/2006/relationships"><Relationship Id="rId8" Type="http://schemas.openxmlformats.org/officeDocument/2006/relationships/image" Target="../media/image564.wmf"/><Relationship Id="rId3" Type="http://schemas.openxmlformats.org/officeDocument/2006/relationships/oleObject" Target="../embeddings/oleObject636.bin"/><Relationship Id="rId7" Type="http://schemas.openxmlformats.org/officeDocument/2006/relationships/oleObject" Target="../embeddings/oleObject638.bin"/><Relationship Id="rId12" Type="http://schemas.openxmlformats.org/officeDocument/2006/relationships/image" Target="../media/image566.wmf"/><Relationship Id="rId2" Type="http://schemas.openxmlformats.org/officeDocument/2006/relationships/slideLayout" Target="../slideLayouts/slideLayout106.xml"/><Relationship Id="rId1" Type="http://schemas.openxmlformats.org/officeDocument/2006/relationships/vmlDrawing" Target="../drawings/vmlDrawing84.vml"/><Relationship Id="rId6" Type="http://schemas.openxmlformats.org/officeDocument/2006/relationships/image" Target="../media/image563.wmf"/><Relationship Id="rId11" Type="http://schemas.openxmlformats.org/officeDocument/2006/relationships/oleObject" Target="../embeddings/oleObject640.bin"/><Relationship Id="rId5" Type="http://schemas.openxmlformats.org/officeDocument/2006/relationships/oleObject" Target="../embeddings/oleObject637.bin"/><Relationship Id="rId10" Type="http://schemas.openxmlformats.org/officeDocument/2006/relationships/image" Target="../media/image565.wmf"/><Relationship Id="rId4" Type="http://schemas.openxmlformats.org/officeDocument/2006/relationships/image" Target="../media/image562.wmf"/><Relationship Id="rId9" Type="http://schemas.openxmlformats.org/officeDocument/2006/relationships/oleObject" Target="../embeddings/oleObject639.bin"/></Relationships>
</file>

<file path=ppt/slides/_rels/slide102.xml.rels><?xml version="1.0" encoding="UTF-8" standalone="yes"?>
<Relationships xmlns="http://schemas.openxmlformats.org/package/2006/relationships"><Relationship Id="rId2" Type="http://schemas.openxmlformats.org/officeDocument/2006/relationships/image" Target="../media/image567.emf"/><Relationship Id="rId1" Type="http://schemas.openxmlformats.org/officeDocument/2006/relationships/slideLayout" Target="../slideLayouts/slideLayout73.xml"/></Relationships>
</file>

<file path=ppt/slides/_rels/slide103.xml.rels><?xml version="1.0" encoding="UTF-8" standalone="yes"?>
<Relationships xmlns="http://schemas.openxmlformats.org/package/2006/relationships"><Relationship Id="rId8" Type="http://schemas.openxmlformats.org/officeDocument/2006/relationships/image" Target="../media/image570.wmf"/><Relationship Id="rId3" Type="http://schemas.openxmlformats.org/officeDocument/2006/relationships/oleObject" Target="../embeddings/oleObject641.bin"/><Relationship Id="rId7" Type="http://schemas.openxmlformats.org/officeDocument/2006/relationships/oleObject" Target="../embeddings/oleObject643.bin"/><Relationship Id="rId2" Type="http://schemas.openxmlformats.org/officeDocument/2006/relationships/slideLayout" Target="../slideLayouts/slideLayout73.xml"/><Relationship Id="rId1" Type="http://schemas.openxmlformats.org/officeDocument/2006/relationships/vmlDrawing" Target="../drawings/vmlDrawing85.vml"/><Relationship Id="rId6" Type="http://schemas.openxmlformats.org/officeDocument/2006/relationships/image" Target="../media/image569.wmf"/><Relationship Id="rId5" Type="http://schemas.openxmlformats.org/officeDocument/2006/relationships/oleObject" Target="../embeddings/oleObject642.bin"/><Relationship Id="rId10" Type="http://schemas.openxmlformats.org/officeDocument/2006/relationships/image" Target="../media/image571.wmf"/><Relationship Id="rId4" Type="http://schemas.openxmlformats.org/officeDocument/2006/relationships/image" Target="../media/image568.wmf"/><Relationship Id="rId9" Type="http://schemas.openxmlformats.org/officeDocument/2006/relationships/oleObject" Target="../embeddings/oleObject644.bin"/></Relationships>
</file>

<file path=ppt/slides/_rels/slide104.xml.rels><?xml version="1.0" encoding="UTF-8" standalone="yes"?>
<Relationships xmlns="http://schemas.openxmlformats.org/package/2006/relationships"><Relationship Id="rId13" Type="http://schemas.openxmlformats.org/officeDocument/2006/relationships/oleObject" Target="../embeddings/oleObject650.bin"/><Relationship Id="rId18" Type="http://schemas.openxmlformats.org/officeDocument/2006/relationships/image" Target="../media/image579.wmf"/><Relationship Id="rId26" Type="http://schemas.openxmlformats.org/officeDocument/2006/relationships/image" Target="../media/image582.wmf"/><Relationship Id="rId3" Type="http://schemas.openxmlformats.org/officeDocument/2006/relationships/oleObject" Target="../embeddings/oleObject645.bin"/><Relationship Id="rId21" Type="http://schemas.openxmlformats.org/officeDocument/2006/relationships/oleObject" Target="../embeddings/oleObject654.bin"/><Relationship Id="rId34" Type="http://schemas.openxmlformats.org/officeDocument/2006/relationships/image" Target="../media/image586.wmf"/><Relationship Id="rId7" Type="http://schemas.openxmlformats.org/officeDocument/2006/relationships/oleObject" Target="../embeddings/oleObject647.bin"/><Relationship Id="rId12" Type="http://schemas.openxmlformats.org/officeDocument/2006/relationships/image" Target="../media/image576.wmf"/><Relationship Id="rId17" Type="http://schemas.openxmlformats.org/officeDocument/2006/relationships/oleObject" Target="../embeddings/oleObject652.bin"/><Relationship Id="rId25" Type="http://schemas.openxmlformats.org/officeDocument/2006/relationships/oleObject" Target="../embeddings/oleObject657.bin"/><Relationship Id="rId33" Type="http://schemas.openxmlformats.org/officeDocument/2006/relationships/oleObject" Target="../embeddings/oleObject661.bin"/><Relationship Id="rId2" Type="http://schemas.openxmlformats.org/officeDocument/2006/relationships/slideLayout" Target="../slideLayouts/slideLayout117.xml"/><Relationship Id="rId16" Type="http://schemas.openxmlformats.org/officeDocument/2006/relationships/image" Target="../media/image578.wmf"/><Relationship Id="rId20" Type="http://schemas.openxmlformats.org/officeDocument/2006/relationships/image" Target="../media/image580.wmf"/><Relationship Id="rId29" Type="http://schemas.openxmlformats.org/officeDocument/2006/relationships/oleObject" Target="../embeddings/oleObject659.bin"/><Relationship Id="rId1" Type="http://schemas.openxmlformats.org/officeDocument/2006/relationships/vmlDrawing" Target="../drawings/vmlDrawing86.vml"/><Relationship Id="rId6" Type="http://schemas.openxmlformats.org/officeDocument/2006/relationships/image" Target="../media/image573.wmf"/><Relationship Id="rId11" Type="http://schemas.openxmlformats.org/officeDocument/2006/relationships/oleObject" Target="../embeddings/oleObject649.bin"/><Relationship Id="rId24" Type="http://schemas.openxmlformats.org/officeDocument/2006/relationships/oleObject" Target="../embeddings/oleObject656.bin"/><Relationship Id="rId32" Type="http://schemas.openxmlformats.org/officeDocument/2006/relationships/image" Target="../media/image585.wmf"/><Relationship Id="rId5" Type="http://schemas.openxmlformats.org/officeDocument/2006/relationships/oleObject" Target="../embeddings/oleObject646.bin"/><Relationship Id="rId15" Type="http://schemas.openxmlformats.org/officeDocument/2006/relationships/oleObject" Target="../embeddings/oleObject651.bin"/><Relationship Id="rId23" Type="http://schemas.openxmlformats.org/officeDocument/2006/relationships/oleObject" Target="../embeddings/oleObject655.bin"/><Relationship Id="rId28" Type="http://schemas.openxmlformats.org/officeDocument/2006/relationships/image" Target="../media/image583.wmf"/><Relationship Id="rId36" Type="http://schemas.openxmlformats.org/officeDocument/2006/relationships/image" Target="../media/image587.wmf"/><Relationship Id="rId10" Type="http://schemas.openxmlformats.org/officeDocument/2006/relationships/image" Target="../media/image575.wmf"/><Relationship Id="rId19" Type="http://schemas.openxmlformats.org/officeDocument/2006/relationships/oleObject" Target="../embeddings/oleObject653.bin"/><Relationship Id="rId31" Type="http://schemas.openxmlformats.org/officeDocument/2006/relationships/oleObject" Target="../embeddings/oleObject660.bin"/><Relationship Id="rId4" Type="http://schemas.openxmlformats.org/officeDocument/2006/relationships/image" Target="../media/image572.wmf"/><Relationship Id="rId9" Type="http://schemas.openxmlformats.org/officeDocument/2006/relationships/oleObject" Target="../embeddings/oleObject648.bin"/><Relationship Id="rId14" Type="http://schemas.openxmlformats.org/officeDocument/2006/relationships/image" Target="../media/image577.wmf"/><Relationship Id="rId22" Type="http://schemas.openxmlformats.org/officeDocument/2006/relationships/image" Target="../media/image581.wmf"/><Relationship Id="rId27" Type="http://schemas.openxmlformats.org/officeDocument/2006/relationships/oleObject" Target="../embeddings/oleObject658.bin"/><Relationship Id="rId30" Type="http://schemas.openxmlformats.org/officeDocument/2006/relationships/image" Target="../media/image584.wmf"/><Relationship Id="rId35" Type="http://schemas.openxmlformats.org/officeDocument/2006/relationships/oleObject" Target="../embeddings/oleObject662.bin"/><Relationship Id="rId8" Type="http://schemas.openxmlformats.org/officeDocument/2006/relationships/image" Target="../media/image574.wmf"/></Relationships>
</file>

<file path=ppt/slides/_rels/slide105.xml.rels><?xml version="1.0" encoding="UTF-8" standalone="yes"?>
<Relationships xmlns="http://schemas.openxmlformats.org/package/2006/relationships"><Relationship Id="rId13" Type="http://schemas.openxmlformats.org/officeDocument/2006/relationships/oleObject" Target="../embeddings/oleObject668.bin"/><Relationship Id="rId18" Type="http://schemas.openxmlformats.org/officeDocument/2006/relationships/image" Target="../media/image574.wmf"/><Relationship Id="rId26" Type="http://schemas.openxmlformats.org/officeDocument/2006/relationships/image" Target="../media/image579.wmf"/><Relationship Id="rId39" Type="http://schemas.openxmlformats.org/officeDocument/2006/relationships/image" Target="../media/image585.wmf"/><Relationship Id="rId21" Type="http://schemas.openxmlformats.org/officeDocument/2006/relationships/oleObject" Target="../embeddings/oleObject672.bin"/><Relationship Id="rId34" Type="http://schemas.openxmlformats.org/officeDocument/2006/relationships/oleObject" Target="../embeddings/oleObject679.bin"/><Relationship Id="rId7" Type="http://schemas.openxmlformats.org/officeDocument/2006/relationships/oleObject" Target="../embeddings/oleObject665.bin"/><Relationship Id="rId12" Type="http://schemas.openxmlformats.org/officeDocument/2006/relationships/image" Target="../media/image592.wmf"/><Relationship Id="rId17" Type="http://schemas.openxmlformats.org/officeDocument/2006/relationships/oleObject" Target="../embeddings/oleObject670.bin"/><Relationship Id="rId25" Type="http://schemas.openxmlformats.org/officeDocument/2006/relationships/oleObject" Target="../embeddings/oleObject674.bin"/><Relationship Id="rId33" Type="http://schemas.openxmlformats.org/officeDocument/2006/relationships/image" Target="../media/image593.wmf"/><Relationship Id="rId38" Type="http://schemas.openxmlformats.org/officeDocument/2006/relationships/oleObject" Target="../embeddings/oleObject681.bin"/><Relationship Id="rId2" Type="http://schemas.openxmlformats.org/officeDocument/2006/relationships/slideLayout" Target="../slideLayouts/slideLayout117.xml"/><Relationship Id="rId16" Type="http://schemas.openxmlformats.org/officeDocument/2006/relationships/image" Target="../media/image573.wmf"/><Relationship Id="rId20" Type="http://schemas.openxmlformats.org/officeDocument/2006/relationships/image" Target="../media/image575.wmf"/><Relationship Id="rId29" Type="http://schemas.openxmlformats.org/officeDocument/2006/relationships/oleObject" Target="../embeddings/oleObject676.bin"/><Relationship Id="rId1" Type="http://schemas.openxmlformats.org/officeDocument/2006/relationships/vmlDrawing" Target="../drawings/vmlDrawing87.vml"/><Relationship Id="rId6" Type="http://schemas.openxmlformats.org/officeDocument/2006/relationships/image" Target="../media/image589.wmf"/><Relationship Id="rId11" Type="http://schemas.openxmlformats.org/officeDocument/2006/relationships/oleObject" Target="../embeddings/oleObject667.bin"/><Relationship Id="rId24" Type="http://schemas.openxmlformats.org/officeDocument/2006/relationships/image" Target="../media/image578.wmf"/><Relationship Id="rId32" Type="http://schemas.openxmlformats.org/officeDocument/2006/relationships/oleObject" Target="../embeddings/oleObject678.bin"/><Relationship Id="rId37" Type="http://schemas.openxmlformats.org/officeDocument/2006/relationships/image" Target="../media/image584.wmf"/><Relationship Id="rId5" Type="http://schemas.openxmlformats.org/officeDocument/2006/relationships/oleObject" Target="../embeddings/oleObject664.bin"/><Relationship Id="rId15" Type="http://schemas.openxmlformats.org/officeDocument/2006/relationships/oleObject" Target="../embeddings/oleObject669.bin"/><Relationship Id="rId23" Type="http://schemas.openxmlformats.org/officeDocument/2006/relationships/oleObject" Target="../embeddings/oleObject673.bin"/><Relationship Id="rId28" Type="http://schemas.openxmlformats.org/officeDocument/2006/relationships/image" Target="../media/image580.wmf"/><Relationship Id="rId36" Type="http://schemas.openxmlformats.org/officeDocument/2006/relationships/oleObject" Target="../embeddings/oleObject680.bin"/><Relationship Id="rId10" Type="http://schemas.openxmlformats.org/officeDocument/2006/relationships/image" Target="../media/image591.wmf"/><Relationship Id="rId19" Type="http://schemas.openxmlformats.org/officeDocument/2006/relationships/oleObject" Target="../embeddings/oleObject671.bin"/><Relationship Id="rId31" Type="http://schemas.openxmlformats.org/officeDocument/2006/relationships/oleObject" Target="../embeddings/oleObject677.bin"/><Relationship Id="rId4" Type="http://schemas.openxmlformats.org/officeDocument/2006/relationships/image" Target="../media/image588.wmf"/><Relationship Id="rId9" Type="http://schemas.openxmlformats.org/officeDocument/2006/relationships/oleObject" Target="../embeddings/oleObject666.bin"/><Relationship Id="rId14" Type="http://schemas.openxmlformats.org/officeDocument/2006/relationships/image" Target="../media/image572.wmf"/><Relationship Id="rId22" Type="http://schemas.openxmlformats.org/officeDocument/2006/relationships/image" Target="../media/image577.wmf"/><Relationship Id="rId27" Type="http://schemas.openxmlformats.org/officeDocument/2006/relationships/oleObject" Target="../embeddings/oleObject675.bin"/><Relationship Id="rId30" Type="http://schemas.openxmlformats.org/officeDocument/2006/relationships/image" Target="../media/image581.wmf"/><Relationship Id="rId35" Type="http://schemas.openxmlformats.org/officeDocument/2006/relationships/image" Target="../media/image594.wmf"/><Relationship Id="rId8" Type="http://schemas.openxmlformats.org/officeDocument/2006/relationships/image" Target="../media/image590.wmf"/><Relationship Id="rId3" Type="http://schemas.openxmlformats.org/officeDocument/2006/relationships/oleObject" Target="../embeddings/oleObject663.bin"/></Relationships>
</file>

<file path=ppt/slides/_rels/slide106.xml.rels><?xml version="1.0" encoding="UTF-8" standalone="yes"?>
<Relationships xmlns="http://schemas.openxmlformats.org/package/2006/relationships"><Relationship Id="rId13" Type="http://schemas.openxmlformats.org/officeDocument/2006/relationships/oleObject" Target="../embeddings/oleObject687.bin"/><Relationship Id="rId18" Type="http://schemas.openxmlformats.org/officeDocument/2006/relationships/image" Target="../media/image602.wmf"/><Relationship Id="rId26" Type="http://schemas.openxmlformats.org/officeDocument/2006/relationships/image" Target="../media/image606.wmf"/><Relationship Id="rId3" Type="http://schemas.openxmlformats.org/officeDocument/2006/relationships/oleObject" Target="../embeddings/oleObject682.bin"/><Relationship Id="rId21" Type="http://schemas.openxmlformats.org/officeDocument/2006/relationships/oleObject" Target="../embeddings/oleObject691.bin"/><Relationship Id="rId34" Type="http://schemas.openxmlformats.org/officeDocument/2006/relationships/image" Target="../media/image610.wmf"/><Relationship Id="rId7" Type="http://schemas.openxmlformats.org/officeDocument/2006/relationships/oleObject" Target="../embeddings/oleObject684.bin"/><Relationship Id="rId12" Type="http://schemas.openxmlformats.org/officeDocument/2006/relationships/image" Target="../media/image599.wmf"/><Relationship Id="rId17" Type="http://schemas.openxmlformats.org/officeDocument/2006/relationships/oleObject" Target="../embeddings/oleObject689.bin"/><Relationship Id="rId25" Type="http://schemas.openxmlformats.org/officeDocument/2006/relationships/oleObject" Target="../embeddings/oleObject693.bin"/><Relationship Id="rId33" Type="http://schemas.openxmlformats.org/officeDocument/2006/relationships/oleObject" Target="../embeddings/oleObject697.bin"/><Relationship Id="rId2" Type="http://schemas.openxmlformats.org/officeDocument/2006/relationships/slideLayout" Target="../slideLayouts/slideLayout73.xml"/><Relationship Id="rId16" Type="http://schemas.openxmlformats.org/officeDocument/2006/relationships/image" Target="../media/image601.wmf"/><Relationship Id="rId20" Type="http://schemas.openxmlformats.org/officeDocument/2006/relationships/image" Target="../media/image603.wmf"/><Relationship Id="rId29" Type="http://schemas.openxmlformats.org/officeDocument/2006/relationships/oleObject" Target="../embeddings/oleObject695.bin"/><Relationship Id="rId1" Type="http://schemas.openxmlformats.org/officeDocument/2006/relationships/vmlDrawing" Target="../drawings/vmlDrawing88.vml"/><Relationship Id="rId6" Type="http://schemas.openxmlformats.org/officeDocument/2006/relationships/image" Target="../media/image596.wmf"/><Relationship Id="rId11" Type="http://schemas.openxmlformats.org/officeDocument/2006/relationships/oleObject" Target="../embeddings/oleObject686.bin"/><Relationship Id="rId24" Type="http://schemas.openxmlformats.org/officeDocument/2006/relationships/image" Target="../media/image605.wmf"/><Relationship Id="rId32" Type="http://schemas.openxmlformats.org/officeDocument/2006/relationships/image" Target="../media/image609.wmf"/><Relationship Id="rId5" Type="http://schemas.openxmlformats.org/officeDocument/2006/relationships/oleObject" Target="../embeddings/oleObject683.bin"/><Relationship Id="rId15" Type="http://schemas.openxmlformats.org/officeDocument/2006/relationships/oleObject" Target="../embeddings/oleObject688.bin"/><Relationship Id="rId23" Type="http://schemas.openxmlformats.org/officeDocument/2006/relationships/oleObject" Target="../embeddings/oleObject692.bin"/><Relationship Id="rId28" Type="http://schemas.openxmlformats.org/officeDocument/2006/relationships/image" Target="../media/image607.wmf"/><Relationship Id="rId36" Type="http://schemas.openxmlformats.org/officeDocument/2006/relationships/image" Target="../media/image611.wmf"/><Relationship Id="rId10" Type="http://schemas.openxmlformats.org/officeDocument/2006/relationships/image" Target="../media/image598.wmf"/><Relationship Id="rId19" Type="http://schemas.openxmlformats.org/officeDocument/2006/relationships/oleObject" Target="../embeddings/oleObject690.bin"/><Relationship Id="rId31" Type="http://schemas.openxmlformats.org/officeDocument/2006/relationships/oleObject" Target="../embeddings/oleObject696.bin"/><Relationship Id="rId4" Type="http://schemas.openxmlformats.org/officeDocument/2006/relationships/image" Target="../media/image595.wmf"/><Relationship Id="rId9" Type="http://schemas.openxmlformats.org/officeDocument/2006/relationships/oleObject" Target="../embeddings/oleObject685.bin"/><Relationship Id="rId14" Type="http://schemas.openxmlformats.org/officeDocument/2006/relationships/image" Target="../media/image600.wmf"/><Relationship Id="rId22" Type="http://schemas.openxmlformats.org/officeDocument/2006/relationships/image" Target="../media/image604.wmf"/><Relationship Id="rId27" Type="http://schemas.openxmlformats.org/officeDocument/2006/relationships/oleObject" Target="../embeddings/oleObject694.bin"/><Relationship Id="rId30" Type="http://schemas.openxmlformats.org/officeDocument/2006/relationships/image" Target="../media/image608.wmf"/><Relationship Id="rId35" Type="http://schemas.openxmlformats.org/officeDocument/2006/relationships/oleObject" Target="../embeddings/oleObject698.bin"/><Relationship Id="rId8" Type="http://schemas.openxmlformats.org/officeDocument/2006/relationships/image" Target="../media/image597.wmf"/></Relationships>
</file>

<file path=ppt/slides/_rels/slide107.xml.rels><?xml version="1.0" encoding="UTF-8" standalone="yes"?>
<Relationships xmlns="http://schemas.openxmlformats.org/package/2006/relationships"><Relationship Id="rId8" Type="http://schemas.openxmlformats.org/officeDocument/2006/relationships/image" Target="../media/image614.wmf"/><Relationship Id="rId13" Type="http://schemas.openxmlformats.org/officeDocument/2006/relationships/oleObject" Target="../embeddings/oleObject704.bin"/><Relationship Id="rId18" Type="http://schemas.openxmlformats.org/officeDocument/2006/relationships/image" Target="../media/image619.wmf"/><Relationship Id="rId3" Type="http://schemas.openxmlformats.org/officeDocument/2006/relationships/oleObject" Target="../embeddings/oleObject699.bin"/><Relationship Id="rId21" Type="http://schemas.openxmlformats.org/officeDocument/2006/relationships/oleObject" Target="../embeddings/oleObject708.bin"/><Relationship Id="rId7" Type="http://schemas.openxmlformats.org/officeDocument/2006/relationships/oleObject" Target="../embeddings/oleObject701.bin"/><Relationship Id="rId12" Type="http://schemas.openxmlformats.org/officeDocument/2006/relationships/image" Target="../media/image616.wmf"/><Relationship Id="rId17" Type="http://schemas.openxmlformats.org/officeDocument/2006/relationships/oleObject" Target="../embeddings/oleObject706.bin"/><Relationship Id="rId2" Type="http://schemas.openxmlformats.org/officeDocument/2006/relationships/slideLayout" Target="../slideLayouts/slideLayout73.xml"/><Relationship Id="rId16" Type="http://schemas.openxmlformats.org/officeDocument/2006/relationships/image" Target="../media/image618.wmf"/><Relationship Id="rId20" Type="http://schemas.openxmlformats.org/officeDocument/2006/relationships/image" Target="../media/image620.wmf"/><Relationship Id="rId1" Type="http://schemas.openxmlformats.org/officeDocument/2006/relationships/vmlDrawing" Target="../drawings/vmlDrawing89.vml"/><Relationship Id="rId6" Type="http://schemas.openxmlformats.org/officeDocument/2006/relationships/image" Target="../media/image613.wmf"/><Relationship Id="rId11" Type="http://schemas.openxmlformats.org/officeDocument/2006/relationships/oleObject" Target="../embeddings/oleObject703.bin"/><Relationship Id="rId5" Type="http://schemas.openxmlformats.org/officeDocument/2006/relationships/oleObject" Target="../embeddings/oleObject700.bin"/><Relationship Id="rId15" Type="http://schemas.openxmlformats.org/officeDocument/2006/relationships/oleObject" Target="../embeddings/oleObject705.bin"/><Relationship Id="rId10" Type="http://schemas.openxmlformats.org/officeDocument/2006/relationships/image" Target="../media/image615.wmf"/><Relationship Id="rId19" Type="http://schemas.openxmlformats.org/officeDocument/2006/relationships/oleObject" Target="../embeddings/oleObject707.bin"/><Relationship Id="rId4" Type="http://schemas.openxmlformats.org/officeDocument/2006/relationships/image" Target="../media/image612.wmf"/><Relationship Id="rId9" Type="http://schemas.openxmlformats.org/officeDocument/2006/relationships/oleObject" Target="../embeddings/oleObject702.bin"/><Relationship Id="rId14" Type="http://schemas.openxmlformats.org/officeDocument/2006/relationships/image" Target="../media/image617.wmf"/><Relationship Id="rId22" Type="http://schemas.openxmlformats.org/officeDocument/2006/relationships/image" Target="../media/image621.wmf"/></Relationships>
</file>

<file path=ppt/slides/_rels/slide108.xml.rels><?xml version="1.0" encoding="UTF-8" standalone="yes"?>
<Relationships xmlns="http://schemas.openxmlformats.org/package/2006/relationships"><Relationship Id="rId8" Type="http://schemas.openxmlformats.org/officeDocument/2006/relationships/image" Target="../media/image624.wmf"/><Relationship Id="rId3" Type="http://schemas.openxmlformats.org/officeDocument/2006/relationships/oleObject" Target="../embeddings/oleObject709.bin"/><Relationship Id="rId7" Type="http://schemas.openxmlformats.org/officeDocument/2006/relationships/oleObject" Target="../embeddings/oleObject711.bin"/><Relationship Id="rId2" Type="http://schemas.openxmlformats.org/officeDocument/2006/relationships/slideLayout" Target="../slideLayouts/slideLayout73.xml"/><Relationship Id="rId1" Type="http://schemas.openxmlformats.org/officeDocument/2006/relationships/vmlDrawing" Target="../drawings/vmlDrawing90.vml"/><Relationship Id="rId6" Type="http://schemas.openxmlformats.org/officeDocument/2006/relationships/image" Target="../media/image623.wmf"/><Relationship Id="rId5" Type="http://schemas.openxmlformats.org/officeDocument/2006/relationships/oleObject" Target="../embeddings/oleObject710.bin"/><Relationship Id="rId4" Type="http://schemas.openxmlformats.org/officeDocument/2006/relationships/image" Target="../media/image622.wmf"/></Relationships>
</file>

<file path=ppt/slides/_rels/slide109.xml.rels><?xml version="1.0" encoding="UTF-8" standalone="yes"?>
<Relationships xmlns="http://schemas.openxmlformats.org/package/2006/relationships"><Relationship Id="rId2" Type="http://schemas.openxmlformats.org/officeDocument/2006/relationships/image" Target="../media/image625.emf"/><Relationship Id="rId1" Type="http://schemas.openxmlformats.org/officeDocument/2006/relationships/slideLayout" Target="../slideLayouts/slideLayout73.xml"/></Relationships>
</file>

<file path=ppt/slides/_rels/slide11.xml.rels><?xml version="1.0" encoding="UTF-8" standalone="yes"?>
<Relationships xmlns="http://schemas.openxmlformats.org/package/2006/relationships"><Relationship Id="rId8" Type="http://schemas.openxmlformats.org/officeDocument/2006/relationships/image" Target="../media/image47.emf"/><Relationship Id="rId13" Type="http://schemas.openxmlformats.org/officeDocument/2006/relationships/oleObject" Target="../embeddings/oleObject45.bin"/><Relationship Id="rId18" Type="http://schemas.openxmlformats.org/officeDocument/2006/relationships/image" Target="../media/image52.emf"/><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49.emf"/><Relationship Id="rId17" Type="http://schemas.openxmlformats.org/officeDocument/2006/relationships/oleObject" Target="../embeddings/oleObject47.bin"/><Relationship Id="rId2" Type="http://schemas.openxmlformats.org/officeDocument/2006/relationships/slideLayout" Target="../slideLayouts/slideLayout7.xml"/><Relationship Id="rId16" Type="http://schemas.openxmlformats.org/officeDocument/2006/relationships/image" Target="../media/image51.emf"/><Relationship Id="rId1" Type="http://schemas.openxmlformats.org/officeDocument/2006/relationships/vmlDrawing" Target="../drawings/vmlDrawing11.vml"/><Relationship Id="rId6" Type="http://schemas.openxmlformats.org/officeDocument/2006/relationships/image" Target="../media/image46.emf"/><Relationship Id="rId11" Type="http://schemas.openxmlformats.org/officeDocument/2006/relationships/oleObject" Target="../embeddings/oleObject44.bin"/><Relationship Id="rId5" Type="http://schemas.openxmlformats.org/officeDocument/2006/relationships/oleObject" Target="../embeddings/oleObject41.bin"/><Relationship Id="rId15" Type="http://schemas.openxmlformats.org/officeDocument/2006/relationships/oleObject" Target="../embeddings/oleObject46.bin"/><Relationship Id="rId10" Type="http://schemas.openxmlformats.org/officeDocument/2006/relationships/image" Target="../media/image48.emf"/><Relationship Id="rId4" Type="http://schemas.openxmlformats.org/officeDocument/2006/relationships/image" Target="../media/image45.emf"/><Relationship Id="rId9" Type="http://schemas.openxmlformats.org/officeDocument/2006/relationships/oleObject" Target="../embeddings/oleObject43.bin"/><Relationship Id="rId14" Type="http://schemas.openxmlformats.org/officeDocument/2006/relationships/image" Target="../media/image50.emf"/></Relationships>
</file>

<file path=ppt/slides/_rels/slide110.xml.rels><?xml version="1.0" encoding="UTF-8" standalone="yes"?>
<Relationships xmlns="http://schemas.openxmlformats.org/package/2006/relationships"><Relationship Id="rId2" Type="http://schemas.openxmlformats.org/officeDocument/2006/relationships/image" Target="../media/image626.emf"/><Relationship Id="rId1" Type="http://schemas.openxmlformats.org/officeDocument/2006/relationships/slideLayout" Target="../slideLayouts/slideLayout73.xml"/></Relationships>
</file>

<file path=ppt/slides/_rels/slide111.xml.rels><?xml version="1.0" encoding="UTF-8" standalone="yes"?>
<Relationships xmlns="http://schemas.openxmlformats.org/package/2006/relationships"><Relationship Id="rId2" Type="http://schemas.openxmlformats.org/officeDocument/2006/relationships/image" Target="../media/image627.emf"/><Relationship Id="rId1" Type="http://schemas.openxmlformats.org/officeDocument/2006/relationships/slideLayout" Target="../slideLayouts/slideLayout73.xml"/></Relationships>
</file>

<file path=ppt/slides/_rels/slide112.xml.rels><?xml version="1.0" encoding="UTF-8" standalone="yes"?>
<Relationships xmlns="http://schemas.openxmlformats.org/package/2006/relationships"><Relationship Id="rId8" Type="http://schemas.openxmlformats.org/officeDocument/2006/relationships/image" Target="../media/image630.wmf"/><Relationship Id="rId3" Type="http://schemas.openxmlformats.org/officeDocument/2006/relationships/oleObject" Target="../embeddings/oleObject712.bin"/><Relationship Id="rId7" Type="http://schemas.openxmlformats.org/officeDocument/2006/relationships/oleObject" Target="../embeddings/oleObject714.bin"/><Relationship Id="rId2" Type="http://schemas.openxmlformats.org/officeDocument/2006/relationships/slideLayout" Target="../slideLayouts/slideLayout128.xml"/><Relationship Id="rId1" Type="http://schemas.openxmlformats.org/officeDocument/2006/relationships/vmlDrawing" Target="../drawings/vmlDrawing91.vml"/><Relationship Id="rId6" Type="http://schemas.openxmlformats.org/officeDocument/2006/relationships/image" Target="../media/image629.wmf"/><Relationship Id="rId5" Type="http://schemas.openxmlformats.org/officeDocument/2006/relationships/oleObject" Target="../embeddings/oleObject713.bin"/><Relationship Id="rId4" Type="http://schemas.openxmlformats.org/officeDocument/2006/relationships/image" Target="../media/image628.wmf"/><Relationship Id="rId9" Type="http://schemas.openxmlformats.org/officeDocument/2006/relationships/image" Target="../media/image631.png"/></Relationships>
</file>

<file path=ppt/slides/_rels/slide113.xml.rels><?xml version="1.0" encoding="UTF-8" standalone="yes"?>
<Relationships xmlns="http://schemas.openxmlformats.org/package/2006/relationships"><Relationship Id="rId8" Type="http://schemas.openxmlformats.org/officeDocument/2006/relationships/image" Target="../media/image634.wmf"/><Relationship Id="rId3" Type="http://schemas.openxmlformats.org/officeDocument/2006/relationships/oleObject" Target="../embeddings/oleObject715.bin"/><Relationship Id="rId7" Type="http://schemas.openxmlformats.org/officeDocument/2006/relationships/oleObject" Target="../embeddings/oleObject717.bin"/><Relationship Id="rId2" Type="http://schemas.openxmlformats.org/officeDocument/2006/relationships/slideLayout" Target="../slideLayouts/slideLayout128.xml"/><Relationship Id="rId1" Type="http://schemas.openxmlformats.org/officeDocument/2006/relationships/vmlDrawing" Target="../drawings/vmlDrawing92.vml"/><Relationship Id="rId6" Type="http://schemas.openxmlformats.org/officeDocument/2006/relationships/image" Target="../media/image633.wmf"/><Relationship Id="rId5" Type="http://schemas.openxmlformats.org/officeDocument/2006/relationships/oleObject" Target="../embeddings/oleObject716.bin"/><Relationship Id="rId10" Type="http://schemas.openxmlformats.org/officeDocument/2006/relationships/image" Target="../media/image635.wmf"/><Relationship Id="rId4" Type="http://schemas.openxmlformats.org/officeDocument/2006/relationships/image" Target="../media/image632.wmf"/><Relationship Id="rId9" Type="http://schemas.openxmlformats.org/officeDocument/2006/relationships/oleObject" Target="../embeddings/oleObject718.bin"/></Relationships>
</file>

<file path=ppt/slides/_rels/slide114.xml.rels><?xml version="1.0" encoding="UTF-8" standalone="yes"?>
<Relationships xmlns="http://schemas.openxmlformats.org/package/2006/relationships"><Relationship Id="rId2" Type="http://schemas.openxmlformats.org/officeDocument/2006/relationships/image" Target="../media/image636.emf"/><Relationship Id="rId1" Type="http://schemas.openxmlformats.org/officeDocument/2006/relationships/slideLayout" Target="../slideLayouts/slideLayout128.xml"/></Relationships>
</file>

<file path=ppt/slides/_rels/slide115.xml.rels><?xml version="1.0" encoding="UTF-8" standalone="yes"?>
<Relationships xmlns="http://schemas.openxmlformats.org/package/2006/relationships"><Relationship Id="rId13" Type="http://schemas.openxmlformats.org/officeDocument/2006/relationships/oleObject" Target="../embeddings/oleObject724.bin"/><Relationship Id="rId18" Type="http://schemas.openxmlformats.org/officeDocument/2006/relationships/image" Target="../media/image644.wmf"/><Relationship Id="rId26" Type="http://schemas.openxmlformats.org/officeDocument/2006/relationships/image" Target="../media/image648.wmf"/><Relationship Id="rId39" Type="http://schemas.openxmlformats.org/officeDocument/2006/relationships/oleObject" Target="../embeddings/oleObject737.bin"/><Relationship Id="rId21" Type="http://schemas.openxmlformats.org/officeDocument/2006/relationships/oleObject" Target="../embeddings/oleObject728.bin"/><Relationship Id="rId34" Type="http://schemas.openxmlformats.org/officeDocument/2006/relationships/image" Target="../media/image652.wmf"/><Relationship Id="rId42" Type="http://schemas.openxmlformats.org/officeDocument/2006/relationships/image" Target="../media/image656.wmf"/><Relationship Id="rId7" Type="http://schemas.openxmlformats.org/officeDocument/2006/relationships/oleObject" Target="../embeddings/oleObject721.bin"/><Relationship Id="rId2" Type="http://schemas.openxmlformats.org/officeDocument/2006/relationships/slideLayout" Target="../slideLayouts/slideLayout128.xml"/><Relationship Id="rId16" Type="http://schemas.openxmlformats.org/officeDocument/2006/relationships/image" Target="../media/image643.wmf"/><Relationship Id="rId20" Type="http://schemas.openxmlformats.org/officeDocument/2006/relationships/image" Target="../media/image645.wmf"/><Relationship Id="rId29" Type="http://schemas.openxmlformats.org/officeDocument/2006/relationships/oleObject" Target="../embeddings/oleObject732.bin"/><Relationship Id="rId41" Type="http://schemas.openxmlformats.org/officeDocument/2006/relationships/oleObject" Target="../embeddings/oleObject738.bin"/><Relationship Id="rId1" Type="http://schemas.openxmlformats.org/officeDocument/2006/relationships/vmlDrawing" Target="../drawings/vmlDrawing93.vml"/><Relationship Id="rId6" Type="http://schemas.openxmlformats.org/officeDocument/2006/relationships/image" Target="../media/image638.wmf"/><Relationship Id="rId11" Type="http://schemas.openxmlformats.org/officeDocument/2006/relationships/oleObject" Target="../embeddings/oleObject723.bin"/><Relationship Id="rId24" Type="http://schemas.openxmlformats.org/officeDocument/2006/relationships/image" Target="../media/image647.wmf"/><Relationship Id="rId32" Type="http://schemas.openxmlformats.org/officeDocument/2006/relationships/image" Target="../media/image651.wmf"/><Relationship Id="rId37" Type="http://schemas.openxmlformats.org/officeDocument/2006/relationships/oleObject" Target="../embeddings/oleObject736.bin"/><Relationship Id="rId40" Type="http://schemas.openxmlformats.org/officeDocument/2006/relationships/image" Target="../media/image655.wmf"/><Relationship Id="rId5" Type="http://schemas.openxmlformats.org/officeDocument/2006/relationships/oleObject" Target="../embeddings/oleObject720.bin"/><Relationship Id="rId15" Type="http://schemas.openxmlformats.org/officeDocument/2006/relationships/oleObject" Target="../embeddings/oleObject725.bin"/><Relationship Id="rId23" Type="http://schemas.openxmlformats.org/officeDocument/2006/relationships/oleObject" Target="../embeddings/oleObject729.bin"/><Relationship Id="rId28" Type="http://schemas.openxmlformats.org/officeDocument/2006/relationships/image" Target="../media/image649.wmf"/><Relationship Id="rId36" Type="http://schemas.openxmlformats.org/officeDocument/2006/relationships/image" Target="../media/image653.wmf"/><Relationship Id="rId10" Type="http://schemas.openxmlformats.org/officeDocument/2006/relationships/image" Target="../media/image640.wmf"/><Relationship Id="rId19" Type="http://schemas.openxmlformats.org/officeDocument/2006/relationships/oleObject" Target="../embeddings/oleObject727.bin"/><Relationship Id="rId31" Type="http://schemas.openxmlformats.org/officeDocument/2006/relationships/oleObject" Target="../embeddings/oleObject733.bin"/><Relationship Id="rId4" Type="http://schemas.openxmlformats.org/officeDocument/2006/relationships/image" Target="../media/image637.wmf"/><Relationship Id="rId9" Type="http://schemas.openxmlformats.org/officeDocument/2006/relationships/oleObject" Target="../embeddings/oleObject722.bin"/><Relationship Id="rId14" Type="http://schemas.openxmlformats.org/officeDocument/2006/relationships/image" Target="../media/image642.wmf"/><Relationship Id="rId22" Type="http://schemas.openxmlformats.org/officeDocument/2006/relationships/image" Target="../media/image646.wmf"/><Relationship Id="rId27" Type="http://schemas.openxmlformats.org/officeDocument/2006/relationships/oleObject" Target="../embeddings/oleObject731.bin"/><Relationship Id="rId30" Type="http://schemas.openxmlformats.org/officeDocument/2006/relationships/image" Target="../media/image650.wmf"/><Relationship Id="rId35" Type="http://schemas.openxmlformats.org/officeDocument/2006/relationships/oleObject" Target="../embeddings/oleObject735.bin"/><Relationship Id="rId8" Type="http://schemas.openxmlformats.org/officeDocument/2006/relationships/image" Target="../media/image639.wmf"/><Relationship Id="rId3" Type="http://schemas.openxmlformats.org/officeDocument/2006/relationships/oleObject" Target="../embeddings/oleObject719.bin"/><Relationship Id="rId12" Type="http://schemas.openxmlformats.org/officeDocument/2006/relationships/image" Target="../media/image641.emf"/><Relationship Id="rId17" Type="http://schemas.openxmlformats.org/officeDocument/2006/relationships/oleObject" Target="../embeddings/oleObject726.bin"/><Relationship Id="rId25" Type="http://schemas.openxmlformats.org/officeDocument/2006/relationships/oleObject" Target="../embeddings/oleObject730.bin"/><Relationship Id="rId33" Type="http://schemas.openxmlformats.org/officeDocument/2006/relationships/oleObject" Target="../embeddings/oleObject734.bin"/><Relationship Id="rId38" Type="http://schemas.openxmlformats.org/officeDocument/2006/relationships/image" Target="../media/image654.wmf"/></Relationships>
</file>

<file path=ppt/slides/_rels/slide116.xml.rels><?xml version="1.0" encoding="UTF-8" standalone="yes"?>
<Relationships xmlns="http://schemas.openxmlformats.org/package/2006/relationships"><Relationship Id="rId8" Type="http://schemas.openxmlformats.org/officeDocument/2006/relationships/image" Target="../media/image659.wmf"/><Relationship Id="rId13" Type="http://schemas.openxmlformats.org/officeDocument/2006/relationships/oleObject" Target="../embeddings/oleObject744.bin"/><Relationship Id="rId18" Type="http://schemas.openxmlformats.org/officeDocument/2006/relationships/oleObject" Target="../embeddings/oleObject748.bin"/><Relationship Id="rId3" Type="http://schemas.openxmlformats.org/officeDocument/2006/relationships/oleObject" Target="../embeddings/oleObject739.bin"/><Relationship Id="rId7" Type="http://schemas.openxmlformats.org/officeDocument/2006/relationships/oleObject" Target="../embeddings/oleObject741.bin"/><Relationship Id="rId12" Type="http://schemas.openxmlformats.org/officeDocument/2006/relationships/image" Target="../media/image661.wmf"/><Relationship Id="rId17" Type="http://schemas.openxmlformats.org/officeDocument/2006/relationships/oleObject" Target="../embeddings/oleObject747.bin"/><Relationship Id="rId2" Type="http://schemas.openxmlformats.org/officeDocument/2006/relationships/slideLayout" Target="../slideLayouts/slideLayout128.xml"/><Relationship Id="rId16" Type="http://schemas.openxmlformats.org/officeDocument/2006/relationships/image" Target="../media/image662.wmf"/><Relationship Id="rId1" Type="http://schemas.openxmlformats.org/officeDocument/2006/relationships/vmlDrawing" Target="../drawings/vmlDrawing94.vml"/><Relationship Id="rId6" Type="http://schemas.openxmlformats.org/officeDocument/2006/relationships/image" Target="../media/image658.wmf"/><Relationship Id="rId11" Type="http://schemas.openxmlformats.org/officeDocument/2006/relationships/oleObject" Target="../embeddings/oleObject743.bin"/><Relationship Id="rId5" Type="http://schemas.openxmlformats.org/officeDocument/2006/relationships/oleObject" Target="../embeddings/oleObject740.bin"/><Relationship Id="rId15" Type="http://schemas.openxmlformats.org/officeDocument/2006/relationships/oleObject" Target="../embeddings/oleObject746.bin"/><Relationship Id="rId10" Type="http://schemas.openxmlformats.org/officeDocument/2006/relationships/image" Target="../media/image660.wmf"/><Relationship Id="rId19" Type="http://schemas.openxmlformats.org/officeDocument/2006/relationships/image" Target="../media/image663.wmf"/><Relationship Id="rId4" Type="http://schemas.openxmlformats.org/officeDocument/2006/relationships/image" Target="../media/image657.wmf"/><Relationship Id="rId9" Type="http://schemas.openxmlformats.org/officeDocument/2006/relationships/oleObject" Target="../embeddings/oleObject742.bin"/><Relationship Id="rId14" Type="http://schemas.openxmlformats.org/officeDocument/2006/relationships/oleObject" Target="../embeddings/oleObject745.bin"/></Relationships>
</file>

<file path=ppt/slides/_rels/slide117.xml.rels><?xml version="1.0" encoding="UTF-8" standalone="yes"?>
<Relationships xmlns="http://schemas.openxmlformats.org/package/2006/relationships"><Relationship Id="rId2" Type="http://schemas.openxmlformats.org/officeDocument/2006/relationships/image" Target="../media/image664.emf"/><Relationship Id="rId1" Type="http://schemas.openxmlformats.org/officeDocument/2006/relationships/slideLayout" Target="../slideLayouts/slideLayout12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119.xml.rels><?xml version="1.0" encoding="UTF-8" standalone="yes"?>
<Relationships xmlns="http://schemas.openxmlformats.org/package/2006/relationships"><Relationship Id="rId8" Type="http://schemas.openxmlformats.org/officeDocument/2006/relationships/image" Target="../media/image667.wmf"/><Relationship Id="rId3" Type="http://schemas.openxmlformats.org/officeDocument/2006/relationships/oleObject" Target="../embeddings/oleObject749.bin"/><Relationship Id="rId7" Type="http://schemas.openxmlformats.org/officeDocument/2006/relationships/oleObject" Target="../embeddings/oleObject751.bin"/><Relationship Id="rId12" Type="http://schemas.openxmlformats.org/officeDocument/2006/relationships/image" Target="../media/image669.wmf"/><Relationship Id="rId2" Type="http://schemas.openxmlformats.org/officeDocument/2006/relationships/slideLayout" Target="../slideLayouts/slideLayout128.xml"/><Relationship Id="rId1" Type="http://schemas.openxmlformats.org/officeDocument/2006/relationships/vmlDrawing" Target="../drawings/vmlDrawing95.vml"/><Relationship Id="rId6" Type="http://schemas.openxmlformats.org/officeDocument/2006/relationships/image" Target="../media/image666.wmf"/><Relationship Id="rId11" Type="http://schemas.openxmlformats.org/officeDocument/2006/relationships/oleObject" Target="../embeddings/oleObject753.bin"/><Relationship Id="rId5" Type="http://schemas.openxmlformats.org/officeDocument/2006/relationships/oleObject" Target="../embeddings/oleObject750.bin"/><Relationship Id="rId10" Type="http://schemas.openxmlformats.org/officeDocument/2006/relationships/image" Target="../media/image668.wmf"/><Relationship Id="rId4" Type="http://schemas.openxmlformats.org/officeDocument/2006/relationships/image" Target="../media/image665.wmf"/><Relationship Id="rId9" Type="http://schemas.openxmlformats.org/officeDocument/2006/relationships/oleObject" Target="../embeddings/oleObject752.bin"/></Relationships>
</file>

<file path=ppt/slides/_rels/slide12.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52.bin"/><Relationship Id="rId18" Type="http://schemas.openxmlformats.org/officeDocument/2006/relationships/image" Target="../media/image59.wmf"/><Relationship Id="rId26" Type="http://schemas.openxmlformats.org/officeDocument/2006/relationships/image" Target="../media/image63.wmf"/><Relationship Id="rId3" Type="http://schemas.openxmlformats.org/officeDocument/2006/relationships/audio" Target="../media/audio1.wav"/><Relationship Id="rId21" Type="http://schemas.openxmlformats.org/officeDocument/2006/relationships/oleObject" Target="../embeddings/oleObject56.bin"/><Relationship Id="rId7" Type="http://schemas.openxmlformats.org/officeDocument/2006/relationships/oleObject" Target="../embeddings/oleObject49.bin"/><Relationship Id="rId12" Type="http://schemas.openxmlformats.org/officeDocument/2006/relationships/image" Target="../media/image56.emf"/><Relationship Id="rId17" Type="http://schemas.openxmlformats.org/officeDocument/2006/relationships/oleObject" Target="../embeddings/oleObject54.bin"/><Relationship Id="rId25" Type="http://schemas.openxmlformats.org/officeDocument/2006/relationships/oleObject" Target="../embeddings/oleObject58.bin"/><Relationship Id="rId2" Type="http://schemas.openxmlformats.org/officeDocument/2006/relationships/slideLayout" Target="../slideLayouts/slideLayout6.xml"/><Relationship Id="rId16" Type="http://schemas.openxmlformats.org/officeDocument/2006/relationships/image" Target="../media/image58.wmf"/><Relationship Id="rId20" Type="http://schemas.openxmlformats.org/officeDocument/2006/relationships/image" Target="../media/image60.wmf"/><Relationship Id="rId1" Type="http://schemas.openxmlformats.org/officeDocument/2006/relationships/vmlDrawing" Target="../drawings/vmlDrawing12.vml"/><Relationship Id="rId6" Type="http://schemas.openxmlformats.org/officeDocument/2006/relationships/image" Target="../media/image53.wmf"/><Relationship Id="rId11" Type="http://schemas.openxmlformats.org/officeDocument/2006/relationships/oleObject" Target="../embeddings/oleObject51.bin"/><Relationship Id="rId24" Type="http://schemas.openxmlformats.org/officeDocument/2006/relationships/image" Target="../media/image62.wmf"/><Relationship Id="rId5" Type="http://schemas.openxmlformats.org/officeDocument/2006/relationships/oleObject" Target="../embeddings/oleObject48.bin"/><Relationship Id="rId15" Type="http://schemas.openxmlformats.org/officeDocument/2006/relationships/oleObject" Target="../embeddings/oleObject53.bin"/><Relationship Id="rId23" Type="http://schemas.openxmlformats.org/officeDocument/2006/relationships/oleObject" Target="../embeddings/oleObject57.bin"/><Relationship Id="rId28" Type="http://schemas.openxmlformats.org/officeDocument/2006/relationships/image" Target="../media/image64.wmf"/><Relationship Id="rId10" Type="http://schemas.openxmlformats.org/officeDocument/2006/relationships/image" Target="../media/image55.wmf"/><Relationship Id="rId19" Type="http://schemas.openxmlformats.org/officeDocument/2006/relationships/oleObject" Target="../embeddings/oleObject55.bin"/><Relationship Id="rId4" Type="http://schemas.openxmlformats.org/officeDocument/2006/relationships/audio" Target="../media/audio3.wav"/><Relationship Id="rId9" Type="http://schemas.openxmlformats.org/officeDocument/2006/relationships/oleObject" Target="../embeddings/oleObject50.bin"/><Relationship Id="rId14" Type="http://schemas.openxmlformats.org/officeDocument/2006/relationships/image" Target="../media/image57.emf"/><Relationship Id="rId22" Type="http://schemas.openxmlformats.org/officeDocument/2006/relationships/image" Target="../media/image61.wmf"/><Relationship Id="rId27" Type="http://schemas.openxmlformats.org/officeDocument/2006/relationships/oleObject" Target="../embeddings/oleObject59.bin"/></Relationships>
</file>

<file path=ppt/slides/_rels/slide120.xml.rels><?xml version="1.0" encoding="UTF-8" standalone="yes"?>
<Relationships xmlns="http://schemas.openxmlformats.org/package/2006/relationships"><Relationship Id="rId8" Type="http://schemas.openxmlformats.org/officeDocument/2006/relationships/oleObject" Target="../embeddings/oleObject757.bin"/><Relationship Id="rId13" Type="http://schemas.openxmlformats.org/officeDocument/2006/relationships/image" Target="../media/image674.wmf"/><Relationship Id="rId18" Type="http://schemas.openxmlformats.org/officeDocument/2006/relationships/oleObject" Target="../embeddings/oleObject762.bin"/><Relationship Id="rId3" Type="http://schemas.openxmlformats.org/officeDocument/2006/relationships/oleObject" Target="../embeddings/oleObject754.bin"/><Relationship Id="rId21" Type="http://schemas.openxmlformats.org/officeDocument/2006/relationships/oleObject" Target="../embeddings/oleObject764.bin"/><Relationship Id="rId7" Type="http://schemas.openxmlformats.org/officeDocument/2006/relationships/image" Target="../media/image671.wmf"/><Relationship Id="rId12" Type="http://schemas.openxmlformats.org/officeDocument/2006/relationships/oleObject" Target="../embeddings/oleObject759.bin"/><Relationship Id="rId17" Type="http://schemas.openxmlformats.org/officeDocument/2006/relationships/image" Target="../media/image676.wmf"/><Relationship Id="rId2" Type="http://schemas.openxmlformats.org/officeDocument/2006/relationships/slideLayout" Target="../slideLayouts/slideLayout128.xml"/><Relationship Id="rId16" Type="http://schemas.openxmlformats.org/officeDocument/2006/relationships/oleObject" Target="../embeddings/oleObject761.bin"/><Relationship Id="rId20" Type="http://schemas.openxmlformats.org/officeDocument/2006/relationships/oleObject" Target="../embeddings/oleObject763.bin"/><Relationship Id="rId1" Type="http://schemas.openxmlformats.org/officeDocument/2006/relationships/vmlDrawing" Target="../drawings/vmlDrawing96.vml"/><Relationship Id="rId6" Type="http://schemas.openxmlformats.org/officeDocument/2006/relationships/oleObject" Target="../embeddings/oleObject756.bin"/><Relationship Id="rId11" Type="http://schemas.openxmlformats.org/officeDocument/2006/relationships/image" Target="../media/image673.wmf"/><Relationship Id="rId24" Type="http://schemas.openxmlformats.org/officeDocument/2006/relationships/image" Target="../media/image679.wmf"/><Relationship Id="rId5" Type="http://schemas.openxmlformats.org/officeDocument/2006/relationships/oleObject" Target="../embeddings/oleObject755.bin"/><Relationship Id="rId15" Type="http://schemas.openxmlformats.org/officeDocument/2006/relationships/image" Target="../media/image675.wmf"/><Relationship Id="rId23" Type="http://schemas.openxmlformats.org/officeDocument/2006/relationships/oleObject" Target="../embeddings/oleObject765.bin"/><Relationship Id="rId10" Type="http://schemas.openxmlformats.org/officeDocument/2006/relationships/oleObject" Target="../embeddings/oleObject758.bin"/><Relationship Id="rId19" Type="http://schemas.openxmlformats.org/officeDocument/2006/relationships/image" Target="../media/image677.wmf"/><Relationship Id="rId4" Type="http://schemas.openxmlformats.org/officeDocument/2006/relationships/image" Target="../media/image670.wmf"/><Relationship Id="rId9" Type="http://schemas.openxmlformats.org/officeDocument/2006/relationships/image" Target="../media/image672.wmf"/><Relationship Id="rId14" Type="http://schemas.openxmlformats.org/officeDocument/2006/relationships/oleObject" Target="../embeddings/oleObject760.bin"/><Relationship Id="rId22" Type="http://schemas.openxmlformats.org/officeDocument/2006/relationships/image" Target="../media/image678.wmf"/></Relationships>
</file>

<file path=ppt/slides/_rels/slide121.xml.rels><?xml version="1.0" encoding="UTF-8" standalone="yes"?>
<Relationships xmlns="http://schemas.openxmlformats.org/package/2006/relationships"><Relationship Id="rId2" Type="http://schemas.openxmlformats.org/officeDocument/2006/relationships/image" Target="../media/image680.emf"/><Relationship Id="rId1" Type="http://schemas.openxmlformats.org/officeDocument/2006/relationships/slideLayout" Target="../slideLayouts/slideLayout128.xml"/></Relationships>
</file>

<file path=ppt/slides/_rels/slide122.xml.rels><?xml version="1.0" encoding="UTF-8" standalone="yes"?>
<Relationships xmlns="http://schemas.openxmlformats.org/package/2006/relationships"><Relationship Id="rId3" Type="http://schemas.openxmlformats.org/officeDocument/2006/relationships/image" Target="../media/image682.wmf"/><Relationship Id="rId2" Type="http://schemas.openxmlformats.org/officeDocument/2006/relationships/image" Target="../media/image681.emf"/><Relationship Id="rId1" Type="http://schemas.openxmlformats.org/officeDocument/2006/relationships/slideLayout" Target="../slideLayouts/slideLayout128.xml"/></Relationships>
</file>

<file path=ppt/slides/_rels/slide123.xml.rels><?xml version="1.0" encoding="UTF-8" standalone="yes"?>
<Relationships xmlns="http://schemas.openxmlformats.org/package/2006/relationships"><Relationship Id="rId8" Type="http://schemas.openxmlformats.org/officeDocument/2006/relationships/image" Target="../media/image685.wmf"/><Relationship Id="rId3" Type="http://schemas.openxmlformats.org/officeDocument/2006/relationships/oleObject" Target="../embeddings/oleObject766.bin"/><Relationship Id="rId7" Type="http://schemas.openxmlformats.org/officeDocument/2006/relationships/oleObject" Target="../embeddings/oleObject768.bin"/><Relationship Id="rId12" Type="http://schemas.openxmlformats.org/officeDocument/2006/relationships/image" Target="../media/image687.wmf"/><Relationship Id="rId2" Type="http://schemas.openxmlformats.org/officeDocument/2006/relationships/slideLayout" Target="../slideLayouts/slideLayout128.xml"/><Relationship Id="rId1" Type="http://schemas.openxmlformats.org/officeDocument/2006/relationships/vmlDrawing" Target="../drawings/vmlDrawing97.vml"/><Relationship Id="rId6" Type="http://schemas.openxmlformats.org/officeDocument/2006/relationships/image" Target="../media/image684.wmf"/><Relationship Id="rId11" Type="http://schemas.openxmlformats.org/officeDocument/2006/relationships/oleObject" Target="../embeddings/oleObject770.bin"/><Relationship Id="rId5" Type="http://schemas.openxmlformats.org/officeDocument/2006/relationships/oleObject" Target="../embeddings/oleObject767.bin"/><Relationship Id="rId10" Type="http://schemas.openxmlformats.org/officeDocument/2006/relationships/image" Target="../media/image686.wmf"/><Relationship Id="rId4" Type="http://schemas.openxmlformats.org/officeDocument/2006/relationships/image" Target="../media/image683.wmf"/><Relationship Id="rId9" Type="http://schemas.openxmlformats.org/officeDocument/2006/relationships/oleObject" Target="../embeddings/oleObject769.bin"/></Relationships>
</file>

<file path=ppt/slides/_rels/slide124.xml.rels><?xml version="1.0" encoding="UTF-8" standalone="yes"?>
<Relationships xmlns="http://schemas.openxmlformats.org/package/2006/relationships"><Relationship Id="rId2" Type="http://schemas.openxmlformats.org/officeDocument/2006/relationships/image" Target="../media/image688.emf"/><Relationship Id="rId1" Type="http://schemas.openxmlformats.org/officeDocument/2006/relationships/slideLayout" Target="../slideLayouts/slideLayout128.xml"/></Relationships>
</file>

<file path=ppt/slides/_rels/slide125.xml.rels><?xml version="1.0" encoding="UTF-8" standalone="yes"?>
<Relationships xmlns="http://schemas.openxmlformats.org/package/2006/relationships"><Relationship Id="rId8" Type="http://schemas.openxmlformats.org/officeDocument/2006/relationships/image" Target="../media/image691.wmf"/><Relationship Id="rId13" Type="http://schemas.openxmlformats.org/officeDocument/2006/relationships/oleObject" Target="../embeddings/oleObject776.bin"/><Relationship Id="rId3" Type="http://schemas.openxmlformats.org/officeDocument/2006/relationships/oleObject" Target="../embeddings/oleObject771.bin"/><Relationship Id="rId7" Type="http://schemas.openxmlformats.org/officeDocument/2006/relationships/oleObject" Target="../embeddings/oleObject773.bin"/><Relationship Id="rId12" Type="http://schemas.openxmlformats.org/officeDocument/2006/relationships/image" Target="../media/image693.wmf"/><Relationship Id="rId2" Type="http://schemas.openxmlformats.org/officeDocument/2006/relationships/slideLayout" Target="../slideLayouts/slideLayout128.xml"/><Relationship Id="rId1" Type="http://schemas.openxmlformats.org/officeDocument/2006/relationships/vmlDrawing" Target="../drawings/vmlDrawing98.vml"/><Relationship Id="rId6" Type="http://schemas.openxmlformats.org/officeDocument/2006/relationships/image" Target="../media/image690.wmf"/><Relationship Id="rId11" Type="http://schemas.openxmlformats.org/officeDocument/2006/relationships/oleObject" Target="../embeddings/oleObject775.bin"/><Relationship Id="rId5" Type="http://schemas.openxmlformats.org/officeDocument/2006/relationships/oleObject" Target="../embeddings/oleObject772.bin"/><Relationship Id="rId10" Type="http://schemas.openxmlformats.org/officeDocument/2006/relationships/image" Target="../media/image692.wmf"/><Relationship Id="rId4" Type="http://schemas.openxmlformats.org/officeDocument/2006/relationships/image" Target="../media/image689.wmf"/><Relationship Id="rId9" Type="http://schemas.openxmlformats.org/officeDocument/2006/relationships/oleObject" Target="../embeddings/oleObject774.bin"/><Relationship Id="rId14" Type="http://schemas.openxmlformats.org/officeDocument/2006/relationships/image" Target="../media/image694.wmf"/></Relationships>
</file>

<file path=ppt/slides/_rels/slide126.xml.rels><?xml version="1.0" encoding="UTF-8" standalone="yes"?>
<Relationships xmlns="http://schemas.openxmlformats.org/package/2006/relationships"><Relationship Id="rId8" Type="http://schemas.openxmlformats.org/officeDocument/2006/relationships/image" Target="../media/image697.wmf"/><Relationship Id="rId3" Type="http://schemas.openxmlformats.org/officeDocument/2006/relationships/oleObject" Target="../embeddings/oleObject777.bin"/><Relationship Id="rId7" Type="http://schemas.openxmlformats.org/officeDocument/2006/relationships/oleObject" Target="../embeddings/oleObject779.bin"/><Relationship Id="rId2" Type="http://schemas.openxmlformats.org/officeDocument/2006/relationships/slideLayout" Target="../slideLayouts/slideLayout128.xml"/><Relationship Id="rId1" Type="http://schemas.openxmlformats.org/officeDocument/2006/relationships/vmlDrawing" Target="../drawings/vmlDrawing99.vml"/><Relationship Id="rId6" Type="http://schemas.openxmlformats.org/officeDocument/2006/relationships/image" Target="../media/image696.wmf"/><Relationship Id="rId5" Type="http://schemas.openxmlformats.org/officeDocument/2006/relationships/oleObject" Target="../embeddings/oleObject778.bin"/><Relationship Id="rId10" Type="http://schemas.openxmlformats.org/officeDocument/2006/relationships/image" Target="../media/image698.wmf"/><Relationship Id="rId4" Type="http://schemas.openxmlformats.org/officeDocument/2006/relationships/image" Target="../media/image695.wmf"/><Relationship Id="rId9" Type="http://schemas.openxmlformats.org/officeDocument/2006/relationships/oleObject" Target="../embeddings/oleObject780.bin"/></Relationships>
</file>

<file path=ppt/slides/_rels/slide127.xml.rels><?xml version="1.0" encoding="UTF-8" standalone="yes"?>
<Relationships xmlns="http://schemas.openxmlformats.org/package/2006/relationships"><Relationship Id="rId2" Type="http://schemas.openxmlformats.org/officeDocument/2006/relationships/image" Target="../media/image699.emf"/><Relationship Id="rId1" Type="http://schemas.openxmlformats.org/officeDocument/2006/relationships/slideLayout" Target="../slideLayouts/slideLayout128.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66.emf"/><Relationship Id="rId5" Type="http://schemas.openxmlformats.org/officeDocument/2006/relationships/oleObject" Target="../embeddings/oleObject61.bin"/><Relationship Id="rId4" Type="http://schemas.openxmlformats.org/officeDocument/2006/relationships/image" Target="../media/image65.e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71.wmf"/><Relationship Id="rId18" Type="http://schemas.openxmlformats.org/officeDocument/2006/relationships/oleObject" Target="../embeddings/oleObject69.bin"/><Relationship Id="rId3" Type="http://schemas.openxmlformats.org/officeDocument/2006/relationships/notesSlide" Target="../notesSlides/notesSlide2.xml"/><Relationship Id="rId21" Type="http://schemas.openxmlformats.org/officeDocument/2006/relationships/image" Target="../media/image75.wmf"/><Relationship Id="rId7" Type="http://schemas.openxmlformats.org/officeDocument/2006/relationships/image" Target="../media/image68.wmf"/><Relationship Id="rId12" Type="http://schemas.openxmlformats.org/officeDocument/2006/relationships/oleObject" Target="../embeddings/oleObject66.bin"/><Relationship Id="rId17" Type="http://schemas.openxmlformats.org/officeDocument/2006/relationships/image" Target="../media/image73.wmf"/><Relationship Id="rId2" Type="http://schemas.openxmlformats.org/officeDocument/2006/relationships/slideLayout" Target="../slideLayouts/slideLayout7.xml"/><Relationship Id="rId16" Type="http://schemas.openxmlformats.org/officeDocument/2006/relationships/oleObject" Target="../embeddings/oleObject68.bin"/><Relationship Id="rId20" Type="http://schemas.openxmlformats.org/officeDocument/2006/relationships/oleObject" Target="../embeddings/oleObject70.bin"/><Relationship Id="rId1" Type="http://schemas.openxmlformats.org/officeDocument/2006/relationships/vmlDrawing" Target="../drawings/vmlDrawing14.vml"/><Relationship Id="rId6" Type="http://schemas.openxmlformats.org/officeDocument/2006/relationships/oleObject" Target="../embeddings/oleObject63.bin"/><Relationship Id="rId11" Type="http://schemas.openxmlformats.org/officeDocument/2006/relationships/image" Target="../media/image70.wmf"/><Relationship Id="rId5" Type="http://schemas.openxmlformats.org/officeDocument/2006/relationships/image" Target="../media/image67.wmf"/><Relationship Id="rId15" Type="http://schemas.openxmlformats.org/officeDocument/2006/relationships/image" Target="../media/image72.wmf"/><Relationship Id="rId10" Type="http://schemas.openxmlformats.org/officeDocument/2006/relationships/oleObject" Target="../embeddings/oleObject65.bin"/><Relationship Id="rId19" Type="http://schemas.openxmlformats.org/officeDocument/2006/relationships/image" Target="../media/image74.wmf"/><Relationship Id="rId4" Type="http://schemas.openxmlformats.org/officeDocument/2006/relationships/oleObject" Target="../embeddings/oleObject62.bin"/><Relationship Id="rId9" Type="http://schemas.openxmlformats.org/officeDocument/2006/relationships/image" Target="../media/image69.wmf"/><Relationship Id="rId14" Type="http://schemas.openxmlformats.org/officeDocument/2006/relationships/oleObject" Target="../embeddings/oleObject67.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73.bin"/><Relationship Id="rId13" Type="http://schemas.openxmlformats.org/officeDocument/2006/relationships/image" Target="../media/image80.emf"/><Relationship Id="rId3" Type="http://schemas.openxmlformats.org/officeDocument/2006/relationships/audio" Target="../media/audio1.wav"/><Relationship Id="rId7" Type="http://schemas.openxmlformats.org/officeDocument/2006/relationships/image" Target="../media/image77.wmf"/><Relationship Id="rId12"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72.bin"/><Relationship Id="rId11" Type="http://schemas.openxmlformats.org/officeDocument/2006/relationships/image" Target="../media/image79.emf"/><Relationship Id="rId5" Type="http://schemas.openxmlformats.org/officeDocument/2006/relationships/image" Target="../media/image76.emf"/><Relationship Id="rId10" Type="http://schemas.openxmlformats.org/officeDocument/2006/relationships/oleObject" Target="../embeddings/oleObject74.bin"/><Relationship Id="rId4" Type="http://schemas.openxmlformats.org/officeDocument/2006/relationships/oleObject" Target="../embeddings/oleObject71.bin"/><Relationship Id="rId9" Type="http://schemas.openxmlformats.org/officeDocument/2006/relationships/image" Target="../media/image78.emf"/></Relationships>
</file>

<file path=ppt/slides/_rels/slide16.xml.rels><?xml version="1.0" encoding="UTF-8" standalone="yes"?>
<Relationships xmlns="http://schemas.openxmlformats.org/package/2006/relationships"><Relationship Id="rId8" Type="http://schemas.openxmlformats.org/officeDocument/2006/relationships/image" Target="../media/image83.emf"/><Relationship Id="rId13" Type="http://schemas.openxmlformats.org/officeDocument/2006/relationships/oleObject" Target="../embeddings/oleObject81.bin"/><Relationship Id="rId18" Type="http://schemas.openxmlformats.org/officeDocument/2006/relationships/image" Target="../media/image88.emf"/><Relationship Id="rId3" Type="http://schemas.openxmlformats.org/officeDocument/2006/relationships/oleObject" Target="../embeddings/oleObject76.bin"/><Relationship Id="rId7" Type="http://schemas.openxmlformats.org/officeDocument/2006/relationships/oleObject" Target="../embeddings/oleObject78.bin"/><Relationship Id="rId12" Type="http://schemas.openxmlformats.org/officeDocument/2006/relationships/image" Target="../media/image85.emf"/><Relationship Id="rId17" Type="http://schemas.openxmlformats.org/officeDocument/2006/relationships/oleObject" Target="../embeddings/oleObject83.bin"/><Relationship Id="rId2" Type="http://schemas.openxmlformats.org/officeDocument/2006/relationships/slideLayout" Target="../slideLayouts/slideLayout7.xml"/><Relationship Id="rId16" Type="http://schemas.openxmlformats.org/officeDocument/2006/relationships/image" Target="../media/image87.wmf"/><Relationship Id="rId20" Type="http://schemas.openxmlformats.org/officeDocument/2006/relationships/image" Target="../media/image89.emf"/><Relationship Id="rId1" Type="http://schemas.openxmlformats.org/officeDocument/2006/relationships/vmlDrawing" Target="../drawings/vmlDrawing16.vml"/><Relationship Id="rId6" Type="http://schemas.openxmlformats.org/officeDocument/2006/relationships/image" Target="../media/image82.emf"/><Relationship Id="rId11" Type="http://schemas.openxmlformats.org/officeDocument/2006/relationships/oleObject" Target="../embeddings/oleObject80.bin"/><Relationship Id="rId5" Type="http://schemas.openxmlformats.org/officeDocument/2006/relationships/oleObject" Target="../embeddings/oleObject77.bin"/><Relationship Id="rId15" Type="http://schemas.openxmlformats.org/officeDocument/2006/relationships/oleObject" Target="../embeddings/oleObject82.bin"/><Relationship Id="rId10" Type="http://schemas.openxmlformats.org/officeDocument/2006/relationships/image" Target="../media/image84.emf"/><Relationship Id="rId19" Type="http://schemas.openxmlformats.org/officeDocument/2006/relationships/oleObject" Target="../embeddings/oleObject84.bin"/><Relationship Id="rId4" Type="http://schemas.openxmlformats.org/officeDocument/2006/relationships/image" Target="../media/image81.emf"/><Relationship Id="rId9" Type="http://schemas.openxmlformats.org/officeDocument/2006/relationships/oleObject" Target="../embeddings/oleObject79.bin"/><Relationship Id="rId14" Type="http://schemas.openxmlformats.org/officeDocument/2006/relationships/image" Target="../media/image86.e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87.bin"/><Relationship Id="rId13" Type="http://schemas.openxmlformats.org/officeDocument/2006/relationships/image" Target="../media/image94.emf"/><Relationship Id="rId18" Type="http://schemas.openxmlformats.org/officeDocument/2006/relationships/oleObject" Target="../embeddings/oleObject92.bin"/><Relationship Id="rId3" Type="http://schemas.openxmlformats.org/officeDocument/2006/relationships/audio" Target="../media/audio1.wav"/><Relationship Id="rId7" Type="http://schemas.openxmlformats.org/officeDocument/2006/relationships/image" Target="../media/image91.emf"/><Relationship Id="rId12" Type="http://schemas.openxmlformats.org/officeDocument/2006/relationships/oleObject" Target="../embeddings/oleObject89.bin"/><Relationship Id="rId17" Type="http://schemas.openxmlformats.org/officeDocument/2006/relationships/image" Target="../media/image96.wmf"/><Relationship Id="rId2" Type="http://schemas.openxmlformats.org/officeDocument/2006/relationships/slideLayout" Target="../slideLayouts/slideLayout7.xml"/><Relationship Id="rId16" Type="http://schemas.openxmlformats.org/officeDocument/2006/relationships/oleObject" Target="../embeddings/oleObject91.bin"/><Relationship Id="rId20" Type="http://schemas.openxmlformats.org/officeDocument/2006/relationships/oleObject" Target="../embeddings/oleObject93.bin"/><Relationship Id="rId1" Type="http://schemas.openxmlformats.org/officeDocument/2006/relationships/vmlDrawing" Target="../drawings/vmlDrawing17.vml"/><Relationship Id="rId6" Type="http://schemas.openxmlformats.org/officeDocument/2006/relationships/oleObject" Target="../embeddings/oleObject86.bin"/><Relationship Id="rId11" Type="http://schemas.openxmlformats.org/officeDocument/2006/relationships/image" Target="../media/image93.emf"/><Relationship Id="rId5" Type="http://schemas.openxmlformats.org/officeDocument/2006/relationships/image" Target="../media/image90.emf"/><Relationship Id="rId15" Type="http://schemas.openxmlformats.org/officeDocument/2006/relationships/image" Target="../media/image95.emf"/><Relationship Id="rId10" Type="http://schemas.openxmlformats.org/officeDocument/2006/relationships/oleObject" Target="../embeddings/oleObject88.bin"/><Relationship Id="rId19" Type="http://schemas.openxmlformats.org/officeDocument/2006/relationships/image" Target="../media/image97.wmf"/><Relationship Id="rId4" Type="http://schemas.openxmlformats.org/officeDocument/2006/relationships/oleObject" Target="../embeddings/oleObject85.bin"/><Relationship Id="rId9" Type="http://schemas.openxmlformats.org/officeDocument/2006/relationships/image" Target="../media/image92.emf"/><Relationship Id="rId14" Type="http://schemas.openxmlformats.org/officeDocument/2006/relationships/oleObject" Target="../embeddings/oleObject90.bin"/></Relationships>
</file>

<file path=ppt/slides/_rels/slide18.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99.wmf"/><Relationship Id="rId5" Type="http://schemas.openxmlformats.org/officeDocument/2006/relationships/oleObject" Target="../embeddings/oleObject95.bin"/><Relationship Id="rId4" Type="http://schemas.openxmlformats.org/officeDocument/2006/relationships/image" Target="../media/image98.wmf"/></Relationships>
</file>

<file path=ppt/slides/_rels/slide19.xml.rels><?xml version="1.0" encoding="UTF-8" standalone="yes"?>
<Relationships xmlns="http://schemas.openxmlformats.org/package/2006/relationships"><Relationship Id="rId2" Type="http://schemas.openxmlformats.org/officeDocument/2006/relationships/image" Target="../media/image101.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2" Type="http://schemas.openxmlformats.org/officeDocument/2006/relationships/image" Target="../media/image102.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oleObject" Target="../embeddings/oleObject97.bin"/><Relationship Id="rId7" Type="http://schemas.openxmlformats.org/officeDocument/2006/relationships/oleObject" Target="../embeddings/oleObject99.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104.wmf"/><Relationship Id="rId5" Type="http://schemas.openxmlformats.org/officeDocument/2006/relationships/oleObject" Target="../embeddings/oleObject98.bin"/><Relationship Id="rId10" Type="http://schemas.openxmlformats.org/officeDocument/2006/relationships/image" Target="../media/image106.wmf"/><Relationship Id="rId4" Type="http://schemas.openxmlformats.org/officeDocument/2006/relationships/image" Target="../media/image103.wmf"/><Relationship Id="rId9" Type="http://schemas.openxmlformats.org/officeDocument/2006/relationships/oleObject" Target="../embeddings/oleObject100.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08.wmf"/><Relationship Id="rId5" Type="http://schemas.openxmlformats.org/officeDocument/2006/relationships/oleObject" Target="../embeddings/oleObject102.bin"/><Relationship Id="rId4" Type="http://schemas.openxmlformats.org/officeDocument/2006/relationships/image" Target="../media/image107.wmf"/></Relationships>
</file>

<file path=ppt/slides/_rels/slide23.x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oleObject" Target="../embeddings/oleObject103.bin"/><Relationship Id="rId7" Type="http://schemas.openxmlformats.org/officeDocument/2006/relationships/oleObject" Target="../embeddings/oleObject105.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10.wmf"/><Relationship Id="rId5" Type="http://schemas.openxmlformats.org/officeDocument/2006/relationships/oleObject" Target="../embeddings/oleObject104.bin"/><Relationship Id="rId10" Type="http://schemas.openxmlformats.org/officeDocument/2006/relationships/image" Target="../media/image112.wmf"/><Relationship Id="rId4" Type="http://schemas.openxmlformats.org/officeDocument/2006/relationships/image" Target="../media/image109.wmf"/><Relationship Id="rId9" Type="http://schemas.openxmlformats.org/officeDocument/2006/relationships/oleObject" Target="../embeddings/oleObject106.bin"/></Relationships>
</file>

<file path=ppt/slides/_rels/slide24.xml.rels><?xml version="1.0" encoding="UTF-8" standalone="yes"?>
<Relationships xmlns="http://schemas.openxmlformats.org/package/2006/relationships"><Relationship Id="rId8" Type="http://schemas.openxmlformats.org/officeDocument/2006/relationships/image" Target="../media/image115.wmf"/><Relationship Id="rId13" Type="http://schemas.openxmlformats.org/officeDocument/2006/relationships/oleObject" Target="../embeddings/oleObject112.bin"/><Relationship Id="rId18" Type="http://schemas.openxmlformats.org/officeDocument/2006/relationships/image" Target="../media/image120.wmf"/><Relationship Id="rId3" Type="http://schemas.openxmlformats.org/officeDocument/2006/relationships/oleObject" Target="../embeddings/oleObject107.bin"/><Relationship Id="rId21" Type="http://schemas.openxmlformats.org/officeDocument/2006/relationships/oleObject" Target="../embeddings/oleObject116.bin"/><Relationship Id="rId7" Type="http://schemas.openxmlformats.org/officeDocument/2006/relationships/oleObject" Target="../embeddings/oleObject109.bin"/><Relationship Id="rId12" Type="http://schemas.openxmlformats.org/officeDocument/2006/relationships/image" Target="../media/image117.wmf"/><Relationship Id="rId17" Type="http://schemas.openxmlformats.org/officeDocument/2006/relationships/oleObject" Target="../embeddings/oleObject114.bin"/><Relationship Id="rId2" Type="http://schemas.openxmlformats.org/officeDocument/2006/relationships/slideLayout" Target="../slideLayouts/slideLayout7.xml"/><Relationship Id="rId16" Type="http://schemas.openxmlformats.org/officeDocument/2006/relationships/image" Target="../media/image119.wmf"/><Relationship Id="rId20" Type="http://schemas.openxmlformats.org/officeDocument/2006/relationships/image" Target="../media/image121.wmf"/><Relationship Id="rId1" Type="http://schemas.openxmlformats.org/officeDocument/2006/relationships/vmlDrawing" Target="../drawings/vmlDrawing22.vml"/><Relationship Id="rId6" Type="http://schemas.openxmlformats.org/officeDocument/2006/relationships/image" Target="../media/image114.wmf"/><Relationship Id="rId11" Type="http://schemas.openxmlformats.org/officeDocument/2006/relationships/oleObject" Target="../embeddings/oleObject111.bin"/><Relationship Id="rId5" Type="http://schemas.openxmlformats.org/officeDocument/2006/relationships/oleObject" Target="../embeddings/oleObject108.bin"/><Relationship Id="rId15" Type="http://schemas.openxmlformats.org/officeDocument/2006/relationships/oleObject" Target="../embeddings/oleObject113.bin"/><Relationship Id="rId10" Type="http://schemas.openxmlformats.org/officeDocument/2006/relationships/image" Target="../media/image116.wmf"/><Relationship Id="rId19" Type="http://schemas.openxmlformats.org/officeDocument/2006/relationships/oleObject" Target="../embeddings/oleObject115.bin"/><Relationship Id="rId4" Type="http://schemas.openxmlformats.org/officeDocument/2006/relationships/image" Target="../media/image113.wmf"/><Relationship Id="rId9" Type="http://schemas.openxmlformats.org/officeDocument/2006/relationships/oleObject" Target="../embeddings/oleObject110.bin"/><Relationship Id="rId14" Type="http://schemas.openxmlformats.org/officeDocument/2006/relationships/image" Target="../media/image118.wmf"/><Relationship Id="rId22" Type="http://schemas.openxmlformats.org/officeDocument/2006/relationships/image" Target="../media/image122.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19.bin"/><Relationship Id="rId13" Type="http://schemas.openxmlformats.org/officeDocument/2006/relationships/image" Target="../media/image127.wmf"/><Relationship Id="rId3" Type="http://schemas.openxmlformats.org/officeDocument/2006/relationships/notesSlide" Target="../notesSlides/notesSlide3.xml"/><Relationship Id="rId7" Type="http://schemas.openxmlformats.org/officeDocument/2006/relationships/image" Target="../media/image124.wmf"/><Relationship Id="rId12" Type="http://schemas.openxmlformats.org/officeDocument/2006/relationships/oleObject" Target="../embeddings/oleObject121.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118.bin"/><Relationship Id="rId11" Type="http://schemas.openxmlformats.org/officeDocument/2006/relationships/image" Target="../media/image126.wmf"/><Relationship Id="rId5" Type="http://schemas.openxmlformats.org/officeDocument/2006/relationships/image" Target="../media/image123.wmf"/><Relationship Id="rId10" Type="http://schemas.openxmlformats.org/officeDocument/2006/relationships/oleObject" Target="../embeddings/oleObject120.bin"/><Relationship Id="rId4" Type="http://schemas.openxmlformats.org/officeDocument/2006/relationships/oleObject" Target="../embeddings/oleObject117.bin"/><Relationship Id="rId9" Type="http://schemas.openxmlformats.org/officeDocument/2006/relationships/image" Target="../media/image125.wmf"/></Relationships>
</file>

<file path=ppt/slides/_rels/slide26.xml.rels><?xml version="1.0" encoding="UTF-8" standalone="yes"?>
<Relationships xmlns="http://schemas.openxmlformats.org/package/2006/relationships"><Relationship Id="rId8" Type="http://schemas.openxmlformats.org/officeDocument/2006/relationships/image" Target="../media/image130.wmf"/><Relationship Id="rId13" Type="http://schemas.openxmlformats.org/officeDocument/2006/relationships/oleObject" Target="../embeddings/oleObject127.bin"/><Relationship Id="rId3" Type="http://schemas.openxmlformats.org/officeDocument/2006/relationships/oleObject" Target="../embeddings/oleObject122.bin"/><Relationship Id="rId7" Type="http://schemas.openxmlformats.org/officeDocument/2006/relationships/oleObject" Target="../embeddings/oleObject124.bin"/><Relationship Id="rId12" Type="http://schemas.openxmlformats.org/officeDocument/2006/relationships/image" Target="../media/image132.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29.wmf"/><Relationship Id="rId11" Type="http://schemas.openxmlformats.org/officeDocument/2006/relationships/oleObject" Target="../embeddings/oleObject126.bin"/><Relationship Id="rId5" Type="http://schemas.openxmlformats.org/officeDocument/2006/relationships/oleObject" Target="../embeddings/oleObject123.bin"/><Relationship Id="rId10" Type="http://schemas.openxmlformats.org/officeDocument/2006/relationships/image" Target="../media/image131.wmf"/><Relationship Id="rId4" Type="http://schemas.openxmlformats.org/officeDocument/2006/relationships/image" Target="../media/image128.wmf"/><Relationship Id="rId9" Type="http://schemas.openxmlformats.org/officeDocument/2006/relationships/oleObject" Target="../embeddings/oleObject125.bin"/><Relationship Id="rId14" Type="http://schemas.openxmlformats.org/officeDocument/2006/relationships/image" Target="../media/image133.wmf"/></Relationships>
</file>

<file path=ppt/slides/_rels/slide27.xml.rels><?xml version="1.0" encoding="UTF-8" standalone="yes"?>
<Relationships xmlns="http://schemas.openxmlformats.org/package/2006/relationships"><Relationship Id="rId8" Type="http://schemas.openxmlformats.org/officeDocument/2006/relationships/image" Target="../media/image136.emf"/><Relationship Id="rId3" Type="http://schemas.openxmlformats.org/officeDocument/2006/relationships/oleObject" Target="../embeddings/oleObject128.bin"/><Relationship Id="rId7" Type="http://schemas.openxmlformats.org/officeDocument/2006/relationships/oleObject" Target="../embeddings/oleObject130.bin"/><Relationship Id="rId12" Type="http://schemas.openxmlformats.org/officeDocument/2006/relationships/image" Target="../media/image138.e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35.emf"/><Relationship Id="rId11" Type="http://schemas.openxmlformats.org/officeDocument/2006/relationships/oleObject" Target="../embeddings/oleObject132.bin"/><Relationship Id="rId5" Type="http://schemas.openxmlformats.org/officeDocument/2006/relationships/oleObject" Target="../embeddings/oleObject129.bin"/><Relationship Id="rId10" Type="http://schemas.openxmlformats.org/officeDocument/2006/relationships/image" Target="../media/image137.emf"/><Relationship Id="rId4" Type="http://schemas.openxmlformats.org/officeDocument/2006/relationships/image" Target="../media/image134.emf"/><Relationship Id="rId9" Type="http://schemas.openxmlformats.org/officeDocument/2006/relationships/oleObject" Target="../embeddings/oleObject131.bin"/></Relationships>
</file>

<file path=ppt/slides/_rels/slide28.xml.rels><?xml version="1.0" encoding="UTF-8" standalone="yes"?>
<Relationships xmlns="http://schemas.openxmlformats.org/package/2006/relationships"><Relationship Id="rId8" Type="http://schemas.openxmlformats.org/officeDocument/2006/relationships/image" Target="../media/image141.emf"/><Relationship Id="rId3" Type="http://schemas.openxmlformats.org/officeDocument/2006/relationships/oleObject" Target="../embeddings/oleObject133.bin"/><Relationship Id="rId7" Type="http://schemas.openxmlformats.org/officeDocument/2006/relationships/oleObject" Target="../embeddings/oleObject135.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40.emf"/><Relationship Id="rId5" Type="http://schemas.openxmlformats.org/officeDocument/2006/relationships/oleObject" Target="../embeddings/oleObject134.bin"/><Relationship Id="rId4" Type="http://schemas.openxmlformats.org/officeDocument/2006/relationships/image" Target="../media/image139.e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37.bin"/><Relationship Id="rId13" Type="http://schemas.openxmlformats.org/officeDocument/2006/relationships/image" Target="../media/image145.wmf"/><Relationship Id="rId18" Type="http://schemas.openxmlformats.org/officeDocument/2006/relationships/oleObject" Target="../embeddings/oleObject142.bin"/><Relationship Id="rId3" Type="http://schemas.openxmlformats.org/officeDocument/2006/relationships/oleObject" Target="../embeddings/oleObject136.bin"/><Relationship Id="rId21" Type="http://schemas.openxmlformats.org/officeDocument/2006/relationships/oleObject" Target="../embeddings/oleObject144.bin"/><Relationship Id="rId7" Type="http://schemas.openxmlformats.org/officeDocument/2006/relationships/image" Target="../media/image153.wmf"/><Relationship Id="rId12" Type="http://schemas.openxmlformats.org/officeDocument/2006/relationships/oleObject" Target="../embeddings/oleObject139.bin"/><Relationship Id="rId17" Type="http://schemas.openxmlformats.org/officeDocument/2006/relationships/image" Target="../media/image147.wmf"/><Relationship Id="rId2" Type="http://schemas.openxmlformats.org/officeDocument/2006/relationships/slideLayout" Target="../slideLayouts/slideLayout7.xml"/><Relationship Id="rId16" Type="http://schemas.openxmlformats.org/officeDocument/2006/relationships/oleObject" Target="../embeddings/oleObject141.bin"/><Relationship Id="rId20" Type="http://schemas.openxmlformats.org/officeDocument/2006/relationships/image" Target="../media/image148.wmf"/><Relationship Id="rId1" Type="http://schemas.openxmlformats.org/officeDocument/2006/relationships/vmlDrawing" Target="../drawings/vmlDrawing27.vml"/><Relationship Id="rId6" Type="http://schemas.openxmlformats.org/officeDocument/2006/relationships/image" Target="../media/image152.wmf"/><Relationship Id="rId11" Type="http://schemas.openxmlformats.org/officeDocument/2006/relationships/image" Target="../media/image144.wmf"/><Relationship Id="rId24" Type="http://schemas.openxmlformats.org/officeDocument/2006/relationships/image" Target="../media/image150.wmf"/><Relationship Id="rId5" Type="http://schemas.openxmlformats.org/officeDocument/2006/relationships/image" Target="../media/image151.wmf"/><Relationship Id="rId15" Type="http://schemas.openxmlformats.org/officeDocument/2006/relationships/image" Target="../media/image146.wmf"/><Relationship Id="rId23" Type="http://schemas.openxmlformats.org/officeDocument/2006/relationships/oleObject" Target="../embeddings/oleObject145.bin"/><Relationship Id="rId10" Type="http://schemas.openxmlformats.org/officeDocument/2006/relationships/oleObject" Target="../embeddings/oleObject138.bin"/><Relationship Id="rId19" Type="http://schemas.openxmlformats.org/officeDocument/2006/relationships/oleObject" Target="../embeddings/oleObject143.bin"/><Relationship Id="rId4" Type="http://schemas.openxmlformats.org/officeDocument/2006/relationships/image" Target="../media/image142.wmf"/><Relationship Id="rId9" Type="http://schemas.openxmlformats.org/officeDocument/2006/relationships/image" Target="../media/image143.wmf"/><Relationship Id="rId14" Type="http://schemas.openxmlformats.org/officeDocument/2006/relationships/oleObject" Target="../embeddings/oleObject140.bin"/><Relationship Id="rId22" Type="http://schemas.openxmlformats.org/officeDocument/2006/relationships/image" Target="../media/image149.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6.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7.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8.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48.bin"/><Relationship Id="rId3" Type="http://schemas.openxmlformats.org/officeDocument/2006/relationships/oleObject" Target="../embeddings/oleObject146.bin"/><Relationship Id="rId7" Type="http://schemas.openxmlformats.org/officeDocument/2006/relationships/image" Target="../media/image162.png"/><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60.wmf"/><Relationship Id="rId5" Type="http://schemas.openxmlformats.org/officeDocument/2006/relationships/oleObject" Target="../embeddings/oleObject147.bin"/><Relationship Id="rId4" Type="http://schemas.openxmlformats.org/officeDocument/2006/relationships/image" Target="../media/image159.wmf"/><Relationship Id="rId9" Type="http://schemas.openxmlformats.org/officeDocument/2006/relationships/image" Target="../media/image161.wmf"/></Relationships>
</file>

<file path=ppt/slides/_rels/slide35.xml.rels><?xml version="1.0" encoding="UTF-8" standalone="yes"?>
<Relationships xmlns="http://schemas.openxmlformats.org/package/2006/relationships"><Relationship Id="rId8" Type="http://schemas.openxmlformats.org/officeDocument/2006/relationships/image" Target="../media/image165.wmf"/><Relationship Id="rId3" Type="http://schemas.openxmlformats.org/officeDocument/2006/relationships/oleObject" Target="../embeddings/oleObject149.bin"/><Relationship Id="rId7" Type="http://schemas.openxmlformats.org/officeDocument/2006/relationships/oleObject" Target="../embeddings/oleObject151.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64.wmf"/><Relationship Id="rId5" Type="http://schemas.openxmlformats.org/officeDocument/2006/relationships/oleObject" Target="../embeddings/oleObject150.bin"/><Relationship Id="rId4" Type="http://schemas.openxmlformats.org/officeDocument/2006/relationships/image" Target="../media/image163.wmf"/></Relationships>
</file>

<file path=ppt/slides/_rels/slide36.xml.rels><?xml version="1.0" encoding="UTF-8" standalone="yes"?>
<Relationships xmlns="http://schemas.openxmlformats.org/package/2006/relationships"><Relationship Id="rId2" Type="http://schemas.openxmlformats.org/officeDocument/2006/relationships/image" Target="../media/image166.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169.wmf"/><Relationship Id="rId3" Type="http://schemas.openxmlformats.org/officeDocument/2006/relationships/oleObject" Target="../embeddings/oleObject152.bin"/><Relationship Id="rId7" Type="http://schemas.openxmlformats.org/officeDocument/2006/relationships/oleObject" Target="../embeddings/oleObject154.bin"/><Relationship Id="rId12" Type="http://schemas.openxmlformats.org/officeDocument/2006/relationships/image" Target="../media/image171.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68.wmf"/><Relationship Id="rId11" Type="http://schemas.openxmlformats.org/officeDocument/2006/relationships/oleObject" Target="../embeddings/oleObject156.bin"/><Relationship Id="rId5" Type="http://schemas.openxmlformats.org/officeDocument/2006/relationships/oleObject" Target="../embeddings/oleObject153.bin"/><Relationship Id="rId10" Type="http://schemas.openxmlformats.org/officeDocument/2006/relationships/image" Target="../media/image170.wmf"/><Relationship Id="rId4" Type="http://schemas.openxmlformats.org/officeDocument/2006/relationships/image" Target="../media/image167.wmf"/><Relationship Id="rId9" Type="http://schemas.openxmlformats.org/officeDocument/2006/relationships/oleObject" Target="../embeddings/oleObject155.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image" Target="../media/image172.wmf"/></Relationships>
</file>

<file path=ppt/slides/_rels/slide39.xml.rels><?xml version="1.0" encoding="UTF-8" standalone="yes"?>
<Relationships xmlns="http://schemas.openxmlformats.org/package/2006/relationships"><Relationship Id="rId8" Type="http://schemas.openxmlformats.org/officeDocument/2006/relationships/image" Target="../media/image175.wmf"/><Relationship Id="rId3" Type="http://schemas.openxmlformats.org/officeDocument/2006/relationships/oleObject" Target="../embeddings/oleObject158.bin"/><Relationship Id="rId7" Type="http://schemas.openxmlformats.org/officeDocument/2006/relationships/oleObject" Target="../embeddings/oleObject160.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74.wmf"/><Relationship Id="rId5" Type="http://schemas.openxmlformats.org/officeDocument/2006/relationships/oleObject" Target="../embeddings/oleObject159.bin"/><Relationship Id="rId10" Type="http://schemas.openxmlformats.org/officeDocument/2006/relationships/image" Target="../media/image176.wmf"/><Relationship Id="rId4" Type="http://schemas.openxmlformats.org/officeDocument/2006/relationships/image" Target="../media/image173.wmf"/><Relationship Id="rId9" Type="http://schemas.openxmlformats.org/officeDocument/2006/relationships/oleObject" Target="../embeddings/oleObject161.bin"/></Relationships>
</file>

<file path=ppt/slides/_rels/slide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6.bin"/><Relationship Id="rId4" Type="http://schemas.openxmlformats.org/officeDocument/2006/relationships/image" Target="../media/image6.emf"/></Relationships>
</file>

<file path=ppt/slides/_rels/slide40.xml.rels><?xml version="1.0" encoding="UTF-8" standalone="yes"?>
<Relationships xmlns="http://schemas.openxmlformats.org/package/2006/relationships"><Relationship Id="rId8" Type="http://schemas.openxmlformats.org/officeDocument/2006/relationships/image" Target="../media/image179.wmf"/><Relationship Id="rId3" Type="http://schemas.openxmlformats.org/officeDocument/2006/relationships/oleObject" Target="../embeddings/oleObject162.bin"/><Relationship Id="rId7" Type="http://schemas.openxmlformats.org/officeDocument/2006/relationships/oleObject" Target="../embeddings/oleObject164.bin"/><Relationship Id="rId2" Type="http://schemas.openxmlformats.org/officeDocument/2006/relationships/slideLayout" Target="../slideLayouts/slideLayout18.xml"/><Relationship Id="rId1" Type="http://schemas.openxmlformats.org/officeDocument/2006/relationships/vmlDrawing" Target="../drawings/vmlDrawing33.vml"/><Relationship Id="rId6" Type="http://schemas.openxmlformats.org/officeDocument/2006/relationships/image" Target="../media/image178.wmf"/><Relationship Id="rId5" Type="http://schemas.openxmlformats.org/officeDocument/2006/relationships/oleObject" Target="../embeddings/oleObject163.bin"/><Relationship Id="rId10" Type="http://schemas.openxmlformats.org/officeDocument/2006/relationships/image" Target="../media/image180.wmf"/><Relationship Id="rId4" Type="http://schemas.openxmlformats.org/officeDocument/2006/relationships/image" Target="../media/image177.wmf"/><Relationship Id="rId9" Type="http://schemas.openxmlformats.org/officeDocument/2006/relationships/oleObject" Target="../embeddings/oleObject165.bin"/></Relationships>
</file>

<file path=ppt/slides/_rels/slide41.xml.rels><?xml version="1.0" encoding="UTF-8" standalone="yes"?>
<Relationships xmlns="http://schemas.openxmlformats.org/package/2006/relationships"><Relationship Id="rId8" Type="http://schemas.openxmlformats.org/officeDocument/2006/relationships/image" Target="../media/image183.wmf"/><Relationship Id="rId13" Type="http://schemas.openxmlformats.org/officeDocument/2006/relationships/oleObject" Target="../embeddings/oleObject171.bin"/><Relationship Id="rId3" Type="http://schemas.openxmlformats.org/officeDocument/2006/relationships/oleObject" Target="../embeddings/oleObject166.bin"/><Relationship Id="rId7" Type="http://schemas.openxmlformats.org/officeDocument/2006/relationships/oleObject" Target="../embeddings/oleObject168.bin"/><Relationship Id="rId12" Type="http://schemas.openxmlformats.org/officeDocument/2006/relationships/image" Target="../media/image185.wmf"/><Relationship Id="rId2" Type="http://schemas.openxmlformats.org/officeDocument/2006/relationships/slideLayout" Target="../slideLayouts/slideLayout18.xml"/><Relationship Id="rId16" Type="http://schemas.openxmlformats.org/officeDocument/2006/relationships/image" Target="../media/image187.wmf"/><Relationship Id="rId1" Type="http://schemas.openxmlformats.org/officeDocument/2006/relationships/vmlDrawing" Target="../drawings/vmlDrawing34.vml"/><Relationship Id="rId6" Type="http://schemas.openxmlformats.org/officeDocument/2006/relationships/image" Target="../media/image182.wmf"/><Relationship Id="rId11" Type="http://schemas.openxmlformats.org/officeDocument/2006/relationships/oleObject" Target="../embeddings/oleObject170.bin"/><Relationship Id="rId5" Type="http://schemas.openxmlformats.org/officeDocument/2006/relationships/oleObject" Target="../embeddings/oleObject167.bin"/><Relationship Id="rId15" Type="http://schemas.openxmlformats.org/officeDocument/2006/relationships/oleObject" Target="../embeddings/oleObject172.bin"/><Relationship Id="rId10" Type="http://schemas.openxmlformats.org/officeDocument/2006/relationships/image" Target="../media/image184.wmf"/><Relationship Id="rId4" Type="http://schemas.openxmlformats.org/officeDocument/2006/relationships/image" Target="../media/image181.wmf"/><Relationship Id="rId9" Type="http://schemas.openxmlformats.org/officeDocument/2006/relationships/oleObject" Target="../embeddings/oleObject169.bin"/><Relationship Id="rId14" Type="http://schemas.openxmlformats.org/officeDocument/2006/relationships/image" Target="../media/image186.wmf"/></Relationships>
</file>

<file path=ppt/slides/_rels/slide42.xml.rels><?xml version="1.0" encoding="UTF-8" standalone="yes"?>
<Relationships xmlns="http://schemas.openxmlformats.org/package/2006/relationships"><Relationship Id="rId8" Type="http://schemas.openxmlformats.org/officeDocument/2006/relationships/image" Target="../media/image190.wmf"/><Relationship Id="rId13" Type="http://schemas.openxmlformats.org/officeDocument/2006/relationships/oleObject" Target="../embeddings/oleObject178.bin"/><Relationship Id="rId3" Type="http://schemas.openxmlformats.org/officeDocument/2006/relationships/oleObject" Target="../embeddings/oleObject173.bin"/><Relationship Id="rId7" Type="http://schemas.openxmlformats.org/officeDocument/2006/relationships/oleObject" Target="../embeddings/oleObject175.bin"/><Relationship Id="rId12" Type="http://schemas.openxmlformats.org/officeDocument/2006/relationships/image" Target="../media/image192.wmf"/><Relationship Id="rId2" Type="http://schemas.openxmlformats.org/officeDocument/2006/relationships/slideLayout" Target="../slideLayouts/slideLayout18.xml"/><Relationship Id="rId1" Type="http://schemas.openxmlformats.org/officeDocument/2006/relationships/vmlDrawing" Target="../drawings/vmlDrawing35.vml"/><Relationship Id="rId6" Type="http://schemas.openxmlformats.org/officeDocument/2006/relationships/image" Target="../media/image189.wmf"/><Relationship Id="rId11" Type="http://schemas.openxmlformats.org/officeDocument/2006/relationships/oleObject" Target="../embeddings/oleObject177.bin"/><Relationship Id="rId5" Type="http://schemas.openxmlformats.org/officeDocument/2006/relationships/oleObject" Target="../embeddings/oleObject174.bin"/><Relationship Id="rId10" Type="http://schemas.openxmlformats.org/officeDocument/2006/relationships/image" Target="../media/image191.wmf"/><Relationship Id="rId4" Type="http://schemas.openxmlformats.org/officeDocument/2006/relationships/image" Target="../media/image188.wmf"/><Relationship Id="rId9" Type="http://schemas.openxmlformats.org/officeDocument/2006/relationships/oleObject" Target="../embeddings/oleObject176.bin"/><Relationship Id="rId14" Type="http://schemas.openxmlformats.org/officeDocument/2006/relationships/image" Target="../media/image193.wmf"/></Relationships>
</file>

<file path=ppt/slides/_rels/slide43.xml.rels><?xml version="1.0" encoding="UTF-8" standalone="yes"?>
<Relationships xmlns="http://schemas.openxmlformats.org/package/2006/relationships"><Relationship Id="rId8" Type="http://schemas.openxmlformats.org/officeDocument/2006/relationships/image" Target="../media/image196.wmf"/><Relationship Id="rId3" Type="http://schemas.openxmlformats.org/officeDocument/2006/relationships/oleObject" Target="../embeddings/oleObject179.bin"/><Relationship Id="rId7" Type="http://schemas.openxmlformats.org/officeDocument/2006/relationships/oleObject" Target="../embeddings/oleObject181.bin"/><Relationship Id="rId2" Type="http://schemas.openxmlformats.org/officeDocument/2006/relationships/slideLayout" Target="../slideLayouts/slideLayout18.xml"/><Relationship Id="rId1" Type="http://schemas.openxmlformats.org/officeDocument/2006/relationships/vmlDrawing" Target="../drawings/vmlDrawing36.vml"/><Relationship Id="rId6" Type="http://schemas.openxmlformats.org/officeDocument/2006/relationships/image" Target="../media/image195.wmf"/><Relationship Id="rId5" Type="http://schemas.openxmlformats.org/officeDocument/2006/relationships/oleObject" Target="../embeddings/oleObject180.bin"/><Relationship Id="rId4" Type="http://schemas.openxmlformats.org/officeDocument/2006/relationships/image" Target="../media/image194.wmf"/></Relationships>
</file>

<file path=ppt/slides/_rels/slide44.xml.rels><?xml version="1.0" encoding="UTF-8" standalone="yes"?>
<Relationships xmlns="http://schemas.openxmlformats.org/package/2006/relationships"><Relationship Id="rId2" Type="http://schemas.openxmlformats.org/officeDocument/2006/relationships/image" Target="../media/image197.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98.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99.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82.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201.wmf"/><Relationship Id="rId5" Type="http://schemas.openxmlformats.org/officeDocument/2006/relationships/oleObject" Target="../embeddings/oleObject183.bin"/><Relationship Id="rId4" Type="http://schemas.openxmlformats.org/officeDocument/2006/relationships/image" Target="../media/image200.wmf"/></Relationships>
</file>

<file path=ppt/slides/_rels/slide48.xml.rels><?xml version="1.0" encoding="UTF-8" standalone="yes"?>
<Relationships xmlns="http://schemas.openxmlformats.org/package/2006/relationships"><Relationship Id="rId8" Type="http://schemas.openxmlformats.org/officeDocument/2006/relationships/image" Target="../media/image204.emf"/><Relationship Id="rId3" Type="http://schemas.openxmlformats.org/officeDocument/2006/relationships/oleObject" Target="../embeddings/oleObject184.bin"/><Relationship Id="rId7" Type="http://schemas.openxmlformats.org/officeDocument/2006/relationships/oleObject" Target="../embeddings/oleObject186.bin"/><Relationship Id="rId12" Type="http://schemas.openxmlformats.org/officeDocument/2006/relationships/image" Target="../media/image206.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203.wmf"/><Relationship Id="rId11" Type="http://schemas.openxmlformats.org/officeDocument/2006/relationships/oleObject" Target="../embeddings/oleObject188.bin"/><Relationship Id="rId5" Type="http://schemas.openxmlformats.org/officeDocument/2006/relationships/oleObject" Target="../embeddings/oleObject185.bin"/><Relationship Id="rId10" Type="http://schemas.openxmlformats.org/officeDocument/2006/relationships/image" Target="../media/image205.emf"/><Relationship Id="rId4" Type="http://schemas.openxmlformats.org/officeDocument/2006/relationships/image" Target="../media/image202.emf"/><Relationship Id="rId9" Type="http://schemas.openxmlformats.org/officeDocument/2006/relationships/oleObject" Target="../embeddings/oleObject187.bin"/></Relationships>
</file>

<file path=ppt/slides/_rels/slide49.xml.rels><?xml version="1.0" encoding="UTF-8" standalone="yes"?>
<Relationships xmlns="http://schemas.openxmlformats.org/package/2006/relationships"><Relationship Id="rId8" Type="http://schemas.openxmlformats.org/officeDocument/2006/relationships/image" Target="../media/image209.wmf"/><Relationship Id="rId13" Type="http://schemas.openxmlformats.org/officeDocument/2006/relationships/oleObject" Target="../embeddings/oleObject194.bin"/><Relationship Id="rId18" Type="http://schemas.openxmlformats.org/officeDocument/2006/relationships/image" Target="../media/image214.wmf"/><Relationship Id="rId3" Type="http://schemas.openxmlformats.org/officeDocument/2006/relationships/oleObject" Target="../embeddings/oleObject189.bin"/><Relationship Id="rId21" Type="http://schemas.openxmlformats.org/officeDocument/2006/relationships/oleObject" Target="../embeddings/oleObject198.bin"/><Relationship Id="rId7" Type="http://schemas.openxmlformats.org/officeDocument/2006/relationships/oleObject" Target="../embeddings/oleObject191.bin"/><Relationship Id="rId12" Type="http://schemas.openxmlformats.org/officeDocument/2006/relationships/image" Target="../media/image211.wmf"/><Relationship Id="rId17" Type="http://schemas.openxmlformats.org/officeDocument/2006/relationships/oleObject" Target="../embeddings/oleObject196.bin"/><Relationship Id="rId2" Type="http://schemas.openxmlformats.org/officeDocument/2006/relationships/slideLayout" Target="../slideLayouts/slideLayout29.xml"/><Relationship Id="rId16" Type="http://schemas.openxmlformats.org/officeDocument/2006/relationships/image" Target="../media/image213.wmf"/><Relationship Id="rId20" Type="http://schemas.openxmlformats.org/officeDocument/2006/relationships/image" Target="../media/image215.wmf"/><Relationship Id="rId1" Type="http://schemas.openxmlformats.org/officeDocument/2006/relationships/vmlDrawing" Target="../drawings/vmlDrawing39.vml"/><Relationship Id="rId6" Type="http://schemas.openxmlformats.org/officeDocument/2006/relationships/image" Target="../media/image208.wmf"/><Relationship Id="rId11" Type="http://schemas.openxmlformats.org/officeDocument/2006/relationships/oleObject" Target="../embeddings/oleObject193.bin"/><Relationship Id="rId24" Type="http://schemas.openxmlformats.org/officeDocument/2006/relationships/image" Target="../media/image217.wmf"/><Relationship Id="rId5" Type="http://schemas.openxmlformats.org/officeDocument/2006/relationships/oleObject" Target="../embeddings/oleObject190.bin"/><Relationship Id="rId15" Type="http://schemas.openxmlformats.org/officeDocument/2006/relationships/oleObject" Target="../embeddings/oleObject195.bin"/><Relationship Id="rId23" Type="http://schemas.openxmlformats.org/officeDocument/2006/relationships/oleObject" Target="../embeddings/oleObject199.bin"/><Relationship Id="rId10" Type="http://schemas.openxmlformats.org/officeDocument/2006/relationships/image" Target="../media/image210.wmf"/><Relationship Id="rId19" Type="http://schemas.openxmlformats.org/officeDocument/2006/relationships/oleObject" Target="../embeddings/oleObject197.bin"/><Relationship Id="rId4" Type="http://schemas.openxmlformats.org/officeDocument/2006/relationships/image" Target="../media/image207.wmf"/><Relationship Id="rId9" Type="http://schemas.openxmlformats.org/officeDocument/2006/relationships/oleObject" Target="../embeddings/oleObject192.bin"/><Relationship Id="rId14" Type="http://schemas.openxmlformats.org/officeDocument/2006/relationships/image" Target="../media/image212.wmf"/><Relationship Id="rId22" Type="http://schemas.openxmlformats.org/officeDocument/2006/relationships/image" Target="../media/image216.wmf"/></Relationships>
</file>

<file path=ppt/slides/_rels/slide5.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12.bin"/><Relationship Id="rId18" Type="http://schemas.openxmlformats.org/officeDocument/2006/relationships/image" Target="../media/image15.emf"/><Relationship Id="rId3" Type="http://schemas.openxmlformats.org/officeDocument/2006/relationships/audio" Target="../media/audio1.wav"/><Relationship Id="rId7" Type="http://schemas.openxmlformats.org/officeDocument/2006/relationships/oleObject" Target="../embeddings/oleObject9.bin"/><Relationship Id="rId12" Type="http://schemas.openxmlformats.org/officeDocument/2006/relationships/image" Target="../media/image12.wmf"/><Relationship Id="rId17" Type="http://schemas.openxmlformats.org/officeDocument/2006/relationships/oleObject" Target="../embeddings/oleObject14.bin"/><Relationship Id="rId2" Type="http://schemas.openxmlformats.org/officeDocument/2006/relationships/slideLayout" Target="../slideLayouts/slideLayout7.xml"/><Relationship Id="rId16" Type="http://schemas.openxmlformats.org/officeDocument/2006/relationships/image" Target="../media/image14.wmf"/><Relationship Id="rId1" Type="http://schemas.openxmlformats.org/officeDocument/2006/relationships/vmlDrawing" Target="../drawings/vmlDrawing4.vml"/><Relationship Id="rId6" Type="http://schemas.openxmlformats.org/officeDocument/2006/relationships/image" Target="../media/image9.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11.wmf"/><Relationship Id="rId4" Type="http://schemas.openxmlformats.org/officeDocument/2006/relationships/audio" Target="../media/audio2.wav"/><Relationship Id="rId9" Type="http://schemas.openxmlformats.org/officeDocument/2006/relationships/oleObject" Target="../embeddings/oleObject10.bin"/><Relationship Id="rId14" Type="http://schemas.openxmlformats.org/officeDocument/2006/relationships/image" Target="../media/image13.wmf"/></Relationships>
</file>

<file path=ppt/slides/_rels/slide50.xml.rels><?xml version="1.0" encoding="UTF-8" standalone="yes"?>
<Relationships xmlns="http://schemas.openxmlformats.org/package/2006/relationships"><Relationship Id="rId13" Type="http://schemas.openxmlformats.org/officeDocument/2006/relationships/oleObject" Target="../embeddings/oleObject205.bin"/><Relationship Id="rId18" Type="http://schemas.openxmlformats.org/officeDocument/2006/relationships/image" Target="../media/image212.wmf"/><Relationship Id="rId26" Type="http://schemas.openxmlformats.org/officeDocument/2006/relationships/image" Target="../media/image217.wmf"/><Relationship Id="rId3" Type="http://schemas.openxmlformats.org/officeDocument/2006/relationships/oleObject" Target="../embeddings/oleObject200.bin"/><Relationship Id="rId21" Type="http://schemas.openxmlformats.org/officeDocument/2006/relationships/oleObject" Target="../embeddings/oleObject209.bin"/><Relationship Id="rId34" Type="http://schemas.openxmlformats.org/officeDocument/2006/relationships/image" Target="../media/image223.wmf"/><Relationship Id="rId7" Type="http://schemas.openxmlformats.org/officeDocument/2006/relationships/oleObject" Target="../embeddings/oleObject202.bin"/><Relationship Id="rId12" Type="http://schemas.openxmlformats.org/officeDocument/2006/relationships/image" Target="../media/image209.wmf"/><Relationship Id="rId17" Type="http://schemas.openxmlformats.org/officeDocument/2006/relationships/oleObject" Target="../embeddings/oleObject207.bin"/><Relationship Id="rId25" Type="http://schemas.openxmlformats.org/officeDocument/2006/relationships/oleObject" Target="../embeddings/oleObject211.bin"/><Relationship Id="rId33" Type="http://schemas.openxmlformats.org/officeDocument/2006/relationships/oleObject" Target="../embeddings/oleObject215.bin"/><Relationship Id="rId2" Type="http://schemas.openxmlformats.org/officeDocument/2006/relationships/slideLayout" Target="../slideLayouts/slideLayout29.xml"/><Relationship Id="rId16" Type="http://schemas.openxmlformats.org/officeDocument/2006/relationships/image" Target="../media/image211.wmf"/><Relationship Id="rId20" Type="http://schemas.openxmlformats.org/officeDocument/2006/relationships/image" Target="../media/image213.wmf"/><Relationship Id="rId29" Type="http://schemas.openxmlformats.org/officeDocument/2006/relationships/oleObject" Target="../embeddings/oleObject213.bin"/><Relationship Id="rId1" Type="http://schemas.openxmlformats.org/officeDocument/2006/relationships/vmlDrawing" Target="../drawings/vmlDrawing40.vml"/><Relationship Id="rId6" Type="http://schemas.openxmlformats.org/officeDocument/2006/relationships/image" Target="../media/image219.wmf"/><Relationship Id="rId11" Type="http://schemas.openxmlformats.org/officeDocument/2006/relationships/oleObject" Target="../embeddings/oleObject204.bin"/><Relationship Id="rId24" Type="http://schemas.openxmlformats.org/officeDocument/2006/relationships/image" Target="../media/image215.wmf"/><Relationship Id="rId32" Type="http://schemas.openxmlformats.org/officeDocument/2006/relationships/image" Target="../media/image222.wmf"/><Relationship Id="rId5" Type="http://schemas.openxmlformats.org/officeDocument/2006/relationships/oleObject" Target="../embeddings/oleObject201.bin"/><Relationship Id="rId15" Type="http://schemas.openxmlformats.org/officeDocument/2006/relationships/oleObject" Target="../embeddings/oleObject206.bin"/><Relationship Id="rId23" Type="http://schemas.openxmlformats.org/officeDocument/2006/relationships/oleObject" Target="../embeddings/oleObject210.bin"/><Relationship Id="rId28" Type="http://schemas.openxmlformats.org/officeDocument/2006/relationships/image" Target="../media/image220.wmf"/><Relationship Id="rId10" Type="http://schemas.openxmlformats.org/officeDocument/2006/relationships/image" Target="../media/image208.wmf"/><Relationship Id="rId19" Type="http://schemas.openxmlformats.org/officeDocument/2006/relationships/oleObject" Target="../embeddings/oleObject208.bin"/><Relationship Id="rId31" Type="http://schemas.openxmlformats.org/officeDocument/2006/relationships/oleObject" Target="../embeddings/oleObject214.bin"/><Relationship Id="rId4" Type="http://schemas.openxmlformats.org/officeDocument/2006/relationships/image" Target="../media/image218.wmf"/><Relationship Id="rId9" Type="http://schemas.openxmlformats.org/officeDocument/2006/relationships/oleObject" Target="../embeddings/oleObject203.bin"/><Relationship Id="rId14" Type="http://schemas.openxmlformats.org/officeDocument/2006/relationships/image" Target="../media/image210.wmf"/><Relationship Id="rId22" Type="http://schemas.openxmlformats.org/officeDocument/2006/relationships/image" Target="../media/image214.wmf"/><Relationship Id="rId27" Type="http://schemas.openxmlformats.org/officeDocument/2006/relationships/oleObject" Target="../embeddings/oleObject212.bin"/><Relationship Id="rId30" Type="http://schemas.openxmlformats.org/officeDocument/2006/relationships/image" Target="../media/image221.wmf"/><Relationship Id="rId8" Type="http://schemas.openxmlformats.org/officeDocument/2006/relationships/image" Target="../media/image207.wmf"/></Relationships>
</file>

<file path=ppt/slides/_rels/slide51.xml.rels><?xml version="1.0" encoding="UTF-8" standalone="yes"?>
<Relationships xmlns="http://schemas.openxmlformats.org/package/2006/relationships"><Relationship Id="rId13" Type="http://schemas.openxmlformats.org/officeDocument/2006/relationships/oleObject" Target="../embeddings/oleObject221.bin"/><Relationship Id="rId18" Type="http://schemas.openxmlformats.org/officeDocument/2006/relationships/image" Target="../media/image208.wmf"/><Relationship Id="rId26" Type="http://schemas.openxmlformats.org/officeDocument/2006/relationships/image" Target="../media/image212.wmf"/><Relationship Id="rId21" Type="http://schemas.openxmlformats.org/officeDocument/2006/relationships/oleObject" Target="../embeddings/oleObject225.bin"/><Relationship Id="rId34" Type="http://schemas.openxmlformats.org/officeDocument/2006/relationships/image" Target="../media/image217.wmf"/><Relationship Id="rId7" Type="http://schemas.openxmlformats.org/officeDocument/2006/relationships/oleObject" Target="../embeddings/oleObject218.bin"/><Relationship Id="rId12" Type="http://schemas.openxmlformats.org/officeDocument/2006/relationships/image" Target="../media/image226.wmf"/><Relationship Id="rId17" Type="http://schemas.openxmlformats.org/officeDocument/2006/relationships/oleObject" Target="../embeddings/oleObject223.bin"/><Relationship Id="rId25" Type="http://schemas.openxmlformats.org/officeDocument/2006/relationships/oleObject" Target="../embeddings/oleObject227.bin"/><Relationship Id="rId33" Type="http://schemas.openxmlformats.org/officeDocument/2006/relationships/oleObject" Target="../embeddings/oleObject231.bin"/><Relationship Id="rId38" Type="http://schemas.openxmlformats.org/officeDocument/2006/relationships/image" Target="../media/image223.wmf"/><Relationship Id="rId2" Type="http://schemas.openxmlformats.org/officeDocument/2006/relationships/slideLayout" Target="../slideLayouts/slideLayout29.xml"/><Relationship Id="rId16" Type="http://schemas.openxmlformats.org/officeDocument/2006/relationships/image" Target="../media/image207.wmf"/><Relationship Id="rId20" Type="http://schemas.openxmlformats.org/officeDocument/2006/relationships/image" Target="../media/image209.wmf"/><Relationship Id="rId29" Type="http://schemas.openxmlformats.org/officeDocument/2006/relationships/oleObject" Target="../embeddings/oleObject229.bin"/><Relationship Id="rId1" Type="http://schemas.openxmlformats.org/officeDocument/2006/relationships/vmlDrawing" Target="../drawings/vmlDrawing41.vml"/><Relationship Id="rId6" Type="http://schemas.openxmlformats.org/officeDocument/2006/relationships/image" Target="../media/image225.wmf"/><Relationship Id="rId11" Type="http://schemas.openxmlformats.org/officeDocument/2006/relationships/oleObject" Target="../embeddings/oleObject220.bin"/><Relationship Id="rId24" Type="http://schemas.openxmlformats.org/officeDocument/2006/relationships/image" Target="../media/image211.wmf"/><Relationship Id="rId32" Type="http://schemas.openxmlformats.org/officeDocument/2006/relationships/image" Target="../media/image215.wmf"/><Relationship Id="rId37" Type="http://schemas.openxmlformats.org/officeDocument/2006/relationships/oleObject" Target="../embeddings/oleObject233.bin"/><Relationship Id="rId5" Type="http://schemas.openxmlformats.org/officeDocument/2006/relationships/oleObject" Target="../embeddings/oleObject217.bin"/><Relationship Id="rId15" Type="http://schemas.openxmlformats.org/officeDocument/2006/relationships/oleObject" Target="../embeddings/oleObject222.bin"/><Relationship Id="rId23" Type="http://schemas.openxmlformats.org/officeDocument/2006/relationships/oleObject" Target="../embeddings/oleObject226.bin"/><Relationship Id="rId28" Type="http://schemas.openxmlformats.org/officeDocument/2006/relationships/image" Target="../media/image213.wmf"/><Relationship Id="rId36" Type="http://schemas.openxmlformats.org/officeDocument/2006/relationships/image" Target="../media/image222.wmf"/><Relationship Id="rId10" Type="http://schemas.openxmlformats.org/officeDocument/2006/relationships/image" Target="../media/image219.wmf"/><Relationship Id="rId19" Type="http://schemas.openxmlformats.org/officeDocument/2006/relationships/oleObject" Target="../embeddings/oleObject224.bin"/><Relationship Id="rId31" Type="http://schemas.openxmlformats.org/officeDocument/2006/relationships/oleObject" Target="../embeddings/oleObject230.bin"/><Relationship Id="rId4" Type="http://schemas.openxmlformats.org/officeDocument/2006/relationships/image" Target="../media/image224.wmf"/><Relationship Id="rId9" Type="http://schemas.openxmlformats.org/officeDocument/2006/relationships/oleObject" Target="../embeddings/oleObject219.bin"/><Relationship Id="rId14" Type="http://schemas.openxmlformats.org/officeDocument/2006/relationships/image" Target="../media/image227.wmf"/><Relationship Id="rId22" Type="http://schemas.openxmlformats.org/officeDocument/2006/relationships/image" Target="../media/image210.wmf"/><Relationship Id="rId27" Type="http://schemas.openxmlformats.org/officeDocument/2006/relationships/oleObject" Target="../embeddings/oleObject228.bin"/><Relationship Id="rId30" Type="http://schemas.openxmlformats.org/officeDocument/2006/relationships/image" Target="../media/image214.wmf"/><Relationship Id="rId35" Type="http://schemas.openxmlformats.org/officeDocument/2006/relationships/oleObject" Target="../embeddings/oleObject232.bin"/><Relationship Id="rId8" Type="http://schemas.openxmlformats.org/officeDocument/2006/relationships/image" Target="../media/image218.wmf"/><Relationship Id="rId3" Type="http://schemas.openxmlformats.org/officeDocument/2006/relationships/oleObject" Target="../embeddings/oleObject216.bin"/></Relationships>
</file>

<file path=ppt/slides/_rels/slide52.xml.rels><?xml version="1.0" encoding="UTF-8" standalone="yes"?>
<Relationships xmlns="http://schemas.openxmlformats.org/package/2006/relationships"><Relationship Id="rId2" Type="http://schemas.openxmlformats.org/officeDocument/2006/relationships/image" Target="../media/image228.e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29.e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31.e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8" Type="http://schemas.openxmlformats.org/officeDocument/2006/relationships/image" Target="../media/image234.wmf"/><Relationship Id="rId13" Type="http://schemas.openxmlformats.org/officeDocument/2006/relationships/oleObject" Target="../embeddings/oleObject239.bin"/><Relationship Id="rId3" Type="http://schemas.openxmlformats.org/officeDocument/2006/relationships/oleObject" Target="../embeddings/oleObject234.bin"/><Relationship Id="rId7" Type="http://schemas.openxmlformats.org/officeDocument/2006/relationships/oleObject" Target="../embeddings/oleObject236.bin"/><Relationship Id="rId12" Type="http://schemas.openxmlformats.org/officeDocument/2006/relationships/image" Target="../media/image236.wmf"/><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233.wmf"/><Relationship Id="rId11" Type="http://schemas.openxmlformats.org/officeDocument/2006/relationships/oleObject" Target="../embeddings/oleObject238.bin"/><Relationship Id="rId5" Type="http://schemas.openxmlformats.org/officeDocument/2006/relationships/oleObject" Target="../embeddings/oleObject235.bin"/><Relationship Id="rId10" Type="http://schemas.openxmlformats.org/officeDocument/2006/relationships/image" Target="../media/image235.wmf"/><Relationship Id="rId4" Type="http://schemas.openxmlformats.org/officeDocument/2006/relationships/image" Target="../media/image232.wmf"/><Relationship Id="rId9" Type="http://schemas.openxmlformats.org/officeDocument/2006/relationships/oleObject" Target="../embeddings/oleObject237.bin"/><Relationship Id="rId14" Type="http://schemas.openxmlformats.org/officeDocument/2006/relationships/image" Target="../media/image237.wmf"/></Relationships>
</file>

<file path=ppt/slides/_rels/slide56.xml.rels><?xml version="1.0" encoding="UTF-8" standalone="yes"?>
<Relationships xmlns="http://schemas.openxmlformats.org/package/2006/relationships"><Relationship Id="rId8" Type="http://schemas.openxmlformats.org/officeDocument/2006/relationships/image" Target="../media/image240.wmf"/><Relationship Id="rId3" Type="http://schemas.openxmlformats.org/officeDocument/2006/relationships/oleObject" Target="../embeddings/oleObject240.bin"/><Relationship Id="rId7" Type="http://schemas.openxmlformats.org/officeDocument/2006/relationships/oleObject" Target="../embeddings/oleObject242.bin"/><Relationship Id="rId12" Type="http://schemas.openxmlformats.org/officeDocument/2006/relationships/image" Target="../media/image242.wmf"/><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239.wmf"/><Relationship Id="rId11" Type="http://schemas.openxmlformats.org/officeDocument/2006/relationships/oleObject" Target="../embeddings/oleObject244.bin"/><Relationship Id="rId5" Type="http://schemas.openxmlformats.org/officeDocument/2006/relationships/oleObject" Target="../embeddings/oleObject241.bin"/><Relationship Id="rId10" Type="http://schemas.openxmlformats.org/officeDocument/2006/relationships/image" Target="../media/image241.wmf"/><Relationship Id="rId4" Type="http://schemas.openxmlformats.org/officeDocument/2006/relationships/image" Target="../media/image238.wmf"/><Relationship Id="rId9" Type="http://schemas.openxmlformats.org/officeDocument/2006/relationships/oleObject" Target="../embeddings/oleObject243.bin"/></Relationships>
</file>

<file path=ppt/slides/_rels/slide57.xml.rels><?xml version="1.0" encoding="UTF-8" standalone="yes"?>
<Relationships xmlns="http://schemas.openxmlformats.org/package/2006/relationships"><Relationship Id="rId8" Type="http://schemas.openxmlformats.org/officeDocument/2006/relationships/image" Target="../media/image244.wmf"/><Relationship Id="rId13" Type="http://schemas.openxmlformats.org/officeDocument/2006/relationships/oleObject" Target="../embeddings/oleObject249.bin"/><Relationship Id="rId3" Type="http://schemas.openxmlformats.org/officeDocument/2006/relationships/audio" Target="../media/audio4.wav"/><Relationship Id="rId7" Type="http://schemas.openxmlformats.org/officeDocument/2006/relationships/oleObject" Target="../embeddings/oleObject246.bin"/><Relationship Id="rId12" Type="http://schemas.openxmlformats.org/officeDocument/2006/relationships/image" Target="../media/image246.wmf"/><Relationship Id="rId2" Type="http://schemas.openxmlformats.org/officeDocument/2006/relationships/slideLayout" Target="../slideLayouts/slideLayout40.xml"/><Relationship Id="rId16" Type="http://schemas.openxmlformats.org/officeDocument/2006/relationships/image" Target="../media/image248.wmf"/><Relationship Id="rId1" Type="http://schemas.openxmlformats.org/officeDocument/2006/relationships/vmlDrawing" Target="../drawings/vmlDrawing44.vml"/><Relationship Id="rId6" Type="http://schemas.openxmlformats.org/officeDocument/2006/relationships/image" Target="../media/image243.wmf"/><Relationship Id="rId11" Type="http://schemas.openxmlformats.org/officeDocument/2006/relationships/oleObject" Target="../embeddings/oleObject248.bin"/><Relationship Id="rId5" Type="http://schemas.openxmlformats.org/officeDocument/2006/relationships/oleObject" Target="../embeddings/oleObject245.bin"/><Relationship Id="rId15" Type="http://schemas.openxmlformats.org/officeDocument/2006/relationships/oleObject" Target="../embeddings/oleObject250.bin"/><Relationship Id="rId10" Type="http://schemas.openxmlformats.org/officeDocument/2006/relationships/image" Target="../media/image245.wmf"/><Relationship Id="rId4" Type="http://schemas.openxmlformats.org/officeDocument/2006/relationships/audio" Target="../media/audio5.wav"/><Relationship Id="rId9" Type="http://schemas.openxmlformats.org/officeDocument/2006/relationships/oleObject" Target="../embeddings/oleObject247.bin"/><Relationship Id="rId14" Type="http://schemas.openxmlformats.org/officeDocument/2006/relationships/image" Target="../media/image247.wmf"/></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253.bin"/><Relationship Id="rId3" Type="http://schemas.openxmlformats.org/officeDocument/2006/relationships/audio" Target="../media/audio5.wav"/><Relationship Id="rId7" Type="http://schemas.openxmlformats.org/officeDocument/2006/relationships/image" Target="../media/image250.wmf"/><Relationship Id="rId2" Type="http://schemas.openxmlformats.org/officeDocument/2006/relationships/slideLayout" Target="../slideLayouts/slideLayout40.xml"/><Relationship Id="rId1" Type="http://schemas.openxmlformats.org/officeDocument/2006/relationships/vmlDrawing" Target="../drawings/vmlDrawing45.vml"/><Relationship Id="rId6" Type="http://schemas.openxmlformats.org/officeDocument/2006/relationships/oleObject" Target="../embeddings/oleObject252.bin"/><Relationship Id="rId11" Type="http://schemas.openxmlformats.org/officeDocument/2006/relationships/image" Target="../media/image252.wmf"/><Relationship Id="rId5" Type="http://schemas.openxmlformats.org/officeDocument/2006/relationships/image" Target="../media/image249.wmf"/><Relationship Id="rId10" Type="http://schemas.openxmlformats.org/officeDocument/2006/relationships/oleObject" Target="../embeddings/oleObject254.bin"/><Relationship Id="rId4" Type="http://schemas.openxmlformats.org/officeDocument/2006/relationships/oleObject" Target="../embeddings/oleObject251.bin"/><Relationship Id="rId9" Type="http://schemas.openxmlformats.org/officeDocument/2006/relationships/image" Target="../media/image251.wmf"/></Relationships>
</file>

<file path=ppt/slides/_rels/slide59.xml.rels><?xml version="1.0" encoding="UTF-8" standalone="yes"?>
<Relationships xmlns="http://schemas.openxmlformats.org/package/2006/relationships"><Relationship Id="rId8" Type="http://schemas.openxmlformats.org/officeDocument/2006/relationships/image" Target="../media/image255.wmf"/><Relationship Id="rId13" Type="http://schemas.openxmlformats.org/officeDocument/2006/relationships/oleObject" Target="../embeddings/oleObject260.bin"/><Relationship Id="rId18" Type="http://schemas.openxmlformats.org/officeDocument/2006/relationships/image" Target="../media/image260.wmf"/><Relationship Id="rId3" Type="http://schemas.openxmlformats.org/officeDocument/2006/relationships/oleObject" Target="../embeddings/oleObject255.bin"/><Relationship Id="rId7" Type="http://schemas.openxmlformats.org/officeDocument/2006/relationships/oleObject" Target="../embeddings/oleObject257.bin"/><Relationship Id="rId12" Type="http://schemas.openxmlformats.org/officeDocument/2006/relationships/image" Target="../media/image257.wmf"/><Relationship Id="rId17" Type="http://schemas.openxmlformats.org/officeDocument/2006/relationships/oleObject" Target="../embeddings/oleObject262.bin"/><Relationship Id="rId2" Type="http://schemas.openxmlformats.org/officeDocument/2006/relationships/slideLayout" Target="../slideLayouts/slideLayout7.xml"/><Relationship Id="rId16" Type="http://schemas.openxmlformats.org/officeDocument/2006/relationships/image" Target="../media/image259.wmf"/><Relationship Id="rId1" Type="http://schemas.openxmlformats.org/officeDocument/2006/relationships/vmlDrawing" Target="../drawings/vmlDrawing46.vml"/><Relationship Id="rId6" Type="http://schemas.openxmlformats.org/officeDocument/2006/relationships/image" Target="../media/image254.wmf"/><Relationship Id="rId11" Type="http://schemas.openxmlformats.org/officeDocument/2006/relationships/oleObject" Target="../embeddings/oleObject259.bin"/><Relationship Id="rId5" Type="http://schemas.openxmlformats.org/officeDocument/2006/relationships/oleObject" Target="../embeddings/oleObject256.bin"/><Relationship Id="rId15" Type="http://schemas.openxmlformats.org/officeDocument/2006/relationships/oleObject" Target="../embeddings/oleObject261.bin"/><Relationship Id="rId10" Type="http://schemas.openxmlformats.org/officeDocument/2006/relationships/image" Target="../media/image256.wmf"/><Relationship Id="rId4" Type="http://schemas.openxmlformats.org/officeDocument/2006/relationships/image" Target="../media/image253.wmf"/><Relationship Id="rId9" Type="http://schemas.openxmlformats.org/officeDocument/2006/relationships/oleObject" Target="../embeddings/oleObject258.bin"/><Relationship Id="rId14" Type="http://schemas.openxmlformats.org/officeDocument/2006/relationships/image" Target="../media/image258.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oleObject" Target="../embeddings/oleObject15.bin"/><Relationship Id="rId7" Type="http://schemas.openxmlformats.org/officeDocument/2006/relationships/image" Target="../media/image17.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6.bin"/><Relationship Id="rId5" Type="http://schemas.openxmlformats.org/officeDocument/2006/relationships/image" Target="../media/image19.png"/><Relationship Id="rId4" Type="http://schemas.openxmlformats.org/officeDocument/2006/relationships/image" Target="../media/image16.wmf"/><Relationship Id="rId9" Type="http://schemas.openxmlformats.org/officeDocument/2006/relationships/image" Target="../media/image18.emf"/></Relationships>
</file>

<file path=ppt/slides/_rels/slide60.xml.rels><?xml version="1.0" encoding="UTF-8" standalone="yes"?>
<Relationships xmlns="http://schemas.openxmlformats.org/package/2006/relationships"><Relationship Id="rId8" Type="http://schemas.openxmlformats.org/officeDocument/2006/relationships/image" Target="../media/image263.wmf"/><Relationship Id="rId13" Type="http://schemas.openxmlformats.org/officeDocument/2006/relationships/oleObject" Target="../embeddings/oleObject268.bin"/><Relationship Id="rId18" Type="http://schemas.openxmlformats.org/officeDocument/2006/relationships/image" Target="../media/image268.wmf"/><Relationship Id="rId3" Type="http://schemas.openxmlformats.org/officeDocument/2006/relationships/oleObject" Target="../embeddings/oleObject263.bin"/><Relationship Id="rId7" Type="http://schemas.openxmlformats.org/officeDocument/2006/relationships/oleObject" Target="../embeddings/oleObject265.bin"/><Relationship Id="rId12" Type="http://schemas.openxmlformats.org/officeDocument/2006/relationships/image" Target="../media/image265.wmf"/><Relationship Id="rId17" Type="http://schemas.openxmlformats.org/officeDocument/2006/relationships/oleObject" Target="../embeddings/oleObject270.bin"/><Relationship Id="rId2" Type="http://schemas.openxmlformats.org/officeDocument/2006/relationships/slideLayout" Target="../slideLayouts/slideLayout51.xml"/><Relationship Id="rId16" Type="http://schemas.openxmlformats.org/officeDocument/2006/relationships/image" Target="../media/image267.wmf"/><Relationship Id="rId1" Type="http://schemas.openxmlformats.org/officeDocument/2006/relationships/vmlDrawing" Target="../drawings/vmlDrawing47.vml"/><Relationship Id="rId6" Type="http://schemas.openxmlformats.org/officeDocument/2006/relationships/image" Target="../media/image262.wmf"/><Relationship Id="rId11" Type="http://schemas.openxmlformats.org/officeDocument/2006/relationships/oleObject" Target="../embeddings/oleObject267.bin"/><Relationship Id="rId5" Type="http://schemas.openxmlformats.org/officeDocument/2006/relationships/oleObject" Target="../embeddings/oleObject264.bin"/><Relationship Id="rId15" Type="http://schemas.openxmlformats.org/officeDocument/2006/relationships/oleObject" Target="../embeddings/oleObject269.bin"/><Relationship Id="rId10" Type="http://schemas.openxmlformats.org/officeDocument/2006/relationships/image" Target="../media/image264.wmf"/><Relationship Id="rId4" Type="http://schemas.openxmlformats.org/officeDocument/2006/relationships/image" Target="../media/image261.wmf"/><Relationship Id="rId9" Type="http://schemas.openxmlformats.org/officeDocument/2006/relationships/oleObject" Target="../embeddings/oleObject266.bin"/><Relationship Id="rId14" Type="http://schemas.openxmlformats.org/officeDocument/2006/relationships/image" Target="../media/image266.wmf"/></Relationships>
</file>

<file path=ppt/slides/_rels/slide61.xml.rels><?xml version="1.0" encoding="UTF-8" standalone="yes"?>
<Relationships xmlns="http://schemas.openxmlformats.org/package/2006/relationships"><Relationship Id="rId8" Type="http://schemas.openxmlformats.org/officeDocument/2006/relationships/image" Target="../media/image271.wmf"/><Relationship Id="rId13" Type="http://schemas.openxmlformats.org/officeDocument/2006/relationships/oleObject" Target="../embeddings/oleObject276.bin"/><Relationship Id="rId3" Type="http://schemas.openxmlformats.org/officeDocument/2006/relationships/oleObject" Target="../embeddings/oleObject271.bin"/><Relationship Id="rId7" Type="http://schemas.openxmlformats.org/officeDocument/2006/relationships/oleObject" Target="../embeddings/oleObject273.bin"/><Relationship Id="rId12" Type="http://schemas.openxmlformats.org/officeDocument/2006/relationships/image" Target="../media/image273.wmf"/><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270.wmf"/><Relationship Id="rId11" Type="http://schemas.openxmlformats.org/officeDocument/2006/relationships/oleObject" Target="../embeddings/oleObject275.bin"/><Relationship Id="rId5" Type="http://schemas.openxmlformats.org/officeDocument/2006/relationships/oleObject" Target="../embeddings/oleObject272.bin"/><Relationship Id="rId10" Type="http://schemas.openxmlformats.org/officeDocument/2006/relationships/image" Target="../media/image272.wmf"/><Relationship Id="rId4" Type="http://schemas.openxmlformats.org/officeDocument/2006/relationships/image" Target="../media/image269.wmf"/><Relationship Id="rId9" Type="http://schemas.openxmlformats.org/officeDocument/2006/relationships/oleObject" Target="../embeddings/oleObject274.bin"/><Relationship Id="rId14" Type="http://schemas.openxmlformats.org/officeDocument/2006/relationships/image" Target="../media/image274.wmf"/></Relationships>
</file>

<file path=ppt/slides/_rels/slide62.xml.rels><?xml version="1.0" encoding="UTF-8" standalone="yes"?>
<Relationships xmlns="http://schemas.openxmlformats.org/package/2006/relationships"><Relationship Id="rId13" Type="http://schemas.openxmlformats.org/officeDocument/2006/relationships/oleObject" Target="../embeddings/oleObject282.bin"/><Relationship Id="rId18" Type="http://schemas.openxmlformats.org/officeDocument/2006/relationships/image" Target="../media/image282.wmf"/><Relationship Id="rId26" Type="http://schemas.openxmlformats.org/officeDocument/2006/relationships/oleObject" Target="../embeddings/oleObject290.bin"/><Relationship Id="rId39" Type="http://schemas.openxmlformats.org/officeDocument/2006/relationships/oleObject" Target="../embeddings/oleObject299.bin"/><Relationship Id="rId21" Type="http://schemas.openxmlformats.org/officeDocument/2006/relationships/oleObject" Target="../embeddings/oleObject286.bin"/><Relationship Id="rId34" Type="http://schemas.openxmlformats.org/officeDocument/2006/relationships/oleObject" Target="../embeddings/oleObject296.bin"/><Relationship Id="rId42" Type="http://schemas.openxmlformats.org/officeDocument/2006/relationships/oleObject" Target="../embeddings/oleObject302.bin"/><Relationship Id="rId47" Type="http://schemas.openxmlformats.org/officeDocument/2006/relationships/oleObject" Target="../embeddings/oleObject306.bin"/><Relationship Id="rId50" Type="http://schemas.openxmlformats.org/officeDocument/2006/relationships/oleObject" Target="../embeddings/oleObject309.bin"/><Relationship Id="rId7" Type="http://schemas.openxmlformats.org/officeDocument/2006/relationships/oleObject" Target="../embeddings/oleObject279.bin"/><Relationship Id="rId2" Type="http://schemas.openxmlformats.org/officeDocument/2006/relationships/slideLayout" Target="../slideLayouts/slideLayout7.xml"/><Relationship Id="rId16" Type="http://schemas.openxmlformats.org/officeDocument/2006/relationships/image" Target="../media/image281.wmf"/><Relationship Id="rId29" Type="http://schemas.openxmlformats.org/officeDocument/2006/relationships/image" Target="../media/image286.wmf"/><Relationship Id="rId11" Type="http://schemas.openxmlformats.org/officeDocument/2006/relationships/oleObject" Target="../embeddings/oleObject281.bin"/><Relationship Id="rId24" Type="http://schemas.openxmlformats.org/officeDocument/2006/relationships/oleObject" Target="../embeddings/oleObject288.bin"/><Relationship Id="rId32" Type="http://schemas.openxmlformats.org/officeDocument/2006/relationships/oleObject" Target="../embeddings/oleObject294.bin"/><Relationship Id="rId37" Type="http://schemas.openxmlformats.org/officeDocument/2006/relationships/image" Target="../media/image287.wmf"/><Relationship Id="rId40" Type="http://schemas.openxmlformats.org/officeDocument/2006/relationships/oleObject" Target="../embeddings/oleObject300.bin"/><Relationship Id="rId45" Type="http://schemas.openxmlformats.org/officeDocument/2006/relationships/oleObject" Target="../embeddings/oleObject305.bin"/><Relationship Id="rId53" Type="http://schemas.openxmlformats.org/officeDocument/2006/relationships/oleObject" Target="../embeddings/oleObject312.bin"/><Relationship Id="rId5" Type="http://schemas.openxmlformats.org/officeDocument/2006/relationships/oleObject" Target="../embeddings/oleObject278.bin"/><Relationship Id="rId10" Type="http://schemas.openxmlformats.org/officeDocument/2006/relationships/image" Target="../media/image278.wmf"/><Relationship Id="rId19" Type="http://schemas.openxmlformats.org/officeDocument/2006/relationships/oleObject" Target="../embeddings/oleObject285.bin"/><Relationship Id="rId31" Type="http://schemas.openxmlformats.org/officeDocument/2006/relationships/oleObject" Target="../embeddings/oleObject293.bin"/><Relationship Id="rId44" Type="http://schemas.openxmlformats.org/officeDocument/2006/relationships/oleObject" Target="../embeddings/oleObject304.bin"/><Relationship Id="rId52" Type="http://schemas.openxmlformats.org/officeDocument/2006/relationships/oleObject" Target="../embeddings/oleObject311.bin"/><Relationship Id="rId4" Type="http://schemas.openxmlformats.org/officeDocument/2006/relationships/image" Target="../media/image275.wmf"/><Relationship Id="rId9" Type="http://schemas.openxmlformats.org/officeDocument/2006/relationships/oleObject" Target="../embeddings/oleObject280.bin"/><Relationship Id="rId14" Type="http://schemas.openxmlformats.org/officeDocument/2006/relationships/image" Target="../media/image280.wmf"/><Relationship Id="rId22" Type="http://schemas.openxmlformats.org/officeDocument/2006/relationships/image" Target="../media/image284.wmf"/><Relationship Id="rId27" Type="http://schemas.openxmlformats.org/officeDocument/2006/relationships/image" Target="../media/image285.wmf"/><Relationship Id="rId30" Type="http://schemas.openxmlformats.org/officeDocument/2006/relationships/oleObject" Target="../embeddings/oleObject292.bin"/><Relationship Id="rId35" Type="http://schemas.openxmlformats.org/officeDocument/2006/relationships/image" Target="../media/image289.png"/><Relationship Id="rId43" Type="http://schemas.openxmlformats.org/officeDocument/2006/relationships/oleObject" Target="../embeddings/oleObject303.bin"/><Relationship Id="rId48" Type="http://schemas.openxmlformats.org/officeDocument/2006/relationships/oleObject" Target="../embeddings/oleObject307.bin"/><Relationship Id="rId8" Type="http://schemas.openxmlformats.org/officeDocument/2006/relationships/image" Target="../media/image277.wmf"/><Relationship Id="rId51" Type="http://schemas.openxmlformats.org/officeDocument/2006/relationships/oleObject" Target="../embeddings/oleObject310.bin"/><Relationship Id="rId3" Type="http://schemas.openxmlformats.org/officeDocument/2006/relationships/oleObject" Target="../embeddings/oleObject277.bin"/><Relationship Id="rId12" Type="http://schemas.openxmlformats.org/officeDocument/2006/relationships/image" Target="../media/image279.wmf"/><Relationship Id="rId17" Type="http://schemas.openxmlformats.org/officeDocument/2006/relationships/oleObject" Target="../embeddings/oleObject284.bin"/><Relationship Id="rId25" Type="http://schemas.openxmlformats.org/officeDocument/2006/relationships/oleObject" Target="../embeddings/oleObject289.bin"/><Relationship Id="rId33" Type="http://schemas.openxmlformats.org/officeDocument/2006/relationships/oleObject" Target="../embeddings/oleObject295.bin"/><Relationship Id="rId38" Type="http://schemas.openxmlformats.org/officeDocument/2006/relationships/oleObject" Target="../embeddings/oleObject298.bin"/><Relationship Id="rId46" Type="http://schemas.openxmlformats.org/officeDocument/2006/relationships/image" Target="../media/image288.wmf"/><Relationship Id="rId20" Type="http://schemas.openxmlformats.org/officeDocument/2006/relationships/image" Target="../media/image283.wmf"/><Relationship Id="rId41" Type="http://schemas.openxmlformats.org/officeDocument/2006/relationships/oleObject" Target="../embeddings/oleObject301.bin"/><Relationship Id="rId1" Type="http://schemas.openxmlformats.org/officeDocument/2006/relationships/vmlDrawing" Target="../drawings/vmlDrawing49.vml"/><Relationship Id="rId6" Type="http://schemas.openxmlformats.org/officeDocument/2006/relationships/image" Target="../media/image276.wmf"/><Relationship Id="rId15" Type="http://schemas.openxmlformats.org/officeDocument/2006/relationships/oleObject" Target="../embeddings/oleObject283.bin"/><Relationship Id="rId23" Type="http://schemas.openxmlformats.org/officeDocument/2006/relationships/oleObject" Target="../embeddings/oleObject287.bin"/><Relationship Id="rId28" Type="http://schemas.openxmlformats.org/officeDocument/2006/relationships/oleObject" Target="../embeddings/oleObject291.bin"/><Relationship Id="rId36" Type="http://schemas.openxmlformats.org/officeDocument/2006/relationships/oleObject" Target="../embeddings/oleObject297.bin"/><Relationship Id="rId49" Type="http://schemas.openxmlformats.org/officeDocument/2006/relationships/oleObject" Target="../embeddings/oleObject308.bin"/></Relationships>
</file>

<file path=ppt/slides/_rels/slide63.xml.rels><?xml version="1.0" encoding="UTF-8" standalone="yes"?>
<Relationships xmlns="http://schemas.openxmlformats.org/package/2006/relationships"><Relationship Id="rId8" Type="http://schemas.openxmlformats.org/officeDocument/2006/relationships/image" Target="../media/image292.wmf"/><Relationship Id="rId3" Type="http://schemas.openxmlformats.org/officeDocument/2006/relationships/oleObject" Target="../embeddings/oleObject313.bin"/><Relationship Id="rId7" Type="http://schemas.openxmlformats.org/officeDocument/2006/relationships/oleObject" Target="../embeddings/oleObject315.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291.wmf"/><Relationship Id="rId5" Type="http://schemas.openxmlformats.org/officeDocument/2006/relationships/oleObject" Target="../embeddings/oleObject314.bin"/><Relationship Id="rId10" Type="http://schemas.openxmlformats.org/officeDocument/2006/relationships/image" Target="../media/image293.wmf"/><Relationship Id="rId4" Type="http://schemas.openxmlformats.org/officeDocument/2006/relationships/image" Target="../media/image290.wmf"/><Relationship Id="rId9" Type="http://schemas.openxmlformats.org/officeDocument/2006/relationships/oleObject" Target="../embeddings/oleObject316.bin"/></Relationships>
</file>

<file path=ppt/slides/_rels/slide64.xml.rels><?xml version="1.0" encoding="UTF-8" standalone="yes"?>
<Relationships xmlns="http://schemas.openxmlformats.org/package/2006/relationships"><Relationship Id="rId8" Type="http://schemas.openxmlformats.org/officeDocument/2006/relationships/image" Target="../media/image296.wmf"/><Relationship Id="rId13" Type="http://schemas.openxmlformats.org/officeDocument/2006/relationships/oleObject" Target="../embeddings/oleObject322.bin"/><Relationship Id="rId18" Type="http://schemas.openxmlformats.org/officeDocument/2006/relationships/image" Target="../media/image301.wmf"/><Relationship Id="rId3" Type="http://schemas.openxmlformats.org/officeDocument/2006/relationships/oleObject" Target="../embeddings/oleObject317.bin"/><Relationship Id="rId7" Type="http://schemas.openxmlformats.org/officeDocument/2006/relationships/oleObject" Target="../embeddings/oleObject319.bin"/><Relationship Id="rId12" Type="http://schemas.openxmlformats.org/officeDocument/2006/relationships/image" Target="../media/image298.wmf"/><Relationship Id="rId17" Type="http://schemas.openxmlformats.org/officeDocument/2006/relationships/oleObject" Target="../embeddings/oleObject324.bin"/><Relationship Id="rId2" Type="http://schemas.openxmlformats.org/officeDocument/2006/relationships/slideLayout" Target="../slideLayouts/slideLayout62.xml"/><Relationship Id="rId16" Type="http://schemas.openxmlformats.org/officeDocument/2006/relationships/image" Target="../media/image300.wmf"/><Relationship Id="rId20" Type="http://schemas.openxmlformats.org/officeDocument/2006/relationships/image" Target="../media/image302.wmf"/><Relationship Id="rId1" Type="http://schemas.openxmlformats.org/officeDocument/2006/relationships/vmlDrawing" Target="../drawings/vmlDrawing51.vml"/><Relationship Id="rId6" Type="http://schemas.openxmlformats.org/officeDocument/2006/relationships/image" Target="../media/image295.wmf"/><Relationship Id="rId11" Type="http://schemas.openxmlformats.org/officeDocument/2006/relationships/oleObject" Target="../embeddings/oleObject321.bin"/><Relationship Id="rId5" Type="http://schemas.openxmlformats.org/officeDocument/2006/relationships/oleObject" Target="../embeddings/oleObject318.bin"/><Relationship Id="rId15" Type="http://schemas.openxmlformats.org/officeDocument/2006/relationships/oleObject" Target="../embeddings/oleObject323.bin"/><Relationship Id="rId10" Type="http://schemas.openxmlformats.org/officeDocument/2006/relationships/image" Target="../media/image297.wmf"/><Relationship Id="rId19" Type="http://schemas.openxmlformats.org/officeDocument/2006/relationships/oleObject" Target="../embeddings/oleObject325.bin"/><Relationship Id="rId4" Type="http://schemas.openxmlformats.org/officeDocument/2006/relationships/image" Target="../media/image294.wmf"/><Relationship Id="rId9" Type="http://schemas.openxmlformats.org/officeDocument/2006/relationships/oleObject" Target="../embeddings/oleObject320.bin"/><Relationship Id="rId14" Type="http://schemas.openxmlformats.org/officeDocument/2006/relationships/image" Target="../media/image299.wmf"/></Relationships>
</file>

<file path=ppt/slides/_rels/slide65.xml.rels><?xml version="1.0" encoding="UTF-8" standalone="yes"?>
<Relationships xmlns="http://schemas.openxmlformats.org/package/2006/relationships"><Relationship Id="rId8" Type="http://schemas.openxmlformats.org/officeDocument/2006/relationships/image" Target="../media/image305.wmf"/><Relationship Id="rId13" Type="http://schemas.openxmlformats.org/officeDocument/2006/relationships/oleObject" Target="../embeddings/oleObject331.bin"/><Relationship Id="rId18" Type="http://schemas.openxmlformats.org/officeDocument/2006/relationships/image" Target="../media/image297.wmf"/><Relationship Id="rId3" Type="http://schemas.openxmlformats.org/officeDocument/2006/relationships/oleObject" Target="../embeddings/oleObject326.bin"/><Relationship Id="rId7" Type="http://schemas.openxmlformats.org/officeDocument/2006/relationships/oleObject" Target="../embeddings/oleObject328.bin"/><Relationship Id="rId12" Type="http://schemas.openxmlformats.org/officeDocument/2006/relationships/image" Target="../media/image307.wmf"/><Relationship Id="rId17" Type="http://schemas.openxmlformats.org/officeDocument/2006/relationships/oleObject" Target="../embeddings/oleObject333.bin"/><Relationship Id="rId2" Type="http://schemas.openxmlformats.org/officeDocument/2006/relationships/slideLayout" Target="../slideLayouts/slideLayout62.xml"/><Relationship Id="rId16" Type="http://schemas.openxmlformats.org/officeDocument/2006/relationships/image" Target="../media/image296.wmf"/><Relationship Id="rId20" Type="http://schemas.openxmlformats.org/officeDocument/2006/relationships/image" Target="../media/image298.wmf"/><Relationship Id="rId1" Type="http://schemas.openxmlformats.org/officeDocument/2006/relationships/vmlDrawing" Target="../drawings/vmlDrawing52.vml"/><Relationship Id="rId6" Type="http://schemas.openxmlformats.org/officeDocument/2006/relationships/image" Target="../media/image304.wmf"/><Relationship Id="rId11" Type="http://schemas.openxmlformats.org/officeDocument/2006/relationships/oleObject" Target="../embeddings/oleObject330.bin"/><Relationship Id="rId5" Type="http://schemas.openxmlformats.org/officeDocument/2006/relationships/oleObject" Target="../embeddings/oleObject327.bin"/><Relationship Id="rId15" Type="http://schemas.openxmlformats.org/officeDocument/2006/relationships/oleObject" Target="../embeddings/oleObject332.bin"/><Relationship Id="rId10" Type="http://schemas.openxmlformats.org/officeDocument/2006/relationships/image" Target="../media/image306.wmf"/><Relationship Id="rId19" Type="http://schemas.openxmlformats.org/officeDocument/2006/relationships/oleObject" Target="../embeddings/oleObject334.bin"/><Relationship Id="rId4" Type="http://schemas.openxmlformats.org/officeDocument/2006/relationships/image" Target="../media/image303.wmf"/><Relationship Id="rId9" Type="http://schemas.openxmlformats.org/officeDocument/2006/relationships/oleObject" Target="../embeddings/oleObject329.bin"/><Relationship Id="rId14" Type="http://schemas.openxmlformats.org/officeDocument/2006/relationships/image" Target="../media/image295.wmf"/></Relationships>
</file>

<file path=ppt/slides/_rels/slide66.xml.rels><?xml version="1.0" encoding="UTF-8" standalone="yes"?>
<Relationships xmlns="http://schemas.openxmlformats.org/package/2006/relationships"><Relationship Id="rId2" Type="http://schemas.openxmlformats.org/officeDocument/2006/relationships/image" Target="../media/image308.em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09.em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8" Type="http://schemas.openxmlformats.org/officeDocument/2006/relationships/image" Target="../media/image311.wmf"/><Relationship Id="rId3" Type="http://schemas.openxmlformats.org/officeDocument/2006/relationships/image" Target="../media/image313.png"/><Relationship Id="rId7" Type="http://schemas.openxmlformats.org/officeDocument/2006/relationships/oleObject" Target="../embeddings/oleObject336.bin"/><Relationship Id="rId2" Type="http://schemas.openxmlformats.org/officeDocument/2006/relationships/slideLayout" Target="../slideLayouts/slideLayout73.xml"/><Relationship Id="rId1" Type="http://schemas.openxmlformats.org/officeDocument/2006/relationships/vmlDrawing" Target="../drawings/vmlDrawing53.vml"/><Relationship Id="rId6" Type="http://schemas.openxmlformats.org/officeDocument/2006/relationships/image" Target="../media/image310.wmf"/><Relationship Id="rId5" Type="http://schemas.openxmlformats.org/officeDocument/2006/relationships/oleObject" Target="../embeddings/oleObject335.bin"/><Relationship Id="rId10" Type="http://schemas.openxmlformats.org/officeDocument/2006/relationships/image" Target="../media/image312.wmf"/><Relationship Id="rId4" Type="http://schemas.openxmlformats.org/officeDocument/2006/relationships/image" Target="../media/image314.png"/><Relationship Id="rId9" Type="http://schemas.openxmlformats.org/officeDocument/2006/relationships/oleObject" Target="../embeddings/oleObject337.bin"/></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341.bin"/><Relationship Id="rId13" Type="http://schemas.openxmlformats.org/officeDocument/2006/relationships/image" Target="../media/image319.wmf"/><Relationship Id="rId3" Type="http://schemas.openxmlformats.org/officeDocument/2006/relationships/oleObject" Target="../embeddings/oleObject338.bin"/><Relationship Id="rId7" Type="http://schemas.openxmlformats.org/officeDocument/2006/relationships/oleObject" Target="../embeddings/oleObject340.bin"/><Relationship Id="rId12" Type="http://schemas.openxmlformats.org/officeDocument/2006/relationships/oleObject" Target="../embeddings/oleObject343.bin"/><Relationship Id="rId2" Type="http://schemas.openxmlformats.org/officeDocument/2006/relationships/slideLayout" Target="../slideLayouts/slideLayout73.xml"/><Relationship Id="rId1" Type="http://schemas.openxmlformats.org/officeDocument/2006/relationships/vmlDrawing" Target="../drawings/vmlDrawing54.vml"/><Relationship Id="rId6" Type="http://schemas.openxmlformats.org/officeDocument/2006/relationships/image" Target="../media/image316.wmf"/><Relationship Id="rId11" Type="http://schemas.openxmlformats.org/officeDocument/2006/relationships/image" Target="../media/image318.wmf"/><Relationship Id="rId5" Type="http://schemas.openxmlformats.org/officeDocument/2006/relationships/oleObject" Target="../embeddings/oleObject339.bin"/><Relationship Id="rId15" Type="http://schemas.openxmlformats.org/officeDocument/2006/relationships/image" Target="../media/image320.wmf"/><Relationship Id="rId10" Type="http://schemas.openxmlformats.org/officeDocument/2006/relationships/oleObject" Target="../embeddings/oleObject342.bin"/><Relationship Id="rId4" Type="http://schemas.openxmlformats.org/officeDocument/2006/relationships/image" Target="../media/image315.wmf"/><Relationship Id="rId9" Type="http://schemas.openxmlformats.org/officeDocument/2006/relationships/image" Target="../media/image317.wmf"/><Relationship Id="rId14" Type="http://schemas.openxmlformats.org/officeDocument/2006/relationships/oleObject" Target="../embeddings/oleObject344.bin"/></Relationships>
</file>

<file path=ppt/slides/_rels/slide7.xml.rels><?xml version="1.0" encoding="UTF-8" standalone="yes"?>
<Relationships xmlns="http://schemas.openxmlformats.org/package/2006/relationships"><Relationship Id="rId8" Type="http://schemas.openxmlformats.org/officeDocument/2006/relationships/image" Target="../media/image22.emf"/><Relationship Id="rId13" Type="http://schemas.openxmlformats.org/officeDocument/2006/relationships/image" Target="../media/image24.e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1.emf"/><Relationship Id="rId11" Type="http://schemas.openxmlformats.org/officeDocument/2006/relationships/image" Target="../media/image25.png"/><Relationship Id="rId5" Type="http://schemas.openxmlformats.org/officeDocument/2006/relationships/oleObject" Target="../embeddings/oleObject19.bin"/><Relationship Id="rId10" Type="http://schemas.openxmlformats.org/officeDocument/2006/relationships/image" Target="../media/image23.wmf"/><Relationship Id="rId4" Type="http://schemas.openxmlformats.org/officeDocument/2006/relationships/image" Target="../media/image20.emf"/><Relationship Id="rId9" Type="http://schemas.openxmlformats.org/officeDocument/2006/relationships/oleObject" Target="../embeddings/oleObject21.bin"/></Relationships>
</file>

<file path=ppt/slides/_rels/slide70.xml.rels><?xml version="1.0" encoding="UTF-8" standalone="yes"?>
<Relationships xmlns="http://schemas.openxmlformats.org/package/2006/relationships"><Relationship Id="rId13" Type="http://schemas.openxmlformats.org/officeDocument/2006/relationships/oleObject" Target="../embeddings/oleObject350.bin"/><Relationship Id="rId18" Type="http://schemas.openxmlformats.org/officeDocument/2006/relationships/image" Target="../media/image328.wmf"/><Relationship Id="rId26" Type="http://schemas.openxmlformats.org/officeDocument/2006/relationships/oleObject" Target="../embeddings/oleObject356.bin"/><Relationship Id="rId39" Type="http://schemas.openxmlformats.org/officeDocument/2006/relationships/image" Target="../media/image338.wmf"/><Relationship Id="rId21" Type="http://schemas.openxmlformats.org/officeDocument/2006/relationships/oleObject" Target="../embeddings/oleObject354.bin"/><Relationship Id="rId34" Type="http://schemas.openxmlformats.org/officeDocument/2006/relationships/oleObject" Target="../embeddings/oleObject360.bin"/><Relationship Id="rId42" Type="http://schemas.openxmlformats.org/officeDocument/2006/relationships/oleObject" Target="../embeddings/oleObject364.bin"/><Relationship Id="rId7" Type="http://schemas.openxmlformats.org/officeDocument/2006/relationships/oleObject" Target="../embeddings/oleObject347.bin"/><Relationship Id="rId2" Type="http://schemas.openxmlformats.org/officeDocument/2006/relationships/slideLayout" Target="../slideLayouts/slideLayout73.xml"/><Relationship Id="rId16" Type="http://schemas.openxmlformats.org/officeDocument/2006/relationships/image" Target="../media/image327.wmf"/><Relationship Id="rId29" Type="http://schemas.openxmlformats.org/officeDocument/2006/relationships/image" Target="../media/image333.wmf"/><Relationship Id="rId1" Type="http://schemas.openxmlformats.org/officeDocument/2006/relationships/vmlDrawing" Target="../drawings/vmlDrawing55.vml"/><Relationship Id="rId6" Type="http://schemas.openxmlformats.org/officeDocument/2006/relationships/image" Target="../media/image322.wmf"/><Relationship Id="rId11" Type="http://schemas.openxmlformats.org/officeDocument/2006/relationships/oleObject" Target="../embeddings/oleObject349.bin"/><Relationship Id="rId24" Type="http://schemas.openxmlformats.org/officeDocument/2006/relationships/oleObject" Target="../embeddings/oleObject355.bin"/><Relationship Id="rId32" Type="http://schemas.openxmlformats.org/officeDocument/2006/relationships/oleObject" Target="../embeddings/oleObject359.bin"/><Relationship Id="rId37" Type="http://schemas.openxmlformats.org/officeDocument/2006/relationships/image" Target="../media/image337.wmf"/><Relationship Id="rId40" Type="http://schemas.openxmlformats.org/officeDocument/2006/relationships/oleObject" Target="../embeddings/oleObject363.bin"/><Relationship Id="rId45" Type="http://schemas.openxmlformats.org/officeDocument/2006/relationships/image" Target="../media/image341.wmf"/><Relationship Id="rId5" Type="http://schemas.openxmlformats.org/officeDocument/2006/relationships/oleObject" Target="../embeddings/oleObject346.bin"/><Relationship Id="rId15" Type="http://schemas.openxmlformats.org/officeDocument/2006/relationships/oleObject" Target="../embeddings/oleObject351.bin"/><Relationship Id="rId23" Type="http://schemas.openxmlformats.org/officeDocument/2006/relationships/image" Target="../media/image342.png"/><Relationship Id="rId28" Type="http://schemas.openxmlformats.org/officeDocument/2006/relationships/oleObject" Target="../embeddings/oleObject357.bin"/><Relationship Id="rId36" Type="http://schemas.openxmlformats.org/officeDocument/2006/relationships/oleObject" Target="../embeddings/oleObject361.bin"/><Relationship Id="rId10" Type="http://schemas.openxmlformats.org/officeDocument/2006/relationships/image" Target="../media/image324.wmf"/><Relationship Id="rId19" Type="http://schemas.openxmlformats.org/officeDocument/2006/relationships/oleObject" Target="../embeddings/oleObject353.bin"/><Relationship Id="rId31" Type="http://schemas.openxmlformats.org/officeDocument/2006/relationships/image" Target="../media/image334.wmf"/><Relationship Id="rId44" Type="http://schemas.openxmlformats.org/officeDocument/2006/relationships/oleObject" Target="../embeddings/oleObject365.bin"/><Relationship Id="rId4" Type="http://schemas.openxmlformats.org/officeDocument/2006/relationships/image" Target="../media/image321.wmf"/><Relationship Id="rId9" Type="http://schemas.openxmlformats.org/officeDocument/2006/relationships/oleObject" Target="../embeddings/oleObject348.bin"/><Relationship Id="rId14" Type="http://schemas.openxmlformats.org/officeDocument/2006/relationships/image" Target="../media/image326.wmf"/><Relationship Id="rId22" Type="http://schemas.openxmlformats.org/officeDocument/2006/relationships/image" Target="../media/image330.wmf"/><Relationship Id="rId27" Type="http://schemas.openxmlformats.org/officeDocument/2006/relationships/image" Target="../media/image332.wmf"/><Relationship Id="rId30" Type="http://schemas.openxmlformats.org/officeDocument/2006/relationships/oleObject" Target="../embeddings/oleObject358.bin"/><Relationship Id="rId35" Type="http://schemas.openxmlformats.org/officeDocument/2006/relationships/image" Target="../media/image336.wmf"/><Relationship Id="rId43" Type="http://schemas.openxmlformats.org/officeDocument/2006/relationships/image" Target="../media/image340.wmf"/><Relationship Id="rId8" Type="http://schemas.openxmlformats.org/officeDocument/2006/relationships/image" Target="../media/image323.wmf"/><Relationship Id="rId3" Type="http://schemas.openxmlformats.org/officeDocument/2006/relationships/oleObject" Target="../embeddings/oleObject345.bin"/><Relationship Id="rId12" Type="http://schemas.openxmlformats.org/officeDocument/2006/relationships/image" Target="../media/image325.wmf"/><Relationship Id="rId17" Type="http://schemas.openxmlformats.org/officeDocument/2006/relationships/oleObject" Target="../embeddings/oleObject352.bin"/><Relationship Id="rId25" Type="http://schemas.openxmlformats.org/officeDocument/2006/relationships/image" Target="../media/image331.wmf"/><Relationship Id="rId33" Type="http://schemas.openxmlformats.org/officeDocument/2006/relationships/image" Target="../media/image335.wmf"/><Relationship Id="rId38" Type="http://schemas.openxmlformats.org/officeDocument/2006/relationships/oleObject" Target="../embeddings/oleObject362.bin"/><Relationship Id="rId20" Type="http://schemas.openxmlformats.org/officeDocument/2006/relationships/image" Target="../media/image329.wmf"/><Relationship Id="rId41" Type="http://schemas.openxmlformats.org/officeDocument/2006/relationships/image" Target="../media/image339.wmf"/></Relationships>
</file>

<file path=ppt/slides/_rels/slide71.xml.rels><?xml version="1.0" encoding="UTF-8" standalone="yes"?>
<Relationships xmlns="http://schemas.openxmlformats.org/package/2006/relationships"><Relationship Id="rId8" Type="http://schemas.openxmlformats.org/officeDocument/2006/relationships/image" Target="../media/image329.wmf"/><Relationship Id="rId13" Type="http://schemas.openxmlformats.org/officeDocument/2006/relationships/oleObject" Target="../embeddings/oleObject371.bin"/><Relationship Id="rId18" Type="http://schemas.openxmlformats.org/officeDocument/2006/relationships/image" Target="../media/image349.wmf"/><Relationship Id="rId3" Type="http://schemas.openxmlformats.org/officeDocument/2006/relationships/oleObject" Target="../embeddings/oleObject366.bin"/><Relationship Id="rId21" Type="http://schemas.openxmlformats.org/officeDocument/2006/relationships/oleObject" Target="../embeddings/oleObject375.bin"/><Relationship Id="rId7" Type="http://schemas.openxmlformats.org/officeDocument/2006/relationships/oleObject" Target="../embeddings/oleObject368.bin"/><Relationship Id="rId12" Type="http://schemas.openxmlformats.org/officeDocument/2006/relationships/image" Target="../media/image346.wmf"/><Relationship Id="rId17" Type="http://schemas.openxmlformats.org/officeDocument/2006/relationships/oleObject" Target="../embeddings/oleObject373.bin"/><Relationship Id="rId2" Type="http://schemas.openxmlformats.org/officeDocument/2006/relationships/slideLayout" Target="../slideLayouts/slideLayout84.xml"/><Relationship Id="rId16" Type="http://schemas.openxmlformats.org/officeDocument/2006/relationships/image" Target="../media/image348.wmf"/><Relationship Id="rId20" Type="http://schemas.openxmlformats.org/officeDocument/2006/relationships/image" Target="../media/image350.wmf"/><Relationship Id="rId1" Type="http://schemas.openxmlformats.org/officeDocument/2006/relationships/vmlDrawing" Target="../drawings/vmlDrawing56.vml"/><Relationship Id="rId6" Type="http://schemas.openxmlformats.org/officeDocument/2006/relationships/image" Target="../media/image344.wmf"/><Relationship Id="rId11" Type="http://schemas.openxmlformats.org/officeDocument/2006/relationships/oleObject" Target="../embeddings/oleObject370.bin"/><Relationship Id="rId24" Type="http://schemas.openxmlformats.org/officeDocument/2006/relationships/image" Target="../media/image352.wmf"/><Relationship Id="rId5" Type="http://schemas.openxmlformats.org/officeDocument/2006/relationships/oleObject" Target="../embeddings/oleObject367.bin"/><Relationship Id="rId15" Type="http://schemas.openxmlformats.org/officeDocument/2006/relationships/oleObject" Target="../embeddings/oleObject372.bin"/><Relationship Id="rId23" Type="http://schemas.openxmlformats.org/officeDocument/2006/relationships/oleObject" Target="../embeddings/oleObject376.bin"/><Relationship Id="rId10" Type="http://schemas.openxmlformats.org/officeDocument/2006/relationships/image" Target="../media/image345.wmf"/><Relationship Id="rId19" Type="http://schemas.openxmlformats.org/officeDocument/2006/relationships/oleObject" Target="../embeddings/oleObject374.bin"/><Relationship Id="rId4" Type="http://schemas.openxmlformats.org/officeDocument/2006/relationships/image" Target="../media/image343.wmf"/><Relationship Id="rId9" Type="http://schemas.openxmlformats.org/officeDocument/2006/relationships/oleObject" Target="../embeddings/oleObject369.bin"/><Relationship Id="rId14" Type="http://schemas.openxmlformats.org/officeDocument/2006/relationships/image" Target="../media/image347.wmf"/><Relationship Id="rId22" Type="http://schemas.openxmlformats.org/officeDocument/2006/relationships/image" Target="../media/image351.wmf"/></Relationships>
</file>

<file path=ppt/slides/_rels/slide72.xml.rels><?xml version="1.0" encoding="UTF-8" standalone="yes"?>
<Relationships xmlns="http://schemas.openxmlformats.org/package/2006/relationships"><Relationship Id="rId8" Type="http://schemas.openxmlformats.org/officeDocument/2006/relationships/image" Target="../media/image355.wmf"/><Relationship Id="rId13" Type="http://schemas.openxmlformats.org/officeDocument/2006/relationships/oleObject" Target="../embeddings/oleObject382.bin"/><Relationship Id="rId18" Type="http://schemas.openxmlformats.org/officeDocument/2006/relationships/image" Target="../media/image351.wmf"/><Relationship Id="rId26" Type="http://schemas.openxmlformats.org/officeDocument/2006/relationships/oleObject" Target="../embeddings/oleObject388.bin"/><Relationship Id="rId3" Type="http://schemas.openxmlformats.org/officeDocument/2006/relationships/oleObject" Target="../embeddings/oleObject377.bin"/><Relationship Id="rId21" Type="http://schemas.openxmlformats.org/officeDocument/2006/relationships/image" Target="../media/image359.wmf"/><Relationship Id="rId7" Type="http://schemas.openxmlformats.org/officeDocument/2006/relationships/oleObject" Target="../embeddings/oleObject379.bin"/><Relationship Id="rId12" Type="http://schemas.openxmlformats.org/officeDocument/2006/relationships/image" Target="../media/image357.wmf"/><Relationship Id="rId17" Type="http://schemas.openxmlformats.org/officeDocument/2006/relationships/oleObject" Target="../embeddings/oleObject384.bin"/><Relationship Id="rId25" Type="http://schemas.openxmlformats.org/officeDocument/2006/relationships/image" Target="../media/image361.wmf"/><Relationship Id="rId2" Type="http://schemas.openxmlformats.org/officeDocument/2006/relationships/slideLayout" Target="../slideLayouts/slideLayout84.xml"/><Relationship Id="rId16" Type="http://schemas.openxmlformats.org/officeDocument/2006/relationships/image" Target="../media/image350.wmf"/><Relationship Id="rId20" Type="http://schemas.openxmlformats.org/officeDocument/2006/relationships/oleObject" Target="../embeddings/oleObject385.bin"/><Relationship Id="rId1" Type="http://schemas.openxmlformats.org/officeDocument/2006/relationships/vmlDrawing" Target="../drawings/vmlDrawing57.vml"/><Relationship Id="rId6" Type="http://schemas.openxmlformats.org/officeDocument/2006/relationships/image" Target="../media/image354.wmf"/><Relationship Id="rId11" Type="http://schemas.openxmlformats.org/officeDocument/2006/relationships/oleObject" Target="../embeddings/oleObject381.bin"/><Relationship Id="rId24" Type="http://schemas.openxmlformats.org/officeDocument/2006/relationships/oleObject" Target="../embeddings/oleObject387.bin"/><Relationship Id="rId5" Type="http://schemas.openxmlformats.org/officeDocument/2006/relationships/oleObject" Target="../embeddings/oleObject378.bin"/><Relationship Id="rId15" Type="http://schemas.openxmlformats.org/officeDocument/2006/relationships/oleObject" Target="../embeddings/oleObject383.bin"/><Relationship Id="rId23" Type="http://schemas.openxmlformats.org/officeDocument/2006/relationships/image" Target="../media/image360.wmf"/><Relationship Id="rId10" Type="http://schemas.openxmlformats.org/officeDocument/2006/relationships/image" Target="../media/image356.wmf"/><Relationship Id="rId19" Type="http://schemas.openxmlformats.org/officeDocument/2006/relationships/image" Target="../media/image363.wmf"/><Relationship Id="rId4" Type="http://schemas.openxmlformats.org/officeDocument/2006/relationships/image" Target="../media/image353.wmf"/><Relationship Id="rId9" Type="http://schemas.openxmlformats.org/officeDocument/2006/relationships/oleObject" Target="../embeddings/oleObject380.bin"/><Relationship Id="rId14" Type="http://schemas.openxmlformats.org/officeDocument/2006/relationships/image" Target="../media/image358.wmf"/><Relationship Id="rId22" Type="http://schemas.openxmlformats.org/officeDocument/2006/relationships/oleObject" Target="../embeddings/oleObject386.bin"/><Relationship Id="rId27" Type="http://schemas.openxmlformats.org/officeDocument/2006/relationships/image" Target="../media/image362.wmf"/></Relationships>
</file>

<file path=ppt/slides/_rels/slide73.xml.rels><?xml version="1.0" encoding="UTF-8" standalone="yes"?>
<Relationships xmlns="http://schemas.openxmlformats.org/package/2006/relationships"><Relationship Id="rId13" Type="http://schemas.openxmlformats.org/officeDocument/2006/relationships/image" Target="../media/image367.emf"/><Relationship Id="rId18" Type="http://schemas.openxmlformats.org/officeDocument/2006/relationships/oleObject" Target="../embeddings/oleObject395.bin"/><Relationship Id="rId26" Type="http://schemas.openxmlformats.org/officeDocument/2006/relationships/oleObject" Target="../embeddings/oleObject399.bin"/><Relationship Id="rId39" Type="http://schemas.openxmlformats.org/officeDocument/2006/relationships/image" Target="../media/image380.emf"/><Relationship Id="rId21" Type="http://schemas.openxmlformats.org/officeDocument/2006/relationships/image" Target="../media/image371.emf"/><Relationship Id="rId34" Type="http://schemas.openxmlformats.org/officeDocument/2006/relationships/oleObject" Target="../embeddings/oleObject403.bin"/><Relationship Id="rId7" Type="http://schemas.openxmlformats.org/officeDocument/2006/relationships/image" Target="../media/image364.emf"/><Relationship Id="rId2" Type="http://schemas.openxmlformats.org/officeDocument/2006/relationships/slideLayout" Target="../slideLayouts/slideLayout95.xml"/><Relationship Id="rId16" Type="http://schemas.openxmlformats.org/officeDocument/2006/relationships/oleObject" Target="../embeddings/oleObject394.bin"/><Relationship Id="rId20" Type="http://schemas.openxmlformats.org/officeDocument/2006/relationships/oleObject" Target="../embeddings/oleObject396.bin"/><Relationship Id="rId29" Type="http://schemas.openxmlformats.org/officeDocument/2006/relationships/image" Target="../media/image375.emf"/><Relationship Id="rId41" Type="http://schemas.openxmlformats.org/officeDocument/2006/relationships/image" Target="../media/image381.emf"/><Relationship Id="rId1" Type="http://schemas.openxmlformats.org/officeDocument/2006/relationships/vmlDrawing" Target="../drawings/vmlDrawing58.vml"/><Relationship Id="rId6" Type="http://schemas.openxmlformats.org/officeDocument/2006/relationships/oleObject" Target="../embeddings/oleObject389.bin"/><Relationship Id="rId11" Type="http://schemas.openxmlformats.org/officeDocument/2006/relationships/image" Target="../media/image366.emf"/><Relationship Id="rId24" Type="http://schemas.openxmlformats.org/officeDocument/2006/relationships/oleObject" Target="../embeddings/oleObject398.bin"/><Relationship Id="rId32" Type="http://schemas.openxmlformats.org/officeDocument/2006/relationships/oleObject" Target="../embeddings/oleObject402.bin"/><Relationship Id="rId37" Type="http://schemas.openxmlformats.org/officeDocument/2006/relationships/image" Target="../media/image379.emf"/><Relationship Id="rId40" Type="http://schemas.openxmlformats.org/officeDocument/2006/relationships/oleObject" Target="../embeddings/oleObject406.bin"/><Relationship Id="rId5" Type="http://schemas.openxmlformats.org/officeDocument/2006/relationships/image" Target="../media/image384.emf"/><Relationship Id="rId15" Type="http://schemas.openxmlformats.org/officeDocument/2006/relationships/image" Target="../media/image368.emf"/><Relationship Id="rId23" Type="http://schemas.openxmlformats.org/officeDocument/2006/relationships/image" Target="../media/image372.emf"/><Relationship Id="rId28" Type="http://schemas.openxmlformats.org/officeDocument/2006/relationships/oleObject" Target="../embeddings/oleObject400.bin"/><Relationship Id="rId36" Type="http://schemas.openxmlformats.org/officeDocument/2006/relationships/oleObject" Target="../embeddings/oleObject404.bin"/><Relationship Id="rId10" Type="http://schemas.openxmlformats.org/officeDocument/2006/relationships/oleObject" Target="../embeddings/oleObject391.bin"/><Relationship Id="rId19" Type="http://schemas.openxmlformats.org/officeDocument/2006/relationships/image" Target="../media/image370.emf"/><Relationship Id="rId31" Type="http://schemas.openxmlformats.org/officeDocument/2006/relationships/image" Target="../media/image376.emf"/><Relationship Id="rId4" Type="http://schemas.openxmlformats.org/officeDocument/2006/relationships/image" Target="../media/image383.emf"/><Relationship Id="rId9" Type="http://schemas.openxmlformats.org/officeDocument/2006/relationships/image" Target="../media/image365.emf"/><Relationship Id="rId14" Type="http://schemas.openxmlformats.org/officeDocument/2006/relationships/oleObject" Target="../embeddings/oleObject393.bin"/><Relationship Id="rId22" Type="http://schemas.openxmlformats.org/officeDocument/2006/relationships/oleObject" Target="../embeddings/oleObject397.bin"/><Relationship Id="rId27" Type="http://schemas.openxmlformats.org/officeDocument/2006/relationships/image" Target="../media/image374.emf"/><Relationship Id="rId30" Type="http://schemas.openxmlformats.org/officeDocument/2006/relationships/oleObject" Target="../embeddings/oleObject401.bin"/><Relationship Id="rId35" Type="http://schemas.openxmlformats.org/officeDocument/2006/relationships/image" Target="../media/image378.emf"/><Relationship Id="rId8" Type="http://schemas.openxmlformats.org/officeDocument/2006/relationships/oleObject" Target="../embeddings/oleObject390.bin"/><Relationship Id="rId3" Type="http://schemas.openxmlformats.org/officeDocument/2006/relationships/image" Target="../media/image382.emf"/><Relationship Id="rId12" Type="http://schemas.openxmlformats.org/officeDocument/2006/relationships/oleObject" Target="../embeddings/oleObject392.bin"/><Relationship Id="rId17" Type="http://schemas.openxmlformats.org/officeDocument/2006/relationships/image" Target="../media/image369.emf"/><Relationship Id="rId25" Type="http://schemas.openxmlformats.org/officeDocument/2006/relationships/image" Target="../media/image373.emf"/><Relationship Id="rId33" Type="http://schemas.openxmlformats.org/officeDocument/2006/relationships/image" Target="../media/image377.emf"/><Relationship Id="rId38" Type="http://schemas.openxmlformats.org/officeDocument/2006/relationships/oleObject" Target="../embeddings/oleObject405.bin"/></Relationships>
</file>

<file path=ppt/slides/_rels/slide74.xml.rels><?xml version="1.0" encoding="UTF-8" standalone="yes"?>
<Relationships xmlns="http://schemas.openxmlformats.org/package/2006/relationships"><Relationship Id="rId8" Type="http://schemas.openxmlformats.org/officeDocument/2006/relationships/image" Target="../media/image386.emf"/><Relationship Id="rId13" Type="http://schemas.openxmlformats.org/officeDocument/2006/relationships/oleObject" Target="../embeddings/oleObject411.bin"/><Relationship Id="rId18" Type="http://schemas.openxmlformats.org/officeDocument/2006/relationships/image" Target="../media/image391.emf"/><Relationship Id="rId3" Type="http://schemas.openxmlformats.org/officeDocument/2006/relationships/image" Target="../media/image395.emf"/><Relationship Id="rId21" Type="http://schemas.openxmlformats.org/officeDocument/2006/relationships/oleObject" Target="../embeddings/oleObject415.bin"/><Relationship Id="rId7" Type="http://schemas.openxmlformats.org/officeDocument/2006/relationships/oleObject" Target="../embeddings/oleObject408.bin"/><Relationship Id="rId12" Type="http://schemas.openxmlformats.org/officeDocument/2006/relationships/image" Target="../media/image388.emf"/><Relationship Id="rId17" Type="http://schemas.openxmlformats.org/officeDocument/2006/relationships/oleObject" Target="../embeddings/oleObject413.bin"/><Relationship Id="rId2" Type="http://schemas.openxmlformats.org/officeDocument/2006/relationships/slideLayout" Target="../slideLayouts/slideLayout95.xml"/><Relationship Id="rId16" Type="http://schemas.openxmlformats.org/officeDocument/2006/relationships/image" Target="../media/image390.emf"/><Relationship Id="rId20" Type="http://schemas.openxmlformats.org/officeDocument/2006/relationships/image" Target="../media/image392.wmf"/><Relationship Id="rId1" Type="http://schemas.openxmlformats.org/officeDocument/2006/relationships/vmlDrawing" Target="../drawings/vmlDrawing59.vml"/><Relationship Id="rId6" Type="http://schemas.openxmlformats.org/officeDocument/2006/relationships/image" Target="../media/image385.emf"/><Relationship Id="rId11" Type="http://schemas.openxmlformats.org/officeDocument/2006/relationships/oleObject" Target="../embeddings/oleObject410.bin"/><Relationship Id="rId24" Type="http://schemas.openxmlformats.org/officeDocument/2006/relationships/image" Target="../media/image394.wmf"/><Relationship Id="rId5" Type="http://schemas.openxmlformats.org/officeDocument/2006/relationships/oleObject" Target="../embeddings/oleObject407.bin"/><Relationship Id="rId15" Type="http://schemas.openxmlformats.org/officeDocument/2006/relationships/oleObject" Target="../embeddings/oleObject412.bin"/><Relationship Id="rId23" Type="http://schemas.openxmlformats.org/officeDocument/2006/relationships/oleObject" Target="../embeddings/oleObject416.bin"/><Relationship Id="rId10" Type="http://schemas.openxmlformats.org/officeDocument/2006/relationships/image" Target="../media/image387.emf"/><Relationship Id="rId19" Type="http://schemas.openxmlformats.org/officeDocument/2006/relationships/oleObject" Target="../embeddings/oleObject414.bin"/><Relationship Id="rId4" Type="http://schemas.openxmlformats.org/officeDocument/2006/relationships/image" Target="../media/image396.emf"/><Relationship Id="rId9" Type="http://schemas.openxmlformats.org/officeDocument/2006/relationships/oleObject" Target="../embeddings/oleObject409.bin"/><Relationship Id="rId14" Type="http://schemas.openxmlformats.org/officeDocument/2006/relationships/image" Target="../media/image389.emf"/><Relationship Id="rId22" Type="http://schemas.openxmlformats.org/officeDocument/2006/relationships/image" Target="../media/image393.emf"/></Relationships>
</file>

<file path=ppt/slides/_rels/slide75.xml.rels><?xml version="1.0" encoding="UTF-8" standalone="yes"?>
<Relationships xmlns="http://schemas.openxmlformats.org/package/2006/relationships"><Relationship Id="rId13" Type="http://schemas.openxmlformats.org/officeDocument/2006/relationships/oleObject" Target="../embeddings/oleObject422.bin"/><Relationship Id="rId18" Type="http://schemas.openxmlformats.org/officeDocument/2006/relationships/image" Target="../media/image404.wmf"/><Relationship Id="rId26" Type="http://schemas.openxmlformats.org/officeDocument/2006/relationships/image" Target="../media/image407.wmf"/><Relationship Id="rId3" Type="http://schemas.openxmlformats.org/officeDocument/2006/relationships/oleObject" Target="../embeddings/oleObject417.bin"/><Relationship Id="rId21" Type="http://schemas.openxmlformats.org/officeDocument/2006/relationships/oleObject" Target="../embeddings/oleObject426.bin"/><Relationship Id="rId34" Type="http://schemas.openxmlformats.org/officeDocument/2006/relationships/oleObject" Target="../embeddings/oleObject433.bin"/><Relationship Id="rId7" Type="http://schemas.openxmlformats.org/officeDocument/2006/relationships/oleObject" Target="../embeddings/oleObject419.bin"/><Relationship Id="rId12" Type="http://schemas.openxmlformats.org/officeDocument/2006/relationships/image" Target="../media/image401.wmf"/><Relationship Id="rId17" Type="http://schemas.openxmlformats.org/officeDocument/2006/relationships/oleObject" Target="../embeddings/oleObject424.bin"/><Relationship Id="rId25" Type="http://schemas.openxmlformats.org/officeDocument/2006/relationships/oleObject" Target="../embeddings/oleObject428.bin"/><Relationship Id="rId33" Type="http://schemas.openxmlformats.org/officeDocument/2006/relationships/image" Target="../media/image357.wmf"/><Relationship Id="rId2" Type="http://schemas.openxmlformats.org/officeDocument/2006/relationships/slideLayout" Target="../slideLayouts/slideLayout84.xml"/><Relationship Id="rId16" Type="http://schemas.openxmlformats.org/officeDocument/2006/relationships/image" Target="../media/image403.wmf"/><Relationship Id="rId20" Type="http://schemas.openxmlformats.org/officeDocument/2006/relationships/image" Target="../media/image405.wmf"/><Relationship Id="rId29" Type="http://schemas.openxmlformats.org/officeDocument/2006/relationships/oleObject" Target="../embeddings/oleObject430.bin"/><Relationship Id="rId1" Type="http://schemas.openxmlformats.org/officeDocument/2006/relationships/vmlDrawing" Target="../drawings/vmlDrawing60.vml"/><Relationship Id="rId6" Type="http://schemas.openxmlformats.org/officeDocument/2006/relationships/image" Target="../media/image398.wmf"/><Relationship Id="rId11" Type="http://schemas.openxmlformats.org/officeDocument/2006/relationships/oleObject" Target="../embeddings/oleObject421.bin"/><Relationship Id="rId24" Type="http://schemas.openxmlformats.org/officeDocument/2006/relationships/image" Target="../media/image406.wmf"/><Relationship Id="rId32" Type="http://schemas.openxmlformats.org/officeDocument/2006/relationships/oleObject" Target="../embeddings/oleObject432.bin"/><Relationship Id="rId5" Type="http://schemas.openxmlformats.org/officeDocument/2006/relationships/oleObject" Target="../embeddings/oleObject418.bin"/><Relationship Id="rId15" Type="http://schemas.openxmlformats.org/officeDocument/2006/relationships/oleObject" Target="../embeddings/oleObject423.bin"/><Relationship Id="rId23" Type="http://schemas.openxmlformats.org/officeDocument/2006/relationships/oleObject" Target="../embeddings/oleObject427.bin"/><Relationship Id="rId28" Type="http://schemas.openxmlformats.org/officeDocument/2006/relationships/image" Target="../media/image408.wmf"/><Relationship Id="rId36" Type="http://schemas.openxmlformats.org/officeDocument/2006/relationships/image" Target="../media/image410.wmf"/><Relationship Id="rId10" Type="http://schemas.openxmlformats.org/officeDocument/2006/relationships/image" Target="../media/image400.wmf"/><Relationship Id="rId19" Type="http://schemas.openxmlformats.org/officeDocument/2006/relationships/oleObject" Target="../embeddings/oleObject425.bin"/><Relationship Id="rId31" Type="http://schemas.openxmlformats.org/officeDocument/2006/relationships/image" Target="../media/image409.wmf"/><Relationship Id="rId4" Type="http://schemas.openxmlformats.org/officeDocument/2006/relationships/image" Target="../media/image397.wmf"/><Relationship Id="rId9" Type="http://schemas.openxmlformats.org/officeDocument/2006/relationships/oleObject" Target="../embeddings/oleObject420.bin"/><Relationship Id="rId14" Type="http://schemas.openxmlformats.org/officeDocument/2006/relationships/image" Target="../media/image402.wmf"/><Relationship Id="rId22" Type="http://schemas.openxmlformats.org/officeDocument/2006/relationships/image" Target="../media/image360.wmf"/><Relationship Id="rId27" Type="http://schemas.openxmlformats.org/officeDocument/2006/relationships/oleObject" Target="../embeddings/oleObject429.bin"/><Relationship Id="rId30" Type="http://schemas.openxmlformats.org/officeDocument/2006/relationships/oleObject" Target="../embeddings/oleObject431.bin"/><Relationship Id="rId35" Type="http://schemas.openxmlformats.org/officeDocument/2006/relationships/oleObject" Target="../embeddings/oleObject434.bin"/><Relationship Id="rId8" Type="http://schemas.openxmlformats.org/officeDocument/2006/relationships/image" Target="../media/image399.wmf"/></Relationships>
</file>

<file path=ppt/slides/_rels/slide76.xml.rels><?xml version="1.0" encoding="UTF-8" standalone="yes"?>
<Relationships xmlns="http://schemas.openxmlformats.org/package/2006/relationships"><Relationship Id="rId8" Type="http://schemas.openxmlformats.org/officeDocument/2006/relationships/image" Target="../media/image413.wmf"/><Relationship Id="rId13" Type="http://schemas.openxmlformats.org/officeDocument/2006/relationships/oleObject" Target="../embeddings/oleObject440.bin"/><Relationship Id="rId3" Type="http://schemas.openxmlformats.org/officeDocument/2006/relationships/oleObject" Target="../embeddings/oleObject435.bin"/><Relationship Id="rId7" Type="http://schemas.openxmlformats.org/officeDocument/2006/relationships/oleObject" Target="../embeddings/oleObject437.bin"/><Relationship Id="rId12" Type="http://schemas.openxmlformats.org/officeDocument/2006/relationships/image" Target="../media/image415.wmf"/><Relationship Id="rId2" Type="http://schemas.openxmlformats.org/officeDocument/2006/relationships/slideLayout" Target="../slideLayouts/slideLayout84.xml"/><Relationship Id="rId16" Type="http://schemas.openxmlformats.org/officeDocument/2006/relationships/image" Target="../media/image417.wmf"/><Relationship Id="rId1" Type="http://schemas.openxmlformats.org/officeDocument/2006/relationships/vmlDrawing" Target="../drawings/vmlDrawing61.vml"/><Relationship Id="rId6" Type="http://schemas.openxmlformats.org/officeDocument/2006/relationships/image" Target="../media/image412.wmf"/><Relationship Id="rId11" Type="http://schemas.openxmlformats.org/officeDocument/2006/relationships/oleObject" Target="../embeddings/oleObject439.bin"/><Relationship Id="rId5" Type="http://schemas.openxmlformats.org/officeDocument/2006/relationships/oleObject" Target="../embeddings/oleObject436.bin"/><Relationship Id="rId15" Type="http://schemas.openxmlformats.org/officeDocument/2006/relationships/oleObject" Target="../embeddings/oleObject441.bin"/><Relationship Id="rId10" Type="http://schemas.openxmlformats.org/officeDocument/2006/relationships/image" Target="../media/image414.wmf"/><Relationship Id="rId4" Type="http://schemas.openxmlformats.org/officeDocument/2006/relationships/image" Target="../media/image411.wmf"/><Relationship Id="rId9" Type="http://schemas.openxmlformats.org/officeDocument/2006/relationships/oleObject" Target="../embeddings/oleObject438.bin"/><Relationship Id="rId14" Type="http://schemas.openxmlformats.org/officeDocument/2006/relationships/image" Target="../media/image416.wmf"/></Relationships>
</file>

<file path=ppt/slides/_rels/slide77.xml.rels><?xml version="1.0" encoding="UTF-8" standalone="yes"?>
<Relationships xmlns="http://schemas.openxmlformats.org/package/2006/relationships"><Relationship Id="rId8" Type="http://schemas.openxmlformats.org/officeDocument/2006/relationships/image" Target="../media/image420.wmf"/><Relationship Id="rId13" Type="http://schemas.openxmlformats.org/officeDocument/2006/relationships/oleObject" Target="../embeddings/oleObject447.bin"/><Relationship Id="rId18" Type="http://schemas.openxmlformats.org/officeDocument/2006/relationships/oleObject" Target="../embeddings/oleObject449.bin"/><Relationship Id="rId3" Type="http://schemas.openxmlformats.org/officeDocument/2006/relationships/oleObject" Target="../embeddings/oleObject442.bin"/><Relationship Id="rId7" Type="http://schemas.openxmlformats.org/officeDocument/2006/relationships/oleObject" Target="../embeddings/oleObject444.bin"/><Relationship Id="rId12" Type="http://schemas.openxmlformats.org/officeDocument/2006/relationships/image" Target="../media/image422.wmf"/><Relationship Id="rId17" Type="http://schemas.openxmlformats.org/officeDocument/2006/relationships/image" Target="../media/image426.emf"/><Relationship Id="rId2" Type="http://schemas.openxmlformats.org/officeDocument/2006/relationships/slideLayout" Target="../slideLayouts/slideLayout84.xml"/><Relationship Id="rId16" Type="http://schemas.openxmlformats.org/officeDocument/2006/relationships/image" Target="../media/image424.wmf"/><Relationship Id="rId1" Type="http://schemas.openxmlformats.org/officeDocument/2006/relationships/vmlDrawing" Target="../drawings/vmlDrawing62.vml"/><Relationship Id="rId6" Type="http://schemas.openxmlformats.org/officeDocument/2006/relationships/image" Target="../media/image419.wmf"/><Relationship Id="rId11" Type="http://schemas.openxmlformats.org/officeDocument/2006/relationships/oleObject" Target="../embeddings/oleObject446.bin"/><Relationship Id="rId5" Type="http://schemas.openxmlformats.org/officeDocument/2006/relationships/oleObject" Target="../embeddings/oleObject443.bin"/><Relationship Id="rId15" Type="http://schemas.openxmlformats.org/officeDocument/2006/relationships/oleObject" Target="../embeddings/oleObject448.bin"/><Relationship Id="rId10" Type="http://schemas.openxmlformats.org/officeDocument/2006/relationships/image" Target="../media/image421.wmf"/><Relationship Id="rId19" Type="http://schemas.openxmlformats.org/officeDocument/2006/relationships/image" Target="../media/image425.wmf"/><Relationship Id="rId4" Type="http://schemas.openxmlformats.org/officeDocument/2006/relationships/image" Target="../media/image418.wmf"/><Relationship Id="rId9" Type="http://schemas.openxmlformats.org/officeDocument/2006/relationships/oleObject" Target="../embeddings/oleObject445.bin"/><Relationship Id="rId14" Type="http://schemas.openxmlformats.org/officeDocument/2006/relationships/image" Target="../media/image423.wmf"/></Relationships>
</file>

<file path=ppt/slides/_rels/slide78.xml.rels><?xml version="1.0" encoding="UTF-8" standalone="yes"?>
<Relationships xmlns="http://schemas.openxmlformats.org/package/2006/relationships"><Relationship Id="rId8" Type="http://schemas.openxmlformats.org/officeDocument/2006/relationships/image" Target="../media/image429.wmf"/><Relationship Id="rId13" Type="http://schemas.openxmlformats.org/officeDocument/2006/relationships/oleObject" Target="../embeddings/oleObject455.bin"/><Relationship Id="rId18" Type="http://schemas.openxmlformats.org/officeDocument/2006/relationships/image" Target="../media/image434.wmf"/><Relationship Id="rId3" Type="http://schemas.openxmlformats.org/officeDocument/2006/relationships/oleObject" Target="../embeddings/oleObject450.bin"/><Relationship Id="rId7" Type="http://schemas.openxmlformats.org/officeDocument/2006/relationships/oleObject" Target="../embeddings/oleObject452.bin"/><Relationship Id="rId12" Type="http://schemas.openxmlformats.org/officeDocument/2006/relationships/image" Target="../media/image431.wmf"/><Relationship Id="rId17" Type="http://schemas.openxmlformats.org/officeDocument/2006/relationships/oleObject" Target="../embeddings/oleObject457.bin"/><Relationship Id="rId2" Type="http://schemas.openxmlformats.org/officeDocument/2006/relationships/slideLayout" Target="../slideLayouts/slideLayout84.xml"/><Relationship Id="rId16" Type="http://schemas.openxmlformats.org/officeDocument/2006/relationships/image" Target="../media/image433.wmf"/><Relationship Id="rId1" Type="http://schemas.openxmlformats.org/officeDocument/2006/relationships/vmlDrawing" Target="../drawings/vmlDrawing63.vml"/><Relationship Id="rId6" Type="http://schemas.openxmlformats.org/officeDocument/2006/relationships/image" Target="../media/image428.wmf"/><Relationship Id="rId11" Type="http://schemas.openxmlformats.org/officeDocument/2006/relationships/oleObject" Target="../embeddings/oleObject454.bin"/><Relationship Id="rId5" Type="http://schemas.openxmlformats.org/officeDocument/2006/relationships/oleObject" Target="../embeddings/oleObject451.bin"/><Relationship Id="rId15" Type="http://schemas.openxmlformats.org/officeDocument/2006/relationships/oleObject" Target="../embeddings/oleObject456.bin"/><Relationship Id="rId10" Type="http://schemas.openxmlformats.org/officeDocument/2006/relationships/image" Target="../media/image430.wmf"/><Relationship Id="rId4" Type="http://schemas.openxmlformats.org/officeDocument/2006/relationships/image" Target="../media/image427.wmf"/><Relationship Id="rId9" Type="http://schemas.openxmlformats.org/officeDocument/2006/relationships/oleObject" Target="../embeddings/oleObject453.bin"/><Relationship Id="rId14" Type="http://schemas.openxmlformats.org/officeDocument/2006/relationships/image" Target="../media/image432.wmf"/></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460.bin"/><Relationship Id="rId13" Type="http://schemas.openxmlformats.org/officeDocument/2006/relationships/image" Target="../media/image439.wmf"/><Relationship Id="rId3" Type="http://schemas.openxmlformats.org/officeDocument/2006/relationships/image" Target="../media/image441.jpeg"/><Relationship Id="rId7" Type="http://schemas.openxmlformats.org/officeDocument/2006/relationships/image" Target="../media/image436.wmf"/><Relationship Id="rId12" Type="http://schemas.openxmlformats.org/officeDocument/2006/relationships/oleObject" Target="../embeddings/oleObject462.bin"/><Relationship Id="rId2" Type="http://schemas.openxmlformats.org/officeDocument/2006/relationships/slideLayout" Target="../slideLayouts/slideLayout84.xml"/><Relationship Id="rId1" Type="http://schemas.openxmlformats.org/officeDocument/2006/relationships/vmlDrawing" Target="../drawings/vmlDrawing64.vml"/><Relationship Id="rId6" Type="http://schemas.openxmlformats.org/officeDocument/2006/relationships/oleObject" Target="../embeddings/oleObject459.bin"/><Relationship Id="rId11" Type="http://schemas.openxmlformats.org/officeDocument/2006/relationships/image" Target="../media/image438.wmf"/><Relationship Id="rId5" Type="http://schemas.openxmlformats.org/officeDocument/2006/relationships/image" Target="../media/image435.wmf"/><Relationship Id="rId15" Type="http://schemas.openxmlformats.org/officeDocument/2006/relationships/image" Target="../media/image440.wmf"/><Relationship Id="rId10" Type="http://schemas.openxmlformats.org/officeDocument/2006/relationships/oleObject" Target="../embeddings/oleObject461.bin"/><Relationship Id="rId4" Type="http://schemas.openxmlformats.org/officeDocument/2006/relationships/oleObject" Target="../embeddings/oleObject458.bin"/><Relationship Id="rId9" Type="http://schemas.openxmlformats.org/officeDocument/2006/relationships/image" Target="../media/image437.wmf"/><Relationship Id="rId14" Type="http://schemas.openxmlformats.org/officeDocument/2006/relationships/oleObject" Target="../embeddings/oleObject463.bin"/></Relationships>
</file>

<file path=ppt/slides/_rels/slide8.xml.rels><?xml version="1.0" encoding="UTF-8" standalone="yes"?>
<Relationships xmlns="http://schemas.openxmlformats.org/package/2006/relationships"><Relationship Id="rId8" Type="http://schemas.openxmlformats.org/officeDocument/2006/relationships/image" Target="../media/image28.emf"/><Relationship Id="rId13" Type="http://schemas.openxmlformats.org/officeDocument/2006/relationships/oleObject" Target="../embeddings/oleObject28.bin"/><Relationship Id="rId18" Type="http://schemas.openxmlformats.org/officeDocument/2006/relationships/oleObject" Target="../embeddings/oleObject30.bin"/><Relationship Id="rId3" Type="http://schemas.openxmlformats.org/officeDocument/2006/relationships/oleObject" Target="../embeddings/oleObject23.bin"/><Relationship Id="rId21" Type="http://schemas.openxmlformats.org/officeDocument/2006/relationships/image" Target="../media/image34.emf"/><Relationship Id="rId7" Type="http://schemas.openxmlformats.org/officeDocument/2006/relationships/oleObject" Target="../embeddings/oleObject25.bin"/><Relationship Id="rId12" Type="http://schemas.openxmlformats.org/officeDocument/2006/relationships/image" Target="../media/image30.emf"/><Relationship Id="rId17" Type="http://schemas.openxmlformats.org/officeDocument/2006/relationships/image" Target="../media/image36.png"/><Relationship Id="rId2" Type="http://schemas.openxmlformats.org/officeDocument/2006/relationships/slideLayout" Target="../slideLayouts/slideLayout7.xml"/><Relationship Id="rId16" Type="http://schemas.openxmlformats.org/officeDocument/2006/relationships/image" Target="../media/image32.emf"/><Relationship Id="rId20" Type="http://schemas.openxmlformats.org/officeDocument/2006/relationships/oleObject" Target="../embeddings/oleObject31.bin"/><Relationship Id="rId1" Type="http://schemas.openxmlformats.org/officeDocument/2006/relationships/vmlDrawing" Target="../drawings/vmlDrawing7.vml"/><Relationship Id="rId6" Type="http://schemas.openxmlformats.org/officeDocument/2006/relationships/image" Target="../media/image27.emf"/><Relationship Id="rId11" Type="http://schemas.openxmlformats.org/officeDocument/2006/relationships/oleObject" Target="../embeddings/oleObject27.bin"/><Relationship Id="rId5" Type="http://schemas.openxmlformats.org/officeDocument/2006/relationships/oleObject" Target="../embeddings/oleObject24.bin"/><Relationship Id="rId15" Type="http://schemas.openxmlformats.org/officeDocument/2006/relationships/oleObject" Target="../embeddings/oleObject29.bin"/><Relationship Id="rId23" Type="http://schemas.openxmlformats.org/officeDocument/2006/relationships/image" Target="../media/image35.emf"/><Relationship Id="rId10" Type="http://schemas.openxmlformats.org/officeDocument/2006/relationships/image" Target="../media/image29.emf"/><Relationship Id="rId19" Type="http://schemas.openxmlformats.org/officeDocument/2006/relationships/image" Target="../media/image33.emf"/><Relationship Id="rId4" Type="http://schemas.openxmlformats.org/officeDocument/2006/relationships/image" Target="../media/image26.emf"/><Relationship Id="rId9" Type="http://schemas.openxmlformats.org/officeDocument/2006/relationships/oleObject" Target="../embeddings/oleObject26.bin"/><Relationship Id="rId14" Type="http://schemas.openxmlformats.org/officeDocument/2006/relationships/image" Target="../media/image31.emf"/><Relationship Id="rId22" Type="http://schemas.openxmlformats.org/officeDocument/2006/relationships/oleObject" Target="../embeddings/oleObject32.bin"/></Relationships>
</file>

<file path=ppt/slides/_rels/slide80.xml.rels><?xml version="1.0" encoding="UTF-8" standalone="yes"?>
<Relationships xmlns="http://schemas.openxmlformats.org/package/2006/relationships"><Relationship Id="rId8" Type="http://schemas.openxmlformats.org/officeDocument/2006/relationships/image" Target="../media/image444.wmf"/><Relationship Id="rId13" Type="http://schemas.openxmlformats.org/officeDocument/2006/relationships/image" Target="../media/image441.jpeg"/><Relationship Id="rId18" Type="http://schemas.openxmlformats.org/officeDocument/2006/relationships/oleObject" Target="../embeddings/oleObject471.bin"/><Relationship Id="rId3" Type="http://schemas.openxmlformats.org/officeDocument/2006/relationships/oleObject" Target="../embeddings/oleObject464.bin"/><Relationship Id="rId21" Type="http://schemas.openxmlformats.org/officeDocument/2006/relationships/image" Target="../media/image438.wmf"/><Relationship Id="rId7" Type="http://schemas.openxmlformats.org/officeDocument/2006/relationships/oleObject" Target="../embeddings/oleObject466.bin"/><Relationship Id="rId12" Type="http://schemas.openxmlformats.org/officeDocument/2006/relationships/image" Target="../media/image446.wmf"/><Relationship Id="rId17" Type="http://schemas.openxmlformats.org/officeDocument/2006/relationships/image" Target="../media/image436.wmf"/><Relationship Id="rId2" Type="http://schemas.openxmlformats.org/officeDocument/2006/relationships/slideLayout" Target="../slideLayouts/slideLayout84.xml"/><Relationship Id="rId16" Type="http://schemas.openxmlformats.org/officeDocument/2006/relationships/oleObject" Target="../embeddings/oleObject470.bin"/><Relationship Id="rId20" Type="http://schemas.openxmlformats.org/officeDocument/2006/relationships/oleObject" Target="../embeddings/oleObject472.bin"/><Relationship Id="rId1" Type="http://schemas.openxmlformats.org/officeDocument/2006/relationships/vmlDrawing" Target="../drawings/vmlDrawing65.vml"/><Relationship Id="rId6" Type="http://schemas.openxmlformats.org/officeDocument/2006/relationships/image" Target="../media/image443.wmf"/><Relationship Id="rId11" Type="http://schemas.openxmlformats.org/officeDocument/2006/relationships/oleObject" Target="../embeddings/oleObject468.bin"/><Relationship Id="rId5" Type="http://schemas.openxmlformats.org/officeDocument/2006/relationships/oleObject" Target="../embeddings/oleObject465.bin"/><Relationship Id="rId15" Type="http://schemas.openxmlformats.org/officeDocument/2006/relationships/image" Target="../media/image435.wmf"/><Relationship Id="rId10" Type="http://schemas.openxmlformats.org/officeDocument/2006/relationships/image" Target="../media/image445.wmf"/><Relationship Id="rId19" Type="http://schemas.openxmlformats.org/officeDocument/2006/relationships/image" Target="../media/image437.wmf"/><Relationship Id="rId4" Type="http://schemas.openxmlformats.org/officeDocument/2006/relationships/image" Target="../media/image442.wmf"/><Relationship Id="rId9" Type="http://schemas.openxmlformats.org/officeDocument/2006/relationships/oleObject" Target="../embeddings/oleObject467.bin"/><Relationship Id="rId14" Type="http://schemas.openxmlformats.org/officeDocument/2006/relationships/oleObject" Target="../embeddings/oleObject469.bin"/></Relationships>
</file>

<file path=ppt/slides/_rels/slide81.xml.rels><?xml version="1.0" encoding="UTF-8" standalone="yes"?>
<Relationships xmlns="http://schemas.openxmlformats.org/package/2006/relationships"><Relationship Id="rId13" Type="http://schemas.openxmlformats.org/officeDocument/2006/relationships/oleObject" Target="../embeddings/oleObject478.bin"/><Relationship Id="rId18" Type="http://schemas.openxmlformats.org/officeDocument/2006/relationships/image" Target="../media/image454.wmf"/><Relationship Id="rId26" Type="http://schemas.openxmlformats.org/officeDocument/2006/relationships/oleObject" Target="../embeddings/oleObject486.bin"/><Relationship Id="rId39" Type="http://schemas.openxmlformats.org/officeDocument/2006/relationships/oleObject" Target="../embeddings/oleObject499.bin"/><Relationship Id="rId21" Type="http://schemas.openxmlformats.org/officeDocument/2006/relationships/oleObject" Target="../embeddings/oleObject482.bin"/><Relationship Id="rId34" Type="http://schemas.openxmlformats.org/officeDocument/2006/relationships/oleObject" Target="../embeddings/oleObject494.bin"/><Relationship Id="rId7" Type="http://schemas.openxmlformats.org/officeDocument/2006/relationships/oleObject" Target="../embeddings/oleObject475.bin"/><Relationship Id="rId12" Type="http://schemas.openxmlformats.org/officeDocument/2006/relationships/image" Target="../media/image451.wmf"/><Relationship Id="rId17" Type="http://schemas.openxmlformats.org/officeDocument/2006/relationships/oleObject" Target="../embeddings/oleObject480.bin"/><Relationship Id="rId25" Type="http://schemas.openxmlformats.org/officeDocument/2006/relationships/oleObject" Target="../embeddings/oleObject485.bin"/><Relationship Id="rId33" Type="http://schemas.openxmlformats.org/officeDocument/2006/relationships/oleObject" Target="../embeddings/oleObject493.bin"/><Relationship Id="rId38" Type="http://schemas.openxmlformats.org/officeDocument/2006/relationships/oleObject" Target="../embeddings/oleObject498.bin"/><Relationship Id="rId2" Type="http://schemas.openxmlformats.org/officeDocument/2006/relationships/slideLayout" Target="../slideLayouts/slideLayout84.xml"/><Relationship Id="rId16" Type="http://schemas.openxmlformats.org/officeDocument/2006/relationships/image" Target="../media/image453.wmf"/><Relationship Id="rId20" Type="http://schemas.openxmlformats.org/officeDocument/2006/relationships/image" Target="../media/image455.wmf"/><Relationship Id="rId29" Type="http://schemas.openxmlformats.org/officeDocument/2006/relationships/oleObject" Target="../embeddings/oleObject489.bin"/><Relationship Id="rId1" Type="http://schemas.openxmlformats.org/officeDocument/2006/relationships/vmlDrawing" Target="../drawings/vmlDrawing66.vml"/><Relationship Id="rId6" Type="http://schemas.openxmlformats.org/officeDocument/2006/relationships/image" Target="../media/image448.wmf"/><Relationship Id="rId11" Type="http://schemas.openxmlformats.org/officeDocument/2006/relationships/oleObject" Target="../embeddings/oleObject477.bin"/><Relationship Id="rId24" Type="http://schemas.openxmlformats.org/officeDocument/2006/relationships/oleObject" Target="../embeddings/oleObject484.bin"/><Relationship Id="rId32" Type="http://schemas.openxmlformats.org/officeDocument/2006/relationships/oleObject" Target="../embeddings/oleObject492.bin"/><Relationship Id="rId37" Type="http://schemas.openxmlformats.org/officeDocument/2006/relationships/oleObject" Target="../embeddings/oleObject497.bin"/><Relationship Id="rId40" Type="http://schemas.openxmlformats.org/officeDocument/2006/relationships/oleObject" Target="../embeddings/oleObject500.bin"/><Relationship Id="rId5" Type="http://schemas.openxmlformats.org/officeDocument/2006/relationships/oleObject" Target="../embeddings/oleObject474.bin"/><Relationship Id="rId15" Type="http://schemas.openxmlformats.org/officeDocument/2006/relationships/oleObject" Target="../embeddings/oleObject479.bin"/><Relationship Id="rId23" Type="http://schemas.openxmlformats.org/officeDocument/2006/relationships/oleObject" Target="../embeddings/oleObject483.bin"/><Relationship Id="rId28" Type="http://schemas.openxmlformats.org/officeDocument/2006/relationships/oleObject" Target="../embeddings/oleObject488.bin"/><Relationship Id="rId36" Type="http://schemas.openxmlformats.org/officeDocument/2006/relationships/oleObject" Target="../embeddings/oleObject496.bin"/><Relationship Id="rId10" Type="http://schemas.openxmlformats.org/officeDocument/2006/relationships/image" Target="../media/image450.wmf"/><Relationship Id="rId19" Type="http://schemas.openxmlformats.org/officeDocument/2006/relationships/oleObject" Target="../embeddings/oleObject481.bin"/><Relationship Id="rId31" Type="http://schemas.openxmlformats.org/officeDocument/2006/relationships/oleObject" Target="../embeddings/oleObject491.bin"/><Relationship Id="rId4" Type="http://schemas.openxmlformats.org/officeDocument/2006/relationships/image" Target="../media/image447.wmf"/><Relationship Id="rId9" Type="http://schemas.openxmlformats.org/officeDocument/2006/relationships/oleObject" Target="../embeddings/oleObject476.bin"/><Relationship Id="rId14" Type="http://schemas.openxmlformats.org/officeDocument/2006/relationships/image" Target="../media/image452.wmf"/><Relationship Id="rId22" Type="http://schemas.openxmlformats.org/officeDocument/2006/relationships/image" Target="../media/image456.wmf"/><Relationship Id="rId27" Type="http://schemas.openxmlformats.org/officeDocument/2006/relationships/oleObject" Target="../embeddings/oleObject487.bin"/><Relationship Id="rId30" Type="http://schemas.openxmlformats.org/officeDocument/2006/relationships/oleObject" Target="../embeddings/oleObject490.bin"/><Relationship Id="rId35" Type="http://schemas.openxmlformats.org/officeDocument/2006/relationships/oleObject" Target="../embeddings/oleObject495.bin"/><Relationship Id="rId8" Type="http://schemas.openxmlformats.org/officeDocument/2006/relationships/image" Target="../media/image449.wmf"/><Relationship Id="rId3" Type="http://schemas.openxmlformats.org/officeDocument/2006/relationships/oleObject" Target="../embeddings/oleObject473.bin"/></Relationships>
</file>

<file path=ppt/slides/_rels/slide82.xml.rels><?xml version="1.0" encoding="UTF-8" standalone="yes"?>
<Relationships xmlns="http://schemas.openxmlformats.org/package/2006/relationships"><Relationship Id="rId8" Type="http://schemas.openxmlformats.org/officeDocument/2006/relationships/image" Target="../media/image355.wmf"/><Relationship Id="rId13" Type="http://schemas.openxmlformats.org/officeDocument/2006/relationships/oleObject" Target="../embeddings/oleObject506.bin"/><Relationship Id="rId18" Type="http://schemas.openxmlformats.org/officeDocument/2006/relationships/image" Target="../media/image413.wmf"/><Relationship Id="rId3" Type="http://schemas.openxmlformats.org/officeDocument/2006/relationships/oleObject" Target="../embeddings/oleObject501.bin"/><Relationship Id="rId7" Type="http://schemas.openxmlformats.org/officeDocument/2006/relationships/oleObject" Target="../embeddings/oleObject503.bin"/><Relationship Id="rId12" Type="http://schemas.openxmlformats.org/officeDocument/2006/relationships/image" Target="../media/image411.wmf"/><Relationship Id="rId17" Type="http://schemas.openxmlformats.org/officeDocument/2006/relationships/oleObject" Target="../embeddings/oleObject508.bin"/><Relationship Id="rId2" Type="http://schemas.openxmlformats.org/officeDocument/2006/relationships/slideLayout" Target="../slideLayouts/slideLayout73.xml"/><Relationship Id="rId16" Type="http://schemas.openxmlformats.org/officeDocument/2006/relationships/image" Target="../media/image412.wmf"/><Relationship Id="rId1" Type="http://schemas.openxmlformats.org/officeDocument/2006/relationships/vmlDrawing" Target="../drawings/vmlDrawing67.vml"/><Relationship Id="rId6" Type="http://schemas.openxmlformats.org/officeDocument/2006/relationships/image" Target="../media/image458.wmf"/><Relationship Id="rId11" Type="http://schemas.openxmlformats.org/officeDocument/2006/relationships/oleObject" Target="../embeddings/oleObject505.bin"/><Relationship Id="rId5" Type="http://schemas.openxmlformats.org/officeDocument/2006/relationships/oleObject" Target="../embeddings/oleObject502.bin"/><Relationship Id="rId15" Type="http://schemas.openxmlformats.org/officeDocument/2006/relationships/oleObject" Target="../embeddings/oleObject507.bin"/><Relationship Id="rId10" Type="http://schemas.openxmlformats.org/officeDocument/2006/relationships/image" Target="../media/image459.wmf"/><Relationship Id="rId4" Type="http://schemas.openxmlformats.org/officeDocument/2006/relationships/image" Target="../media/image457.wmf"/><Relationship Id="rId9" Type="http://schemas.openxmlformats.org/officeDocument/2006/relationships/oleObject" Target="../embeddings/oleObject504.bin"/><Relationship Id="rId14" Type="http://schemas.openxmlformats.org/officeDocument/2006/relationships/image" Target="../media/image460.wmf"/></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511.bin"/><Relationship Id="rId13" Type="http://schemas.openxmlformats.org/officeDocument/2006/relationships/image" Target="../media/image461.wmf"/><Relationship Id="rId18" Type="http://schemas.openxmlformats.org/officeDocument/2006/relationships/oleObject" Target="../embeddings/oleObject516.bin"/><Relationship Id="rId26" Type="http://schemas.openxmlformats.org/officeDocument/2006/relationships/image" Target="../media/image467.wmf"/><Relationship Id="rId3" Type="http://schemas.openxmlformats.org/officeDocument/2006/relationships/notesSlide" Target="../notesSlides/notesSlide4.xml"/><Relationship Id="rId21" Type="http://schemas.openxmlformats.org/officeDocument/2006/relationships/image" Target="../media/image465.wmf"/><Relationship Id="rId7" Type="http://schemas.openxmlformats.org/officeDocument/2006/relationships/image" Target="../media/image419.wmf"/><Relationship Id="rId12" Type="http://schemas.openxmlformats.org/officeDocument/2006/relationships/oleObject" Target="../embeddings/oleObject513.bin"/><Relationship Id="rId17" Type="http://schemas.openxmlformats.org/officeDocument/2006/relationships/image" Target="../media/image463.wmf"/><Relationship Id="rId25" Type="http://schemas.openxmlformats.org/officeDocument/2006/relationships/oleObject" Target="../embeddings/oleObject520.bin"/><Relationship Id="rId2" Type="http://schemas.openxmlformats.org/officeDocument/2006/relationships/slideLayout" Target="../slideLayouts/slideLayout73.xml"/><Relationship Id="rId16" Type="http://schemas.openxmlformats.org/officeDocument/2006/relationships/oleObject" Target="../embeddings/oleObject515.bin"/><Relationship Id="rId20" Type="http://schemas.openxmlformats.org/officeDocument/2006/relationships/oleObject" Target="../embeddings/oleObject517.bin"/><Relationship Id="rId29" Type="http://schemas.openxmlformats.org/officeDocument/2006/relationships/oleObject" Target="../embeddings/oleObject523.bin"/><Relationship Id="rId1" Type="http://schemas.openxmlformats.org/officeDocument/2006/relationships/vmlDrawing" Target="../drawings/vmlDrawing68.vml"/><Relationship Id="rId6" Type="http://schemas.openxmlformats.org/officeDocument/2006/relationships/oleObject" Target="../embeddings/oleObject510.bin"/><Relationship Id="rId11" Type="http://schemas.openxmlformats.org/officeDocument/2006/relationships/image" Target="../media/image425.wmf"/><Relationship Id="rId24" Type="http://schemas.openxmlformats.org/officeDocument/2006/relationships/oleObject" Target="../embeddings/oleObject519.bin"/><Relationship Id="rId5" Type="http://schemas.openxmlformats.org/officeDocument/2006/relationships/image" Target="../media/image418.wmf"/><Relationship Id="rId15" Type="http://schemas.openxmlformats.org/officeDocument/2006/relationships/image" Target="../media/image462.wmf"/><Relationship Id="rId23" Type="http://schemas.openxmlformats.org/officeDocument/2006/relationships/image" Target="../media/image466.wmf"/><Relationship Id="rId28" Type="http://schemas.openxmlformats.org/officeDocument/2006/relationships/oleObject" Target="../embeddings/oleObject522.bin"/><Relationship Id="rId10" Type="http://schemas.openxmlformats.org/officeDocument/2006/relationships/oleObject" Target="../embeddings/oleObject512.bin"/><Relationship Id="rId19" Type="http://schemas.openxmlformats.org/officeDocument/2006/relationships/image" Target="../media/image464.wmf"/><Relationship Id="rId4" Type="http://schemas.openxmlformats.org/officeDocument/2006/relationships/oleObject" Target="../embeddings/oleObject509.bin"/><Relationship Id="rId9" Type="http://schemas.openxmlformats.org/officeDocument/2006/relationships/image" Target="../media/image420.wmf"/><Relationship Id="rId14" Type="http://schemas.openxmlformats.org/officeDocument/2006/relationships/oleObject" Target="../embeddings/oleObject514.bin"/><Relationship Id="rId22" Type="http://schemas.openxmlformats.org/officeDocument/2006/relationships/oleObject" Target="../embeddings/oleObject518.bin"/><Relationship Id="rId27" Type="http://schemas.openxmlformats.org/officeDocument/2006/relationships/oleObject" Target="../embeddings/oleObject521.bin"/><Relationship Id="rId30" Type="http://schemas.openxmlformats.org/officeDocument/2006/relationships/image" Target="../media/image468.wmf"/></Relationships>
</file>

<file path=ppt/slides/_rels/slide84.xml.rels><?xml version="1.0" encoding="UTF-8" standalone="yes"?>
<Relationships xmlns="http://schemas.openxmlformats.org/package/2006/relationships"><Relationship Id="rId8" Type="http://schemas.openxmlformats.org/officeDocument/2006/relationships/image" Target="../media/image470.emf"/><Relationship Id="rId3" Type="http://schemas.openxmlformats.org/officeDocument/2006/relationships/image" Target="../media/image469.png"/><Relationship Id="rId7" Type="http://schemas.openxmlformats.org/officeDocument/2006/relationships/image" Target="../media/image411.wmf"/><Relationship Id="rId2" Type="http://schemas.openxmlformats.org/officeDocument/2006/relationships/slideLayout" Target="../slideLayouts/slideLayout73.xml"/><Relationship Id="rId1" Type="http://schemas.openxmlformats.org/officeDocument/2006/relationships/vmlDrawing" Target="../drawings/vmlDrawing69.vml"/><Relationship Id="rId6" Type="http://schemas.openxmlformats.org/officeDocument/2006/relationships/oleObject" Target="../embeddings/oleObject525.bin"/><Relationship Id="rId5" Type="http://schemas.openxmlformats.org/officeDocument/2006/relationships/image" Target="../media/image355.wmf"/><Relationship Id="rId4" Type="http://schemas.openxmlformats.org/officeDocument/2006/relationships/oleObject" Target="../embeddings/oleObject524.bin"/></Relationships>
</file>

<file path=ppt/slides/_rels/slide85.xml.rels><?xml version="1.0" encoding="UTF-8" standalone="yes"?>
<Relationships xmlns="http://schemas.openxmlformats.org/package/2006/relationships"><Relationship Id="rId2" Type="http://schemas.openxmlformats.org/officeDocument/2006/relationships/image" Target="../media/image471.png"/><Relationship Id="rId1" Type="http://schemas.openxmlformats.org/officeDocument/2006/relationships/slideLayout" Target="../slideLayouts/slideLayout73.xml"/></Relationships>
</file>

<file path=ppt/slides/_rels/slide86.xml.rels><?xml version="1.0" encoding="UTF-8" standalone="yes"?>
<Relationships xmlns="http://schemas.openxmlformats.org/package/2006/relationships"><Relationship Id="rId3" Type="http://schemas.openxmlformats.org/officeDocument/2006/relationships/image" Target="../media/image472.png"/><Relationship Id="rId2" Type="http://schemas.openxmlformats.org/officeDocument/2006/relationships/slideLayout" Target="../slideLayouts/slideLayout73.xml"/><Relationship Id="rId1" Type="http://schemas.openxmlformats.org/officeDocument/2006/relationships/vmlDrawing" Target="../drawings/vmlDrawing70.vml"/><Relationship Id="rId6" Type="http://schemas.openxmlformats.org/officeDocument/2006/relationships/image" Target="../media/image473.emf"/><Relationship Id="rId5" Type="http://schemas.openxmlformats.org/officeDocument/2006/relationships/image" Target="../media/image458.wmf"/><Relationship Id="rId4" Type="http://schemas.openxmlformats.org/officeDocument/2006/relationships/oleObject" Target="../embeddings/oleObject526.bin"/></Relationships>
</file>

<file path=ppt/slides/_rels/slide87.xml.rels><?xml version="1.0" encoding="UTF-8" standalone="yes"?>
<Relationships xmlns="http://schemas.openxmlformats.org/package/2006/relationships"><Relationship Id="rId8" Type="http://schemas.openxmlformats.org/officeDocument/2006/relationships/image" Target="../media/image476.wmf"/><Relationship Id="rId3" Type="http://schemas.openxmlformats.org/officeDocument/2006/relationships/oleObject" Target="../embeddings/oleObject527.bin"/><Relationship Id="rId7" Type="http://schemas.openxmlformats.org/officeDocument/2006/relationships/oleObject" Target="../embeddings/oleObject529.bin"/><Relationship Id="rId2" Type="http://schemas.openxmlformats.org/officeDocument/2006/relationships/slideLayout" Target="../slideLayouts/slideLayout73.xml"/><Relationship Id="rId1" Type="http://schemas.openxmlformats.org/officeDocument/2006/relationships/vmlDrawing" Target="../drawings/vmlDrawing71.vml"/><Relationship Id="rId6" Type="http://schemas.openxmlformats.org/officeDocument/2006/relationships/image" Target="../media/image475.wmf"/><Relationship Id="rId5" Type="http://schemas.openxmlformats.org/officeDocument/2006/relationships/oleObject" Target="../embeddings/oleObject528.bin"/><Relationship Id="rId4" Type="http://schemas.openxmlformats.org/officeDocument/2006/relationships/image" Target="../media/image474.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530.bin"/><Relationship Id="rId2" Type="http://schemas.openxmlformats.org/officeDocument/2006/relationships/slideLayout" Target="../slideLayouts/slideLayout73.xml"/><Relationship Id="rId1" Type="http://schemas.openxmlformats.org/officeDocument/2006/relationships/vmlDrawing" Target="../drawings/vmlDrawing72.vml"/><Relationship Id="rId6" Type="http://schemas.openxmlformats.org/officeDocument/2006/relationships/image" Target="../media/image479.png"/><Relationship Id="rId5" Type="http://schemas.openxmlformats.org/officeDocument/2006/relationships/image" Target="../media/image478.emf"/><Relationship Id="rId4" Type="http://schemas.openxmlformats.org/officeDocument/2006/relationships/image" Target="../media/image477.wmf"/></Relationships>
</file>

<file path=ppt/slides/_rels/slide89.xml.rels><?xml version="1.0" encoding="UTF-8" standalone="yes"?>
<Relationships xmlns="http://schemas.openxmlformats.org/package/2006/relationships"><Relationship Id="rId8" Type="http://schemas.openxmlformats.org/officeDocument/2006/relationships/image" Target="../media/image482.wmf"/><Relationship Id="rId3" Type="http://schemas.openxmlformats.org/officeDocument/2006/relationships/oleObject" Target="../embeddings/oleObject531.bin"/><Relationship Id="rId7" Type="http://schemas.openxmlformats.org/officeDocument/2006/relationships/oleObject" Target="../embeddings/oleObject533.bin"/><Relationship Id="rId12" Type="http://schemas.openxmlformats.org/officeDocument/2006/relationships/image" Target="../media/image484.emf"/><Relationship Id="rId2" Type="http://schemas.openxmlformats.org/officeDocument/2006/relationships/slideLayout" Target="../slideLayouts/slideLayout73.xml"/><Relationship Id="rId1" Type="http://schemas.openxmlformats.org/officeDocument/2006/relationships/vmlDrawing" Target="../drawings/vmlDrawing73.vml"/><Relationship Id="rId6" Type="http://schemas.openxmlformats.org/officeDocument/2006/relationships/image" Target="../media/image481.wmf"/><Relationship Id="rId11" Type="http://schemas.openxmlformats.org/officeDocument/2006/relationships/oleObject" Target="../embeddings/oleObject535.bin"/><Relationship Id="rId5" Type="http://schemas.openxmlformats.org/officeDocument/2006/relationships/oleObject" Target="../embeddings/oleObject532.bin"/><Relationship Id="rId10" Type="http://schemas.openxmlformats.org/officeDocument/2006/relationships/image" Target="../media/image483.emf"/><Relationship Id="rId4" Type="http://schemas.openxmlformats.org/officeDocument/2006/relationships/image" Target="../media/image480.wmf"/><Relationship Id="rId9" Type="http://schemas.openxmlformats.org/officeDocument/2006/relationships/oleObject" Target="../embeddings/oleObject534.bin"/></Relationships>
</file>

<file path=ppt/slides/_rels/slide9.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41.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8.e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40.emf"/><Relationship Id="rId4" Type="http://schemas.openxmlformats.org/officeDocument/2006/relationships/image" Target="../media/image37.emf"/><Relationship Id="rId9" Type="http://schemas.openxmlformats.org/officeDocument/2006/relationships/oleObject" Target="../embeddings/oleObject36.bin"/></Relationships>
</file>

<file path=ppt/slides/_rels/slide90.xml.rels><?xml version="1.0" encoding="UTF-8" standalone="yes"?>
<Relationships xmlns="http://schemas.openxmlformats.org/package/2006/relationships"><Relationship Id="rId8" Type="http://schemas.openxmlformats.org/officeDocument/2006/relationships/image" Target="../media/image487.wmf"/><Relationship Id="rId13" Type="http://schemas.openxmlformats.org/officeDocument/2006/relationships/oleObject" Target="../embeddings/oleObject541.bin"/><Relationship Id="rId18" Type="http://schemas.openxmlformats.org/officeDocument/2006/relationships/image" Target="../media/image492.wmf"/><Relationship Id="rId3" Type="http://schemas.openxmlformats.org/officeDocument/2006/relationships/oleObject" Target="../embeddings/oleObject536.bin"/><Relationship Id="rId7" Type="http://schemas.openxmlformats.org/officeDocument/2006/relationships/oleObject" Target="../embeddings/oleObject538.bin"/><Relationship Id="rId12" Type="http://schemas.openxmlformats.org/officeDocument/2006/relationships/image" Target="../media/image489.wmf"/><Relationship Id="rId17" Type="http://schemas.openxmlformats.org/officeDocument/2006/relationships/oleObject" Target="../embeddings/oleObject543.bin"/><Relationship Id="rId2" Type="http://schemas.openxmlformats.org/officeDocument/2006/relationships/slideLayout" Target="../slideLayouts/slideLayout73.xml"/><Relationship Id="rId16" Type="http://schemas.openxmlformats.org/officeDocument/2006/relationships/image" Target="../media/image491.wmf"/><Relationship Id="rId1" Type="http://schemas.openxmlformats.org/officeDocument/2006/relationships/vmlDrawing" Target="../drawings/vmlDrawing74.vml"/><Relationship Id="rId6" Type="http://schemas.openxmlformats.org/officeDocument/2006/relationships/image" Target="../media/image486.wmf"/><Relationship Id="rId11" Type="http://schemas.openxmlformats.org/officeDocument/2006/relationships/oleObject" Target="../embeddings/oleObject540.bin"/><Relationship Id="rId5" Type="http://schemas.openxmlformats.org/officeDocument/2006/relationships/oleObject" Target="../embeddings/oleObject537.bin"/><Relationship Id="rId15" Type="http://schemas.openxmlformats.org/officeDocument/2006/relationships/oleObject" Target="../embeddings/oleObject542.bin"/><Relationship Id="rId10" Type="http://schemas.openxmlformats.org/officeDocument/2006/relationships/image" Target="../media/image488.wmf"/><Relationship Id="rId4" Type="http://schemas.openxmlformats.org/officeDocument/2006/relationships/image" Target="../media/image485.wmf"/><Relationship Id="rId9" Type="http://schemas.openxmlformats.org/officeDocument/2006/relationships/oleObject" Target="../embeddings/oleObject539.bin"/><Relationship Id="rId14" Type="http://schemas.openxmlformats.org/officeDocument/2006/relationships/image" Target="../media/image490.wmf"/></Relationships>
</file>

<file path=ppt/slides/_rels/slide91.xml.rels><?xml version="1.0" encoding="UTF-8" standalone="yes"?>
<Relationships xmlns="http://schemas.openxmlformats.org/package/2006/relationships"><Relationship Id="rId8" Type="http://schemas.openxmlformats.org/officeDocument/2006/relationships/image" Target="../media/image495.wmf"/><Relationship Id="rId13" Type="http://schemas.openxmlformats.org/officeDocument/2006/relationships/oleObject" Target="../embeddings/oleObject549.bin"/><Relationship Id="rId18" Type="http://schemas.openxmlformats.org/officeDocument/2006/relationships/oleObject" Target="../embeddings/oleObject552.bin"/><Relationship Id="rId26" Type="http://schemas.openxmlformats.org/officeDocument/2006/relationships/oleObject" Target="../embeddings/oleObject557.bin"/><Relationship Id="rId3" Type="http://schemas.openxmlformats.org/officeDocument/2006/relationships/oleObject" Target="../embeddings/oleObject544.bin"/><Relationship Id="rId21" Type="http://schemas.openxmlformats.org/officeDocument/2006/relationships/oleObject" Target="../embeddings/oleObject554.bin"/><Relationship Id="rId7" Type="http://schemas.openxmlformats.org/officeDocument/2006/relationships/oleObject" Target="../embeddings/oleObject546.bin"/><Relationship Id="rId12" Type="http://schemas.openxmlformats.org/officeDocument/2006/relationships/image" Target="../media/image497.wmf"/><Relationship Id="rId17" Type="http://schemas.openxmlformats.org/officeDocument/2006/relationships/image" Target="../media/image499.wmf"/><Relationship Id="rId25" Type="http://schemas.openxmlformats.org/officeDocument/2006/relationships/image" Target="../media/image485.wmf"/><Relationship Id="rId2" Type="http://schemas.openxmlformats.org/officeDocument/2006/relationships/slideLayout" Target="../slideLayouts/slideLayout106.xml"/><Relationship Id="rId16" Type="http://schemas.openxmlformats.org/officeDocument/2006/relationships/oleObject" Target="../embeddings/oleObject551.bin"/><Relationship Id="rId20" Type="http://schemas.openxmlformats.org/officeDocument/2006/relationships/image" Target="../media/image500.wmf"/><Relationship Id="rId1" Type="http://schemas.openxmlformats.org/officeDocument/2006/relationships/vmlDrawing" Target="../drawings/vmlDrawing75.vml"/><Relationship Id="rId6" Type="http://schemas.openxmlformats.org/officeDocument/2006/relationships/image" Target="../media/image494.wmf"/><Relationship Id="rId11" Type="http://schemas.openxmlformats.org/officeDocument/2006/relationships/oleObject" Target="../embeddings/oleObject548.bin"/><Relationship Id="rId24" Type="http://schemas.openxmlformats.org/officeDocument/2006/relationships/oleObject" Target="../embeddings/oleObject556.bin"/><Relationship Id="rId5" Type="http://schemas.openxmlformats.org/officeDocument/2006/relationships/oleObject" Target="../embeddings/oleObject545.bin"/><Relationship Id="rId15" Type="http://schemas.openxmlformats.org/officeDocument/2006/relationships/oleObject" Target="../embeddings/oleObject550.bin"/><Relationship Id="rId23" Type="http://schemas.openxmlformats.org/officeDocument/2006/relationships/image" Target="../media/image501.wmf"/><Relationship Id="rId10" Type="http://schemas.openxmlformats.org/officeDocument/2006/relationships/image" Target="../media/image496.wmf"/><Relationship Id="rId19" Type="http://schemas.openxmlformats.org/officeDocument/2006/relationships/oleObject" Target="../embeddings/oleObject553.bin"/><Relationship Id="rId4" Type="http://schemas.openxmlformats.org/officeDocument/2006/relationships/image" Target="../media/image493.wmf"/><Relationship Id="rId9" Type="http://schemas.openxmlformats.org/officeDocument/2006/relationships/oleObject" Target="../embeddings/oleObject547.bin"/><Relationship Id="rId14" Type="http://schemas.openxmlformats.org/officeDocument/2006/relationships/image" Target="../media/image498.wmf"/><Relationship Id="rId22" Type="http://schemas.openxmlformats.org/officeDocument/2006/relationships/oleObject" Target="../embeddings/oleObject555.bin"/><Relationship Id="rId27" Type="http://schemas.openxmlformats.org/officeDocument/2006/relationships/image" Target="../media/image486.wmf"/></Relationships>
</file>

<file path=ppt/slides/_rels/slide92.xml.rels><?xml version="1.0" encoding="UTF-8" standalone="yes"?>
<Relationships xmlns="http://schemas.openxmlformats.org/package/2006/relationships"><Relationship Id="rId8" Type="http://schemas.openxmlformats.org/officeDocument/2006/relationships/image" Target="../media/image494.wmf"/><Relationship Id="rId13" Type="http://schemas.openxmlformats.org/officeDocument/2006/relationships/oleObject" Target="../embeddings/oleObject563.bin"/><Relationship Id="rId18" Type="http://schemas.openxmlformats.org/officeDocument/2006/relationships/oleObject" Target="../embeddings/oleObject566.bin"/><Relationship Id="rId3" Type="http://schemas.openxmlformats.org/officeDocument/2006/relationships/oleObject" Target="../embeddings/oleObject558.bin"/><Relationship Id="rId21" Type="http://schemas.openxmlformats.org/officeDocument/2006/relationships/image" Target="../media/image509.emf"/><Relationship Id="rId7" Type="http://schemas.openxmlformats.org/officeDocument/2006/relationships/oleObject" Target="../embeddings/oleObject560.bin"/><Relationship Id="rId12" Type="http://schemas.openxmlformats.org/officeDocument/2006/relationships/image" Target="../media/image505.wmf"/><Relationship Id="rId17" Type="http://schemas.openxmlformats.org/officeDocument/2006/relationships/image" Target="../media/image507.wmf"/><Relationship Id="rId2" Type="http://schemas.openxmlformats.org/officeDocument/2006/relationships/slideLayout" Target="../slideLayouts/slideLayout106.xml"/><Relationship Id="rId16" Type="http://schemas.openxmlformats.org/officeDocument/2006/relationships/oleObject" Target="../embeddings/oleObject565.bin"/><Relationship Id="rId20" Type="http://schemas.openxmlformats.org/officeDocument/2006/relationships/oleObject" Target="../embeddings/oleObject567.bin"/><Relationship Id="rId1" Type="http://schemas.openxmlformats.org/officeDocument/2006/relationships/vmlDrawing" Target="../drawings/vmlDrawing76.vml"/><Relationship Id="rId6" Type="http://schemas.openxmlformats.org/officeDocument/2006/relationships/image" Target="../media/image503.wmf"/><Relationship Id="rId11" Type="http://schemas.openxmlformats.org/officeDocument/2006/relationships/oleObject" Target="../embeddings/oleObject562.bin"/><Relationship Id="rId5" Type="http://schemas.openxmlformats.org/officeDocument/2006/relationships/oleObject" Target="../embeddings/oleObject559.bin"/><Relationship Id="rId15" Type="http://schemas.openxmlformats.org/officeDocument/2006/relationships/image" Target="../media/image506.wmf"/><Relationship Id="rId10" Type="http://schemas.openxmlformats.org/officeDocument/2006/relationships/image" Target="../media/image504.wmf"/><Relationship Id="rId19" Type="http://schemas.openxmlformats.org/officeDocument/2006/relationships/image" Target="../media/image508.wmf"/><Relationship Id="rId4" Type="http://schemas.openxmlformats.org/officeDocument/2006/relationships/image" Target="../media/image502.wmf"/><Relationship Id="rId9" Type="http://schemas.openxmlformats.org/officeDocument/2006/relationships/oleObject" Target="../embeddings/oleObject561.bin"/><Relationship Id="rId14" Type="http://schemas.openxmlformats.org/officeDocument/2006/relationships/oleObject" Target="../embeddings/oleObject564.bin"/></Relationships>
</file>

<file path=ppt/slides/_rels/slide93.xml.rels><?xml version="1.0" encoding="UTF-8" standalone="yes"?>
<Relationships xmlns="http://schemas.openxmlformats.org/package/2006/relationships"><Relationship Id="rId13" Type="http://schemas.openxmlformats.org/officeDocument/2006/relationships/oleObject" Target="../embeddings/oleObject573.bin"/><Relationship Id="rId18" Type="http://schemas.openxmlformats.org/officeDocument/2006/relationships/image" Target="../media/image516.emf"/><Relationship Id="rId26" Type="http://schemas.openxmlformats.org/officeDocument/2006/relationships/image" Target="../media/image504.wmf"/><Relationship Id="rId39" Type="http://schemas.openxmlformats.org/officeDocument/2006/relationships/oleObject" Target="../embeddings/oleObject587.bin"/><Relationship Id="rId21" Type="http://schemas.openxmlformats.org/officeDocument/2006/relationships/oleObject" Target="../embeddings/oleObject577.bin"/><Relationship Id="rId34" Type="http://schemas.openxmlformats.org/officeDocument/2006/relationships/oleObject" Target="../embeddings/oleObject584.bin"/><Relationship Id="rId42" Type="http://schemas.openxmlformats.org/officeDocument/2006/relationships/image" Target="../media/image521.wmf"/><Relationship Id="rId47" Type="http://schemas.openxmlformats.org/officeDocument/2006/relationships/image" Target="../media/image523.emf"/><Relationship Id="rId7" Type="http://schemas.openxmlformats.org/officeDocument/2006/relationships/oleObject" Target="../embeddings/oleObject570.bin"/><Relationship Id="rId2" Type="http://schemas.openxmlformats.org/officeDocument/2006/relationships/slideLayout" Target="../slideLayouts/slideLayout106.xml"/><Relationship Id="rId16" Type="http://schemas.openxmlformats.org/officeDocument/2006/relationships/image" Target="../media/image515.wmf"/><Relationship Id="rId29" Type="http://schemas.openxmlformats.org/officeDocument/2006/relationships/oleObject" Target="../embeddings/oleObject581.bin"/><Relationship Id="rId11" Type="http://schemas.openxmlformats.org/officeDocument/2006/relationships/oleObject" Target="../embeddings/oleObject572.bin"/><Relationship Id="rId24" Type="http://schemas.openxmlformats.org/officeDocument/2006/relationships/image" Target="../media/image494.wmf"/><Relationship Id="rId32" Type="http://schemas.openxmlformats.org/officeDocument/2006/relationships/oleObject" Target="../embeddings/oleObject583.bin"/><Relationship Id="rId37" Type="http://schemas.openxmlformats.org/officeDocument/2006/relationships/oleObject" Target="../embeddings/oleObject586.bin"/><Relationship Id="rId40" Type="http://schemas.openxmlformats.org/officeDocument/2006/relationships/image" Target="../media/image520.wmf"/><Relationship Id="rId45" Type="http://schemas.openxmlformats.org/officeDocument/2006/relationships/image" Target="../media/image522.emf"/><Relationship Id="rId5" Type="http://schemas.openxmlformats.org/officeDocument/2006/relationships/oleObject" Target="../embeddings/oleObject569.bin"/><Relationship Id="rId15" Type="http://schemas.openxmlformats.org/officeDocument/2006/relationships/oleObject" Target="../embeddings/oleObject574.bin"/><Relationship Id="rId23" Type="http://schemas.openxmlformats.org/officeDocument/2006/relationships/oleObject" Target="../embeddings/oleObject578.bin"/><Relationship Id="rId28" Type="http://schemas.openxmlformats.org/officeDocument/2006/relationships/image" Target="../media/image505.wmf"/><Relationship Id="rId36" Type="http://schemas.openxmlformats.org/officeDocument/2006/relationships/oleObject" Target="../embeddings/oleObject585.bin"/><Relationship Id="rId49" Type="http://schemas.openxmlformats.org/officeDocument/2006/relationships/image" Target="../media/image524.emf"/><Relationship Id="rId10" Type="http://schemas.openxmlformats.org/officeDocument/2006/relationships/image" Target="../media/image512.wmf"/><Relationship Id="rId19" Type="http://schemas.openxmlformats.org/officeDocument/2006/relationships/oleObject" Target="../embeddings/oleObject576.bin"/><Relationship Id="rId31" Type="http://schemas.openxmlformats.org/officeDocument/2006/relationships/image" Target="../media/image506.wmf"/><Relationship Id="rId44" Type="http://schemas.openxmlformats.org/officeDocument/2006/relationships/oleObject" Target="../embeddings/oleObject590.bin"/><Relationship Id="rId4" Type="http://schemas.openxmlformats.org/officeDocument/2006/relationships/image" Target="../media/image487.wmf"/><Relationship Id="rId9" Type="http://schemas.openxmlformats.org/officeDocument/2006/relationships/oleObject" Target="../embeddings/oleObject571.bin"/><Relationship Id="rId14" Type="http://schemas.openxmlformats.org/officeDocument/2006/relationships/image" Target="../media/image514.wmf"/><Relationship Id="rId22" Type="http://schemas.openxmlformats.org/officeDocument/2006/relationships/image" Target="../media/image503.wmf"/><Relationship Id="rId27" Type="http://schemas.openxmlformats.org/officeDocument/2006/relationships/oleObject" Target="../embeddings/oleObject580.bin"/><Relationship Id="rId30" Type="http://schemas.openxmlformats.org/officeDocument/2006/relationships/oleObject" Target="../embeddings/oleObject582.bin"/><Relationship Id="rId35" Type="http://schemas.openxmlformats.org/officeDocument/2006/relationships/image" Target="../media/image518.wmf"/><Relationship Id="rId43" Type="http://schemas.openxmlformats.org/officeDocument/2006/relationships/oleObject" Target="../embeddings/oleObject589.bin"/><Relationship Id="rId48" Type="http://schemas.openxmlformats.org/officeDocument/2006/relationships/oleObject" Target="../embeddings/oleObject592.bin"/><Relationship Id="rId8" Type="http://schemas.openxmlformats.org/officeDocument/2006/relationships/image" Target="../media/image511.wmf"/><Relationship Id="rId3" Type="http://schemas.openxmlformats.org/officeDocument/2006/relationships/oleObject" Target="../embeddings/oleObject568.bin"/><Relationship Id="rId12" Type="http://schemas.openxmlformats.org/officeDocument/2006/relationships/image" Target="../media/image513.wmf"/><Relationship Id="rId17" Type="http://schemas.openxmlformats.org/officeDocument/2006/relationships/oleObject" Target="../embeddings/oleObject575.bin"/><Relationship Id="rId25" Type="http://schemas.openxmlformats.org/officeDocument/2006/relationships/oleObject" Target="../embeddings/oleObject579.bin"/><Relationship Id="rId33" Type="http://schemas.openxmlformats.org/officeDocument/2006/relationships/image" Target="../media/image517.wmf"/><Relationship Id="rId38" Type="http://schemas.openxmlformats.org/officeDocument/2006/relationships/image" Target="../media/image519.wmf"/><Relationship Id="rId46" Type="http://schemas.openxmlformats.org/officeDocument/2006/relationships/oleObject" Target="../embeddings/oleObject591.bin"/><Relationship Id="rId20" Type="http://schemas.openxmlformats.org/officeDocument/2006/relationships/image" Target="../media/image502.wmf"/><Relationship Id="rId41" Type="http://schemas.openxmlformats.org/officeDocument/2006/relationships/oleObject" Target="../embeddings/oleObject588.bin"/><Relationship Id="rId1" Type="http://schemas.openxmlformats.org/officeDocument/2006/relationships/vmlDrawing" Target="../drawings/vmlDrawing77.vml"/><Relationship Id="rId6" Type="http://schemas.openxmlformats.org/officeDocument/2006/relationships/image" Target="../media/image510.wmf"/></Relationships>
</file>

<file path=ppt/slides/_rels/slide94.xml.rels><?xml version="1.0" encoding="UTF-8" standalone="yes"?>
<Relationships xmlns="http://schemas.openxmlformats.org/package/2006/relationships"><Relationship Id="rId8" Type="http://schemas.openxmlformats.org/officeDocument/2006/relationships/image" Target="../media/image527.wmf"/><Relationship Id="rId13" Type="http://schemas.openxmlformats.org/officeDocument/2006/relationships/oleObject" Target="../embeddings/oleObject598.bin"/><Relationship Id="rId18" Type="http://schemas.openxmlformats.org/officeDocument/2006/relationships/image" Target="../media/image532.wmf"/><Relationship Id="rId26" Type="http://schemas.openxmlformats.org/officeDocument/2006/relationships/image" Target="../media/image536.wmf"/><Relationship Id="rId3" Type="http://schemas.openxmlformats.org/officeDocument/2006/relationships/oleObject" Target="../embeddings/oleObject593.bin"/><Relationship Id="rId21" Type="http://schemas.openxmlformats.org/officeDocument/2006/relationships/oleObject" Target="../embeddings/oleObject602.bin"/><Relationship Id="rId7" Type="http://schemas.openxmlformats.org/officeDocument/2006/relationships/oleObject" Target="../embeddings/oleObject595.bin"/><Relationship Id="rId12" Type="http://schemas.openxmlformats.org/officeDocument/2006/relationships/image" Target="../media/image529.wmf"/><Relationship Id="rId17" Type="http://schemas.openxmlformats.org/officeDocument/2006/relationships/oleObject" Target="../embeddings/oleObject600.bin"/><Relationship Id="rId25" Type="http://schemas.openxmlformats.org/officeDocument/2006/relationships/oleObject" Target="../embeddings/oleObject604.bin"/><Relationship Id="rId2" Type="http://schemas.openxmlformats.org/officeDocument/2006/relationships/slideLayout" Target="../slideLayouts/slideLayout106.xml"/><Relationship Id="rId16" Type="http://schemas.openxmlformats.org/officeDocument/2006/relationships/image" Target="../media/image531.wmf"/><Relationship Id="rId20" Type="http://schemas.openxmlformats.org/officeDocument/2006/relationships/image" Target="../media/image533.wmf"/><Relationship Id="rId1" Type="http://schemas.openxmlformats.org/officeDocument/2006/relationships/vmlDrawing" Target="../drawings/vmlDrawing78.vml"/><Relationship Id="rId6" Type="http://schemas.openxmlformats.org/officeDocument/2006/relationships/image" Target="../media/image526.wmf"/><Relationship Id="rId11" Type="http://schemas.openxmlformats.org/officeDocument/2006/relationships/oleObject" Target="../embeddings/oleObject597.bin"/><Relationship Id="rId24" Type="http://schemas.openxmlformats.org/officeDocument/2006/relationships/image" Target="../media/image535.wmf"/><Relationship Id="rId5" Type="http://schemas.openxmlformats.org/officeDocument/2006/relationships/oleObject" Target="../embeddings/oleObject594.bin"/><Relationship Id="rId15" Type="http://schemas.openxmlformats.org/officeDocument/2006/relationships/oleObject" Target="../embeddings/oleObject599.bin"/><Relationship Id="rId23" Type="http://schemas.openxmlformats.org/officeDocument/2006/relationships/oleObject" Target="../embeddings/oleObject603.bin"/><Relationship Id="rId10" Type="http://schemas.openxmlformats.org/officeDocument/2006/relationships/image" Target="../media/image528.wmf"/><Relationship Id="rId19" Type="http://schemas.openxmlformats.org/officeDocument/2006/relationships/oleObject" Target="../embeddings/oleObject601.bin"/><Relationship Id="rId4" Type="http://schemas.openxmlformats.org/officeDocument/2006/relationships/image" Target="../media/image525.emf"/><Relationship Id="rId9" Type="http://schemas.openxmlformats.org/officeDocument/2006/relationships/oleObject" Target="../embeddings/oleObject596.bin"/><Relationship Id="rId14" Type="http://schemas.openxmlformats.org/officeDocument/2006/relationships/image" Target="../media/image530.wmf"/><Relationship Id="rId22" Type="http://schemas.openxmlformats.org/officeDocument/2006/relationships/image" Target="../media/image534.wmf"/></Relationships>
</file>

<file path=ppt/slides/_rels/slide95.xml.rels><?xml version="1.0" encoding="UTF-8" standalone="yes"?>
<Relationships xmlns="http://schemas.openxmlformats.org/package/2006/relationships"><Relationship Id="rId8" Type="http://schemas.openxmlformats.org/officeDocument/2006/relationships/image" Target="../media/image539.emf"/><Relationship Id="rId13" Type="http://schemas.openxmlformats.org/officeDocument/2006/relationships/oleObject" Target="../embeddings/oleObject610.bin"/><Relationship Id="rId18" Type="http://schemas.openxmlformats.org/officeDocument/2006/relationships/image" Target="../media/image544.emf"/><Relationship Id="rId26" Type="http://schemas.openxmlformats.org/officeDocument/2006/relationships/image" Target="../media/image548.emf"/><Relationship Id="rId3" Type="http://schemas.openxmlformats.org/officeDocument/2006/relationships/oleObject" Target="../embeddings/oleObject605.bin"/><Relationship Id="rId21" Type="http://schemas.openxmlformats.org/officeDocument/2006/relationships/oleObject" Target="../embeddings/oleObject614.bin"/><Relationship Id="rId7" Type="http://schemas.openxmlformats.org/officeDocument/2006/relationships/oleObject" Target="../embeddings/oleObject607.bin"/><Relationship Id="rId12" Type="http://schemas.openxmlformats.org/officeDocument/2006/relationships/image" Target="../media/image541.emf"/><Relationship Id="rId17" Type="http://schemas.openxmlformats.org/officeDocument/2006/relationships/oleObject" Target="../embeddings/oleObject612.bin"/><Relationship Id="rId25" Type="http://schemas.openxmlformats.org/officeDocument/2006/relationships/oleObject" Target="../embeddings/oleObject616.bin"/><Relationship Id="rId2" Type="http://schemas.openxmlformats.org/officeDocument/2006/relationships/slideLayout" Target="../slideLayouts/slideLayout106.xml"/><Relationship Id="rId16" Type="http://schemas.openxmlformats.org/officeDocument/2006/relationships/image" Target="../media/image543.emf"/><Relationship Id="rId20" Type="http://schemas.openxmlformats.org/officeDocument/2006/relationships/image" Target="../media/image545.wmf"/><Relationship Id="rId29" Type="http://schemas.openxmlformats.org/officeDocument/2006/relationships/oleObject" Target="../embeddings/oleObject618.bin"/><Relationship Id="rId1" Type="http://schemas.openxmlformats.org/officeDocument/2006/relationships/vmlDrawing" Target="../drawings/vmlDrawing79.vml"/><Relationship Id="rId6" Type="http://schemas.openxmlformats.org/officeDocument/2006/relationships/image" Target="../media/image538.emf"/><Relationship Id="rId11" Type="http://schemas.openxmlformats.org/officeDocument/2006/relationships/oleObject" Target="../embeddings/oleObject609.bin"/><Relationship Id="rId24" Type="http://schemas.openxmlformats.org/officeDocument/2006/relationships/image" Target="../media/image547.emf"/><Relationship Id="rId5" Type="http://schemas.openxmlformats.org/officeDocument/2006/relationships/oleObject" Target="../embeddings/oleObject606.bin"/><Relationship Id="rId15" Type="http://schemas.openxmlformats.org/officeDocument/2006/relationships/oleObject" Target="../embeddings/oleObject611.bin"/><Relationship Id="rId23" Type="http://schemas.openxmlformats.org/officeDocument/2006/relationships/oleObject" Target="../embeddings/oleObject615.bin"/><Relationship Id="rId28" Type="http://schemas.openxmlformats.org/officeDocument/2006/relationships/image" Target="../media/image549.emf"/><Relationship Id="rId10" Type="http://schemas.openxmlformats.org/officeDocument/2006/relationships/image" Target="../media/image540.emf"/><Relationship Id="rId19" Type="http://schemas.openxmlformats.org/officeDocument/2006/relationships/oleObject" Target="../embeddings/oleObject613.bin"/><Relationship Id="rId4" Type="http://schemas.openxmlformats.org/officeDocument/2006/relationships/image" Target="../media/image537.wmf"/><Relationship Id="rId9" Type="http://schemas.openxmlformats.org/officeDocument/2006/relationships/oleObject" Target="../embeddings/oleObject608.bin"/><Relationship Id="rId14" Type="http://schemas.openxmlformats.org/officeDocument/2006/relationships/image" Target="../media/image542.emf"/><Relationship Id="rId22" Type="http://schemas.openxmlformats.org/officeDocument/2006/relationships/image" Target="../media/image546.emf"/><Relationship Id="rId27" Type="http://schemas.openxmlformats.org/officeDocument/2006/relationships/oleObject" Target="../embeddings/oleObject617.bin"/><Relationship Id="rId30" Type="http://schemas.openxmlformats.org/officeDocument/2006/relationships/image" Target="../media/image528.wmf"/></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619.bin"/><Relationship Id="rId2" Type="http://schemas.openxmlformats.org/officeDocument/2006/relationships/slideLayout" Target="../slideLayouts/slideLayout106.xml"/><Relationship Id="rId1" Type="http://schemas.openxmlformats.org/officeDocument/2006/relationships/vmlDrawing" Target="../drawings/vmlDrawing80.vml"/><Relationship Id="rId6" Type="http://schemas.openxmlformats.org/officeDocument/2006/relationships/image" Target="../media/image528.wmf"/><Relationship Id="rId5" Type="http://schemas.openxmlformats.org/officeDocument/2006/relationships/oleObject" Target="../embeddings/oleObject620.bin"/><Relationship Id="rId4" Type="http://schemas.openxmlformats.org/officeDocument/2006/relationships/image" Target="../media/image491.w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621.bin"/><Relationship Id="rId2" Type="http://schemas.openxmlformats.org/officeDocument/2006/relationships/slideLayout" Target="../slideLayouts/slideLayout106.xml"/><Relationship Id="rId1" Type="http://schemas.openxmlformats.org/officeDocument/2006/relationships/vmlDrawing" Target="../drawings/vmlDrawing81.vml"/><Relationship Id="rId6" Type="http://schemas.openxmlformats.org/officeDocument/2006/relationships/image" Target="../media/image551.wmf"/><Relationship Id="rId5" Type="http://schemas.openxmlformats.org/officeDocument/2006/relationships/oleObject" Target="../embeddings/oleObject622.bin"/><Relationship Id="rId4" Type="http://schemas.openxmlformats.org/officeDocument/2006/relationships/image" Target="../media/image550.wmf"/></Relationships>
</file>

<file path=ppt/slides/_rels/slide98.xml.rels><?xml version="1.0" encoding="UTF-8" standalone="yes"?>
<Relationships xmlns="http://schemas.openxmlformats.org/package/2006/relationships"><Relationship Id="rId8" Type="http://schemas.openxmlformats.org/officeDocument/2006/relationships/image" Target="../media/image553.emf"/><Relationship Id="rId13" Type="http://schemas.openxmlformats.org/officeDocument/2006/relationships/oleObject" Target="../embeddings/oleObject628.bin"/><Relationship Id="rId3" Type="http://schemas.openxmlformats.org/officeDocument/2006/relationships/oleObject" Target="../embeddings/oleObject623.bin"/><Relationship Id="rId7" Type="http://schemas.openxmlformats.org/officeDocument/2006/relationships/oleObject" Target="../embeddings/oleObject625.bin"/><Relationship Id="rId12" Type="http://schemas.openxmlformats.org/officeDocument/2006/relationships/image" Target="../media/image555.emf"/><Relationship Id="rId2" Type="http://schemas.openxmlformats.org/officeDocument/2006/relationships/slideLayout" Target="../slideLayouts/slideLayout106.xml"/><Relationship Id="rId16" Type="http://schemas.openxmlformats.org/officeDocument/2006/relationships/image" Target="../media/image492.wmf"/><Relationship Id="rId1" Type="http://schemas.openxmlformats.org/officeDocument/2006/relationships/vmlDrawing" Target="../drawings/vmlDrawing82.vml"/><Relationship Id="rId6" Type="http://schemas.openxmlformats.org/officeDocument/2006/relationships/image" Target="../media/image551.wmf"/><Relationship Id="rId11" Type="http://schemas.openxmlformats.org/officeDocument/2006/relationships/oleObject" Target="../embeddings/oleObject627.bin"/><Relationship Id="rId5" Type="http://schemas.openxmlformats.org/officeDocument/2006/relationships/oleObject" Target="../embeddings/oleObject624.bin"/><Relationship Id="rId15" Type="http://schemas.openxmlformats.org/officeDocument/2006/relationships/oleObject" Target="../embeddings/oleObject629.bin"/><Relationship Id="rId10" Type="http://schemas.openxmlformats.org/officeDocument/2006/relationships/image" Target="../media/image554.emf"/><Relationship Id="rId4" Type="http://schemas.openxmlformats.org/officeDocument/2006/relationships/image" Target="../media/image552.wmf"/><Relationship Id="rId9" Type="http://schemas.openxmlformats.org/officeDocument/2006/relationships/oleObject" Target="../embeddings/oleObject626.bin"/><Relationship Id="rId14" Type="http://schemas.openxmlformats.org/officeDocument/2006/relationships/image" Target="../media/image556.emf"/></Relationships>
</file>

<file path=ppt/slides/_rels/slide99.xml.rels><?xml version="1.0" encoding="UTF-8" standalone="yes"?>
<Relationships xmlns="http://schemas.openxmlformats.org/package/2006/relationships"><Relationship Id="rId2" Type="http://schemas.openxmlformats.org/officeDocument/2006/relationships/image" Target="../media/image557.jpeg"/><Relationship Id="rId1" Type="http://schemas.openxmlformats.org/officeDocument/2006/relationships/slideLayout" Target="../slideLayouts/slideLayout10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1919536" y="1525534"/>
            <a:ext cx="788131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fontAlgn="base" hangingPunct="0">
              <a:spcBef>
                <a:spcPct val="0"/>
              </a:spcBef>
              <a:spcAft>
                <a:spcPct val="0"/>
              </a:spcAft>
            </a:pPr>
            <a:r>
              <a:rPr kumimoji="1" lang="zh-CN" altLang="en-US" sz="2800" b="1" dirty="0">
                <a:solidFill>
                  <a:srgbClr val="000000"/>
                </a:solidFill>
                <a:latin typeface="Times New Roman" pitchFamily="18" charset="0"/>
                <a:cs typeface="Times New Roman" pitchFamily="18" charset="0"/>
              </a:rPr>
              <a:t>        对于一个系统，如果没有净电荷出入其边界，则系统正负电荷的代数和保持不变。</a:t>
            </a:r>
          </a:p>
        </p:txBody>
      </p:sp>
      <p:sp>
        <p:nvSpPr>
          <p:cNvPr id="9" name="Rectangle 8"/>
          <p:cNvSpPr>
            <a:spLocks noChangeArrowheads="1"/>
          </p:cNvSpPr>
          <p:nvPr/>
        </p:nvSpPr>
        <p:spPr bwMode="auto">
          <a:xfrm>
            <a:off x="1775147" y="834972"/>
            <a:ext cx="379253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fontAlgn="base" hangingPunct="0">
              <a:spcBef>
                <a:spcPct val="0"/>
              </a:spcBef>
              <a:spcAft>
                <a:spcPct val="0"/>
              </a:spcAft>
              <a:buFont typeface="Wingdings" pitchFamily="2" charset="2"/>
              <a:buChar char="Ø"/>
            </a:pPr>
            <a:r>
              <a:rPr kumimoji="1" lang="zh-CN" altLang="en-US" sz="3200" b="1" dirty="0">
                <a:solidFill>
                  <a:srgbClr val="FF0000"/>
                </a:solidFill>
                <a:latin typeface="Times New Roman" pitchFamily="18" charset="0"/>
                <a:cs typeface="Times New Roman" pitchFamily="18" charset="0"/>
              </a:rPr>
              <a:t>电荷守恒定律</a:t>
            </a:r>
          </a:p>
        </p:txBody>
      </p:sp>
      <p:sp>
        <p:nvSpPr>
          <p:cNvPr id="10" name="Text Box 2"/>
          <p:cNvSpPr txBox="1">
            <a:spLocks noChangeArrowheads="1"/>
          </p:cNvSpPr>
          <p:nvPr/>
        </p:nvSpPr>
        <p:spPr bwMode="auto">
          <a:xfrm>
            <a:off x="1582718" y="188641"/>
            <a:ext cx="4801314" cy="646331"/>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sz="3600" b="1" dirty="0">
                <a:solidFill>
                  <a:srgbClr val="FF3300"/>
                </a:solidFill>
                <a:effectLst>
                  <a:outerShdw blurRad="38100" dist="38100" dir="2700000" algn="tl">
                    <a:srgbClr val="C0C0C0"/>
                  </a:outerShdw>
                </a:effectLst>
                <a:latin typeface="Times New Roman" pitchFamily="18" charset="0"/>
                <a:ea typeface="华文中宋" pitchFamily="2" charset="-122"/>
              </a:rPr>
              <a:t>§10</a:t>
            </a:r>
            <a:r>
              <a:rPr lang="zh-CN" altLang="en-US" sz="3600" b="1" dirty="0">
                <a:solidFill>
                  <a:srgbClr val="FF3300"/>
                </a:solidFill>
                <a:effectLst>
                  <a:outerShdw blurRad="38100" dist="38100" dir="2700000" algn="tl">
                    <a:srgbClr val="C0C0C0"/>
                  </a:outerShdw>
                </a:effectLst>
                <a:latin typeface="Times New Roman" pitchFamily="18" charset="0"/>
                <a:ea typeface="华文中宋" pitchFamily="2" charset="-122"/>
              </a:rPr>
              <a:t>.1  电荷   库仑定律</a:t>
            </a:r>
          </a:p>
        </p:txBody>
      </p:sp>
      <p:sp>
        <p:nvSpPr>
          <p:cNvPr id="11" name="Rectangle 4"/>
          <p:cNvSpPr>
            <a:spLocks noChangeArrowheads="1"/>
          </p:cNvSpPr>
          <p:nvPr/>
        </p:nvSpPr>
        <p:spPr bwMode="auto">
          <a:xfrm>
            <a:off x="1991545" y="4181192"/>
            <a:ext cx="62728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hangingPunct="0">
              <a:spcBef>
                <a:spcPct val="0"/>
              </a:spcBef>
              <a:spcAft>
                <a:spcPct val="0"/>
              </a:spcAft>
              <a:buFontTx/>
              <a:buChar char="•"/>
            </a:pPr>
            <a:r>
              <a:rPr kumimoji="1" lang="en-US" altLang="zh-CN" sz="3200" b="1" i="1" dirty="0">
                <a:solidFill>
                  <a:srgbClr val="000000"/>
                </a:solidFill>
                <a:latin typeface="Times New Roman" pitchFamily="18" charset="0"/>
                <a:cs typeface="Times New Roman" pitchFamily="18" charset="0"/>
              </a:rPr>
              <a:t> </a:t>
            </a:r>
            <a:r>
              <a:rPr kumimoji="1" lang="zh-CN" altLang="zh-CN" sz="3200" b="1" i="1" dirty="0">
                <a:solidFill>
                  <a:srgbClr val="000000"/>
                </a:solidFill>
                <a:latin typeface="Times New Roman" pitchFamily="18" charset="0"/>
                <a:cs typeface="Times New Roman" pitchFamily="18" charset="0"/>
              </a:rPr>
              <a:t>e</a:t>
            </a:r>
            <a:r>
              <a:rPr kumimoji="1" lang="en-US" altLang="zh-CN" sz="3200" b="1" i="1" dirty="0">
                <a:solidFill>
                  <a:srgbClr val="000000"/>
                </a:solidFill>
                <a:latin typeface="Times New Roman" pitchFamily="18" charset="0"/>
                <a:cs typeface="Times New Roman" pitchFamily="18" charset="0"/>
              </a:rPr>
              <a:t> </a:t>
            </a:r>
            <a:r>
              <a:rPr kumimoji="1" lang="zh-CN" altLang="zh-CN" sz="3200" b="1" dirty="0">
                <a:solidFill>
                  <a:srgbClr val="000000"/>
                </a:solidFill>
                <a:latin typeface="Times New Roman" pitchFamily="18" charset="0"/>
                <a:cs typeface="Times New Roman" pitchFamily="18" charset="0"/>
              </a:rPr>
              <a:t>=1.602</a:t>
            </a:r>
            <a:r>
              <a:rPr kumimoji="1" lang="zh-CN" altLang="zh-CN" sz="3200" b="1" dirty="0">
                <a:solidFill>
                  <a:srgbClr val="000000"/>
                </a:solidFill>
                <a:latin typeface="Times New Roman" pitchFamily="18" charset="0"/>
                <a:cs typeface="Times New Roman" pitchFamily="18" charset="0"/>
                <a:sym typeface="Symbol" pitchFamily="18" charset="2"/>
              </a:rPr>
              <a:t>10</a:t>
            </a:r>
            <a:r>
              <a:rPr kumimoji="1" lang="zh-CN" altLang="zh-CN" sz="3200" b="1" baseline="30000" dirty="0">
                <a:solidFill>
                  <a:srgbClr val="000000"/>
                </a:solidFill>
                <a:latin typeface="Times New Roman" pitchFamily="18" charset="0"/>
                <a:cs typeface="Times New Roman" pitchFamily="18" charset="0"/>
                <a:sym typeface="Symbol" pitchFamily="18" charset="2"/>
              </a:rPr>
              <a:t>-19</a:t>
            </a:r>
            <a:r>
              <a:rPr kumimoji="1" lang="zh-CN" altLang="zh-CN" sz="3200" b="1" dirty="0">
                <a:solidFill>
                  <a:srgbClr val="000000"/>
                </a:solidFill>
                <a:latin typeface="Times New Roman" pitchFamily="18" charset="0"/>
                <a:cs typeface="Times New Roman" pitchFamily="18" charset="0"/>
                <a:sym typeface="Symbol" pitchFamily="18" charset="2"/>
              </a:rPr>
              <a:t>库仑，为电子电量</a:t>
            </a:r>
            <a:r>
              <a:rPr kumimoji="1" lang="zh-CN" altLang="en-US" sz="3200" b="1" dirty="0">
                <a:solidFill>
                  <a:srgbClr val="000000"/>
                </a:solidFill>
                <a:latin typeface="Times New Roman" pitchFamily="18" charset="0"/>
                <a:cs typeface="Times New Roman" pitchFamily="18" charset="0"/>
                <a:sym typeface="Symbol" pitchFamily="18" charset="2"/>
              </a:rPr>
              <a:t> </a:t>
            </a:r>
            <a:endParaRPr kumimoji="1" lang="zh-CN" altLang="zh-CN" sz="3200" b="1" dirty="0">
              <a:solidFill>
                <a:srgbClr val="000000"/>
              </a:solidFill>
              <a:latin typeface="Times New Roman" pitchFamily="18" charset="0"/>
              <a:cs typeface="Times New Roman" pitchFamily="18" charset="0"/>
              <a:sym typeface="Symbol" pitchFamily="18" charset="2"/>
            </a:endParaRPr>
          </a:p>
        </p:txBody>
      </p:sp>
      <p:graphicFrame>
        <p:nvGraphicFramePr>
          <p:cNvPr id="12" name="Object 5"/>
          <p:cNvGraphicFramePr>
            <a:graphicFrameLocks noChangeAspect="1"/>
          </p:cNvGraphicFramePr>
          <p:nvPr>
            <p:extLst/>
          </p:nvPr>
        </p:nvGraphicFramePr>
        <p:xfrm>
          <a:off x="2079348" y="3391266"/>
          <a:ext cx="4659312" cy="582612"/>
        </p:xfrm>
        <a:graphic>
          <a:graphicData uri="http://schemas.openxmlformats.org/presentationml/2006/ole">
            <mc:AlternateContent xmlns:mc="http://schemas.openxmlformats.org/markup-compatibility/2006">
              <mc:Choice xmlns:v="urn:schemas-microsoft-com:vml" Requires="v">
                <p:oleObj spid="_x0000_s1036" name="Equation" r:id="rId3" imgW="1726920" imgH="215640" progId="Equation.DSMT4">
                  <p:embed/>
                </p:oleObj>
              </mc:Choice>
              <mc:Fallback>
                <p:oleObj name="Equation" r:id="rId3" imgW="1726920" imgH="215640" progId="Equation.DSMT4">
                  <p:embed/>
                  <p:pic>
                    <p:nvPicPr>
                      <p:cNvPr id="0" name=""/>
                      <p:cNvPicPr>
                        <a:picLocks noChangeAspect="1" noChangeArrowheads="1"/>
                      </p:cNvPicPr>
                      <p:nvPr/>
                    </p:nvPicPr>
                    <p:blipFill>
                      <a:blip r:embed="rId4"/>
                      <a:srcRect/>
                      <a:stretch>
                        <a:fillRect/>
                      </a:stretch>
                    </p:blipFill>
                    <p:spPr bwMode="auto">
                      <a:xfrm>
                        <a:off x="2079348" y="3391266"/>
                        <a:ext cx="4659312" cy="582612"/>
                      </a:xfrm>
                      <a:prstGeom prst="rect">
                        <a:avLst/>
                      </a:prstGeom>
                      <a:noFill/>
                      <a:ln>
                        <a:solidFill>
                          <a:srgbClr val="FF0000"/>
                        </a:solidFill>
                      </a:ln>
                      <a:effectLst/>
                    </p:spPr>
                  </p:pic>
                </p:oleObj>
              </mc:Fallback>
            </mc:AlternateContent>
          </a:graphicData>
        </a:graphic>
      </p:graphicFrame>
      <p:sp>
        <p:nvSpPr>
          <p:cNvPr id="13" name="Text Box 6"/>
          <p:cNvSpPr txBox="1">
            <a:spLocks noChangeArrowheads="1"/>
          </p:cNvSpPr>
          <p:nvPr/>
        </p:nvSpPr>
        <p:spPr bwMode="auto">
          <a:xfrm>
            <a:off x="1776000" y="2606963"/>
            <a:ext cx="4419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fontAlgn="base" hangingPunct="0">
              <a:spcBef>
                <a:spcPct val="0"/>
              </a:spcBef>
              <a:spcAft>
                <a:spcPct val="0"/>
              </a:spcAft>
              <a:buFont typeface="Wingdings" pitchFamily="2" charset="2"/>
              <a:buChar char="Ø"/>
            </a:pPr>
            <a:r>
              <a:rPr kumimoji="1" lang="zh-CN" altLang="en-US" sz="3200" b="1" dirty="0">
                <a:solidFill>
                  <a:srgbClr val="FF0000"/>
                </a:solidFill>
                <a:latin typeface="宋体" pitchFamily="2" charset="-122"/>
              </a:rPr>
              <a:t>电荷量子化</a:t>
            </a:r>
          </a:p>
        </p:txBody>
      </p:sp>
      <p:sp>
        <p:nvSpPr>
          <p:cNvPr id="18" name="Rectangle 2"/>
          <p:cNvSpPr>
            <a:spLocks noChangeArrowheads="1"/>
          </p:cNvSpPr>
          <p:nvPr/>
        </p:nvSpPr>
        <p:spPr bwMode="auto">
          <a:xfrm>
            <a:off x="1848296" y="5423908"/>
            <a:ext cx="3505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hangingPunct="0">
              <a:spcBef>
                <a:spcPct val="0"/>
              </a:spcBef>
              <a:spcAft>
                <a:spcPct val="0"/>
              </a:spcAft>
            </a:pPr>
            <a:r>
              <a:rPr kumimoji="1" lang="zh-CN" altLang="zh-CN" sz="2800" b="1" dirty="0">
                <a:solidFill>
                  <a:srgbClr val="000000"/>
                </a:solidFill>
                <a:latin typeface="Times New Roman" pitchFamily="18" charset="0"/>
                <a:cs typeface="Times New Roman" pitchFamily="18" charset="0"/>
                <a:sym typeface="Symbol" pitchFamily="18" charset="2"/>
              </a:rPr>
              <a:t>点电荷</a:t>
            </a:r>
            <a:r>
              <a:rPr kumimoji="1" lang="zh-CN" altLang="en-US" sz="2800" b="1" dirty="0">
                <a:solidFill>
                  <a:srgbClr val="000000"/>
                </a:solidFill>
                <a:latin typeface="Times New Roman" pitchFamily="18" charset="0"/>
                <a:cs typeface="Times New Roman" pitchFamily="18" charset="0"/>
                <a:sym typeface="Symbol" pitchFamily="18" charset="2"/>
              </a:rPr>
              <a:t>模型：</a:t>
            </a:r>
          </a:p>
        </p:txBody>
      </p:sp>
      <p:sp>
        <p:nvSpPr>
          <p:cNvPr id="20" name="Rectangle 17"/>
          <p:cNvSpPr>
            <a:spLocks noChangeArrowheads="1"/>
          </p:cNvSpPr>
          <p:nvPr/>
        </p:nvSpPr>
        <p:spPr bwMode="auto">
          <a:xfrm>
            <a:off x="1919536" y="6012115"/>
            <a:ext cx="9116954"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just" fontAlgn="base" hangingPunct="0">
              <a:spcBef>
                <a:spcPct val="0"/>
              </a:spcBef>
              <a:spcAft>
                <a:spcPct val="0"/>
              </a:spcAft>
            </a:pPr>
            <a:r>
              <a:rPr kumimoji="1" lang="zh-CN" altLang="en-US" sz="2800" b="1" dirty="0">
                <a:solidFill>
                  <a:srgbClr val="000000"/>
                </a:solidFill>
                <a:latin typeface="Times New Roman" pitchFamily="18" charset="0"/>
                <a:cs typeface="Times New Roman" pitchFamily="18" charset="0"/>
              </a:rPr>
              <a:t>电荷自身线度</a:t>
            </a:r>
            <a:r>
              <a:rPr kumimoji="1" lang="en-US" altLang="zh-CN" sz="2800" b="1" dirty="0">
                <a:solidFill>
                  <a:srgbClr val="000000"/>
                </a:solidFill>
                <a:latin typeface="Times New Roman" pitchFamily="18" charset="0"/>
                <a:cs typeface="Times New Roman" pitchFamily="18" charset="0"/>
              </a:rPr>
              <a:t>d &lt;&lt; </a:t>
            </a:r>
            <a:r>
              <a:rPr kumimoji="1" lang="zh-CN" altLang="en-US" sz="2800" b="1" dirty="0">
                <a:solidFill>
                  <a:srgbClr val="000000"/>
                </a:solidFill>
                <a:latin typeface="Times New Roman" pitchFamily="18" charset="0"/>
                <a:cs typeface="Times New Roman" pitchFamily="18" charset="0"/>
              </a:rPr>
              <a:t>两电荷之间距离</a:t>
            </a:r>
            <a:r>
              <a:rPr kumimoji="1" lang="en-US" altLang="zh-CN" sz="2800" b="1" dirty="0">
                <a:solidFill>
                  <a:srgbClr val="000000"/>
                </a:solidFill>
                <a:latin typeface="Times New Roman" pitchFamily="18" charset="0"/>
                <a:cs typeface="Times New Roman" pitchFamily="18" charset="0"/>
              </a:rPr>
              <a:t>r</a:t>
            </a:r>
          </a:p>
        </p:txBody>
      </p:sp>
      <p:sp>
        <p:nvSpPr>
          <p:cNvPr id="21" name="Rectangle 21"/>
          <p:cNvSpPr>
            <a:spLocks noChangeArrowheads="1"/>
          </p:cNvSpPr>
          <p:nvPr/>
        </p:nvSpPr>
        <p:spPr bwMode="auto">
          <a:xfrm>
            <a:off x="1776000" y="4809135"/>
            <a:ext cx="3962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fontAlgn="base" hangingPunct="0">
              <a:spcBef>
                <a:spcPct val="0"/>
              </a:spcBef>
              <a:spcAft>
                <a:spcPct val="0"/>
              </a:spcAft>
              <a:buFont typeface="Wingdings" panose="05000000000000000000" pitchFamily="2" charset="2"/>
              <a:buChar char="Ø"/>
            </a:pPr>
            <a:r>
              <a:rPr kumimoji="1" lang="en-US" altLang="zh-CN" sz="3200" b="1" dirty="0">
                <a:solidFill>
                  <a:srgbClr val="FF0000"/>
                </a:solidFill>
                <a:latin typeface="Times New Roman" pitchFamily="18" charset="0"/>
                <a:cs typeface="Times New Roman" pitchFamily="18" charset="0"/>
              </a:rPr>
              <a:t> </a:t>
            </a:r>
            <a:r>
              <a:rPr kumimoji="1" lang="zh-CN" altLang="en-US" sz="3200" b="1" dirty="0">
                <a:solidFill>
                  <a:srgbClr val="FF0000"/>
                </a:solidFill>
                <a:latin typeface="Times New Roman" pitchFamily="18" charset="0"/>
                <a:cs typeface="Times New Roman" pitchFamily="18" charset="0"/>
              </a:rPr>
              <a:t>库仑定律</a:t>
            </a:r>
          </a:p>
        </p:txBody>
      </p:sp>
    </p:spTree>
    <p:extLst>
      <p:ext uri="{BB962C8B-B14F-4D97-AF65-F5344CB8AC3E}">
        <p14:creationId xmlns:p14="http://schemas.microsoft.com/office/powerpoint/2010/main" val="91592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5"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vertical)">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slide(fromBottom)">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P spid="11" grpId="0" autoUpdateAnimBg="0"/>
      <p:bldP spid="13" grpId="0"/>
      <p:bldP spid="18" grpId="0"/>
      <p:bldP spid="20" grpId="0"/>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969146" y="26640"/>
            <a:ext cx="8015287" cy="954088"/>
          </a:xfrm>
          <a:prstGeom prst="rect">
            <a:avLst/>
          </a:prstGeom>
          <a:solidFill>
            <a:srgbClr val="FFFF00"/>
          </a:solidFill>
          <a:ln>
            <a:noFill/>
          </a:ln>
          <a:effectLst/>
          <a:extLst/>
        </p:spPr>
        <p:txBody>
          <a:bodyPr>
            <a:spAutoFit/>
          </a:bodyPr>
          <a:lstStyle/>
          <a:p>
            <a:pPr eaLnBrk="0" hangingPunct="0">
              <a:defRPr/>
            </a:pPr>
            <a:r>
              <a:rPr kumimoji="1" lang="zh-CN" altLang="en-US" sz="2400" b="1" dirty="0">
                <a:solidFill>
                  <a:srgbClr val="FF5050"/>
                </a:solidFill>
                <a:latin typeface="+mn-ea"/>
              </a:rPr>
              <a:t>例题</a:t>
            </a:r>
            <a:r>
              <a:rPr kumimoji="1" lang="en-US" altLang="zh-CN" sz="2400" b="1" dirty="0">
                <a:solidFill>
                  <a:srgbClr val="FF5050"/>
                </a:solidFill>
                <a:latin typeface="+mn-ea"/>
              </a:rPr>
              <a:t>3 </a:t>
            </a:r>
            <a:r>
              <a:rPr kumimoji="1" lang="zh-CN" altLang="en-US" sz="2400" b="1" dirty="0">
                <a:latin typeface="+mn-ea"/>
              </a:rPr>
              <a:t>一半径为</a:t>
            </a:r>
            <a:r>
              <a:rPr kumimoji="1" lang="en-US" altLang="zh-CN" sz="2800" b="1" i="1" dirty="0">
                <a:solidFill>
                  <a:srgbClr val="000000"/>
                </a:solidFill>
                <a:latin typeface="Times New Roman" pitchFamily="18" charset="0"/>
              </a:rPr>
              <a:t>R</a:t>
            </a:r>
            <a:r>
              <a:rPr kumimoji="1" lang="zh-CN" altLang="en-US" sz="2400" b="1" dirty="0">
                <a:latin typeface="+mn-ea"/>
              </a:rPr>
              <a:t>的圆环，均匀带有</a:t>
            </a:r>
            <a:r>
              <a:rPr kumimoji="1" lang="zh-CN" altLang="en-US" sz="2400" b="1" dirty="0">
                <a:solidFill>
                  <a:srgbClr val="000000"/>
                </a:solidFill>
                <a:latin typeface="+mn-ea"/>
              </a:rPr>
              <a:t>电荷量</a:t>
            </a:r>
            <a:r>
              <a:rPr kumimoji="1" lang="en-US" altLang="zh-CN" sz="2800" b="1" i="1" dirty="0">
                <a:solidFill>
                  <a:srgbClr val="000000"/>
                </a:solidFill>
                <a:latin typeface="Times New Roman" pitchFamily="18" charset="0"/>
              </a:rPr>
              <a:t>q</a:t>
            </a:r>
            <a:r>
              <a:rPr kumimoji="1" lang="en-US" altLang="zh-CN" sz="2400" b="1" dirty="0">
                <a:solidFill>
                  <a:srgbClr val="000000"/>
                </a:solidFill>
                <a:latin typeface="+mn-ea"/>
              </a:rPr>
              <a:t>,</a:t>
            </a:r>
            <a:r>
              <a:rPr kumimoji="1" lang="zh-CN" altLang="en-US" sz="2400" b="1" dirty="0">
                <a:solidFill>
                  <a:srgbClr val="000000"/>
                </a:solidFill>
                <a:latin typeface="+mn-ea"/>
              </a:rPr>
              <a:t>试计算圆环轴线上任意一点</a:t>
            </a:r>
            <a:r>
              <a:rPr kumimoji="1" lang="en-US" altLang="zh-CN" sz="2800" b="1" i="1" dirty="0">
                <a:solidFill>
                  <a:srgbClr val="000000"/>
                </a:solidFill>
                <a:latin typeface="Times New Roman" pitchFamily="18" charset="0"/>
              </a:rPr>
              <a:t>P</a:t>
            </a:r>
            <a:r>
              <a:rPr kumimoji="1" lang="zh-CN" altLang="en-US" sz="2400" b="1" dirty="0">
                <a:solidFill>
                  <a:srgbClr val="000000"/>
                </a:solidFill>
                <a:latin typeface="+mn-ea"/>
              </a:rPr>
              <a:t>的电场强度。</a:t>
            </a:r>
            <a:endParaRPr kumimoji="1" lang="en-US" altLang="zh-CN" sz="2400" b="1" dirty="0">
              <a:solidFill>
                <a:srgbClr val="009999"/>
              </a:solidFill>
              <a:latin typeface="+mn-ea"/>
            </a:endParaRPr>
          </a:p>
        </p:txBody>
      </p:sp>
    </p:spTree>
    <p:controls>
      <mc:AlternateContent xmlns:mc="http://schemas.openxmlformats.org/markup-compatibility/2006">
        <mc:Choice xmlns:v="urn:schemas-microsoft-com:vml" Requires="v">
          <p:control spid="9228" name="ShockwaveFlash1" r:id="rId2" imgW="9105840" imgH="5905440"/>
        </mc:Choice>
        <mc:Fallback>
          <p:control name="ShockwaveFlash1" r:id="rId2" imgW="9105840" imgH="5905440">
            <p:pic>
              <p:nvPicPr>
                <p:cNvPr id="3" name="ShockwaveFlash1"/>
                <p:cNvPicPr preferRelativeResize="0">
                  <a:picLocks noChangeArrowheads="1" noChangeShapeType="1"/>
                </p:cNvPicPr>
                <p:nvPr/>
              </p:nvPicPr>
              <p:blipFill>
                <a:blip r:embed="rId5"/>
                <a:srcRect/>
                <a:stretch>
                  <a:fillRect/>
                </a:stretch>
              </p:blipFill>
              <p:spPr bwMode="auto">
                <a:xfrm>
                  <a:off x="1524000" y="979488"/>
                  <a:ext cx="9105900" cy="59055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27713930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8" descr="XXX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4063" y="820739"/>
            <a:ext cx="3352800" cy="139858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3" name="Text Box 79"/>
          <p:cNvSpPr txBox="1">
            <a:spLocks noChangeArrowheads="1"/>
          </p:cNvSpPr>
          <p:nvPr/>
        </p:nvSpPr>
        <p:spPr bwMode="auto">
          <a:xfrm>
            <a:off x="1703388" y="809625"/>
            <a:ext cx="52562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设螺绕环的半径为</a:t>
            </a:r>
            <a:r>
              <a:rPr lang="en-US" altLang="zh-CN" sz="2800" b="1">
                <a:solidFill>
                  <a:srgbClr val="000000"/>
                </a:solidFill>
                <a:latin typeface="Times New Roman" panose="02020603050405020304" pitchFamily="18" charset="0"/>
                <a:cs typeface="Times New Roman" panose="02020603050405020304" pitchFamily="18" charset="0"/>
              </a:rPr>
              <a:t>R</a:t>
            </a:r>
            <a:r>
              <a:rPr lang="en-US" altLang="zh-CN" sz="2800" b="1" baseline="-25000">
                <a:solidFill>
                  <a:srgbClr val="000000"/>
                </a:solidFill>
                <a:latin typeface="Times New Roman" panose="02020603050405020304" pitchFamily="18" charset="0"/>
                <a:cs typeface="Times New Roman" panose="02020603050405020304" pitchFamily="18" charset="0"/>
              </a:rPr>
              <a:t>1</a:t>
            </a:r>
            <a:r>
              <a:rPr lang="zh-CN" altLang="en-US" sz="2800" b="1">
                <a:solidFill>
                  <a:srgbClr val="000000"/>
                </a:solidFill>
                <a:latin typeface="Times New Roman" panose="02020603050405020304" pitchFamily="18" charset="0"/>
                <a:cs typeface="Times New Roman" panose="02020603050405020304" pitchFamily="18" charset="0"/>
              </a:rPr>
              <a:t>，</a:t>
            </a:r>
            <a:r>
              <a:rPr lang="en-US" altLang="zh-CN" sz="2800" b="1">
                <a:solidFill>
                  <a:srgbClr val="000000"/>
                </a:solidFill>
                <a:latin typeface="Times New Roman" panose="02020603050405020304" pitchFamily="18" charset="0"/>
                <a:cs typeface="Times New Roman" panose="02020603050405020304" pitchFamily="18" charset="0"/>
              </a:rPr>
              <a:t>R</a:t>
            </a:r>
            <a:r>
              <a:rPr lang="en-US" altLang="zh-CN" sz="2800" b="1" baseline="-25000">
                <a:solidFill>
                  <a:srgbClr val="000000"/>
                </a:solidFill>
                <a:latin typeface="Times New Roman" panose="02020603050405020304" pitchFamily="18" charset="0"/>
                <a:cs typeface="Times New Roman" panose="02020603050405020304" pitchFamily="18" charset="0"/>
              </a:rPr>
              <a:t>2</a:t>
            </a:r>
            <a:r>
              <a:rPr lang="zh-CN" altLang="en-US" sz="2800" b="1" baseline="-25000">
                <a:solidFill>
                  <a:srgbClr val="000000"/>
                </a:solidFill>
                <a:latin typeface="Times New Roman" panose="02020603050405020304" pitchFamily="18" charset="0"/>
                <a:cs typeface="Times New Roman" panose="02020603050405020304" pitchFamily="18" charset="0"/>
              </a:rPr>
              <a:t>，</a:t>
            </a:r>
            <a:r>
              <a:rPr lang="zh-CN" altLang="en-US" sz="2800" b="1">
                <a:solidFill>
                  <a:srgbClr val="000000"/>
                </a:solidFill>
                <a:latin typeface="Times New Roman" panose="02020603050405020304" pitchFamily="18" charset="0"/>
                <a:cs typeface="Times New Roman" panose="02020603050405020304" pitchFamily="18" charset="0"/>
              </a:rPr>
              <a:t>共有</a:t>
            </a:r>
            <a:r>
              <a:rPr lang="en-US" altLang="zh-CN" sz="2800" b="1">
                <a:solidFill>
                  <a:srgbClr val="000000"/>
                </a:solidFill>
                <a:latin typeface="Times New Roman" panose="02020603050405020304" pitchFamily="18" charset="0"/>
                <a:cs typeface="Times New Roman" panose="02020603050405020304" pitchFamily="18" charset="0"/>
              </a:rPr>
              <a:t>N</a:t>
            </a:r>
            <a:r>
              <a:rPr lang="zh-CN" altLang="en-US" sz="2800" b="1">
                <a:solidFill>
                  <a:srgbClr val="000000"/>
                </a:solidFill>
                <a:latin typeface="Times New Roman" panose="02020603050405020304" pitchFamily="18" charset="0"/>
                <a:cs typeface="Times New Roman" panose="02020603050405020304" pitchFamily="18" charset="0"/>
              </a:rPr>
              <a:t>匝线圈。</a:t>
            </a:r>
          </a:p>
        </p:txBody>
      </p:sp>
      <p:sp>
        <p:nvSpPr>
          <p:cNvPr id="4" name="Text Box 82"/>
          <p:cNvSpPr txBox="1">
            <a:spLocks noChangeArrowheads="1"/>
          </p:cNvSpPr>
          <p:nvPr/>
        </p:nvSpPr>
        <p:spPr bwMode="auto">
          <a:xfrm>
            <a:off x="1774826" y="1755776"/>
            <a:ext cx="5040313"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lnSpc>
                <a:spcPct val="120000"/>
              </a:lnSpc>
              <a:spcBef>
                <a:spcPct val="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解</a:t>
            </a:r>
            <a:r>
              <a:rPr lang="zh-CN" altLang="en-US" sz="2800" b="1">
                <a:solidFill>
                  <a:srgbClr val="CC0000"/>
                </a:solidFill>
                <a:latin typeface="Times New Roman" panose="02020603050405020304" pitchFamily="18" charset="0"/>
                <a:cs typeface="Times New Roman" panose="02020603050405020304" pitchFamily="18" charset="0"/>
              </a:rPr>
              <a:t>  </a:t>
            </a:r>
            <a:r>
              <a:rPr lang="zh-CN" altLang="en-US" sz="2800" b="1">
                <a:solidFill>
                  <a:srgbClr val="CC3300"/>
                </a:solidFill>
                <a:latin typeface="Times New Roman" panose="02020603050405020304" pitchFamily="18" charset="0"/>
                <a:cs typeface="Times New Roman" panose="02020603050405020304" pitchFamily="18" charset="0"/>
              </a:rPr>
              <a:t>对称性分析：</a:t>
            </a:r>
            <a:r>
              <a:rPr lang="zh-CN" altLang="en-US" sz="2800" b="1">
                <a:solidFill>
                  <a:srgbClr val="1C1C1C"/>
                </a:solidFill>
                <a:latin typeface="Times New Roman" panose="02020603050405020304" pitchFamily="18" charset="0"/>
                <a:cs typeface="Times New Roman" panose="02020603050405020304" pitchFamily="18" charset="0"/>
              </a:rPr>
              <a:t>当环上的线圈绕得很密时，则其磁场几乎全部集中在环内，环内的     线是以环心为中心的同心圆，在同一条磁力线上各点     大小都相等，方向沿着圆的切线方向，且与电流满足右手螺旋关系。环外     为零</a:t>
            </a:r>
            <a:r>
              <a:rPr lang="en-US" altLang="zh-CN" sz="2800" b="1">
                <a:solidFill>
                  <a:srgbClr val="1C1C1C"/>
                </a:solidFill>
                <a:latin typeface="Times New Roman" panose="02020603050405020304" pitchFamily="18" charset="0"/>
                <a:cs typeface="Times New Roman" panose="02020603050405020304" pitchFamily="18" charset="0"/>
              </a:rPr>
              <a:t>. </a:t>
            </a:r>
          </a:p>
        </p:txBody>
      </p:sp>
      <p:graphicFrame>
        <p:nvGraphicFramePr>
          <p:cNvPr id="5" name="Object 5"/>
          <p:cNvGraphicFramePr>
            <a:graphicFrameLocks noChangeAspect="1"/>
          </p:cNvGraphicFramePr>
          <p:nvPr/>
        </p:nvGraphicFramePr>
        <p:xfrm>
          <a:off x="5446714" y="2806701"/>
          <a:ext cx="365125" cy="461963"/>
        </p:xfrm>
        <a:graphic>
          <a:graphicData uri="http://schemas.openxmlformats.org/presentationml/2006/ole">
            <mc:AlternateContent xmlns:mc="http://schemas.openxmlformats.org/markup-compatibility/2006">
              <mc:Choice xmlns:v="urn:schemas-microsoft-com:vml" Requires="v">
                <p:oleObj spid="_x0000_s94240" r:id="rId4" imgW="153917" imgH="192317" progId="Equation.3">
                  <p:embed/>
                </p:oleObj>
              </mc:Choice>
              <mc:Fallback>
                <p:oleObj r:id="rId4" imgW="153917" imgH="19231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6714" y="2806701"/>
                        <a:ext cx="365125" cy="461963"/>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Group 6"/>
          <p:cNvGrpSpPr>
            <a:grpSpLocks/>
          </p:cNvGrpSpPr>
          <p:nvPr/>
        </p:nvGrpSpPr>
        <p:grpSpPr bwMode="auto">
          <a:xfrm>
            <a:off x="7145338" y="2503488"/>
            <a:ext cx="3352800" cy="3200400"/>
            <a:chOff x="0" y="0"/>
            <a:chExt cx="2112" cy="2016"/>
          </a:xfrm>
        </p:grpSpPr>
        <p:grpSp>
          <p:nvGrpSpPr>
            <p:cNvPr id="7" name="Group 7"/>
            <p:cNvGrpSpPr>
              <a:grpSpLocks/>
            </p:cNvGrpSpPr>
            <p:nvPr/>
          </p:nvGrpSpPr>
          <p:grpSpPr bwMode="auto">
            <a:xfrm>
              <a:off x="0" y="0"/>
              <a:ext cx="2112" cy="2016"/>
              <a:chOff x="0" y="0"/>
              <a:chExt cx="2496" cy="2350"/>
            </a:xfrm>
          </p:grpSpPr>
          <p:grpSp>
            <p:nvGrpSpPr>
              <p:cNvPr id="12" name="Group 8"/>
              <p:cNvGrpSpPr>
                <a:grpSpLocks/>
              </p:cNvGrpSpPr>
              <p:nvPr/>
            </p:nvGrpSpPr>
            <p:grpSpPr bwMode="auto">
              <a:xfrm>
                <a:off x="0" y="0"/>
                <a:ext cx="2496" cy="2350"/>
                <a:chOff x="0" y="0"/>
                <a:chExt cx="2688" cy="2542"/>
              </a:xfrm>
            </p:grpSpPr>
            <p:pic>
              <p:nvPicPr>
                <p:cNvPr id="14" name="Picture 67" descr="XXX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688" cy="2542"/>
                </a:xfrm>
                <a:prstGeom prst="rect">
                  <a:avLst/>
                </a:prstGeom>
                <a:solidFill>
                  <a:schemeClr val="accent2"/>
                </a:solidFill>
                <a:ln w="9525">
                  <a:solidFill>
                    <a:schemeClr val="tx2"/>
                  </a:solidFill>
                  <a:miter lim="800000"/>
                  <a:headEnd/>
                  <a:tailEnd/>
                </a:ln>
              </p:spPr>
            </p:pic>
            <p:sp>
              <p:nvSpPr>
                <p:cNvPr id="15" name="Text Box 68"/>
                <p:cNvSpPr txBox="1">
                  <a:spLocks noChangeArrowheads="1"/>
                </p:cNvSpPr>
                <p:nvPr/>
              </p:nvSpPr>
              <p:spPr bwMode="auto">
                <a:xfrm>
                  <a:off x="1584" y="1201"/>
                  <a:ext cx="249" cy="3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endParaRPr lang="zh-CN" altLang="zh-CN" sz="2400" b="1">
                    <a:solidFill>
                      <a:srgbClr val="000000"/>
                    </a:solidFill>
                    <a:latin typeface="Times New Roman" panose="02020603050405020304" pitchFamily="18" charset="0"/>
                  </a:endParaRPr>
                </a:p>
              </p:txBody>
            </p:sp>
            <p:sp>
              <p:nvSpPr>
                <p:cNvPr id="16" name="Rectangle 69"/>
                <p:cNvSpPr>
                  <a:spLocks noChangeArrowheads="1"/>
                </p:cNvSpPr>
                <p:nvPr/>
              </p:nvSpPr>
              <p:spPr bwMode="auto">
                <a:xfrm>
                  <a:off x="1493" y="766"/>
                  <a:ext cx="100" cy="144"/>
                </a:xfrm>
                <a:prstGeom prst="rect">
                  <a:avLst/>
                </a:prstGeom>
                <a:solidFill>
                  <a:srgbClr val="FFFF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7" name="Text Box 70"/>
                <p:cNvSpPr txBox="1">
                  <a:spLocks noChangeArrowheads="1"/>
                </p:cNvSpPr>
                <p:nvPr/>
              </p:nvSpPr>
              <p:spPr bwMode="auto">
                <a:xfrm>
                  <a:off x="1443" y="717"/>
                  <a:ext cx="250"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endParaRPr lang="zh-CN" altLang="zh-CN" sz="2400" b="1">
                    <a:solidFill>
                      <a:srgbClr val="000000"/>
                    </a:solidFill>
                    <a:latin typeface="Times New Roman" panose="02020603050405020304" pitchFamily="18" charset="0"/>
                  </a:endParaRPr>
                </a:p>
              </p:txBody>
            </p:sp>
            <p:sp>
              <p:nvSpPr>
                <p:cNvPr id="18" name="Line 71"/>
                <p:cNvSpPr>
                  <a:spLocks noChangeShapeType="1"/>
                </p:cNvSpPr>
                <p:nvPr/>
              </p:nvSpPr>
              <p:spPr bwMode="auto">
                <a:xfrm flipV="1">
                  <a:off x="1593" y="766"/>
                  <a:ext cx="199" cy="24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9" name="Line 72"/>
                <p:cNvSpPr>
                  <a:spLocks noChangeShapeType="1"/>
                </p:cNvSpPr>
                <p:nvPr/>
              </p:nvSpPr>
              <p:spPr bwMode="auto">
                <a:xfrm flipV="1">
                  <a:off x="2041" y="286"/>
                  <a:ext cx="215" cy="240"/>
                </a:xfrm>
                <a:prstGeom prst="line">
                  <a:avLst/>
                </a:prstGeom>
                <a:noFill/>
                <a:ln w="38100">
                  <a:solidFill>
                    <a:srgbClr val="FF0000"/>
                  </a:solidFill>
                  <a:round/>
                  <a:headEnd type="triangle" w="sm" len="lg"/>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graphicFrame>
            <p:nvGraphicFramePr>
              <p:cNvPr id="13" name="Object 15"/>
              <p:cNvGraphicFramePr>
                <a:graphicFrameLocks noChangeAspect="1"/>
              </p:cNvGraphicFramePr>
              <p:nvPr/>
            </p:nvGraphicFramePr>
            <p:xfrm>
              <a:off x="1293" y="666"/>
              <a:ext cx="225" cy="266"/>
            </p:xfrm>
            <a:graphic>
              <a:graphicData uri="http://schemas.openxmlformats.org/presentationml/2006/ole">
                <mc:AlternateContent xmlns:mc="http://schemas.openxmlformats.org/markup-compatibility/2006">
                  <mc:Choice xmlns:v="urn:schemas-microsoft-com:vml" Requires="v">
                    <p:oleObj spid="_x0000_s94241" r:id="rId7" imgW="191898" imgH="255758" progId="Equation.3">
                      <p:embed/>
                    </p:oleObj>
                  </mc:Choice>
                  <mc:Fallback>
                    <p:oleObj r:id="rId7" imgW="191898" imgH="25575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3" y="666"/>
                            <a:ext cx="225"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 name="Line 75"/>
            <p:cNvSpPr>
              <a:spLocks noChangeShapeType="1"/>
            </p:cNvSpPr>
            <p:nvPr/>
          </p:nvSpPr>
          <p:spPr bwMode="auto">
            <a:xfrm>
              <a:off x="1019" y="987"/>
              <a:ext cx="546" cy="45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9" name="Oval 76"/>
            <p:cNvSpPr>
              <a:spLocks noChangeArrowheads="1"/>
            </p:cNvSpPr>
            <p:nvPr/>
          </p:nvSpPr>
          <p:spPr bwMode="auto">
            <a:xfrm>
              <a:off x="313" y="303"/>
              <a:ext cx="1408" cy="1407"/>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graphicFrame>
          <p:nvGraphicFramePr>
            <p:cNvPr id="10" name="Object 18"/>
            <p:cNvGraphicFramePr>
              <a:graphicFrameLocks noChangeAspect="1"/>
            </p:cNvGraphicFramePr>
            <p:nvPr/>
          </p:nvGraphicFramePr>
          <p:xfrm>
            <a:off x="993" y="1117"/>
            <a:ext cx="202" cy="227"/>
          </p:xfrm>
          <a:graphic>
            <a:graphicData uri="http://schemas.openxmlformats.org/presentationml/2006/ole">
              <mc:AlternateContent xmlns:mc="http://schemas.openxmlformats.org/markup-compatibility/2006">
                <mc:Choice xmlns:v="urn:schemas-microsoft-com:vml" Requires="v">
                  <p:oleObj spid="_x0000_s94242" r:id="rId9" imgW="115871" imgH="128710" progId="Equation.3">
                    <p:embed/>
                  </p:oleObj>
                </mc:Choice>
                <mc:Fallback>
                  <p:oleObj r:id="rId9" imgW="115871" imgH="12871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3" y="1117"/>
                          <a:ext cx="20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9"/>
            <p:cNvGraphicFramePr>
              <a:graphicFrameLocks noChangeAspect="1"/>
            </p:cNvGraphicFramePr>
            <p:nvPr/>
          </p:nvGraphicFramePr>
          <p:xfrm>
            <a:off x="291" y="799"/>
            <a:ext cx="230" cy="291"/>
          </p:xfrm>
          <a:graphic>
            <a:graphicData uri="http://schemas.openxmlformats.org/presentationml/2006/ole">
              <mc:AlternateContent xmlns:mc="http://schemas.openxmlformats.org/markup-compatibility/2006">
                <mc:Choice xmlns:v="urn:schemas-microsoft-com:vml" Requires="v">
                  <p:oleObj spid="_x0000_s94243" r:id="rId11" imgW="153917" imgH="192317" progId="Equation.3">
                    <p:embed/>
                  </p:oleObj>
                </mc:Choice>
                <mc:Fallback>
                  <p:oleObj r:id="rId11" imgW="153917" imgH="19231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 y="799"/>
                          <a:ext cx="230" cy="291"/>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0" name="Object 20"/>
          <p:cNvGraphicFramePr>
            <a:graphicFrameLocks noChangeAspect="1"/>
          </p:cNvGraphicFramePr>
          <p:nvPr/>
        </p:nvGraphicFramePr>
        <p:xfrm>
          <a:off x="4757739" y="3819525"/>
          <a:ext cx="401637" cy="501650"/>
        </p:xfrm>
        <a:graphic>
          <a:graphicData uri="http://schemas.openxmlformats.org/presentationml/2006/ole">
            <mc:AlternateContent xmlns:mc="http://schemas.openxmlformats.org/markup-compatibility/2006">
              <mc:Choice xmlns:v="urn:schemas-microsoft-com:vml" Requires="v">
                <p:oleObj spid="_x0000_s94244" r:id="rId12" imgW="153917" imgH="192317" progId="Equation.3">
                  <p:embed/>
                </p:oleObj>
              </mc:Choice>
              <mc:Fallback>
                <p:oleObj r:id="rId12" imgW="153917" imgH="192317"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7739" y="3819525"/>
                        <a:ext cx="401637" cy="501650"/>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21"/>
          <p:cNvGraphicFramePr>
            <a:graphicFrameLocks noChangeAspect="1"/>
          </p:cNvGraphicFramePr>
          <p:nvPr/>
        </p:nvGraphicFramePr>
        <p:xfrm>
          <a:off x="2581275" y="5338763"/>
          <a:ext cx="431800" cy="481012"/>
        </p:xfrm>
        <a:graphic>
          <a:graphicData uri="http://schemas.openxmlformats.org/presentationml/2006/ole">
            <mc:AlternateContent xmlns:mc="http://schemas.openxmlformats.org/markup-compatibility/2006">
              <mc:Choice xmlns:v="urn:schemas-microsoft-com:vml" Requires="v">
                <p:oleObj spid="_x0000_s94245" r:id="rId13" imgW="153917" imgH="205117" progId="Equation.3">
                  <p:embed/>
                </p:oleObj>
              </mc:Choice>
              <mc:Fallback>
                <p:oleObj r:id="rId13" imgW="153917" imgH="20511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81275" y="5338763"/>
                        <a:ext cx="4318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60640852"/>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nvGraphicFramePr>
        <p:xfrm>
          <a:off x="2495550" y="1846264"/>
          <a:ext cx="3619500" cy="719137"/>
        </p:xfrm>
        <a:graphic>
          <a:graphicData uri="http://schemas.openxmlformats.org/presentationml/2006/ole">
            <mc:AlternateContent xmlns:mc="http://schemas.openxmlformats.org/markup-compatibility/2006">
              <mc:Choice xmlns:v="urn:schemas-microsoft-com:vml" Requires="v">
                <p:oleObj spid="_x0000_s95259" r:id="rId3" imgW="1512273" imgH="292544" progId="Equation.DSMT4">
                  <p:embed/>
                </p:oleObj>
              </mc:Choice>
              <mc:Fallback>
                <p:oleObj r:id="rId3" imgW="1512273" imgH="29254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550" y="1846264"/>
                        <a:ext cx="36195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3"/>
          <p:cNvGraphicFramePr>
            <a:graphicFrameLocks noChangeAspect="1"/>
          </p:cNvGraphicFramePr>
          <p:nvPr/>
        </p:nvGraphicFramePr>
        <p:xfrm>
          <a:off x="6276976" y="1700213"/>
          <a:ext cx="2195513" cy="1008062"/>
        </p:xfrm>
        <a:graphic>
          <a:graphicData uri="http://schemas.openxmlformats.org/presentationml/2006/ole">
            <mc:AlternateContent xmlns:mc="http://schemas.openxmlformats.org/markup-compatibility/2006">
              <mc:Choice xmlns:v="urn:schemas-microsoft-com:vml" Requires="v">
                <p:oleObj spid="_x0000_s95260" r:id="rId5" imgW="827253" imgH="394702" progId="Equation.DSMT4">
                  <p:embed/>
                </p:oleObj>
              </mc:Choice>
              <mc:Fallback>
                <p:oleObj r:id="rId5" imgW="827253" imgH="39470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6976" y="1700213"/>
                        <a:ext cx="2195513"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 Box 71"/>
          <p:cNvSpPr txBox="1">
            <a:spLocks noChangeArrowheads="1"/>
          </p:cNvSpPr>
          <p:nvPr/>
        </p:nvSpPr>
        <p:spPr bwMode="auto">
          <a:xfrm>
            <a:off x="1811338" y="2689226"/>
            <a:ext cx="8748712"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如果螺绕环的截面很小，这时式中的</a:t>
            </a:r>
            <a:r>
              <a:rPr lang="en-US" altLang="zh-CN" sz="2800" b="1" i="1">
                <a:solidFill>
                  <a:srgbClr val="000000"/>
                </a:solidFill>
                <a:latin typeface="Times New Roman" panose="02020603050405020304" pitchFamily="18" charset="0"/>
                <a:cs typeface="Times New Roman" panose="02020603050405020304" pitchFamily="18" charset="0"/>
              </a:rPr>
              <a:t>r</a:t>
            </a:r>
            <a:r>
              <a:rPr lang="zh-CN" altLang="en-US" sz="2800" b="1">
                <a:solidFill>
                  <a:srgbClr val="000000"/>
                </a:solidFill>
                <a:latin typeface="Times New Roman" panose="02020603050405020304" pitchFamily="18" charset="0"/>
                <a:cs typeface="Times New Roman" panose="02020603050405020304" pitchFamily="18" charset="0"/>
              </a:rPr>
              <a:t>可视为环的平均半径</a:t>
            </a:r>
            <a:r>
              <a:rPr lang="en-US" altLang="zh-CN" sz="2800" b="1" i="1">
                <a:solidFill>
                  <a:srgbClr val="000000"/>
                </a:solidFill>
                <a:latin typeface="Times New Roman" panose="02020603050405020304" pitchFamily="18" charset="0"/>
                <a:cs typeface="Times New Roman" panose="02020603050405020304" pitchFamily="18" charset="0"/>
              </a:rPr>
              <a:t>R</a:t>
            </a:r>
            <a:r>
              <a:rPr lang="zh-CN" altLang="en-US" sz="2800" b="1">
                <a:solidFill>
                  <a:srgbClr val="000000"/>
                </a:solidFill>
                <a:latin typeface="Times New Roman" panose="02020603050405020304" pitchFamily="18" charset="0"/>
                <a:cs typeface="Times New Roman" panose="02020603050405020304" pitchFamily="18" charset="0"/>
              </a:rPr>
              <a:t>，则螺绕环内任一点的磁感应强度</a:t>
            </a:r>
          </a:p>
        </p:txBody>
      </p:sp>
      <p:sp>
        <p:nvSpPr>
          <p:cNvPr id="5" name="Text Box 72"/>
          <p:cNvSpPr txBox="1">
            <a:spLocks noChangeArrowheads="1"/>
          </p:cNvSpPr>
          <p:nvPr/>
        </p:nvSpPr>
        <p:spPr bwMode="auto">
          <a:xfrm>
            <a:off x="1992313" y="4422776"/>
            <a:ext cx="37576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sz="2800" b="1" i="1">
                <a:solidFill>
                  <a:srgbClr val="000000"/>
                </a:solidFill>
                <a:latin typeface="Times New Roman" panose="02020603050405020304" pitchFamily="18" charset="0"/>
                <a:cs typeface="Times New Roman" panose="02020603050405020304" pitchFamily="18" charset="0"/>
              </a:rPr>
              <a:t>n</a:t>
            </a:r>
            <a:r>
              <a:rPr lang="zh-CN" altLang="en-US" sz="2800" b="1">
                <a:solidFill>
                  <a:srgbClr val="000000"/>
                </a:solidFill>
                <a:latin typeface="Times New Roman" panose="02020603050405020304" pitchFamily="18" charset="0"/>
                <a:cs typeface="Times New Roman" panose="02020603050405020304" pitchFamily="18" charset="0"/>
              </a:rPr>
              <a:t>为单位长度上的匝数</a:t>
            </a:r>
            <a:r>
              <a:rPr lang="en-US" altLang="zh-CN" sz="2800" b="1">
                <a:solidFill>
                  <a:srgbClr val="000000"/>
                </a:solidFill>
                <a:latin typeface="Times New Roman" panose="02020603050405020304" pitchFamily="18" charset="0"/>
                <a:cs typeface="Times New Roman" panose="02020603050405020304" pitchFamily="18" charset="0"/>
              </a:rPr>
              <a:t>,</a:t>
            </a:r>
          </a:p>
        </p:txBody>
      </p:sp>
      <p:graphicFrame>
        <p:nvGraphicFramePr>
          <p:cNvPr id="6" name="Object 6"/>
          <p:cNvGraphicFramePr>
            <a:graphicFrameLocks noChangeAspect="1"/>
          </p:cNvGraphicFramePr>
          <p:nvPr/>
        </p:nvGraphicFramePr>
        <p:xfrm>
          <a:off x="5735639" y="4437064"/>
          <a:ext cx="2160587" cy="452437"/>
        </p:xfrm>
        <a:graphic>
          <a:graphicData uri="http://schemas.openxmlformats.org/presentationml/2006/ole">
            <mc:AlternateContent xmlns:mc="http://schemas.openxmlformats.org/markup-compatibility/2006">
              <mc:Choice xmlns:v="urn:schemas-microsoft-com:vml" Requires="v">
                <p:oleObj spid="_x0000_s95261" r:id="rId7" imgW="737877" imgH="178349" progId="Equation.3">
                  <p:embed/>
                </p:oleObj>
              </mc:Choice>
              <mc:Fallback>
                <p:oleObj r:id="rId7" imgW="737877" imgH="17834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5639" y="4437064"/>
                        <a:ext cx="2160587"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7"/>
          <p:cNvGraphicFramePr>
            <a:graphicFrameLocks noChangeAspect="1"/>
          </p:cNvGraphicFramePr>
          <p:nvPr/>
        </p:nvGraphicFramePr>
        <p:xfrm>
          <a:off x="2892425" y="3789364"/>
          <a:ext cx="1633538" cy="625475"/>
        </p:xfrm>
        <a:graphic>
          <a:graphicData uri="http://schemas.openxmlformats.org/presentationml/2006/ole">
            <mc:AlternateContent xmlns:mc="http://schemas.openxmlformats.org/markup-compatibility/2006">
              <mc:Choice xmlns:v="urn:schemas-microsoft-com:vml" Requires="v">
                <p:oleObj spid="_x0000_s95262" r:id="rId9" imgW="598515" imgH="229414" progId="Equation.DSMT4">
                  <p:embed/>
                </p:oleObj>
              </mc:Choice>
              <mc:Fallback>
                <p:oleObj r:id="rId9" imgW="598515" imgH="229414" progId="Equation.DSMT4">
                  <p:embed/>
                  <p:pic>
                    <p:nvPicPr>
                      <p:cNvPr id="0" name=""/>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2425" y="3789364"/>
                        <a:ext cx="1633538" cy="625475"/>
                      </a:xfrm>
                      <a:prstGeom prst="rect">
                        <a:avLst/>
                      </a:prstGeom>
                      <a:noFill/>
                      <a:ln w="25400" cmpd="sng">
                        <a:solidFill>
                          <a:srgbClr val="FFC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8"/>
          <p:cNvGraphicFramePr>
            <a:graphicFrameLocks noChangeAspect="1"/>
          </p:cNvGraphicFramePr>
          <p:nvPr/>
        </p:nvGraphicFramePr>
        <p:xfrm>
          <a:off x="2693988" y="5732464"/>
          <a:ext cx="2825750" cy="503237"/>
        </p:xfrm>
        <a:graphic>
          <a:graphicData uri="http://schemas.openxmlformats.org/presentationml/2006/ole">
            <mc:AlternateContent xmlns:mc="http://schemas.openxmlformats.org/markup-compatibility/2006">
              <mc:Choice xmlns:v="urn:schemas-microsoft-com:vml" Requires="v">
                <p:oleObj spid="_x0000_s95263" r:id="rId11" imgW="1029911" imgH="216405" progId="Equation.3">
                  <p:embed/>
                </p:oleObj>
              </mc:Choice>
              <mc:Fallback>
                <p:oleObj r:id="rId11" imgW="1029911" imgH="21640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93988" y="5732464"/>
                        <a:ext cx="282575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77"/>
          <p:cNvSpPr txBox="1">
            <a:spLocks noChangeArrowheads="1"/>
          </p:cNvSpPr>
          <p:nvPr/>
        </p:nvSpPr>
        <p:spPr bwMode="auto">
          <a:xfrm>
            <a:off x="3792539" y="5084763"/>
            <a:ext cx="3756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螺绕环管外磁场为零。</a:t>
            </a:r>
          </a:p>
        </p:txBody>
      </p:sp>
      <p:sp>
        <p:nvSpPr>
          <p:cNvPr id="10" name="Text Box 79"/>
          <p:cNvSpPr txBox="1">
            <a:spLocks noChangeArrowheads="1"/>
          </p:cNvSpPr>
          <p:nvPr/>
        </p:nvSpPr>
        <p:spPr bwMode="auto">
          <a:xfrm>
            <a:off x="1847850" y="5084763"/>
            <a:ext cx="1970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同理可求得</a:t>
            </a:r>
          </a:p>
        </p:txBody>
      </p:sp>
      <p:sp>
        <p:nvSpPr>
          <p:cNvPr id="11" name="Rectangle 80"/>
          <p:cNvSpPr>
            <a:spLocks noChangeArrowheads="1"/>
          </p:cNvSpPr>
          <p:nvPr/>
        </p:nvSpPr>
        <p:spPr bwMode="auto">
          <a:xfrm>
            <a:off x="7391400" y="3789363"/>
            <a:ext cx="23368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lang="zh-CN" altLang="en-US" sz="2800" b="1">
                <a:solidFill>
                  <a:srgbClr val="CC3300"/>
                </a:solidFill>
                <a:latin typeface="Times New Roman" panose="02020603050405020304" pitchFamily="18" charset="0"/>
                <a:cs typeface="Times New Roman" panose="02020603050405020304" pitchFamily="18" charset="0"/>
              </a:rPr>
              <a:t>可视为均匀场</a:t>
            </a:r>
          </a:p>
        </p:txBody>
      </p:sp>
      <p:sp>
        <p:nvSpPr>
          <p:cNvPr id="12" name="Rectangle 80"/>
          <p:cNvSpPr>
            <a:spLocks noChangeArrowheads="1"/>
          </p:cNvSpPr>
          <p:nvPr/>
        </p:nvSpPr>
        <p:spPr bwMode="auto">
          <a:xfrm>
            <a:off x="1631950" y="765176"/>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800" b="1">
                <a:solidFill>
                  <a:srgbClr val="CC3300"/>
                </a:solidFill>
                <a:latin typeface="Times New Roman" panose="02020603050405020304" pitchFamily="18" charset="0"/>
                <a:cs typeface="Times New Roman" panose="02020603050405020304" pitchFamily="18" charset="0"/>
              </a:rPr>
              <a:t>选回路：</a:t>
            </a:r>
          </a:p>
        </p:txBody>
      </p:sp>
      <p:sp>
        <p:nvSpPr>
          <p:cNvPr id="13" name="Rectangle 85"/>
          <p:cNvSpPr>
            <a:spLocks noChangeArrowheads="1"/>
          </p:cNvSpPr>
          <p:nvPr/>
        </p:nvSpPr>
        <p:spPr bwMode="auto">
          <a:xfrm>
            <a:off x="3035301" y="765176"/>
            <a:ext cx="7362825"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以距离环心距离</a:t>
            </a:r>
            <a:r>
              <a:rPr lang="en-US" altLang="zh-CN" sz="2800" b="1" i="1">
                <a:solidFill>
                  <a:srgbClr val="000000"/>
                </a:solidFill>
                <a:latin typeface="Times New Roman" panose="02020603050405020304" pitchFamily="18" charset="0"/>
                <a:cs typeface="Times New Roman" panose="02020603050405020304" pitchFamily="18" charset="0"/>
              </a:rPr>
              <a:t>r</a:t>
            </a:r>
            <a:r>
              <a:rPr lang="zh-CN" altLang="en-US" sz="2800" b="1">
                <a:solidFill>
                  <a:srgbClr val="000000"/>
                </a:solidFill>
                <a:latin typeface="Times New Roman" panose="02020603050405020304" pitchFamily="18" charset="0"/>
                <a:cs typeface="Times New Roman" panose="02020603050405020304" pitchFamily="18" charset="0"/>
              </a:rPr>
              <a:t>为半径所作的圆为安培回路</a:t>
            </a:r>
            <a:r>
              <a:rPr lang="en-US" altLang="zh-CN" sz="2800" b="1" i="1">
                <a:solidFill>
                  <a:srgbClr val="000000"/>
                </a:solidFill>
                <a:latin typeface="Times New Roman" panose="02020603050405020304" pitchFamily="18" charset="0"/>
                <a:cs typeface="Times New Roman" panose="02020603050405020304" pitchFamily="18" charset="0"/>
              </a:rPr>
              <a:t>L</a:t>
            </a:r>
          </a:p>
          <a:p>
            <a:pPr eaLnBrk="1" fontAlgn="base" hangingPunct="1">
              <a:spcBef>
                <a:spcPct val="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电流方向与积分路径环绕方向满足右螺旋关系</a:t>
            </a:r>
          </a:p>
        </p:txBody>
      </p:sp>
    </p:spTree>
    <p:extLst>
      <p:ext uri="{BB962C8B-B14F-4D97-AF65-F5344CB8AC3E}">
        <p14:creationId xmlns:p14="http://schemas.microsoft.com/office/powerpoint/2010/main" val="3153832442"/>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checkerboard(across)">
                                      <p:cBhvr>
                                        <p:cTn id="25" dur="500"/>
                                        <p:tgtEl>
                                          <p:spTgt spid="11"/>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checkerboard(across)">
                                      <p:cBhvr>
                                        <p:cTn id="28" dur="500"/>
                                        <p:tgtEl>
                                          <p:spTgt spid="5"/>
                                        </p:tgtEl>
                                      </p:cBhvr>
                                    </p:animEffect>
                                  </p:childTnLst>
                                </p:cTn>
                              </p:par>
                              <p:par>
                                <p:cTn id="29" presetID="5" presetClass="entr" presetSubtype="1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checkerboard(across)">
                                      <p:cBhvr>
                                        <p:cTn id="36" dur="500"/>
                                        <p:tgtEl>
                                          <p:spTgt spid="9"/>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checkerboard(across)">
                                      <p:cBhvr>
                                        <p:cTn id="39" dur="500"/>
                                        <p:tgtEl>
                                          <p:spTgt spid="10"/>
                                        </p:tgtEl>
                                      </p:cBhvr>
                                    </p:animEffect>
                                  </p:childTnLst>
                                </p:cTn>
                              </p:par>
                              <p:par>
                                <p:cTn id="40" presetID="5" presetClass="entr" presetSubtype="10" fill="hold"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checkerboard(across)">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9" grpId="0" autoUpdateAnimBg="0"/>
      <p:bldP spid="10" grpId="0" autoUpdateAnimBg="0"/>
      <p:bldP spid="11"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112796" y="957264"/>
            <a:ext cx="7469354" cy="4635031"/>
          </a:xfrm>
          <a:prstGeom prst="rect">
            <a:avLst/>
          </a:prstGeom>
        </p:spPr>
      </p:pic>
      <p:sp>
        <p:nvSpPr>
          <p:cNvPr id="3" name="文本框 2"/>
          <p:cNvSpPr txBox="1"/>
          <p:nvPr/>
        </p:nvSpPr>
        <p:spPr>
          <a:xfrm>
            <a:off x="2779426" y="5007520"/>
            <a:ext cx="514348" cy="584775"/>
          </a:xfrm>
          <a:prstGeom prst="rect">
            <a:avLst/>
          </a:prstGeom>
          <a:noFill/>
        </p:spPr>
        <p:txBody>
          <a:bodyPr wrap="square" rtlCol="0">
            <a:spAutoFit/>
          </a:bodyPr>
          <a:lstStyle/>
          <a:p>
            <a:r>
              <a:rPr lang="en-US" altLang="zh-CN" sz="3200" b="1" dirty="0">
                <a:solidFill>
                  <a:srgbClr val="FF0000"/>
                </a:solidFill>
              </a:rPr>
              <a:t>B</a:t>
            </a:r>
            <a:endParaRPr lang="zh-CN" altLang="en-US" sz="3200" b="1" dirty="0">
              <a:solidFill>
                <a:srgbClr val="FF0000"/>
              </a:solidFill>
            </a:endParaRPr>
          </a:p>
        </p:txBody>
      </p:sp>
    </p:spTree>
    <p:extLst>
      <p:ext uri="{BB962C8B-B14F-4D97-AF65-F5344CB8AC3E}">
        <p14:creationId xmlns:p14="http://schemas.microsoft.com/office/powerpoint/2010/main" val="298949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5"/>
          <p:cNvSpPr txBox="1">
            <a:spLocks noChangeArrowheads="1"/>
          </p:cNvSpPr>
          <p:nvPr/>
        </p:nvSpPr>
        <p:spPr bwMode="auto">
          <a:xfrm>
            <a:off x="3773488" y="2528"/>
            <a:ext cx="5059362" cy="584200"/>
          </a:xfrm>
          <a:prstGeom prst="rect">
            <a:avLst/>
          </a:prstGeom>
          <a:noFill/>
          <a:ln w="9525">
            <a:noFill/>
            <a:miter lim="800000"/>
            <a:headEnd/>
            <a:tailEnd/>
          </a:ln>
        </p:spPr>
        <p:txBody>
          <a:bodyPr>
            <a:spAutoFit/>
          </a:bodyPr>
          <a:lstStyle/>
          <a:p>
            <a:pPr>
              <a:defRPr/>
            </a:pPr>
            <a:r>
              <a:rPr lang="en-US" sz="3200" b="1" dirty="0">
                <a:solidFill>
                  <a:srgbClr val="FF0000"/>
                </a:solidFill>
                <a:effectLst>
                  <a:outerShdw blurRad="38100" dist="38100" dir="2700000" algn="tl">
                    <a:srgbClr val="C0C0C0"/>
                  </a:outerShdw>
                </a:effectLst>
                <a:ea typeface="华文中宋" pitchFamily="2" charset="-122"/>
              </a:rPr>
              <a:t>11</a:t>
            </a:r>
            <a:r>
              <a:rPr lang="zh-CN" altLang="en-US" sz="3200" b="1" dirty="0">
                <a:solidFill>
                  <a:srgbClr val="FF0000"/>
                </a:solidFill>
                <a:effectLst>
                  <a:outerShdw blurRad="38100" dist="38100" dir="2700000" algn="tl">
                    <a:srgbClr val="C0C0C0"/>
                  </a:outerShdw>
                </a:effectLst>
                <a:ea typeface="华文中宋" pitchFamily="2" charset="-122"/>
              </a:rPr>
              <a:t>.5   磁场对电流的作用</a:t>
            </a:r>
          </a:p>
        </p:txBody>
      </p:sp>
      <p:graphicFrame>
        <p:nvGraphicFramePr>
          <p:cNvPr id="3" name="Object 2"/>
          <p:cNvGraphicFramePr>
            <a:graphicFrameLocks noChangeAspect="1"/>
          </p:cNvGraphicFramePr>
          <p:nvPr>
            <p:extLst>
              <p:ext uri="{D42A27DB-BD31-4B8C-83A1-F6EECF244321}">
                <p14:modId xmlns:p14="http://schemas.microsoft.com/office/powerpoint/2010/main" val="34243719"/>
              </p:ext>
            </p:extLst>
          </p:nvPr>
        </p:nvGraphicFramePr>
        <p:xfrm>
          <a:off x="4784726" y="1197916"/>
          <a:ext cx="2001837" cy="539750"/>
        </p:xfrm>
        <a:graphic>
          <a:graphicData uri="http://schemas.openxmlformats.org/presentationml/2006/ole">
            <mc:AlternateContent xmlns:mc="http://schemas.openxmlformats.org/markup-compatibility/2006">
              <mc:Choice xmlns:v="urn:schemas-microsoft-com:vml" Requires="v">
                <p:oleObj spid="_x0000_s82976" r:id="rId3" imgW="814922" imgH="203731" progId="Equation.3">
                  <p:embed/>
                </p:oleObj>
              </mc:Choice>
              <mc:Fallback>
                <p:oleObj r:id="rId3" imgW="814922" imgH="20373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4726" y="1197916"/>
                        <a:ext cx="2001837" cy="539750"/>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3"/>
          <p:cNvSpPr>
            <a:spLocks noChangeArrowheads="1"/>
          </p:cNvSpPr>
          <p:nvPr/>
        </p:nvSpPr>
        <p:spPr bwMode="auto">
          <a:xfrm>
            <a:off x="1847850" y="650229"/>
            <a:ext cx="58737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b="1" dirty="0">
                <a:solidFill>
                  <a:srgbClr val="0070C0"/>
                </a:solidFill>
              </a:rPr>
              <a:t> </a:t>
            </a:r>
            <a:r>
              <a:rPr lang="zh-CN" altLang="en-US" b="1" dirty="0">
                <a:solidFill>
                  <a:srgbClr val="0070C0"/>
                </a:solidFill>
              </a:rPr>
              <a:t>一、磁场对载流导线的作用</a:t>
            </a:r>
          </a:p>
        </p:txBody>
      </p:sp>
      <p:sp>
        <p:nvSpPr>
          <p:cNvPr id="5" name="Text Box 4"/>
          <p:cNvSpPr txBox="1">
            <a:spLocks noChangeArrowheads="1"/>
          </p:cNvSpPr>
          <p:nvPr/>
        </p:nvSpPr>
        <p:spPr bwMode="auto">
          <a:xfrm>
            <a:off x="2279650" y="1802753"/>
            <a:ext cx="6465888"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0"/>
              </a:spcBef>
              <a:buFontTx/>
              <a:buNone/>
            </a:pPr>
            <a:r>
              <a:rPr lang="zh-CN" altLang="en-US" b="1">
                <a:solidFill>
                  <a:srgbClr val="000404"/>
                </a:solidFill>
              </a:rPr>
              <a:t>有限长载流导线所受的安培力</a:t>
            </a:r>
          </a:p>
        </p:txBody>
      </p:sp>
      <p:graphicFrame>
        <p:nvGraphicFramePr>
          <p:cNvPr id="6" name="Object 5"/>
          <p:cNvGraphicFramePr>
            <a:graphicFrameLocks noChangeAspect="1"/>
          </p:cNvGraphicFramePr>
          <p:nvPr>
            <p:extLst>
              <p:ext uri="{D42A27DB-BD31-4B8C-83A1-F6EECF244321}">
                <p14:modId xmlns:p14="http://schemas.microsoft.com/office/powerpoint/2010/main" val="4111028678"/>
              </p:ext>
            </p:extLst>
          </p:nvPr>
        </p:nvGraphicFramePr>
        <p:xfrm>
          <a:off x="3535364" y="2545367"/>
          <a:ext cx="4745037" cy="676275"/>
        </p:xfrm>
        <a:graphic>
          <a:graphicData uri="http://schemas.openxmlformats.org/presentationml/2006/ole">
            <mc:AlternateContent xmlns:mc="http://schemas.openxmlformats.org/markup-compatibility/2006">
              <mc:Choice xmlns:v="urn:schemas-microsoft-com:vml" Requires="v">
                <p:oleObj spid="_x0000_s82977" r:id="rId5" imgW="49377600" imgH="7010400" progId="Equation.DSMT4">
                  <p:embed/>
                </p:oleObj>
              </mc:Choice>
              <mc:Fallback>
                <p:oleObj r:id="rId5" imgW="49377600" imgH="7010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5364" y="2545367"/>
                        <a:ext cx="474503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Text Box 4"/>
          <p:cNvSpPr txBox="1">
            <a:spLocks noChangeArrowheads="1"/>
          </p:cNvSpPr>
          <p:nvPr/>
        </p:nvSpPr>
        <p:spPr bwMode="auto">
          <a:xfrm>
            <a:off x="1956424" y="3168741"/>
            <a:ext cx="6985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r>
              <a:rPr lang="zh-CN" altLang="en-US" b="1" dirty="0" smtClean="0">
                <a:solidFill>
                  <a:srgbClr val="000404"/>
                </a:solidFill>
                <a:latin typeface="Times New Roman" panose="02020603050405020304" pitchFamily="18" charset="0"/>
              </a:rPr>
              <a:t>电流</a:t>
            </a:r>
            <a:r>
              <a:rPr lang="zh-CN" altLang="zh-CN" i="1" dirty="0" smtClean="0">
                <a:solidFill>
                  <a:srgbClr val="0000FF"/>
                </a:solidFill>
                <a:latin typeface="Times New Roman" panose="02020603050405020304" pitchFamily="18" charset="0"/>
              </a:rPr>
              <a:t>AB</a:t>
            </a:r>
            <a:r>
              <a:rPr lang="zh-CN" altLang="en-US" b="1" dirty="0" smtClean="0">
                <a:solidFill>
                  <a:srgbClr val="000404"/>
                </a:solidFill>
                <a:latin typeface="Times New Roman" panose="02020603050405020304" pitchFamily="18" charset="0"/>
              </a:rPr>
              <a:t>在电流</a:t>
            </a:r>
            <a:r>
              <a:rPr lang="zh-CN" altLang="zh-CN" i="1" dirty="0" smtClean="0">
                <a:solidFill>
                  <a:srgbClr val="0000FF"/>
                </a:solidFill>
                <a:latin typeface="Times New Roman" panose="02020603050405020304" pitchFamily="18" charset="0"/>
              </a:rPr>
              <a:t>CD</a:t>
            </a:r>
            <a:r>
              <a:rPr lang="zh-CN" altLang="en-US" b="1" dirty="0" smtClean="0">
                <a:solidFill>
                  <a:srgbClr val="000404"/>
                </a:solidFill>
                <a:latin typeface="Times New Roman" panose="02020603050405020304" pitchFamily="18" charset="0"/>
              </a:rPr>
              <a:t>处的磁感应强度</a:t>
            </a:r>
          </a:p>
        </p:txBody>
      </p:sp>
      <p:graphicFrame>
        <p:nvGraphicFramePr>
          <p:cNvPr id="21" name="Object 6"/>
          <p:cNvGraphicFramePr>
            <a:graphicFrameLocks noChangeAspect="1"/>
          </p:cNvGraphicFramePr>
          <p:nvPr>
            <p:extLst>
              <p:ext uri="{D42A27DB-BD31-4B8C-83A1-F6EECF244321}">
                <p14:modId xmlns:p14="http://schemas.microsoft.com/office/powerpoint/2010/main" val="3552278590"/>
              </p:ext>
            </p:extLst>
          </p:nvPr>
        </p:nvGraphicFramePr>
        <p:xfrm>
          <a:off x="4043987" y="3732304"/>
          <a:ext cx="1800225" cy="1023937"/>
        </p:xfrm>
        <a:graphic>
          <a:graphicData uri="http://schemas.openxmlformats.org/presentationml/2006/ole">
            <mc:AlternateContent xmlns:mc="http://schemas.openxmlformats.org/markup-compatibility/2006">
              <mc:Choice xmlns:v="urn:schemas-microsoft-com:vml" Requires="v">
                <p:oleObj spid="_x0000_s82978" r:id="rId7" imgW="687890" imgH="394900" progId="Equation.3">
                  <p:embed/>
                </p:oleObj>
              </mc:Choice>
              <mc:Fallback>
                <p:oleObj r:id="rId7" imgW="687890" imgH="3949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43987" y="3732304"/>
                        <a:ext cx="1800225" cy="1023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Text Box 6"/>
          <p:cNvSpPr txBox="1">
            <a:spLocks noChangeArrowheads="1"/>
          </p:cNvSpPr>
          <p:nvPr/>
        </p:nvSpPr>
        <p:spPr bwMode="auto">
          <a:xfrm>
            <a:off x="2007224" y="4826091"/>
            <a:ext cx="5562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r>
              <a:rPr lang="zh-CN" altLang="zh-CN" i="1" smtClean="0">
                <a:solidFill>
                  <a:srgbClr val="0000FF"/>
                </a:solidFill>
                <a:latin typeface="Times New Roman" panose="02020603050405020304" pitchFamily="18" charset="0"/>
              </a:rPr>
              <a:t>CD</a:t>
            </a:r>
            <a:r>
              <a:rPr lang="zh-CN" altLang="en-US" b="1" smtClean="0">
                <a:solidFill>
                  <a:srgbClr val="000404"/>
                </a:solidFill>
                <a:latin typeface="Times New Roman" panose="02020603050405020304" pitchFamily="18" charset="0"/>
              </a:rPr>
              <a:t>上电流元</a:t>
            </a:r>
            <a:r>
              <a:rPr lang="zh-CN" altLang="zh-CN" i="1" smtClean="0">
                <a:solidFill>
                  <a:srgbClr val="0000FF"/>
                </a:solidFill>
                <a:latin typeface="Times New Roman" panose="02020603050405020304" pitchFamily="18" charset="0"/>
              </a:rPr>
              <a:t>I</a:t>
            </a:r>
            <a:r>
              <a:rPr lang="zh-CN" altLang="zh-CN" baseline="-25000" smtClean="0">
                <a:solidFill>
                  <a:srgbClr val="0000FF"/>
                </a:solidFill>
                <a:latin typeface="Times New Roman" panose="02020603050405020304" pitchFamily="18" charset="0"/>
              </a:rPr>
              <a:t>2</a:t>
            </a:r>
            <a:r>
              <a:rPr lang="zh-CN" altLang="zh-CN" smtClean="0">
                <a:solidFill>
                  <a:srgbClr val="0000FF"/>
                </a:solidFill>
                <a:latin typeface="Times New Roman" panose="02020603050405020304" pitchFamily="18" charset="0"/>
              </a:rPr>
              <a:t>d</a:t>
            </a:r>
            <a:r>
              <a:rPr lang="zh-CN" altLang="zh-CN" i="1" smtClean="0">
                <a:solidFill>
                  <a:srgbClr val="0000FF"/>
                </a:solidFill>
                <a:latin typeface="Times New Roman" panose="02020603050405020304" pitchFamily="18" charset="0"/>
              </a:rPr>
              <a:t>l</a:t>
            </a:r>
            <a:r>
              <a:rPr lang="zh-CN" altLang="zh-CN" b="1" i="1" smtClean="0">
                <a:solidFill>
                  <a:srgbClr val="0000FF"/>
                </a:solidFill>
                <a:latin typeface="Times New Roman" panose="02020603050405020304" pitchFamily="18" charset="0"/>
              </a:rPr>
              <a:t> </a:t>
            </a:r>
            <a:r>
              <a:rPr lang="zh-CN" altLang="en-US" b="1" smtClean="0">
                <a:solidFill>
                  <a:srgbClr val="000404"/>
                </a:solidFill>
                <a:latin typeface="Times New Roman" panose="02020603050405020304" pitchFamily="18" charset="0"/>
              </a:rPr>
              <a:t>受到的力为</a:t>
            </a:r>
          </a:p>
        </p:txBody>
      </p:sp>
      <p:graphicFrame>
        <p:nvGraphicFramePr>
          <p:cNvPr id="23" name="Object 8"/>
          <p:cNvGraphicFramePr>
            <a:graphicFrameLocks noChangeAspect="1"/>
          </p:cNvGraphicFramePr>
          <p:nvPr>
            <p:extLst>
              <p:ext uri="{D42A27DB-BD31-4B8C-83A1-F6EECF244321}">
                <p14:modId xmlns:p14="http://schemas.microsoft.com/office/powerpoint/2010/main" val="2955145602"/>
              </p:ext>
            </p:extLst>
          </p:nvPr>
        </p:nvGraphicFramePr>
        <p:xfrm>
          <a:off x="2531099" y="5491254"/>
          <a:ext cx="4752975" cy="993775"/>
        </p:xfrm>
        <a:graphic>
          <a:graphicData uri="http://schemas.openxmlformats.org/presentationml/2006/ole">
            <mc:AlternateContent xmlns:mc="http://schemas.openxmlformats.org/markup-compatibility/2006">
              <mc:Choice xmlns:v="urn:schemas-microsoft-com:vml" Requires="v">
                <p:oleObj spid="_x0000_s82979" r:id="rId9" imgW="1957499" imgH="394042" progId="Equation.3">
                  <p:embed/>
                </p:oleObj>
              </mc:Choice>
              <mc:Fallback>
                <p:oleObj r:id="rId9" imgW="1957499" imgH="39404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31099" y="5491254"/>
                        <a:ext cx="4752975"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 name="Group 9"/>
          <p:cNvGrpSpPr>
            <a:grpSpLocks/>
          </p:cNvGrpSpPr>
          <p:nvPr/>
        </p:nvGrpSpPr>
        <p:grpSpPr bwMode="auto">
          <a:xfrm>
            <a:off x="8004799" y="3230654"/>
            <a:ext cx="2160588" cy="3398837"/>
            <a:chOff x="0" y="0"/>
            <a:chExt cx="1361" cy="2141"/>
          </a:xfrm>
        </p:grpSpPr>
        <p:sp>
          <p:nvSpPr>
            <p:cNvPr id="25" name="Text Box 9"/>
            <p:cNvSpPr txBox="1">
              <a:spLocks noChangeArrowheads="1"/>
            </p:cNvSpPr>
            <p:nvPr/>
          </p:nvSpPr>
          <p:spPr bwMode="auto">
            <a:xfrm>
              <a:off x="478" y="141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2400" b="1" i="1" u="none" strike="noStrike" kern="0" cap="none" spc="0" normalizeH="0" baseline="0" noProof="0" smtClean="0">
                  <a:ln>
                    <a:noFill/>
                  </a:ln>
                  <a:solidFill>
                    <a:srgbClr val="000404"/>
                  </a:solidFill>
                  <a:effectLst/>
                  <a:uLnTx/>
                  <a:uFillTx/>
                  <a:latin typeface="Times New Roman" panose="02020603050405020304" pitchFamily="18" charset="0"/>
                  <a:ea typeface="宋体" panose="02010600030101010101" pitchFamily="2" charset="-122"/>
                </a:rPr>
                <a:t>d</a:t>
              </a:r>
            </a:p>
          </p:txBody>
        </p:sp>
        <p:sp>
          <p:nvSpPr>
            <p:cNvPr id="26" name="Text Box 10"/>
            <p:cNvSpPr txBox="1">
              <a:spLocks noChangeArrowheads="1"/>
            </p:cNvSpPr>
            <p:nvPr/>
          </p:nvSpPr>
          <p:spPr bwMode="auto">
            <a:xfrm>
              <a:off x="210" y="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2800" b="1" i="1" u="none" strike="noStrike" kern="0" cap="none" spc="0" normalizeH="0" baseline="0" noProof="0" smtClean="0">
                  <a:ln>
                    <a:noFill/>
                  </a:ln>
                  <a:solidFill>
                    <a:srgbClr val="000404"/>
                  </a:solidFill>
                  <a:effectLst/>
                  <a:uLnTx/>
                  <a:uFillTx/>
                  <a:latin typeface="Times New Roman" panose="02020603050405020304" pitchFamily="18" charset="0"/>
                  <a:ea typeface="宋体" panose="02010600030101010101" pitchFamily="2" charset="-122"/>
                </a:rPr>
                <a:t>A</a:t>
              </a:r>
            </a:p>
          </p:txBody>
        </p:sp>
        <p:sp>
          <p:nvSpPr>
            <p:cNvPr id="27" name="Text Box 11"/>
            <p:cNvSpPr txBox="1">
              <a:spLocks noChangeArrowheads="1"/>
            </p:cNvSpPr>
            <p:nvPr/>
          </p:nvSpPr>
          <p:spPr bwMode="auto">
            <a:xfrm>
              <a:off x="227" y="1853"/>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2400" b="1" i="1" u="none" strike="noStrike" kern="0" cap="none" spc="0" normalizeH="0" baseline="0" noProof="0" smtClean="0">
                  <a:ln>
                    <a:noFill/>
                  </a:ln>
                  <a:solidFill>
                    <a:srgbClr val="000404"/>
                  </a:solidFill>
                  <a:effectLst/>
                  <a:uLnTx/>
                  <a:uFillTx/>
                  <a:latin typeface="Times New Roman" panose="02020603050405020304" pitchFamily="18" charset="0"/>
                  <a:ea typeface="宋体" panose="02010600030101010101" pitchFamily="2" charset="-122"/>
                </a:rPr>
                <a:t>B</a:t>
              </a:r>
            </a:p>
          </p:txBody>
        </p:sp>
        <p:sp>
          <p:nvSpPr>
            <p:cNvPr id="28" name="Text Box 12"/>
            <p:cNvSpPr txBox="1">
              <a:spLocks noChangeArrowheads="1"/>
            </p:cNvSpPr>
            <p:nvPr/>
          </p:nvSpPr>
          <p:spPr bwMode="auto">
            <a:xfrm>
              <a:off x="736" y="25"/>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2400" b="1" i="1" u="none" strike="noStrike" kern="0" cap="none" spc="0" normalizeH="0" baseline="0" noProof="0" smtClean="0">
                  <a:ln>
                    <a:noFill/>
                  </a:ln>
                  <a:solidFill>
                    <a:srgbClr val="000404"/>
                  </a:solidFill>
                  <a:effectLst/>
                  <a:uLnTx/>
                  <a:uFillTx/>
                  <a:latin typeface="Times New Roman" panose="02020603050405020304" pitchFamily="18" charset="0"/>
                  <a:ea typeface="宋体" panose="02010600030101010101" pitchFamily="2" charset="-122"/>
                </a:rPr>
                <a:t>C</a:t>
              </a:r>
            </a:p>
          </p:txBody>
        </p:sp>
        <p:sp>
          <p:nvSpPr>
            <p:cNvPr id="29" name="Text Box 13"/>
            <p:cNvSpPr txBox="1">
              <a:spLocks noChangeArrowheads="1"/>
            </p:cNvSpPr>
            <p:nvPr/>
          </p:nvSpPr>
          <p:spPr bwMode="auto">
            <a:xfrm>
              <a:off x="757" y="1853"/>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2400" b="1" i="1" u="none" strike="noStrike" kern="0" cap="none" spc="0" normalizeH="0" baseline="0" noProof="0" smtClean="0">
                  <a:ln>
                    <a:noFill/>
                  </a:ln>
                  <a:solidFill>
                    <a:srgbClr val="000404"/>
                  </a:solidFill>
                  <a:effectLst/>
                  <a:uLnTx/>
                  <a:uFillTx/>
                  <a:latin typeface="Times New Roman" panose="02020603050405020304" pitchFamily="18" charset="0"/>
                  <a:ea typeface="宋体" panose="02010600030101010101" pitchFamily="2" charset="-122"/>
                </a:rPr>
                <a:t>D</a:t>
              </a:r>
            </a:p>
          </p:txBody>
        </p:sp>
        <p:sp>
          <p:nvSpPr>
            <p:cNvPr id="30" name="Line 14"/>
            <p:cNvSpPr>
              <a:spLocks noChangeShapeType="1"/>
            </p:cNvSpPr>
            <p:nvPr/>
          </p:nvSpPr>
          <p:spPr bwMode="auto">
            <a:xfrm>
              <a:off x="395" y="1688"/>
              <a:ext cx="453" cy="0"/>
            </a:xfrm>
            <a:prstGeom prst="line">
              <a:avLst/>
            </a:prstGeom>
            <a:noFill/>
            <a:ln w="19050">
              <a:solidFill>
                <a:srgbClr val="000404"/>
              </a:solidFill>
              <a:round/>
              <a:headEnd type="triangle" w="sm" len="lg"/>
              <a:tailEnd type="triangle" w="sm" len="lg"/>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1" name="AutoShape 15"/>
            <p:cNvSpPr>
              <a:spLocks noChangeArrowheads="1"/>
            </p:cNvSpPr>
            <p:nvPr/>
          </p:nvSpPr>
          <p:spPr bwMode="auto">
            <a:xfrm>
              <a:off x="840" y="327"/>
              <a:ext cx="68" cy="1542"/>
            </a:xfrm>
            <a:prstGeom prst="can">
              <a:avLst>
                <a:gd name="adj" fmla="val 63620"/>
              </a:avLst>
            </a:prstGeom>
            <a:gradFill rotWithShape="1">
              <a:gsLst>
                <a:gs pos="0">
                  <a:srgbClr val="BBE0E3"/>
                </a:gs>
                <a:gs pos="100000">
                  <a:srgbClr val="576869"/>
                </a:gs>
              </a:gsLst>
              <a:lin ang="0" scaled="1"/>
            </a:gradFill>
            <a:ln w="31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sz="32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2" name="AutoShape 16"/>
            <p:cNvSpPr>
              <a:spLocks noChangeArrowheads="1"/>
            </p:cNvSpPr>
            <p:nvPr/>
          </p:nvSpPr>
          <p:spPr bwMode="auto">
            <a:xfrm>
              <a:off x="318" y="327"/>
              <a:ext cx="68" cy="1542"/>
            </a:xfrm>
            <a:prstGeom prst="can">
              <a:avLst>
                <a:gd name="adj" fmla="val 63620"/>
              </a:avLst>
            </a:prstGeom>
            <a:gradFill rotWithShape="1">
              <a:gsLst>
                <a:gs pos="0">
                  <a:srgbClr val="BBE0E3"/>
                </a:gs>
                <a:gs pos="100000">
                  <a:srgbClr val="576869"/>
                </a:gs>
              </a:gsLst>
              <a:lin ang="0" scaled="1"/>
            </a:gradFill>
            <a:ln w="31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sz="32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3" name="Line 17"/>
            <p:cNvSpPr>
              <a:spLocks noChangeShapeType="1"/>
            </p:cNvSpPr>
            <p:nvPr/>
          </p:nvSpPr>
          <p:spPr bwMode="auto">
            <a:xfrm>
              <a:off x="352" y="508"/>
              <a:ext cx="0" cy="528"/>
            </a:xfrm>
            <a:prstGeom prst="line">
              <a:avLst/>
            </a:prstGeom>
            <a:noFill/>
            <a:ln w="38100">
              <a:solidFill>
                <a:srgbClr val="FF0000"/>
              </a:solidFill>
              <a:round/>
              <a:headEnd type="triangle" w="sm" len="lg"/>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4" name="Text Box 18"/>
            <p:cNvSpPr txBox="1">
              <a:spLocks noChangeArrowheads="1"/>
            </p:cNvSpPr>
            <p:nvPr/>
          </p:nvSpPr>
          <p:spPr bwMode="auto">
            <a:xfrm>
              <a:off x="0" y="577"/>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2800" b="1" i="1" u="none" strike="noStrike" kern="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rPr>
                <a:t>I</a:t>
              </a:r>
              <a:r>
                <a:rPr kumimoji="0" lang="zh-CN" altLang="zh-CN" sz="2800" b="1" i="0" u="none" strike="noStrike" kern="0" cap="none" spc="0" normalizeH="0" baseline="-25000" noProof="0" smtClean="0">
                  <a:ln>
                    <a:noFill/>
                  </a:ln>
                  <a:solidFill>
                    <a:srgbClr val="FF0000"/>
                  </a:solidFill>
                  <a:effectLst/>
                  <a:uLnTx/>
                  <a:uFillTx/>
                  <a:latin typeface="Times New Roman" panose="02020603050405020304" pitchFamily="18" charset="0"/>
                  <a:ea typeface="宋体" panose="02010600030101010101" pitchFamily="2" charset="-122"/>
                </a:rPr>
                <a:t>1</a:t>
              </a:r>
            </a:p>
          </p:txBody>
        </p:sp>
        <p:sp>
          <p:nvSpPr>
            <p:cNvPr id="35" name="Line 19"/>
            <p:cNvSpPr>
              <a:spLocks noChangeShapeType="1"/>
            </p:cNvSpPr>
            <p:nvPr/>
          </p:nvSpPr>
          <p:spPr bwMode="auto">
            <a:xfrm>
              <a:off x="876" y="508"/>
              <a:ext cx="0" cy="528"/>
            </a:xfrm>
            <a:prstGeom prst="line">
              <a:avLst/>
            </a:prstGeom>
            <a:noFill/>
            <a:ln w="38100">
              <a:solidFill>
                <a:srgbClr val="FF0000"/>
              </a:solidFill>
              <a:round/>
              <a:headEnd type="triangle" w="sm" len="lg"/>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6" name="Text Box 20"/>
            <p:cNvSpPr txBox="1">
              <a:spLocks noChangeArrowheads="1"/>
            </p:cNvSpPr>
            <p:nvPr/>
          </p:nvSpPr>
          <p:spPr bwMode="auto">
            <a:xfrm>
              <a:off x="929" y="577"/>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2800" b="1" i="1" u="none" strike="noStrike" kern="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rPr>
                <a:t>I</a:t>
              </a:r>
              <a:r>
                <a:rPr kumimoji="0" lang="zh-CN" altLang="zh-CN" sz="2800" b="1" i="0" u="none" strike="noStrike" kern="0" cap="none" spc="0" normalizeH="0" baseline="-25000" noProof="0" smtClean="0">
                  <a:ln>
                    <a:noFill/>
                  </a:ln>
                  <a:solidFill>
                    <a:srgbClr val="FF0000"/>
                  </a:solidFill>
                  <a:effectLst/>
                  <a:uLnTx/>
                  <a:uFillTx/>
                  <a:latin typeface="Times New Roman" panose="02020603050405020304" pitchFamily="18" charset="0"/>
                  <a:ea typeface="宋体" panose="02010600030101010101" pitchFamily="2" charset="-122"/>
                </a:rPr>
                <a:t>2</a:t>
              </a:r>
            </a:p>
          </p:txBody>
        </p:sp>
      </p:grpSp>
    </p:spTree>
    <p:extLst>
      <p:ext uri="{BB962C8B-B14F-4D97-AF65-F5344CB8AC3E}">
        <p14:creationId xmlns:p14="http://schemas.microsoft.com/office/powerpoint/2010/main" val="3278218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checkerboard(across)">
                                      <p:cBhvr>
                                        <p:cTn id="15" dur="500"/>
                                        <p:tgtEl>
                                          <p:spTgt spid="20"/>
                                        </p:tgtEl>
                                      </p:cBhvr>
                                    </p:animEffect>
                                  </p:childTnLst>
                                </p:cTn>
                              </p:par>
                              <p:par>
                                <p:cTn id="16" presetID="5" presetClass="entr" presetSubtype="1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checkerboard(across)">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checkerboard(across)">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checkerboard(across)">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20" grpId="0" autoUpdateAnimBg="0"/>
      <p:bldP spid="22"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5880100" y="2492376"/>
            <a:ext cx="4464050" cy="3744913"/>
          </a:xfrm>
          <a:prstGeom prst="rect">
            <a:avLst/>
          </a:prstGeom>
          <a:solidFill>
            <a:srgbClr val="FFFFFF"/>
          </a:solidFill>
          <a:ln w="9525">
            <a:solidFill>
              <a:srgbClr val="006666"/>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zh-CN" b="1">
              <a:solidFill>
                <a:srgbClr val="000000"/>
              </a:solidFill>
              <a:latin typeface="Times New Roman" panose="02020603050405020304" pitchFamily="18" charset="0"/>
            </a:endParaRPr>
          </a:p>
        </p:txBody>
      </p:sp>
      <p:grpSp>
        <p:nvGrpSpPr>
          <p:cNvPr id="41987" name="Group 4"/>
          <p:cNvGrpSpPr>
            <a:grpSpLocks/>
          </p:cNvGrpSpPr>
          <p:nvPr/>
        </p:nvGrpSpPr>
        <p:grpSpPr bwMode="auto">
          <a:xfrm>
            <a:off x="6931026" y="3333751"/>
            <a:ext cx="2232025" cy="2232025"/>
            <a:chOff x="0" y="0"/>
            <a:chExt cx="1406" cy="1406"/>
          </a:xfrm>
        </p:grpSpPr>
        <p:sp>
          <p:nvSpPr>
            <p:cNvPr id="42176" name="Oval 4"/>
            <p:cNvSpPr>
              <a:spLocks noChangeArrowheads="1"/>
            </p:cNvSpPr>
            <p:nvPr/>
          </p:nvSpPr>
          <p:spPr bwMode="auto">
            <a:xfrm>
              <a:off x="0" y="0"/>
              <a:ext cx="1406" cy="1406"/>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zh-CN" b="1">
                <a:solidFill>
                  <a:srgbClr val="000000"/>
                </a:solidFill>
                <a:latin typeface="Times New Roman" panose="02020603050405020304" pitchFamily="18" charset="0"/>
              </a:endParaRPr>
            </a:p>
          </p:txBody>
        </p:sp>
        <p:sp>
          <p:nvSpPr>
            <p:cNvPr id="42177" name="Rectangle 5"/>
            <p:cNvSpPr>
              <a:spLocks noChangeArrowheads="1"/>
            </p:cNvSpPr>
            <p:nvPr/>
          </p:nvSpPr>
          <p:spPr bwMode="auto">
            <a:xfrm>
              <a:off x="0" y="726"/>
              <a:ext cx="1406" cy="680"/>
            </a:xfrm>
            <a:prstGeom prst="rect">
              <a:avLst/>
            </a:prstGeom>
            <a:solidFill>
              <a:schemeClr val="bg1"/>
            </a:solidFill>
            <a:ln w="28575">
              <a:solidFill>
                <a:srgbClr val="0000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zh-CN" b="1">
                <a:solidFill>
                  <a:srgbClr val="000000"/>
                </a:solidFill>
                <a:latin typeface="Times New Roman" panose="02020603050405020304" pitchFamily="18" charset="0"/>
              </a:endParaRPr>
            </a:p>
          </p:txBody>
        </p:sp>
        <p:sp>
          <p:nvSpPr>
            <p:cNvPr id="42178" name="Rectangle 6"/>
            <p:cNvSpPr>
              <a:spLocks noChangeArrowheads="1"/>
            </p:cNvSpPr>
            <p:nvPr/>
          </p:nvSpPr>
          <p:spPr bwMode="auto">
            <a:xfrm>
              <a:off x="24" y="680"/>
              <a:ext cx="1361" cy="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zh-CN" b="1">
                <a:solidFill>
                  <a:srgbClr val="000000"/>
                </a:solidFill>
                <a:latin typeface="Times New Roman" panose="02020603050405020304" pitchFamily="18" charset="0"/>
              </a:endParaRPr>
            </a:p>
          </p:txBody>
        </p:sp>
      </p:grpSp>
      <p:grpSp>
        <p:nvGrpSpPr>
          <p:cNvPr id="41988" name="Group 8"/>
          <p:cNvGrpSpPr>
            <a:grpSpLocks/>
          </p:cNvGrpSpPr>
          <p:nvPr/>
        </p:nvGrpSpPr>
        <p:grpSpPr bwMode="auto">
          <a:xfrm>
            <a:off x="6096001" y="2795588"/>
            <a:ext cx="3946525" cy="3352800"/>
            <a:chOff x="0" y="0"/>
            <a:chExt cx="2304" cy="1920"/>
          </a:xfrm>
        </p:grpSpPr>
        <p:grpSp>
          <p:nvGrpSpPr>
            <p:cNvPr id="42050" name="Group 9"/>
            <p:cNvGrpSpPr>
              <a:grpSpLocks/>
            </p:cNvGrpSpPr>
            <p:nvPr/>
          </p:nvGrpSpPr>
          <p:grpSpPr bwMode="auto">
            <a:xfrm>
              <a:off x="1776" y="0"/>
              <a:ext cx="96" cy="96"/>
              <a:chOff x="0" y="0"/>
              <a:chExt cx="144" cy="96"/>
            </a:xfrm>
          </p:grpSpPr>
          <p:sp>
            <p:nvSpPr>
              <p:cNvPr id="42174" name="Line 9"/>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75" name="Line 10"/>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51" name="Group 12"/>
            <p:cNvGrpSpPr>
              <a:grpSpLocks/>
            </p:cNvGrpSpPr>
            <p:nvPr/>
          </p:nvGrpSpPr>
          <p:grpSpPr bwMode="auto">
            <a:xfrm>
              <a:off x="1776" y="336"/>
              <a:ext cx="96" cy="96"/>
              <a:chOff x="0" y="0"/>
              <a:chExt cx="144" cy="96"/>
            </a:xfrm>
          </p:grpSpPr>
          <p:sp>
            <p:nvSpPr>
              <p:cNvPr id="42172" name="Line 12"/>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73" name="Line 13"/>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52" name="Group 15"/>
            <p:cNvGrpSpPr>
              <a:grpSpLocks/>
            </p:cNvGrpSpPr>
            <p:nvPr/>
          </p:nvGrpSpPr>
          <p:grpSpPr bwMode="auto">
            <a:xfrm>
              <a:off x="1776" y="672"/>
              <a:ext cx="96" cy="96"/>
              <a:chOff x="0" y="0"/>
              <a:chExt cx="144" cy="96"/>
            </a:xfrm>
          </p:grpSpPr>
          <p:sp>
            <p:nvSpPr>
              <p:cNvPr id="42170" name="Line 15"/>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71" name="Line 16"/>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53" name="Group 18"/>
            <p:cNvGrpSpPr>
              <a:grpSpLocks/>
            </p:cNvGrpSpPr>
            <p:nvPr/>
          </p:nvGrpSpPr>
          <p:grpSpPr bwMode="auto">
            <a:xfrm>
              <a:off x="0" y="0"/>
              <a:ext cx="96" cy="96"/>
              <a:chOff x="0" y="0"/>
              <a:chExt cx="144" cy="96"/>
            </a:xfrm>
          </p:grpSpPr>
          <p:sp>
            <p:nvSpPr>
              <p:cNvPr id="42168" name="Line 18"/>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69" name="Line 19"/>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54" name="Group 21"/>
            <p:cNvGrpSpPr>
              <a:grpSpLocks/>
            </p:cNvGrpSpPr>
            <p:nvPr/>
          </p:nvGrpSpPr>
          <p:grpSpPr bwMode="auto">
            <a:xfrm>
              <a:off x="336" y="0"/>
              <a:ext cx="96" cy="96"/>
              <a:chOff x="0" y="0"/>
              <a:chExt cx="144" cy="96"/>
            </a:xfrm>
          </p:grpSpPr>
          <p:sp>
            <p:nvSpPr>
              <p:cNvPr id="42166" name="Line 21"/>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67" name="Line 22"/>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55" name="Group 24"/>
            <p:cNvGrpSpPr>
              <a:grpSpLocks/>
            </p:cNvGrpSpPr>
            <p:nvPr/>
          </p:nvGrpSpPr>
          <p:grpSpPr bwMode="auto">
            <a:xfrm>
              <a:off x="672" y="0"/>
              <a:ext cx="96" cy="96"/>
              <a:chOff x="0" y="0"/>
              <a:chExt cx="144" cy="96"/>
            </a:xfrm>
          </p:grpSpPr>
          <p:sp>
            <p:nvSpPr>
              <p:cNvPr id="42164" name="Line 24"/>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65" name="Line 25"/>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56" name="Group 27"/>
            <p:cNvGrpSpPr>
              <a:grpSpLocks/>
            </p:cNvGrpSpPr>
            <p:nvPr/>
          </p:nvGrpSpPr>
          <p:grpSpPr bwMode="auto">
            <a:xfrm>
              <a:off x="0" y="336"/>
              <a:ext cx="96" cy="96"/>
              <a:chOff x="0" y="0"/>
              <a:chExt cx="144" cy="96"/>
            </a:xfrm>
          </p:grpSpPr>
          <p:sp>
            <p:nvSpPr>
              <p:cNvPr id="42162" name="Line 27"/>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63" name="Line 28"/>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57" name="Group 30"/>
            <p:cNvGrpSpPr>
              <a:grpSpLocks/>
            </p:cNvGrpSpPr>
            <p:nvPr/>
          </p:nvGrpSpPr>
          <p:grpSpPr bwMode="auto">
            <a:xfrm>
              <a:off x="336" y="336"/>
              <a:ext cx="96" cy="96"/>
              <a:chOff x="0" y="0"/>
              <a:chExt cx="144" cy="96"/>
            </a:xfrm>
          </p:grpSpPr>
          <p:sp>
            <p:nvSpPr>
              <p:cNvPr id="42160" name="Line 30"/>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61" name="Line 31"/>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58" name="Group 33"/>
            <p:cNvGrpSpPr>
              <a:grpSpLocks/>
            </p:cNvGrpSpPr>
            <p:nvPr/>
          </p:nvGrpSpPr>
          <p:grpSpPr bwMode="auto">
            <a:xfrm>
              <a:off x="672" y="336"/>
              <a:ext cx="96" cy="96"/>
              <a:chOff x="0" y="0"/>
              <a:chExt cx="144" cy="96"/>
            </a:xfrm>
          </p:grpSpPr>
          <p:sp>
            <p:nvSpPr>
              <p:cNvPr id="42158" name="Line 33"/>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59" name="Line 34"/>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59" name="Group 36"/>
            <p:cNvGrpSpPr>
              <a:grpSpLocks/>
            </p:cNvGrpSpPr>
            <p:nvPr/>
          </p:nvGrpSpPr>
          <p:grpSpPr bwMode="auto">
            <a:xfrm>
              <a:off x="0" y="672"/>
              <a:ext cx="96" cy="96"/>
              <a:chOff x="0" y="0"/>
              <a:chExt cx="144" cy="96"/>
            </a:xfrm>
          </p:grpSpPr>
          <p:sp>
            <p:nvSpPr>
              <p:cNvPr id="42156" name="Line 36"/>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57" name="Line 37"/>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60" name="Group 39"/>
            <p:cNvGrpSpPr>
              <a:grpSpLocks/>
            </p:cNvGrpSpPr>
            <p:nvPr/>
          </p:nvGrpSpPr>
          <p:grpSpPr bwMode="auto">
            <a:xfrm>
              <a:off x="336" y="672"/>
              <a:ext cx="96" cy="96"/>
              <a:chOff x="0" y="0"/>
              <a:chExt cx="144" cy="96"/>
            </a:xfrm>
          </p:grpSpPr>
          <p:sp>
            <p:nvSpPr>
              <p:cNvPr id="42154" name="Line 39"/>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55" name="Line 40"/>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61" name="Group 42"/>
            <p:cNvGrpSpPr>
              <a:grpSpLocks/>
            </p:cNvGrpSpPr>
            <p:nvPr/>
          </p:nvGrpSpPr>
          <p:grpSpPr bwMode="auto">
            <a:xfrm>
              <a:off x="672" y="672"/>
              <a:ext cx="96" cy="96"/>
              <a:chOff x="0" y="0"/>
              <a:chExt cx="144" cy="96"/>
            </a:xfrm>
          </p:grpSpPr>
          <p:sp>
            <p:nvSpPr>
              <p:cNvPr id="42152" name="Line 42"/>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53" name="Line 43"/>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62" name="Group 45"/>
            <p:cNvGrpSpPr>
              <a:grpSpLocks/>
            </p:cNvGrpSpPr>
            <p:nvPr/>
          </p:nvGrpSpPr>
          <p:grpSpPr bwMode="auto">
            <a:xfrm>
              <a:off x="0" y="1056"/>
              <a:ext cx="96" cy="96"/>
              <a:chOff x="0" y="0"/>
              <a:chExt cx="144" cy="96"/>
            </a:xfrm>
          </p:grpSpPr>
          <p:sp>
            <p:nvSpPr>
              <p:cNvPr id="42150" name="Line 45"/>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51" name="Line 46"/>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63" name="Group 48"/>
            <p:cNvGrpSpPr>
              <a:grpSpLocks/>
            </p:cNvGrpSpPr>
            <p:nvPr/>
          </p:nvGrpSpPr>
          <p:grpSpPr bwMode="auto">
            <a:xfrm>
              <a:off x="336" y="1056"/>
              <a:ext cx="96" cy="96"/>
              <a:chOff x="0" y="0"/>
              <a:chExt cx="144" cy="96"/>
            </a:xfrm>
          </p:grpSpPr>
          <p:sp>
            <p:nvSpPr>
              <p:cNvPr id="42148" name="Line 48"/>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49" name="Line 49"/>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64" name="Group 51"/>
            <p:cNvGrpSpPr>
              <a:grpSpLocks/>
            </p:cNvGrpSpPr>
            <p:nvPr/>
          </p:nvGrpSpPr>
          <p:grpSpPr bwMode="auto">
            <a:xfrm>
              <a:off x="672" y="1056"/>
              <a:ext cx="96" cy="96"/>
              <a:chOff x="0" y="0"/>
              <a:chExt cx="144" cy="96"/>
            </a:xfrm>
          </p:grpSpPr>
          <p:sp>
            <p:nvSpPr>
              <p:cNvPr id="42146" name="Line 51"/>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47" name="Line 52"/>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65" name="Group 54"/>
            <p:cNvGrpSpPr>
              <a:grpSpLocks/>
            </p:cNvGrpSpPr>
            <p:nvPr/>
          </p:nvGrpSpPr>
          <p:grpSpPr bwMode="auto">
            <a:xfrm>
              <a:off x="1056" y="0"/>
              <a:ext cx="96" cy="96"/>
              <a:chOff x="0" y="0"/>
              <a:chExt cx="144" cy="96"/>
            </a:xfrm>
          </p:grpSpPr>
          <p:sp>
            <p:nvSpPr>
              <p:cNvPr id="42144" name="Line 54"/>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45" name="Line 55"/>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66" name="Group 57"/>
            <p:cNvGrpSpPr>
              <a:grpSpLocks/>
            </p:cNvGrpSpPr>
            <p:nvPr/>
          </p:nvGrpSpPr>
          <p:grpSpPr bwMode="auto">
            <a:xfrm>
              <a:off x="1440" y="0"/>
              <a:ext cx="96" cy="96"/>
              <a:chOff x="0" y="0"/>
              <a:chExt cx="144" cy="96"/>
            </a:xfrm>
          </p:grpSpPr>
          <p:sp>
            <p:nvSpPr>
              <p:cNvPr id="42142" name="Line 57"/>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43" name="Line 58"/>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67" name="Group 60"/>
            <p:cNvGrpSpPr>
              <a:grpSpLocks/>
            </p:cNvGrpSpPr>
            <p:nvPr/>
          </p:nvGrpSpPr>
          <p:grpSpPr bwMode="auto">
            <a:xfrm>
              <a:off x="1056" y="336"/>
              <a:ext cx="96" cy="96"/>
              <a:chOff x="0" y="0"/>
              <a:chExt cx="144" cy="96"/>
            </a:xfrm>
          </p:grpSpPr>
          <p:sp>
            <p:nvSpPr>
              <p:cNvPr id="42140" name="Line 60"/>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41" name="Line 61"/>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68" name="Group 63"/>
            <p:cNvGrpSpPr>
              <a:grpSpLocks/>
            </p:cNvGrpSpPr>
            <p:nvPr/>
          </p:nvGrpSpPr>
          <p:grpSpPr bwMode="auto">
            <a:xfrm>
              <a:off x="1440" y="336"/>
              <a:ext cx="96" cy="96"/>
              <a:chOff x="0" y="0"/>
              <a:chExt cx="144" cy="96"/>
            </a:xfrm>
          </p:grpSpPr>
          <p:sp>
            <p:nvSpPr>
              <p:cNvPr id="42138" name="Line 63"/>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39" name="Line 64"/>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69" name="Group 66"/>
            <p:cNvGrpSpPr>
              <a:grpSpLocks/>
            </p:cNvGrpSpPr>
            <p:nvPr/>
          </p:nvGrpSpPr>
          <p:grpSpPr bwMode="auto">
            <a:xfrm>
              <a:off x="1056" y="672"/>
              <a:ext cx="96" cy="96"/>
              <a:chOff x="0" y="0"/>
              <a:chExt cx="144" cy="96"/>
            </a:xfrm>
          </p:grpSpPr>
          <p:sp>
            <p:nvSpPr>
              <p:cNvPr id="42136" name="Line 66"/>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37" name="Line 67"/>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70" name="Group 69"/>
            <p:cNvGrpSpPr>
              <a:grpSpLocks/>
            </p:cNvGrpSpPr>
            <p:nvPr/>
          </p:nvGrpSpPr>
          <p:grpSpPr bwMode="auto">
            <a:xfrm>
              <a:off x="1440" y="672"/>
              <a:ext cx="96" cy="96"/>
              <a:chOff x="0" y="0"/>
              <a:chExt cx="144" cy="96"/>
            </a:xfrm>
          </p:grpSpPr>
          <p:sp>
            <p:nvSpPr>
              <p:cNvPr id="42134" name="Line 69"/>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35" name="Line 70"/>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71" name="Group 72"/>
            <p:cNvGrpSpPr>
              <a:grpSpLocks/>
            </p:cNvGrpSpPr>
            <p:nvPr/>
          </p:nvGrpSpPr>
          <p:grpSpPr bwMode="auto">
            <a:xfrm>
              <a:off x="1056" y="1056"/>
              <a:ext cx="96" cy="96"/>
              <a:chOff x="0" y="0"/>
              <a:chExt cx="144" cy="96"/>
            </a:xfrm>
          </p:grpSpPr>
          <p:sp>
            <p:nvSpPr>
              <p:cNvPr id="42132" name="Line 72"/>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33" name="Line 73"/>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72" name="Group 75"/>
            <p:cNvGrpSpPr>
              <a:grpSpLocks/>
            </p:cNvGrpSpPr>
            <p:nvPr/>
          </p:nvGrpSpPr>
          <p:grpSpPr bwMode="auto">
            <a:xfrm>
              <a:off x="1440" y="1056"/>
              <a:ext cx="96" cy="96"/>
              <a:chOff x="0" y="0"/>
              <a:chExt cx="144" cy="96"/>
            </a:xfrm>
          </p:grpSpPr>
          <p:sp>
            <p:nvSpPr>
              <p:cNvPr id="42130" name="Line 75"/>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31" name="Line 76"/>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73" name="Group 78"/>
            <p:cNvGrpSpPr>
              <a:grpSpLocks/>
            </p:cNvGrpSpPr>
            <p:nvPr/>
          </p:nvGrpSpPr>
          <p:grpSpPr bwMode="auto">
            <a:xfrm>
              <a:off x="1776" y="1056"/>
              <a:ext cx="96" cy="96"/>
              <a:chOff x="0" y="0"/>
              <a:chExt cx="144" cy="96"/>
            </a:xfrm>
          </p:grpSpPr>
          <p:sp>
            <p:nvSpPr>
              <p:cNvPr id="42128" name="Line 78"/>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29" name="Line 79"/>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74" name="Group 81"/>
            <p:cNvGrpSpPr>
              <a:grpSpLocks/>
            </p:cNvGrpSpPr>
            <p:nvPr/>
          </p:nvGrpSpPr>
          <p:grpSpPr bwMode="auto">
            <a:xfrm>
              <a:off x="0" y="1440"/>
              <a:ext cx="96" cy="96"/>
              <a:chOff x="0" y="0"/>
              <a:chExt cx="144" cy="96"/>
            </a:xfrm>
          </p:grpSpPr>
          <p:sp>
            <p:nvSpPr>
              <p:cNvPr id="42126" name="Line 81"/>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27" name="Line 82"/>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75" name="Group 84"/>
            <p:cNvGrpSpPr>
              <a:grpSpLocks/>
            </p:cNvGrpSpPr>
            <p:nvPr/>
          </p:nvGrpSpPr>
          <p:grpSpPr bwMode="auto">
            <a:xfrm>
              <a:off x="336" y="1440"/>
              <a:ext cx="96" cy="96"/>
              <a:chOff x="0" y="0"/>
              <a:chExt cx="144" cy="96"/>
            </a:xfrm>
          </p:grpSpPr>
          <p:sp>
            <p:nvSpPr>
              <p:cNvPr id="42124" name="Line 84"/>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25" name="Line 85"/>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76" name="Group 87"/>
            <p:cNvGrpSpPr>
              <a:grpSpLocks/>
            </p:cNvGrpSpPr>
            <p:nvPr/>
          </p:nvGrpSpPr>
          <p:grpSpPr bwMode="auto">
            <a:xfrm>
              <a:off x="672" y="1440"/>
              <a:ext cx="96" cy="96"/>
              <a:chOff x="0" y="0"/>
              <a:chExt cx="144" cy="96"/>
            </a:xfrm>
          </p:grpSpPr>
          <p:sp>
            <p:nvSpPr>
              <p:cNvPr id="42122" name="Line 87"/>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23" name="Line 88"/>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77" name="Group 90"/>
            <p:cNvGrpSpPr>
              <a:grpSpLocks/>
            </p:cNvGrpSpPr>
            <p:nvPr/>
          </p:nvGrpSpPr>
          <p:grpSpPr bwMode="auto">
            <a:xfrm>
              <a:off x="1056" y="1440"/>
              <a:ext cx="96" cy="96"/>
              <a:chOff x="0" y="0"/>
              <a:chExt cx="144" cy="96"/>
            </a:xfrm>
          </p:grpSpPr>
          <p:sp>
            <p:nvSpPr>
              <p:cNvPr id="42120" name="Line 90"/>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21" name="Line 91"/>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78" name="Group 93"/>
            <p:cNvGrpSpPr>
              <a:grpSpLocks/>
            </p:cNvGrpSpPr>
            <p:nvPr/>
          </p:nvGrpSpPr>
          <p:grpSpPr bwMode="auto">
            <a:xfrm>
              <a:off x="1440" y="1440"/>
              <a:ext cx="96" cy="96"/>
              <a:chOff x="0" y="0"/>
              <a:chExt cx="144" cy="96"/>
            </a:xfrm>
          </p:grpSpPr>
          <p:sp>
            <p:nvSpPr>
              <p:cNvPr id="42118" name="Line 93"/>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19" name="Line 94"/>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79" name="Group 96"/>
            <p:cNvGrpSpPr>
              <a:grpSpLocks/>
            </p:cNvGrpSpPr>
            <p:nvPr/>
          </p:nvGrpSpPr>
          <p:grpSpPr bwMode="auto">
            <a:xfrm>
              <a:off x="1776" y="1440"/>
              <a:ext cx="96" cy="96"/>
              <a:chOff x="0" y="0"/>
              <a:chExt cx="144" cy="96"/>
            </a:xfrm>
          </p:grpSpPr>
          <p:sp>
            <p:nvSpPr>
              <p:cNvPr id="42116" name="Line 96"/>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17" name="Line 97"/>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80" name="Group 99"/>
            <p:cNvGrpSpPr>
              <a:grpSpLocks/>
            </p:cNvGrpSpPr>
            <p:nvPr/>
          </p:nvGrpSpPr>
          <p:grpSpPr bwMode="auto">
            <a:xfrm>
              <a:off x="2208" y="0"/>
              <a:ext cx="96" cy="96"/>
              <a:chOff x="0" y="0"/>
              <a:chExt cx="144" cy="96"/>
            </a:xfrm>
          </p:grpSpPr>
          <p:sp>
            <p:nvSpPr>
              <p:cNvPr id="42114" name="Line 99"/>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15" name="Line 100"/>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81" name="Group 102"/>
            <p:cNvGrpSpPr>
              <a:grpSpLocks/>
            </p:cNvGrpSpPr>
            <p:nvPr/>
          </p:nvGrpSpPr>
          <p:grpSpPr bwMode="auto">
            <a:xfrm>
              <a:off x="2208" y="336"/>
              <a:ext cx="96" cy="96"/>
              <a:chOff x="0" y="0"/>
              <a:chExt cx="144" cy="96"/>
            </a:xfrm>
          </p:grpSpPr>
          <p:sp>
            <p:nvSpPr>
              <p:cNvPr id="42112" name="Line 102"/>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13" name="Line 103"/>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82" name="Group 105"/>
            <p:cNvGrpSpPr>
              <a:grpSpLocks/>
            </p:cNvGrpSpPr>
            <p:nvPr/>
          </p:nvGrpSpPr>
          <p:grpSpPr bwMode="auto">
            <a:xfrm>
              <a:off x="2208" y="672"/>
              <a:ext cx="96" cy="96"/>
              <a:chOff x="0" y="0"/>
              <a:chExt cx="144" cy="96"/>
            </a:xfrm>
          </p:grpSpPr>
          <p:sp>
            <p:nvSpPr>
              <p:cNvPr id="42110" name="Line 105"/>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11" name="Line 106"/>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83" name="Group 108"/>
            <p:cNvGrpSpPr>
              <a:grpSpLocks/>
            </p:cNvGrpSpPr>
            <p:nvPr/>
          </p:nvGrpSpPr>
          <p:grpSpPr bwMode="auto">
            <a:xfrm>
              <a:off x="2208" y="1056"/>
              <a:ext cx="96" cy="96"/>
              <a:chOff x="0" y="0"/>
              <a:chExt cx="144" cy="96"/>
            </a:xfrm>
          </p:grpSpPr>
          <p:sp>
            <p:nvSpPr>
              <p:cNvPr id="42108" name="Line 108"/>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09" name="Line 109"/>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84" name="Group 111"/>
            <p:cNvGrpSpPr>
              <a:grpSpLocks/>
            </p:cNvGrpSpPr>
            <p:nvPr/>
          </p:nvGrpSpPr>
          <p:grpSpPr bwMode="auto">
            <a:xfrm>
              <a:off x="2208" y="1440"/>
              <a:ext cx="96" cy="96"/>
              <a:chOff x="0" y="0"/>
              <a:chExt cx="144" cy="96"/>
            </a:xfrm>
          </p:grpSpPr>
          <p:sp>
            <p:nvSpPr>
              <p:cNvPr id="42106" name="Line 111"/>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07" name="Line 112"/>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85" name="Group 114"/>
            <p:cNvGrpSpPr>
              <a:grpSpLocks/>
            </p:cNvGrpSpPr>
            <p:nvPr/>
          </p:nvGrpSpPr>
          <p:grpSpPr bwMode="auto">
            <a:xfrm>
              <a:off x="0" y="1824"/>
              <a:ext cx="96" cy="96"/>
              <a:chOff x="0" y="0"/>
              <a:chExt cx="144" cy="96"/>
            </a:xfrm>
          </p:grpSpPr>
          <p:sp>
            <p:nvSpPr>
              <p:cNvPr id="42104" name="Line 114"/>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05" name="Line 115"/>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86" name="Group 117"/>
            <p:cNvGrpSpPr>
              <a:grpSpLocks/>
            </p:cNvGrpSpPr>
            <p:nvPr/>
          </p:nvGrpSpPr>
          <p:grpSpPr bwMode="auto">
            <a:xfrm>
              <a:off x="336" y="1824"/>
              <a:ext cx="96" cy="96"/>
              <a:chOff x="0" y="0"/>
              <a:chExt cx="144" cy="96"/>
            </a:xfrm>
          </p:grpSpPr>
          <p:sp>
            <p:nvSpPr>
              <p:cNvPr id="42102" name="Line 117"/>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03" name="Line 118"/>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87" name="Group 120"/>
            <p:cNvGrpSpPr>
              <a:grpSpLocks/>
            </p:cNvGrpSpPr>
            <p:nvPr/>
          </p:nvGrpSpPr>
          <p:grpSpPr bwMode="auto">
            <a:xfrm>
              <a:off x="672" y="1824"/>
              <a:ext cx="96" cy="96"/>
              <a:chOff x="0" y="0"/>
              <a:chExt cx="144" cy="96"/>
            </a:xfrm>
          </p:grpSpPr>
          <p:sp>
            <p:nvSpPr>
              <p:cNvPr id="42100" name="Line 120"/>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101" name="Line 121"/>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88" name="Group 123"/>
            <p:cNvGrpSpPr>
              <a:grpSpLocks/>
            </p:cNvGrpSpPr>
            <p:nvPr/>
          </p:nvGrpSpPr>
          <p:grpSpPr bwMode="auto">
            <a:xfrm>
              <a:off x="1056" y="1824"/>
              <a:ext cx="96" cy="96"/>
              <a:chOff x="0" y="0"/>
              <a:chExt cx="144" cy="96"/>
            </a:xfrm>
          </p:grpSpPr>
          <p:sp>
            <p:nvSpPr>
              <p:cNvPr id="42098" name="Line 123"/>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099" name="Line 124"/>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89" name="Group 126"/>
            <p:cNvGrpSpPr>
              <a:grpSpLocks/>
            </p:cNvGrpSpPr>
            <p:nvPr/>
          </p:nvGrpSpPr>
          <p:grpSpPr bwMode="auto">
            <a:xfrm>
              <a:off x="1440" y="1824"/>
              <a:ext cx="96" cy="96"/>
              <a:chOff x="0" y="0"/>
              <a:chExt cx="144" cy="96"/>
            </a:xfrm>
          </p:grpSpPr>
          <p:sp>
            <p:nvSpPr>
              <p:cNvPr id="42096" name="Line 126"/>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097" name="Line 127"/>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90" name="Group 129"/>
            <p:cNvGrpSpPr>
              <a:grpSpLocks/>
            </p:cNvGrpSpPr>
            <p:nvPr/>
          </p:nvGrpSpPr>
          <p:grpSpPr bwMode="auto">
            <a:xfrm>
              <a:off x="1776" y="1824"/>
              <a:ext cx="96" cy="96"/>
              <a:chOff x="0" y="0"/>
              <a:chExt cx="144" cy="96"/>
            </a:xfrm>
          </p:grpSpPr>
          <p:sp>
            <p:nvSpPr>
              <p:cNvPr id="42094" name="Line 129"/>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095" name="Line 130"/>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2091" name="Group 132"/>
            <p:cNvGrpSpPr>
              <a:grpSpLocks/>
            </p:cNvGrpSpPr>
            <p:nvPr/>
          </p:nvGrpSpPr>
          <p:grpSpPr bwMode="auto">
            <a:xfrm>
              <a:off x="2208" y="1824"/>
              <a:ext cx="96" cy="96"/>
              <a:chOff x="0" y="0"/>
              <a:chExt cx="144" cy="96"/>
            </a:xfrm>
          </p:grpSpPr>
          <p:sp>
            <p:nvSpPr>
              <p:cNvPr id="42092" name="Line 132"/>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2093" name="Line 133"/>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sp>
        <p:nvSpPr>
          <p:cNvPr id="41989" name="Line 134"/>
          <p:cNvSpPr>
            <a:spLocks noChangeShapeType="1"/>
          </p:cNvSpPr>
          <p:nvPr/>
        </p:nvSpPr>
        <p:spPr bwMode="auto">
          <a:xfrm>
            <a:off x="6096001" y="4451350"/>
            <a:ext cx="4137025"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ndParaRPr>
          </a:p>
        </p:txBody>
      </p:sp>
      <p:sp>
        <p:nvSpPr>
          <p:cNvPr id="41990" name="Line 135"/>
          <p:cNvSpPr>
            <a:spLocks noChangeShapeType="1"/>
          </p:cNvSpPr>
          <p:nvPr/>
        </p:nvSpPr>
        <p:spPr bwMode="auto">
          <a:xfrm flipV="1">
            <a:off x="8040688" y="2667001"/>
            <a:ext cx="6350" cy="3440113"/>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ndParaRPr>
          </a:p>
        </p:txBody>
      </p:sp>
      <p:sp>
        <p:nvSpPr>
          <p:cNvPr id="41991" name="Text Box 136"/>
          <p:cNvSpPr txBox="1">
            <a:spLocks noChangeArrowheads="1"/>
          </p:cNvSpPr>
          <p:nvPr/>
        </p:nvSpPr>
        <p:spPr bwMode="auto">
          <a:xfrm>
            <a:off x="6600825" y="5314951"/>
            <a:ext cx="1112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zh-CN" sz="2800" i="1">
                <a:solidFill>
                  <a:srgbClr val="CC0000"/>
                </a:solidFill>
                <a:latin typeface="Times New Roman" panose="02020603050405020304" pitchFamily="18" charset="0"/>
              </a:rPr>
              <a:t>a</a:t>
            </a:r>
          </a:p>
        </p:txBody>
      </p:sp>
      <p:sp>
        <p:nvSpPr>
          <p:cNvPr id="41992" name="Text Box 137"/>
          <p:cNvSpPr txBox="1">
            <a:spLocks noChangeArrowheads="1"/>
          </p:cNvSpPr>
          <p:nvPr/>
        </p:nvSpPr>
        <p:spPr bwMode="auto">
          <a:xfrm>
            <a:off x="6600826" y="4019551"/>
            <a:ext cx="1008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zh-CN" sz="2800" i="1">
                <a:solidFill>
                  <a:srgbClr val="CC0000"/>
                </a:solidFill>
                <a:latin typeface="Times New Roman" panose="02020603050405020304" pitchFamily="18" charset="0"/>
              </a:rPr>
              <a:t>b</a:t>
            </a:r>
          </a:p>
        </p:txBody>
      </p:sp>
      <p:sp>
        <p:nvSpPr>
          <p:cNvPr id="41993" name="Text Box 138"/>
          <p:cNvSpPr txBox="1">
            <a:spLocks noChangeArrowheads="1"/>
          </p:cNvSpPr>
          <p:nvPr/>
        </p:nvSpPr>
        <p:spPr bwMode="auto">
          <a:xfrm>
            <a:off x="7751763" y="2867026"/>
            <a:ext cx="12747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zh-CN" sz="2800" i="1">
                <a:solidFill>
                  <a:srgbClr val="CC0000"/>
                </a:solidFill>
                <a:latin typeface="Times New Roman" panose="02020603050405020304" pitchFamily="18" charset="0"/>
              </a:rPr>
              <a:t>c</a:t>
            </a:r>
          </a:p>
        </p:txBody>
      </p:sp>
      <p:sp>
        <p:nvSpPr>
          <p:cNvPr id="41994" name="Text Box 139"/>
          <p:cNvSpPr txBox="1">
            <a:spLocks noChangeArrowheads="1"/>
          </p:cNvSpPr>
          <p:nvPr/>
        </p:nvSpPr>
        <p:spPr bwMode="auto">
          <a:xfrm>
            <a:off x="7891463" y="5099051"/>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endParaRPr lang="zh-CN" altLang="zh-CN" sz="2800" b="1">
              <a:solidFill>
                <a:srgbClr val="000000"/>
              </a:solidFill>
              <a:latin typeface="Times New Roman" panose="02020603050405020304" pitchFamily="18" charset="0"/>
            </a:endParaRPr>
          </a:p>
        </p:txBody>
      </p:sp>
      <p:sp>
        <p:nvSpPr>
          <p:cNvPr id="41995" name="Text Box 140"/>
          <p:cNvSpPr txBox="1">
            <a:spLocks noChangeArrowheads="1"/>
          </p:cNvSpPr>
          <p:nvPr/>
        </p:nvSpPr>
        <p:spPr bwMode="auto">
          <a:xfrm>
            <a:off x="6403975" y="4197351"/>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endParaRPr lang="zh-CN" altLang="zh-CN" sz="2800" b="1">
              <a:solidFill>
                <a:srgbClr val="000000"/>
              </a:solidFill>
              <a:latin typeface="Times New Roman" panose="02020603050405020304" pitchFamily="18" charset="0"/>
            </a:endParaRPr>
          </a:p>
        </p:txBody>
      </p:sp>
      <p:graphicFrame>
        <p:nvGraphicFramePr>
          <p:cNvPr id="41996" name="Object 142"/>
          <p:cNvGraphicFramePr>
            <a:graphicFrameLocks noChangeAspect="1"/>
          </p:cNvGraphicFramePr>
          <p:nvPr/>
        </p:nvGraphicFramePr>
        <p:xfrm>
          <a:off x="9928226" y="4484689"/>
          <a:ext cx="417513" cy="339725"/>
        </p:xfrm>
        <a:graphic>
          <a:graphicData uri="http://schemas.openxmlformats.org/presentationml/2006/ole">
            <mc:AlternateContent xmlns:mc="http://schemas.openxmlformats.org/markup-compatibility/2006">
              <mc:Choice xmlns:v="urn:schemas-microsoft-com:vml" Requires="v">
                <p:oleObj spid="_x0000_s96330" r:id="rId3" imgW="179987" imgH="192844" progId="Equation.3">
                  <p:embed/>
                </p:oleObj>
              </mc:Choice>
              <mc:Fallback>
                <p:oleObj r:id="rId3" imgW="179987" imgH="19284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8226" y="4484689"/>
                        <a:ext cx="417513"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7" name="Object 143"/>
          <p:cNvGraphicFramePr>
            <a:graphicFrameLocks noChangeAspect="1"/>
          </p:cNvGraphicFramePr>
          <p:nvPr/>
        </p:nvGraphicFramePr>
        <p:xfrm>
          <a:off x="8047039" y="2636838"/>
          <a:ext cx="446087" cy="423862"/>
        </p:xfrm>
        <a:graphic>
          <a:graphicData uri="http://schemas.openxmlformats.org/presentationml/2006/ole">
            <mc:AlternateContent xmlns:mc="http://schemas.openxmlformats.org/markup-compatibility/2006">
              <mc:Choice xmlns:v="urn:schemas-microsoft-com:vml" Requires="v">
                <p:oleObj spid="_x0000_s96331" r:id="rId5" imgW="192421" imgH="243733" progId="Equation.3">
                  <p:embed/>
                </p:oleObj>
              </mc:Choice>
              <mc:Fallback>
                <p:oleObj r:id="rId5" imgW="192421" imgH="24373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47039" y="2636838"/>
                        <a:ext cx="446087" cy="423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8" name="Object 144"/>
          <p:cNvGraphicFramePr>
            <a:graphicFrameLocks noChangeAspect="1"/>
          </p:cNvGraphicFramePr>
          <p:nvPr/>
        </p:nvGraphicFramePr>
        <p:xfrm>
          <a:off x="7535863" y="5172076"/>
          <a:ext cx="315912" cy="366713"/>
        </p:xfrm>
        <a:graphic>
          <a:graphicData uri="http://schemas.openxmlformats.org/presentationml/2006/ole">
            <mc:AlternateContent xmlns:mc="http://schemas.openxmlformats.org/markup-compatibility/2006">
              <mc:Choice xmlns:v="urn:schemas-microsoft-com:vml" Requires="v">
                <p:oleObj spid="_x0000_s96332" r:id="rId7" imgW="166838" imgH="231006" progId="Equation.3">
                  <p:embed/>
                </p:oleObj>
              </mc:Choice>
              <mc:Fallback>
                <p:oleObj r:id="rId7" imgW="166838" imgH="23100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35863" y="5172076"/>
                        <a:ext cx="315912"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9" name="Rectangle 144"/>
          <p:cNvSpPr>
            <a:spLocks noChangeArrowheads="1"/>
          </p:cNvSpPr>
          <p:nvPr/>
        </p:nvSpPr>
        <p:spPr bwMode="auto">
          <a:xfrm>
            <a:off x="6675439" y="4800600"/>
            <a:ext cx="200025" cy="84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zh-CN" b="1">
              <a:solidFill>
                <a:srgbClr val="000000"/>
              </a:solidFill>
              <a:latin typeface="Times New Roman" panose="02020603050405020304" pitchFamily="18" charset="0"/>
            </a:endParaRPr>
          </a:p>
        </p:txBody>
      </p:sp>
      <p:sp>
        <p:nvSpPr>
          <p:cNvPr id="42000" name="Rectangle 145"/>
          <p:cNvSpPr>
            <a:spLocks noChangeArrowheads="1"/>
          </p:cNvSpPr>
          <p:nvPr/>
        </p:nvSpPr>
        <p:spPr bwMode="auto">
          <a:xfrm>
            <a:off x="9194800" y="4800600"/>
            <a:ext cx="203200" cy="84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zh-CN" b="1">
              <a:solidFill>
                <a:srgbClr val="000000"/>
              </a:solidFill>
              <a:latin typeface="Times New Roman" panose="02020603050405020304" pitchFamily="18" charset="0"/>
            </a:endParaRPr>
          </a:p>
        </p:txBody>
      </p:sp>
      <p:sp>
        <p:nvSpPr>
          <p:cNvPr id="42001" name="Line 146"/>
          <p:cNvSpPr>
            <a:spLocks noChangeShapeType="1"/>
          </p:cNvSpPr>
          <p:nvPr/>
        </p:nvSpPr>
        <p:spPr bwMode="auto">
          <a:xfrm flipH="1">
            <a:off x="7464426" y="5572125"/>
            <a:ext cx="576263" cy="0"/>
          </a:xfrm>
          <a:prstGeom prst="line">
            <a:avLst/>
          </a:prstGeom>
          <a:noFill/>
          <a:ln w="38100">
            <a:solidFill>
              <a:srgbClr val="CC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ndParaRPr>
          </a:p>
        </p:txBody>
      </p:sp>
      <p:graphicFrame>
        <p:nvGraphicFramePr>
          <p:cNvPr id="42002" name="Object 148"/>
          <p:cNvGraphicFramePr>
            <a:graphicFrameLocks noChangeAspect="1"/>
          </p:cNvGraphicFramePr>
          <p:nvPr/>
        </p:nvGraphicFramePr>
        <p:xfrm>
          <a:off x="9551988" y="3540125"/>
          <a:ext cx="385762" cy="431800"/>
        </p:xfrm>
        <a:graphic>
          <a:graphicData uri="http://schemas.openxmlformats.org/presentationml/2006/ole">
            <mc:AlternateContent xmlns:mc="http://schemas.openxmlformats.org/markup-compatibility/2006">
              <mc:Choice xmlns:v="urn:schemas-microsoft-com:vml" Requires="v">
                <p:oleObj spid="_x0000_s96333" r:id="rId9" imgW="217886" imgH="269153" progId="Equation.3">
                  <p:embed/>
                </p:oleObj>
              </mc:Choice>
              <mc:Fallback>
                <p:oleObj r:id="rId9" imgW="217886" imgH="26915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51988" y="3540125"/>
                        <a:ext cx="38576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03" name="Text Box 148"/>
          <p:cNvSpPr txBox="1">
            <a:spLocks noChangeArrowheads="1"/>
          </p:cNvSpPr>
          <p:nvPr/>
        </p:nvSpPr>
        <p:spPr bwMode="auto">
          <a:xfrm>
            <a:off x="7967664" y="4235450"/>
            <a:ext cx="5492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zh-CN" i="1">
                <a:solidFill>
                  <a:srgbClr val="1C1C1C"/>
                </a:solidFill>
                <a:latin typeface="Times New Roman" panose="02020603050405020304" pitchFamily="18" charset="0"/>
              </a:rPr>
              <a:t>o</a:t>
            </a:r>
          </a:p>
        </p:txBody>
      </p:sp>
      <p:sp>
        <p:nvSpPr>
          <p:cNvPr id="44182" name="Text Box 149"/>
          <p:cNvSpPr txBox="1">
            <a:spLocks noChangeArrowheads="1"/>
          </p:cNvSpPr>
          <p:nvPr/>
        </p:nvSpPr>
        <p:spPr bwMode="auto">
          <a:xfrm>
            <a:off x="1774825" y="4721225"/>
            <a:ext cx="3816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zh-CN" i="1">
                <a:solidFill>
                  <a:srgbClr val="000000"/>
                </a:solidFill>
                <a:latin typeface="Times New Roman" panose="02020603050405020304" pitchFamily="18" charset="0"/>
              </a:rPr>
              <a:t>bcd </a:t>
            </a:r>
            <a:r>
              <a:rPr lang="zh-CN" altLang="en-US" b="1">
                <a:solidFill>
                  <a:srgbClr val="000000"/>
                </a:solidFill>
                <a:latin typeface="Times New Roman" panose="02020603050405020304" pitchFamily="18" charset="0"/>
              </a:rPr>
              <a:t>段受力</a:t>
            </a:r>
          </a:p>
        </p:txBody>
      </p:sp>
      <p:graphicFrame>
        <p:nvGraphicFramePr>
          <p:cNvPr id="44183" name="Object 151"/>
          <p:cNvGraphicFramePr>
            <a:graphicFrameLocks noChangeAspect="1"/>
          </p:cNvGraphicFramePr>
          <p:nvPr/>
        </p:nvGraphicFramePr>
        <p:xfrm>
          <a:off x="2324100" y="3848101"/>
          <a:ext cx="3028950" cy="733425"/>
        </p:xfrm>
        <a:graphic>
          <a:graphicData uri="http://schemas.openxmlformats.org/presentationml/2006/ole">
            <mc:AlternateContent xmlns:mc="http://schemas.openxmlformats.org/markup-compatibility/2006">
              <mc:Choice xmlns:v="urn:schemas-microsoft-com:vml" Requires="v">
                <p:oleObj spid="_x0000_s96334" r:id="rId11" imgW="1044574" imgH="242035" progId="Equation.3">
                  <p:embed/>
                </p:oleObj>
              </mc:Choice>
              <mc:Fallback>
                <p:oleObj r:id="rId11" imgW="1044574" imgH="24203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24100" y="3848101"/>
                        <a:ext cx="3028950"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184" name="Text Box 151"/>
          <p:cNvSpPr txBox="1">
            <a:spLocks noChangeArrowheads="1"/>
          </p:cNvSpPr>
          <p:nvPr/>
        </p:nvSpPr>
        <p:spPr bwMode="auto">
          <a:xfrm>
            <a:off x="1703388" y="2987675"/>
            <a:ext cx="13827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en-US" b="1">
                <a:solidFill>
                  <a:srgbClr val="EC0000"/>
                </a:solidFill>
                <a:latin typeface="Times New Roman" panose="02020603050405020304" pitchFamily="18" charset="0"/>
              </a:rPr>
              <a:t>解：</a:t>
            </a:r>
            <a:endParaRPr lang="zh-CN" altLang="en-US" b="1">
              <a:solidFill>
                <a:srgbClr val="000000"/>
              </a:solidFill>
              <a:latin typeface="Times New Roman" panose="02020603050405020304" pitchFamily="18" charset="0"/>
            </a:endParaRPr>
          </a:p>
        </p:txBody>
      </p:sp>
      <p:grpSp>
        <p:nvGrpSpPr>
          <p:cNvPr id="44190" name="Group 153"/>
          <p:cNvGrpSpPr>
            <a:grpSpLocks/>
          </p:cNvGrpSpPr>
          <p:nvPr/>
        </p:nvGrpSpPr>
        <p:grpSpPr bwMode="auto">
          <a:xfrm>
            <a:off x="8040689" y="5530851"/>
            <a:ext cx="744537" cy="608013"/>
            <a:chOff x="0" y="0"/>
            <a:chExt cx="469" cy="383"/>
          </a:xfrm>
        </p:grpSpPr>
        <p:sp>
          <p:nvSpPr>
            <p:cNvPr id="42048" name="Line 153"/>
            <p:cNvSpPr>
              <a:spLocks noChangeShapeType="1"/>
            </p:cNvSpPr>
            <p:nvPr/>
          </p:nvSpPr>
          <p:spPr bwMode="auto">
            <a:xfrm>
              <a:off x="0" y="0"/>
              <a:ext cx="0" cy="317"/>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ndParaRPr>
            </a:p>
          </p:txBody>
        </p:sp>
        <p:graphicFrame>
          <p:nvGraphicFramePr>
            <p:cNvPr id="42049" name="Object 155"/>
            <p:cNvGraphicFramePr>
              <a:graphicFrameLocks noChangeAspect="1"/>
            </p:cNvGraphicFramePr>
            <p:nvPr/>
          </p:nvGraphicFramePr>
          <p:xfrm>
            <a:off x="57" y="46"/>
            <a:ext cx="412" cy="337"/>
          </p:xfrm>
          <a:graphic>
            <a:graphicData uri="http://schemas.openxmlformats.org/presentationml/2006/ole">
              <mc:AlternateContent xmlns:mc="http://schemas.openxmlformats.org/markup-compatibility/2006">
                <mc:Choice xmlns:v="urn:schemas-microsoft-com:vml" Requires="v">
                  <p:oleObj spid="_x0000_s96335" r:id="rId13" imgW="217886" imgH="243520" progId="Equation.3">
                    <p:embed/>
                  </p:oleObj>
                </mc:Choice>
                <mc:Fallback>
                  <p:oleObj r:id="rId13" imgW="217886" imgH="24352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 y="46"/>
                          <a:ext cx="412"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2008" name="Object 156"/>
          <p:cNvGraphicFramePr>
            <a:graphicFrameLocks noChangeAspect="1"/>
          </p:cNvGraphicFramePr>
          <p:nvPr/>
        </p:nvGraphicFramePr>
        <p:xfrm>
          <a:off x="8040688" y="3587750"/>
          <a:ext cx="303212" cy="287338"/>
        </p:xfrm>
        <a:graphic>
          <a:graphicData uri="http://schemas.openxmlformats.org/presentationml/2006/ole">
            <mc:AlternateContent xmlns:mc="http://schemas.openxmlformats.org/markup-compatibility/2006">
              <mc:Choice xmlns:v="urn:schemas-microsoft-com:vml" Requires="v">
                <p:oleObj spid="_x0000_s96336" r:id="rId15" imgW="154478" imgH="167352" progId="Equation.3">
                  <p:embed/>
                </p:oleObj>
              </mc:Choice>
              <mc:Fallback>
                <p:oleObj r:id="rId15" imgW="154478" imgH="167352"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040688" y="3587750"/>
                        <a:ext cx="303212" cy="28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189" name="Line 156"/>
          <p:cNvSpPr>
            <a:spLocks noChangeShapeType="1"/>
          </p:cNvSpPr>
          <p:nvPr/>
        </p:nvSpPr>
        <p:spPr bwMode="auto">
          <a:xfrm flipH="1" flipV="1">
            <a:off x="7391400" y="3587750"/>
            <a:ext cx="615950" cy="8191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ndParaRPr>
          </a:p>
        </p:txBody>
      </p:sp>
      <p:grpSp>
        <p:nvGrpSpPr>
          <p:cNvPr id="44193" name="Group 158"/>
          <p:cNvGrpSpPr>
            <a:grpSpLocks/>
          </p:cNvGrpSpPr>
          <p:nvPr/>
        </p:nvGrpSpPr>
        <p:grpSpPr bwMode="auto">
          <a:xfrm>
            <a:off x="6332539" y="2867026"/>
            <a:ext cx="1463675" cy="811213"/>
            <a:chOff x="0" y="0"/>
            <a:chExt cx="922" cy="511"/>
          </a:xfrm>
        </p:grpSpPr>
        <p:sp>
          <p:nvSpPr>
            <p:cNvPr id="42043" name="Line 158"/>
            <p:cNvSpPr>
              <a:spLocks noChangeShapeType="1"/>
            </p:cNvSpPr>
            <p:nvPr/>
          </p:nvSpPr>
          <p:spPr bwMode="auto">
            <a:xfrm flipH="1" flipV="1">
              <a:off x="318" y="45"/>
              <a:ext cx="382" cy="448"/>
            </a:xfrm>
            <a:prstGeom prst="line">
              <a:avLst/>
            </a:prstGeom>
            <a:noFill/>
            <a:ln w="4445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ndParaRPr>
            </a:p>
          </p:txBody>
        </p:sp>
        <p:graphicFrame>
          <p:nvGraphicFramePr>
            <p:cNvPr id="42044" name="Object 160"/>
            <p:cNvGraphicFramePr>
              <a:graphicFrameLocks noChangeAspect="1"/>
            </p:cNvGraphicFramePr>
            <p:nvPr/>
          </p:nvGraphicFramePr>
          <p:xfrm>
            <a:off x="0" y="45"/>
            <a:ext cx="411" cy="313"/>
          </p:xfrm>
          <a:graphic>
            <a:graphicData uri="http://schemas.openxmlformats.org/presentationml/2006/ole">
              <mc:AlternateContent xmlns:mc="http://schemas.openxmlformats.org/markup-compatibility/2006">
                <mc:Choice xmlns:v="urn:schemas-microsoft-com:vml" Requires="v">
                  <p:oleObj spid="_x0000_s96337" r:id="rId17" imgW="230804" imgH="205159" progId="Equation.3">
                    <p:embed/>
                  </p:oleObj>
                </mc:Choice>
                <mc:Fallback>
                  <p:oleObj r:id="rId17" imgW="230804" imgH="205159"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45"/>
                          <a:ext cx="411"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2045" name="Group 161"/>
            <p:cNvGrpSpPr>
              <a:grpSpLocks/>
            </p:cNvGrpSpPr>
            <p:nvPr/>
          </p:nvGrpSpPr>
          <p:grpSpPr bwMode="auto">
            <a:xfrm>
              <a:off x="590" y="0"/>
              <a:ext cx="332" cy="511"/>
              <a:chOff x="0" y="0"/>
              <a:chExt cx="351" cy="519"/>
            </a:xfrm>
          </p:grpSpPr>
          <p:sp>
            <p:nvSpPr>
              <p:cNvPr id="42046" name="AutoShape 161"/>
              <p:cNvSpPr>
                <a:spLocks noChangeArrowheads="1"/>
              </p:cNvSpPr>
              <p:nvPr/>
            </p:nvSpPr>
            <p:spPr bwMode="auto">
              <a:xfrm rot="2449263">
                <a:off x="58" y="278"/>
                <a:ext cx="135" cy="241"/>
              </a:xfrm>
              <a:prstGeom prst="upArrow">
                <a:avLst>
                  <a:gd name="adj1" fmla="val 50000"/>
                  <a:gd name="adj2" fmla="val 92053"/>
                </a:avLst>
              </a:prstGeom>
              <a:solidFill>
                <a:srgbClr val="F8ECFE"/>
              </a:solidFill>
              <a:ln w="28575">
                <a:solidFill>
                  <a:srgbClr val="CC00CC"/>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zh-CN" b="1">
                  <a:solidFill>
                    <a:srgbClr val="000000"/>
                  </a:solidFill>
                  <a:latin typeface="Times New Roman" panose="02020603050405020304" pitchFamily="18" charset="0"/>
                </a:endParaRPr>
              </a:p>
            </p:txBody>
          </p:sp>
          <p:graphicFrame>
            <p:nvGraphicFramePr>
              <p:cNvPr id="42047" name="Object 163"/>
              <p:cNvGraphicFramePr>
                <a:graphicFrameLocks noChangeAspect="1"/>
              </p:cNvGraphicFramePr>
              <p:nvPr/>
            </p:nvGraphicFramePr>
            <p:xfrm>
              <a:off x="0" y="0"/>
              <a:ext cx="351" cy="278"/>
            </p:xfrm>
            <a:graphic>
              <a:graphicData uri="http://schemas.openxmlformats.org/presentationml/2006/ole">
                <mc:AlternateContent xmlns:mc="http://schemas.openxmlformats.org/markup-compatibility/2006">
                  <mc:Choice xmlns:v="urn:schemas-microsoft-com:vml" Requires="v">
                    <p:oleObj spid="_x0000_s96338" r:id="rId19" imgW="396280" imgH="294014" progId="Equation.3">
                      <p:embed/>
                    </p:oleObj>
                  </mc:Choice>
                  <mc:Fallback>
                    <p:oleObj r:id="rId19" imgW="396280" imgH="294014"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351"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44199" name="Group 164"/>
          <p:cNvGrpSpPr>
            <a:grpSpLocks/>
          </p:cNvGrpSpPr>
          <p:nvPr/>
        </p:nvGrpSpPr>
        <p:grpSpPr bwMode="auto">
          <a:xfrm>
            <a:off x="8616951" y="2579689"/>
            <a:ext cx="652463" cy="917575"/>
            <a:chOff x="0" y="0"/>
            <a:chExt cx="411" cy="578"/>
          </a:xfrm>
        </p:grpSpPr>
        <p:sp>
          <p:nvSpPr>
            <p:cNvPr id="42041" name="Line 164"/>
            <p:cNvSpPr>
              <a:spLocks noChangeShapeType="1"/>
            </p:cNvSpPr>
            <p:nvPr/>
          </p:nvSpPr>
          <p:spPr bwMode="auto">
            <a:xfrm flipV="1">
              <a:off x="45" y="181"/>
              <a:ext cx="272" cy="397"/>
            </a:xfrm>
            <a:prstGeom prst="line">
              <a:avLst/>
            </a:prstGeom>
            <a:noFill/>
            <a:ln w="4445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ndParaRPr>
            </a:p>
          </p:txBody>
        </p:sp>
        <p:graphicFrame>
          <p:nvGraphicFramePr>
            <p:cNvPr id="42042" name="Object 166"/>
            <p:cNvGraphicFramePr>
              <a:graphicFrameLocks noChangeAspect="1"/>
            </p:cNvGraphicFramePr>
            <p:nvPr/>
          </p:nvGraphicFramePr>
          <p:xfrm>
            <a:off x="0" y="0"/>
            <a:ext cx="411" cy="312"/>
          </p:xfrm>
          <a:graphic>
            <a:graphicData uri="http://schemas.openxmlformats.org/presentationml/2006/ole">
              <mc:AlternateContent xmlns:mc="http://schemas.openxmlformats.org/markup-compatibility/2006">
                <mc:Choice xmlns:v="urn:schemas-microsoft-com:vml" Requires="v">
                  <p:oleObj spid="_x0000_s96339" r:id="rId21" imgW="230804" imgH="205159" progId="Equation.3">
                    <p:embed/>
                  </p:oleObj>
                </mc:Choice>
                <mc:Fallback>
                  <p:oleObj r:id="rId21" imgW="230804" imgH="205159"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0"/>
                          <a:ext cx="411"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4206" name="Group 167"/>
          <p:cNvGrpSpPr>
            <a:grpSpLocks/>
          </p:cNvGrpSpPr>
          <p:nvPr/>
        </p:nvGrpSpPr>
        <p:grpSpPr bwMode="auto">
          <a:xfrm>
            <a:off x="8491538" y="3298825"/>
            <a:ext cx="1047750" cy="400050"/>
            <a:chOff x="0" y="0"/>
            <a:chExt cx="660" cy="252"/>
          </a:xfrm>
        </p:grpSpPr>
        <p:graphicFrame>
          <p:nvGraphicFramePr>
            <p:cNvPr id="42039" name="Object 168"/>
            <p:cNvGraphicFramePr>
              <a:graphicFrameLocks noChangeAspect="1"/>
            </p:cNvGraphicFramePr>
            <p:nvPr/>
          </p:nvGraphicFramePr>
          <p:xfrm>
            <a:off x="260" y="0"/>
            <a:ext cx="400" cy="252"/>
          </p:xfrm>
          <a:graphic>
            <a:graphicData uri="http://schemas.openxmlformats.org/presentationml/2006/ole">
              <mc:AlternateContent xmlns:mc="http://schemas.openxmlformats.org/markup-compatibility/2006">
                <mc:Choice xmlns:v="urn:schemas-microsoft-com:vml" Requires="v">
                  <p:oleObj spid="_x0000_s96340" r:id="rId23" imgW="396280" imgH="294014" progId="Equation.3">
                    <p:embed/>
                  </p:oleObj>
                </mc:Choice>
                <mc:Fallback>
                  <p:oleObj r:id="rId23" imgW="396280" imgH="294014"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0" y="0"/>
                          <a:ext cx="400"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40" name="AutoShape 168"/>
            <p:cNvSpPr>
              <a:spLocks noChangeArrowheads="1"/>
            </p:cNvSpPr>
            <p:nvPr/>
          </p:nvSpPr>
          <p:spPr bwMode="auto">
            <a:xfrm rot="7645799">
              <a:off x="51" y="32"/>
              <a:ext cx="137" cy="239"/>
            </a:xfrm>
            <a:prstGeom prst="upArrow">
              <a:avLst>
                <a:gd name="adj1" fmla="val 50000"/>
                <a:gd name="adj2" fmla="val 89956"/>
              </a:avLst>
            </a:prstGeom>
            <a:solidFill>
              <a:srgbClr val="F8ECFE"/>
            </a:solidFill>
            <a:ln w="28575">
              <a:solidFill>
                <a:srgbClr val="CC00CC"/>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zh-CN" b="1">
                <a:solidFill>
                  <a:srgbClr val="000000"/>
                </a:solidFill>
                <a:latin typeface="Times New Roman" panose="02020603050405020304" pitchFamily="18" charset="0"/>
              </a:endParaRPr>
            </a:p>
          </p:txBody>
        </p:sp>
      </p:grpSp>
      <p:sp>
        <p:nvSpPr>
          <p:cNvPr id="42013" name="Text Box 169"/>
          <p:cNvSpPr txBox="1">
            <a:spLocks noChangeArrowheads="1"/>
          </p:cNvSpPr>
          <p:nvPr/>
        </p:nvSpPr>
        <p:spPr bwMode="auto">
          <a:xfrm>
            <a:off x="1703388" y="739776"/>
            <a:ext cx="87630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en-US" b="1">
                <a:solidFill>
                  <a:srgbClr val="FF0000"/>
                </a:solidFill>
                <a:latin typeface="Times New Roman" panose="02020603050405020304" pitchFamily="18" charset="0"/>
              </a:rPr>
              <a:t>例</a:t>
            </a:r>
            <a:r>
              <a:rPr lang="en-US" altLang="zh-CN" b="1">
                <a:solidFill>
                  <a:srgbClr val="FF0000"/>
                </a:solidFill>
                <a:latin typeface="Times New Roman" panose="02020603050405020304" pitchFamily="18" charset="0"/>
              </a:rPr>
              <a:t>1</a:t>
            </a:r>
            <a:r>
              <a:rPr lang="zh-CN" altLang="en-US" b="1">
                <a:solidFill>
                  <a:srgbClr val="000000"/>
                </a:solidFill>
                <a:latin typeface="Times New Roman" panose="02020603050405020304" pitchFamily="18" charset="0"/>
              </a:rPr>
              <a:t>  平面内有一刚性闭合线圈 </a:t>
            </a:r>
            <a:r>
              <a:rPr lang="zh-CN" altLang="en-US" i="1">
                <a:solidFill>
                  <a:srgbClr val="000000"/>
                </a:solidFill>
                <a:latin typeface="Times New Roman" panose="02020603050405020304" pitchFamily="18" charset="0"/>
              </a:rPr>
              <a:t>abcdea</a:t>
            </a:r>
            <a:r>
              <a:rPr lang="zh-CN" altLang="en-US" b="1">
                <a:solidFill>
                  <a:srgbClr val="000000"/>
                </a:solidFill>
                <a:latin typeface="Times New Roman" panose="02020603050405020304" pitchFamily="18" charset="0"/>
              </a:rPr>
              <a:t>，通有电流 </a:t>
            </a:r>
            <a:r>
              <a:rPr lang="zh-CN" altLang="en-US" i="1">
                <a:solidFill>
                  <a:srgbClr val="000000"/>
                </a:solidFill>
                <a:latin typeface="Times New Roman" panose="02020603050405020304" pitchFamily="18" charset="0"/>
              </a:rPr>
              <a:t>I</a:t>
            </a:r>
            <a:r>
              <a:rPr lang="zh-CN" altLang="en-US" b="1">
                <a:solidFill>
                  <a:srgbClr val="000000"/>
                </a:solidFill>
                <a:latin typeface="Times New Roman" panose="02020603050405020304" pitchFamily="18" charset="0"/>
              </a:rPr>
              <a:t>。电流为顺时针方向,  线圈放在磁感应强度为     的均匀磁场中，求磁场作用于该线圈的安培力。</a:t>
            </a:r>
          </a:p>
        </p:txBody>
      </p:sp>
      <p:graphicFrame>
        <p:nvGraphicFramePr>
          <p:cNvPr id="42014" name="Object 171"/>
          <p:cNvGraphicFramePr>
            <a:graphicFrameLocks noChangeAspect="1"/>
          </p:cNvGraphicFramePr>
          <p:nvPr/>
        </p:nvGraphicFramePr>
        <p:xfrm>
          <a:off x="2263776" y="1781175"/>
          <a:ext cx="339725" cy="419100"/>
        </p:xfrm>
        <a:graphic>
          <a:graphicData uri="http://schemas.openxmlformats.org/presentationml/2006/ole">
            <mc:AlternateContent xmlns:mc="http://schemas.openxmlformats.org/markup-compatibility/2006">
              <mc:Choice xmlns:v="urn:schemas-microsoft-com:vml" Requires="v">
                <p:oleObj spid="_x0000_s96341" r:id="rId24" imgW="217886" imgH="269153" progId="Equation.3">
                  <p:embed/>
                </p:oleObj>
              </mc:Choice>
              <mc:Fallback>
                <p:oleObj r:id="rId24" imgW="217886" imgH="26915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3776" y="1781175"/>
                        <a:ext cx="339725"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15" name="Text Box 171"/>
          <p:cNvSpPr txBox="1">
            <a:spLocks noChangeArrowheads="1"/>
          </p:cNvSpPr>
          <p:nvPr/>
        </p:nvSpPr>
        <p:spPr bwMode="auto">
          <a:xfrm>
            <a:off x="9120189" y="5243513"/>
            <a:ext cx="1112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zh-CN" sz="2800" i="1">
                <a:solidFill>
                  <a:srgbClr val="CC0000"/>
                </a:solidFill>
                <a:latin typeface="Times New Roman" panose="02020603050405020304" pitchFamily="18" charset="0"/>
              </a:rPr>
              <a:t>e</a:t>
            </a:r>
          </a:p>
        </p:txBody>
      </p:sp>
      <p:sp>
        <p:nvSpPr>
          <p:cNvPr id="42016" name="Text Box 172"/>
          <p:cNvSpPr txBox="1">
            <a:spLocks noChangeArrowheads="1"/>
          </p:cNvSpPr>
          <p:nvPr/>
        </p:nvSpPr>
        <p:spPr bwMode="auto">
          <a:xfrm>
            <a:off x="9120189" y="4019551"/>
            <a:ext cx="1112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zh-CN" sz="2800" i="1">
                <a:solidFill>
                  <a:srgbClr val="CC0000"/>
                </a:solidFill>
                <a:latin typeface="Times New Roman" panose="02020603050405020304" pitchFamily="18" charset="0"/>
              </a:rPr>
              <a:t>d</a:t>
            </a:r>
          </a:p>
        </p:txBody>
      </p:sp>
      <p:grpSp>
        <p:nvGrpSpPr>
          <p:cNvPr id="44209" name="Group 174"/>
          <p:cNvGrpSpPr>
            <a:grpSpLocks/>
          </p:cNvGrpSpPr>
          <p:nvPr/>
        </p:nvGrpSpPr>
        <p:grpSpPr bwMode="auto">
          <a:xfrm>
            <a:off x="8115301" y="4103688"/>
            <a:ext cx="549275" cy="366712"/>
            <a:chOff x="0" y="0"/>
            <a:chExt cx="346" cy="231"/>
          </a:xfrm>
        </p:grpSpPr>
        <p:graphicFrame>
          <p:nvGraphicFramePr>
            <p:cNvPr id="42037" name="Object 175"/>
            <p:cNvGraphicFramePr>
              <a:graphicFrameLocks noChangeAspect="1"/>
            </p:cNvGraphicFramePr>
            <p:nvPr/>
          </p:nvGraphicFramePr>
          <p:xfrm>
            <a:off x="124" y="0"/>
            <a:ext cx="222" cy="227"/>
          </p:xfrm>
          <a:graphic>
            <a:graphicData uri="http://schemas.openxmlformats.org/presentationml/2006/ole">
              <mc:AlternateContent xmlns:mc="http://schemas.openxmlformats.org/markup-compatibility/2006">
                <mc:Choice xmlns:v="urn:schemas-microsoft-com:vml" Requires="v">
                  <p:oleObj spid="_x0000_s96342" r:id="rId25" imgW="140923" imgH="166546" progId="Equation.DSMT4">
                    <p:embed/>
                  </p:oleObj>
                </mc:Choice>
                <mc:Fallback>
                  <p:oleObj r:id="rId25" imgW="140923" imgH="166546"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24" y="0"/>
                          <a:ext cx="222"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38" name="Arc 175"/>
            <p:cNvSpPr>
              <a:spLocks/>
            </p:cNvSpPr>
            <p:nvPr/>
          </p:nvSpPr>
          <p:spPr bwMode="auto">
            <a:xfrm rot="4485097">
              <a:off x="-19" y="87"/>
              <a:ext cx="158" cy="119"/>
            </a:xfrm>
            <a:custGeom>
              <a:avLst/>
              <a:gdLst>
                <a:gd name="T0" fmla="*/ 0 w 19091"/>
                <a:gd name="T1" fmla="*/ 0 h 21600"/>
                <a:gd name="T2" fmla="*/ 0 w 19091"/>
                <a:gd name="T3" fmla="*/ 0 h 21600"/>
                <a:gd name="T4" fmla="*/ 1 w 19091"/>
                <a:gd name="T5" fmla="*/ 0 h 21600"/>
                <a:gd name="T6" fmla="*/ 0 w 19091"/>
                <a:gd name="T7" fmla="*/ 0 h 21600"/>
                <a:gd name="T8" fmla="*/ 0 w 19091"/>
                <a:gd name="T9" fmla="*/ 0 h 21600"/>
                <a:gd name="T10" fmla="*/ 1 w 19091"/>
                <a:gd name="T11" fmla="*/ 0 h 21600"/>
                <a:gd name="T12" fmla="*/ 0 w 19091"/>
                <a:gd name="T13" fmla="*/ 1 h 21600"/>
                <a:gd name="T14" fmla="*/ 0 w 19091"/>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0 w 19091"/>
                <a:gd name="T25" fmla="*/ 0 h 21600"/>
                <a:gd name="T26" fmla="*/ 19091 w 19091"/>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091" h="21600" fill="none" extrusionOk="0">
                  <a:moveTo>
                    <a:pt x="-1" y="49"/>
                  </a:moveTo>
                  <a:cubicBezTo>
                    <a:pt x="487" y="16"/>
                    <a:pt x="976" y="-1"/>
                    <a:pt x="1465" y="0"/>
                  </a:cubicBezTo>
                  <a:cubicBezTo>
                    <a:pt x="8470" y="0"/>
                    <a:pt x="15041" y="3397"/>
                    <a:pt x="19091" y="9114"/>
                  </a:cubicBezTo>
                </a:path>
                <a:path w="19091" h="21600" stroke="0" extrusionOk="0">
                  <a:moveTo>
                    <a:pt x="-1" y="49"/>
                  </a:moveTo>
                  <a:cubicBezTo>
                    <a:pt x="487" y="16"/>
                    <a:pt x="976" y="-1"/>
                    <a:pt x="1465" y="0"/>
                  </a:cubicBezTo>
                  <a:cubicBezTo>
                    <a:pt x="8470" y="0"/>
                    <a:pt x="15041" y="3397"/>
                    <a:pt x="19091" y="9114"/>
                  </a:cubicBezTo>
                  <a:lnTo>
                    <a:pt x="1465" y="21600"/>
                  </a:lnTo>
                  <a:lnTo>
                    <a:pt x="-1" y="49"/>
                  </a:lnTo>
                  <a:close/>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ndParaRPr>
            </a:p>
          </p:txBody>
        </p:sp>
      </p:grpSp>
      <p:grpSp>
        <p:nvGrpSpPr>
          <p:cNvPr id="44215" name="Group 177"/>
          <p:cNvGrpSpPr>
            <a:grpSpLocks/>
          </p:cNvGrpSpPr>
          <p:nvPr/>
        </p:nvGrpSpPr>
        <p:grpSpPr bwMode="auto">
          <a:xfrm>
            <a:off x="8040689" y="3371850"/>
            <a:ext cx="1158875" cy="1079500"/>
            <a:chOff x="0" y="0"/>
            <a:chExt cx="730" cy="680"/>
          </a:xfrm>
        </p:grpSpPr>
        <p:graphicFrame>
          <p:nvGraphicFramePr>
            <p:cNvPr id="42032" name="Object 178"/>
            <p:cNvGraphicFramePr>
              <a:graphicFrameLocks noChangeAspect="1"/>
            </p:cNvGraphicFramePr>
            <p:nvPr/>
          </p:nvGraphicFramePr>
          <p:xfrm>
            <a:off x="399" y="302"/>
            <a:ext cx="331" cy="250"/>
          </p:xfrm>
          <a:graphic>
            <a:graphicData uri="http://schemas.openxmlformats.org/presentationml/2006/ole">
              <mc:AlternateContent xmlns:mc="http://schemas.openxmlformats.org/markup-compatibility/2006">
                <mc:Choice xmlns:v="urn:schemas-microsoft-com:vml" Requires="v">
                  <p:oleObj spid="_x0000_s96343" r:id="rId27" imgW="229998" imgH="204442" progId="Equation.DSMT4">
                    <p:embed/>
                  </p:oleObj>
                </mc:Choice>
                <mc:Fallback>
                  <p:oleObj r:id="rId27" imgW="229998" imgH="204442"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99" y="302"/>
                          <a:ext cx="33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33" name="Line 178"/>
            <p:cNvSpPr>
              <a:spLocks noChangeShapeType="1"/>
            </p:cNvSpPr>
            <p:nvPr/>
          </p:nvSpPr>
          <p:spPr bwMode="auto">
            <a:xfrm flipV="1">
              <a:off x="8" y="136"/>
              <a:ext cx="445" cy="522"/>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ndParaRPr>
            </a:p>
          </p:txBody>
        </p:sp>
        <p:sp>
          <p:nvSpPr>
            <p:cNvPr id="42034" name="Line 179"/>
            <p:cNvSpPr>
              <a:spLocks noChangeShapeType="1"/>
            </p:cNvSpPr>
            <p:nvPr/>
          </p:nvSpPr>
          <p:spPr bwMode="auto">
            <a:xfrm flipV="1">
              <a:off x="0" y="0"/>
              <a:ext cx="317" cy="68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ndParaRPr>
            </a:p>
          </p:txBody>
        </p:sp>
        <p:sp>
          <p:nvSpPr>
            <p:cNvPr id="42035" name="Arc 180"/>
            <p:cNvSpPr>
              <a:spLocks/>
            </p:cNvSpPr>
            <p:nvPr/>
          </p:nvSpPr>
          <p:spPr bwMode="auto">
            <a:xfrm rot="4485097">
              <a:off x="70" y="297"/>
              <a:ext cx="120" cy="119"/>
            </a:xfrm>
            <a:custGeom>
              <a:avLst/>
              <a:gdLst>
                <a:gd name="T0" fmla="*/ 0 w 14402"/>
                <a:gd name="T1" fmla="*/ 0 h 21600"/>
                <a:gd name="T2" fmla="*/ 1 w 14402"/>
                <a:gd name="T3" fmla="*/ 0 h 21600"/>
                <a:gd name="T4" fmla="*/ 1 w 14402"/>
                <a:gd name="T5" fmla="*/ 0 h 21600"/>
                <a:gd name="T6" fmla="*/ 0 w 14402"/>
                <a:gd name="T7" fmla="*/ 0 h 21600"/>
                <a:gd name="T8" fmla="*/ 1 w 14402"/>
                <a:gd name="T9" fmla="*/ 0 h 21600"/>
                <a:gd name="T10" fmla="*/ 1 w 14402"/>
                <a:gd name="T11" fmla="*/ 0 h 21600"/>
                <a:gd name="T12" fmla="*/ 1 w 14402"/>
                <a:gd name="T13" fmla="*/ 1 h 21600"/>
                <a:gd name="T14" fmla="*/ 0 w 14402"/>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0 w 14402"/>
                <a:gd name="T25" fmla="*/ 0 h 21600"/>
                <a:gd name="T26" fmla="*/ 14402 w 14402"/>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02" h="21600" fill="none" extrusionOk="0">
                  <a:moveTo>
                    <a:pt x="0" y="1514"/>
                  </a:moveTo>
                  <a:cubicBezTo>
                    <a:pt x="2529" y="513"/>
                    <a:pt x="5224" y="-1"/>
                    <a:pt x="7945" y="0"/>
                  </a:cubicBezTo>
                  <a:cubicBezTo>
                    <a:pt x="10134" y="0"/>
                    <a:pt x="12312" y="333"/>
                    <a:pt x="14402" y="987"/>
                  </a:cubicBezTo>
                </a:path>
                <a:path w="14402" h="21600" stroke="0" extrusionOk="0">
                  <a:moveTo>
                    <a:pt x="0" y="1514"/>
                  </a:moveTo>
                  <a:cubicBezTo>
                    <a:pt x="2529" y="513"/>
                    <a:pt x="5224" y="-1"/>
                    <a:pt x="7945" y="0"/>
                  </a:cubicBezTo>
                  <a:cubicBezTo>
                    <a:pt x="10134" y="0"/>
                    <a:pt x="12312" y="333"/>
                    <a:pt x="14402" y="987"/>
                  </a:cubicBezTo>
                  <a:lnTo>
                    <a:pt x="7945" y="21600"/>
                  </a:lnTo>
                  <a:lnTo>
                    <a:pt x="0" y="1514"/>
                  </a:lnTo>
                  <a:close/>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ndParaRPr>
            </a:p>
          </p:txBody>
        </p:sp>
        <p:sp>
          <p:nvSpPr>
            <p:cNvPr id="42036" name="Line 181"/>
            <p:cNvSpPr>
              <a:spLocks noChangeShapeType="1"/>
            </p:cNvSpPr>
            <p:nvPr/>
          </p:nvSpPr>
          <p:spPr bwMode="auto">
            <a:xfrm>
              <a:off x="181" y="317"/>
              <a:ext cx="272" cy="91"/>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ndParaRPr>
            </a:p>
          </p:txBody>
        </p:sp>
      </p:grpSp>
      <p:grpSp>
        <p:nvGrpSpPr>
          <p:cNvPr id="44218" name="Group 183"/>
          <p:cNvGrpSpPr>
            <a:grpSpLocks/>
          </p:cNvGrpSpPr>
          <p:nvPr/>
        </p:nvGrpSpPr>
        <p:grpSpPr bwMode="auto">
          <a:xfrm>
            <a:off x="6111876" y="4667250"/>
            <a:ext cx="847725" cy="534988"/>
            <a:chOff x="0" y="0"/>
            <a:chExt cx="623" cy="337"/>
          </a:xfrm>
        </p:grpSpPr>
        <p:graphicFrame>
          <p:nvGraphicFramePr>
            <p:cNvPr id="42030" name="Object 184"/>
            <p:cNvGraphicFramePr>
              <a:graphicFrameLocks noChangeAspect="1"/>
            </p:cNvGraphicFramePr>
            <p:nvPr/>
          </p:nvGraphicFramePr>
          <p:xfrm>
            <a:off x="0" y="0"/>
            <a:ext cx="412" cy="337"/>
          </p:xfrm>
          <a:graphic>
            <a:graphicData uri="http://schemas.openxmlformats.org/presentationml/2006/ole">
              <mc:AlternateContent xmlns:mc="http://schemas.openxmlformats.org/markup-compatibility/2006">
                <mc:Choice xmlns:v="urn:schemas-microsoft-com:vml" Requires="v">
                  <p:oleObj spid="_x0000_s96344" r:id="rId29" imgW="217886" imgH="243520" progId="Equation.3">
                    <p:embed/>
                  </p:oleObj>
                </mc:Choice>
                <mc:Fallback>
                  <p:oleObj r:id="rId29" imgW="217886" imgH="24352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0" y="0"/>
                          <a:ext cx="412"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31" name="Line 184"/>
            <p:cNvSpPr>
              <a:spLocks noChangeShapeType="1"/>
            </p:cNvSpPr>
            <p:nvPr/>
          </p:nvSpPr>
          <p:spPr bwMode="auto">
            <a:xfrm flipH="1">
              <a:off x="351" y="181"/>
              <a:ext cx="272"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ndParaRPr>
            </a:p>
          </p:txBody>
        </p:sp>
      </p:grpSp>
      <p:grpSp>
        <p:nvGrpSpPr>
          <p:cNvPr id="44223" name="Group 186"/>
          <p:cNvGrpSpPr>
            <a:grpSpLocks/>
          </p:cNvGrpSpPr>
          <p:nvPr/>
        </p:nvGrpSpPr>
        <p:grpSpPr bwMode="auto">
          <a:xfrm>
            <a:off x="8591551" y="4667250"/>
            <a:ext cx="989013" cy="534988"/>
            <a:chOff x="0" y="0"/>
            <a:chExt cx="623" cy="337"/>
          </a:xfrm>
        </p:grpSpPr>
        <p:graphicFrame>
          <p:nvGraphicFramePr>
            <p:cNvPr id="42028" name="Object 187"/>
            <p:cNvGraphicFramePr>
              <a:graphicFrameLocks noChangeAspect="1"/>
            </p:cNvGraphicFramePr>
            <p:nvPr/>
          </p:nvGraphicFramePr>
          <p:xfrm>
            <a:off x="0" y="0"/>
            <a:ext cx="412" cy="337"/>
          </p:xfrm>
          <a:graphic>
            <a:graphicData uri="http://schemas.openxmlformats.org/presentationml/2006/ole">
              <mc:AlternateContent xmlns:mc="http://schemas.openxmlformats.org/markup-compatibility/2006">
                <mc:Choice xmlns:v="urn:schemas-microsoft-com:vml" Requires="v">
                  <p:oleObj spid="_x0000_s96345" r:id="rId31" imgW="217886" imgH="243520" progId="Equation.3">
                    <p:embed/>
                  </p:oleObj>
                </mc:Choice>
                <mc:Fallback>
                  <p:oleObj r:id="rId31" imgW="217886" imgH="24352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0" y="0"/>
                          <a:ext cx="412"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29" name="Line 187"/>
            <p:cNvSpPr>
              <a:spLocks noChangeShapeType="1"/>
            </p:cNvSpPr>
            <p:nvPr/>
          </p:nvSpPr>
          <p:spPr bwMode="auto">
            <a:xfrm flipH="1">
              <a:off x="351" y="181"/>
              <a:ext cx="272" cy="0"/>
            </a:xfrm>
            <a:prstGeom prst="line">
              <a:avLst/>
            </a:prstGeom>
            <a:noFill/>
            <a:ln w="38100">
              <a:solidFill>
                <a:srgbClr val="FF0000"/>
              </a:solidFill>
              <a:round/>
              <a:headEnd type="triangle" w="sm" len="lg"/>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ndParaRPr>
            </a:p>
          </p:txBody>
        </p:sp>
      </p:grpSp>
      <p:graphicFrame>
        <p:nvGraphicFramePr>
          <p:cNvPr id="44221" name="Object 189"/>
          <p:cNvGraphicFramePr>
            <a:graphicFrameLocks noChangeAspect="1"/>
          </p:cNvGraphicFramePr>
          <p:nvPr/>
        </p:nvGraphicFramePr>
        <p:xfrm>
          <a:off x="2362201" y="3008313"/>
          <a:ext cx="3228975" cy="696912"/>
        </p:xfrm>
        <a:graphic>
          <a:graphicData uri="http://schemas.openxmlformats.org/presentationml/2006/ole">
            <mc:AlternateContent xmlns:mc="http://schemas.openxmlformats.org/markup-compatibility/2006">
              <mc:Choice xmlns:v="urn:schemas-microsoft-com:vml" Requires="v">
                <p:oleObj spid="_x0000_s96346" r:id="rId33" imgW="1108267" imgH="242035" progId="Equation.3">
                  <p:embed/>
                </p:oleObj>
              </mc:Choice>
              <mc:Fallback>
                <p:oleObj r:id="rId33" imgW="1108267" imgH="242035"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362201" y="3008313"/>
                        <a:ext cx="3228975" cy="696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222" name="Object 190"/>
          <p:cNvGraphicFramePr>
            <a:graphicFrameLocks noChangeAspect="1"/>
          </p:cNvGraphicFramePr>
          <p:nvPr/>
        </p:nvGraphicFramePr>
        <p:xfrm>
          <a:off x="2782889" y="5427664"/>
          <a:ext cx="1944687" cy="522287"/>
        </p:xfrm>
        <a:graphic>
          <a:graphicData uri="http://schemas.openxmlformats.org/presentationml/2006/ole">
            <mc:AlternateContent xmlns:mc="http://schemas.openxmlformats.org/markup-compatibility/2006">
              <mc:Choice xmlns:v="urn:schemas-microsoft-com:vml" Requires="v">
                <p:oleObj spid="_x0000_s96347" r:id="rId35" imgW="662413" imgH="178342" progId="Equation.3">
                  <p:embed/>
                </p:oleObj>
              </mc:Choice>
              <mc:Fallback>
                <p:oleObj r:id="rId35" imgW="662413" imgH="178342"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782889" y="5427664"/>
                        <a:ext cx="1944687"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2023" name="Group 191"/>
          <p:cNvGrpSpPr>
            <a:grpSpLocks/>
          </p:cNvGrpSpPr>
          <p:nvPr/>
        </p:nvGrpSpPr>
        <p:grpSpPr bwMode="auto">
          <a:xfrm>
            <a:off x="9574213" y="4005263"/>
            <a:ext cx="360362" cy="360362"/>
            <a:chOff x="0" y="0"/>
            <a:chExt cx="227" cy="227"/>
          </a:xfrm>
        </p:grpSpPr>
        <p:sp>
          <p:nvSpPr>
            <p:cNvPr id="42025" name="Oval 191"/>
            <p:cNvSpPr>
              <a:spLocks noChangeArrowheads="1"/>
            </p:cNvSpPr>
            <p:nvPr/>
          </p:nvSpPr>
          <p:spPr bwMode="auto">
            <a:xfrm>
              <a:off x="0" y="0"/>
              <a:ext cx="227" cy="22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zh-CN" b="1">
                <a:solidFill>
                  <a:srgbClr val="000000"/>
                </a:solidFill>
                <a:latin typeface="Times New Roman" panose="02020603050405020304" pitchFamily="18" charset="0"/>
              </a:endParaRPr>
            </a:p>
          </p:txBody>
        </p:sp>
        <p:sp>
          <p:nvSpPr>
            <p:cNvPr id="42026" name="Line 192"/>
            <p:cNvSpPr>
              <a:spLocks noChangeShapeType="1"/>
            </p:cNvSpPr>
            <p:nvPr/>
          </p:nvSpPr>
          <p:spPr bwMode="auto">
            <a:xfrm flipH="1">
              <a:off x="46" y="45"/>
              <a:ext cx="136" cy="13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ndParaRPr>
            </a:p>
          </p:txBody>
        </p:sp>
        <p:sp>
          <p:nvSpPr>
            <p:cNvPr id="42027" name="Line 193"/>
            <p:cNvSpPr>
              <a:spLocks noChangeShapeType="1"/>
            </p:cNvSpPr>
            <p:nvPr/>
          </p:nvSpPr>
          <p:spPr bwMode="auto">
            <a:xfrm>
              <a:off x="46" y="45"/>
              <a:ext cx="136" cy="13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ndParaRPr>
            </a:p>
          </p:txBody>
        </p:sp>
      </p:grpSp>
      <p:sp>
        <p:nvSpPr>
          <p:cNvPr id="42024" name="Text Box 195"/>
          <p:cNvSpPr txBox="1">
            <a:spLocks noChangeArrowheads="1"/>
          </p:cNvSpPr>
          <p:nvPr/>
        </p:nvSpPr>
        <p:spPr bwMode="auto">
          <a:xfrm>
            <a:off x="6961188" y="4581526"/>
            <a:ext cx="2696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zh-CN" sz="2400" b="1" i="1">
                <a:solidFill>
                  <a:srgbClr val="000000"/>
                </a:solidFill>
                <a:latin typeface="Times New Roman" panose="02020603050405020304" pitchFamily="18" charset="0"/>
              </a:rPr>
              <a:t>l</a:t>
            </a:r>
          </a:p>
        </p:txBody>
      </p:sp>
    </p:spTree>
    <p:extLst>
      <p:ext uri="{BB962C8B-B14F-4D97-AF65-F5344CB8AC3E}">
        <p14:creationId xmlns:p14="http://schemas.microsoft.com/office/powerpoint/2010/main" val="8312304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4184"/>
                                        </p:tgtEl>
                                        <p:attrNameLst>
                                          <p:attrName>style.visibility</p:attrName>
                                        </p:attrNameLst>
                                      </p:cBhvr>
                                      <p:to>
                                        <p:strVal val="visible"/>
                                      </p:to>
                                    </p:set>
                                    <p:animEffect transition="in" filter="checkerboard(across)">
                                      <p:cBhvr>
                                        <p:cTn id="7" dur="500"/>
                                        <p:tgtEl>
                                          <p:spTgt spid="441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4221"/>
                                        </p:tgtEl>
                                        <p:attrNameLst>
                                          <p:attrName>style.visibility</p:attrName>
                                        </p:attrNameLst>
                                      </p:cBhvr>
                                      <p:to>
                                        <p:strVal val="visible"/>
                                      </p:to>
                                    </p:set>
                                    <p:animEffect transition="in" filter="checkerboard(across)">
                                      <p:cBhvr>
                                        <p:cTn id="12" dur="500"/>
                                        <p:tgtEl>
                                          <p:spTgt spid="442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4218"/>
                                        </p:tgtEl>
                                        <p:attrNameLst>
                                          <p:attrName>style.visibility</p:attrName>
                                        </p:attrNameLst>
                                      </p:cBhvr>
                                      <p:to>
                                        <p:strVal val="visible"/>
                                      </p:to>
                                    </p:set>
                                    <p:animEffect transition="in" filter="checkerboard(across)">
                                      <p:cBhvr>
                                        <p:cTn id="17" dur="500"/>
                                        <p:tgtEl>
                                          <p:spTgt spid="44218"/>
                                        </p:tgtEl>
                                      </p:cBhvr>
                                    </p:animEffect>
                                  </p:childTnLst>
                                </p:cTn>
                              </p:par>
                              <p:par>
                                <p:cTn id="18" presetID="5" presetClass="entr" presetSubtype="10" fill="hold" nodeType="withEffect">
                                  <p:stCondLst>
                                    <p:cond delay="0"/>
                                  </p:stCondLst>
                                  <p:childTnLst>
                                    <p:set>
                                      <p:cBhvr>
                                        <p:cTn id="19" dur="1" fill="hold">
                                          <p:stCondLst>
                                            <p:cond delay="0"/>
                                          </p:stCondLst>
                                        </p:cTn>
                                        <p:tgtEl>
                                          <p:spTgt spid="44223"/>
                                        </p:tgtEl>
                                        <p:attrNameLst>
                                          <p:attrName>style.visibility</p:attrName>
                                        </p:attrNameLst>
                                      </p:cBhvr>
                                      <p:to>
                                        <p:strVal val="visible"/>
                                      </p:to>
                                    </p:set>
                                    <p:animEffect transition="in" filter="checkerboard(across)">
                                      <p:cBhvr>
                                        <p:cTn id="20" dur="500"/>
                                        <p:tgtEl>
                                          <p:spTgt spid="4422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44183"/>
                                        </p:tgtEl>
                                        <p:attrNameLst>
                                          <p:attrName>style.visibility</p:attrName>
                                        </p:attrNameLst>
                                      </p:cBhvr>
                                      <p:to>
                                        <p:strVal val="visible"/>
                                      </p:to>
                                    </p:set>
                                    <p:animEffect transition="in" filter="checkerboard(across)">
                                      <p:cBhvr>
                                        <p:cTn id="25" dur="500"/>
                                        <p:tgtEl>
                                          <p:spTgt spid="44183"/>
                                        </p:tgtEl>
                                      </p:cBhvr>
                                    </p:animEffect>
                                  </p:childTnLst>
                                </p:cTn>
                              </p:par>
                            </p:childTnLst>
                          </p:cTn>
                        </p:par>
                        <p:par>
                          <p:cTn id="26" fill="hold" nodeType="afterGroup">
                            <p:stCondLst>
                              <p:cond delay="500"/>
                            </p:stCondLst>
                            <p:childTnLst>
                              <p:par>
                                <p:cTn id="27" presetID="5" presetClass="entr" presetSubtype="10" fill="hold" nodeType="afterEffect">
                                  <p:stCondLst>
                                    <p:cond delay="0"/>
                                  </p:stCondLst>
                                  <p:childTnLst>
                                    <p:set>
                                      <p:cBhvr>
                                        <p:cTn id="28" dur="1" fill="hold">
                                          <p:stCondLst>
                                            <p:cond delay="0"/>
                                          </p:stCondLst>
                                        </p:cTn>
                                        <p:tgtEl>
                                          <p:spTgt spid="44190"/>
                                        </p:tgtEl>
                                        <p:attrNameLst>
                                          <p:attrName>style.visibility</p:attrName>
                                        </p:attrNameLst>
                                      </p:cBhvr>
                                      <p:to>
                                        <p:strVal val="visible"/>
                                      </p:to>
                                    </p:set>
                                    <p:animEffect transition="in" filter="checkerboard(across)">
                                      <p:cBhvr>
                                        <p:cTn id="29" dur="500"/>
                                        <p:tgtEl>
                                          <p:spTgt spid="4419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44182"/>
                                        </p:tgtEl>
                                        <p:attrNameLst>
                                          <p:attrName>style.visibility</p:attrName>
                                        </p:attrNameLst>
                                      </p:cBhvr>
                                      <p:to>
                                        <p:strVal val="visible"/>
                                      </p:to>
                                    </p:set>
                                    <p:animEffect transition="in" filter="checkerboard(across)">
                                      <p:cBhvr>
                                        <p:cTn id="34" dur="500"/>
                                        <p:tgtEl>
                                          <p:spTgt spid="4418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nodeType="clickEffect">
                                  <p:stCondLst>
                                    <p:cond delay="0"/>
                                  </p:stCondLst>
                                  <p:childTnLst>
                                    <p:set>
                                      <p:cBhvr>
                                        <p:cTn id="38" dur="1" fill="hold">
                                          <p:stCondLst>
                                            <p:cond delay="0"/>
                                          </p:stCondLst>
                                        </p:cTn>
                                        <p:tgtEl>
                                          <p:spTgt spid="44206"/>
                                        </p:tgtEl>
                                        <p:attrNameLst>
                                          <p:attrName>style.visibility</p:attrName>
                                        </p:attrNameLst>
                                      </p:cBhvr>
                                      <p:to>
                                        <p:strVal val="visible"/>
                                      </p:to>
                                    </p:set>
                                    <p:animEffect transition="in" filter="checkerboard(across)">
                                      <p:cBhvr>
                                        <p:cTn id="39" dur="500"/>
                                        <p:tgtEl>
                                          <p:spTgt spid="44206"/>
                                        </p:tgtEl>
                                      </p:cBhvr>
                                    </p:animEffect>
                                  </p:childTnLst>
                                </p:cTn>
                              </p:par>
                              <p:par>
                                <p:cTn id="40" presetID="5" presetClass="entr" presetSubtype="10" fill="hold" nodeType="withEffect">
                                  <p:stCondLst>
                                    <p:cond delay="0"/>
                                  </p:stCondLst>
                                  <p:childTnLst>
                                    <p:set>
                                      <p:cBhvr>
                                        <p:cTn id="41" dur="1" fill="hold">
                                          <p:stCondLst>
                                            <p:cond delay="0"/>
                                          </p:stCondLst>
                                        </p:cTn>
                                        <p:tgtEl>
                                          <p:spTgt spid="44199"/>
                                        </p:tgtEl>
                                        <p:attrNameLst>
                                          <p:attrName>style.visibility</p:attrName>
                                        </p:attrNameLst>
                                      </p:cBhvr>
                                      <p:to>
                                        <p:strVal val="visible"/>
                                      </p:to>
                                    </p:set>
                                    <p:animEffect transition="in" filter="checkerboard(across)">
                                      <p:cBhvr>
                                        <p:cTn id="42" dur="500"/>
                                        <p:tgtEl>
                                          <p:spTgt spid="44199"/>
                                        </p:tgtEl>
                                      </p:cBhvr>
                                    </p:animEffect>
                                  </p:childTnLst>
                                </p:cTn>
                              </p:par>
                            </p:childTnLst>
                          </p:cTn>
                        </p:par>
                        <p:par>
                          <p:cTn id="43" fill="hold" nodeType="afterGroup">
                            <p:stCondLst>
                              <p:cond delay="500"/>
                            </p:stCondLst>
                            <p:childTnLst>
                              <p:par>
                                <p:cTn id="44" presetID="5" presetClass="entr" presetSubtype="10" fill="hold" nodeType="afterEffect">
                                  <p:stCondLst>
                                    <p:cond delay="0"/>
                                  </p:stCondLst>
                                  <p:childTnLst>
                                    <p:set>
                                      <p:cBhvr>
                                        <p:cTn id="45" dur="1" fill="hold">
                                          <p:stCondLst>
                                            <p:cond delay="0"/>
                                          </p:stCondLst>
                                        </p:cTn>
                                        <p:tgtEl>
                                          <p:spTgt spid="44215"/>
                                        </p:tgtEl>
                                        <p:attrNameLst>
                                          <p:attrName>style.visibility</p:attrName>
                                        </p:attrNameLst>
                                      </p:cBhvr>
                                      <p:to>
                                        <p:strVal val="visible"/>
                                      </p:to>
                                    </p:set>
                                    <p:animEffect transition="in" filter="checkerboard(across)">
                                      <p:cBhvr>
                                        <p:cTn id="46" dur="500"/>
                                        <p:tgtEl>
                                          <p:spTgt spid="44215"/>
                                        </p:tgtEl>
                                      </p:cBhvr>
                                    </p:animEffect>
                                  </p:childTnLst>
                                </p:cTn>
                              </p:par>
                              <p:par>
                                <p:cTn id="47" presetID="5" presetClass="entr" presetSubtype="10" fill="hold" nodeType="withEffect">
                                  <p:stCondLst>
                                    <p:cond delay="0"/>
                                  </p:stCondLst>
                                  <p:childTnLst>
                                    <p:set>
                                      <p:cBhvr>
                                        <p:cTn id="48" dur="1" fill="hold">
                                          <p:stCondLst>
                                            <p:cond delay="0"/>
                                          </p:stCondLst>
                                        </p:cTn>
                                        <p:tgtEl>
                                          <p:spTgt spid="44209"/>
                                        </p:tgtEl>
                                        <p:attrNameLst>
                                          <p:attrName>style.visibility</p:attrName>
                                        </p:attrNameLst>
                                      </p:cBhvr>
                                      <p:to>
                                        <p:strVal val="visible"/>
                                      </p:to>
                                    </p:set>
                                    <p:animEffect transition="in" filter="checkerboard(across)">
                                      <p:cBhvr>
                                        <p:cTn id="49" dur="500"/>
                                        <p:tgtEl>
                                          <p:spTgt spid="44209"/>
                                        </p:tgtEl>
                                      </p:cBhvr>
                                    </p:animEffect>
                                  </p:childTnLst>
                                </p:cTn>
                              </p:par>
                            </p:childTnLst>
                          </p:cTn>
                        </p:par>
                        <p:par>
                          <p:cTn id="50" fill="hold" nodeType="afterGroup">
                            <p:stCondLst>
                              <p:cond delay="1000"/>
                            </p:stCondLst>
                            <p:childTnLst>
                              <p:par>
                                <p:cTn id="51" presetID="5" presetClass="entr" presetSubtype="10" fill="hold" grpId="0" nodeType="afterEffect">
                                  <p:stCondLst>
                                    <p:cond delay="0"/>
                                  </p:stCondLst>
                                  <p:childTnLst>
                                    <p:set>
                                      <p:cBhvr>
                                        <p:cTn id="52" dur="1" fill="hold">
                                          <p:stCondLst>
                                            <p:cond delay="0"/>
                                          </p:stCondLst>
                                        </p:cTn>
                                        <p:tgtEl>
                                          <p:spTgt spid="44189"/>
                                        </p:tgtEl>
                                        <p:attrNameLst>
                                          <p:attrName>style.visibility</p:attrName>
                                        </p:attrNameLst>
                                      </p:cBhvr>
                                      <p:to>
                                        <p:strVal val="visible"/>
                                      </p:to>
                                    </p:set>
                                    <p:animEffect transition="in" filter="checkerboard(across)">
                                      <p:cBhvr>
                                        <p:cTn id="53" dur="500"/>
                                        <p:tgtEl>
                                          <p:spTgt spid="44189"/>
                                        </p:tgtEl>
                                      </p:cBhvr>
                                    </p:animEffect>
                                  </p:childTnLst>
                                </p:cTn>
                              </p:par>
                              <p:par>
                                <p:cTn id="54" presetID="5" presetClass="entr" presetSubtype="10" fill="hold" nodeType="withEffect">
                                  <p:stCondLst>
                                    <p:cond delay="0"/>
                                  </p:stCondLst>
                                  <p:childTnLst>
                                    <p:set>
                                      <p:cBhvr>
                                        <p:cTn id="55" dur="1" fill="hold">
                                          <p:stCondLst>
                                            <p:cond delay="0"/>
                                          </p:stCondLst>
                                        </p:cTn>
                                        <p:tgtEl>
                                          <p:spTgt spid="44193"/>
                                        </p:tgtEl>
                                        <p:attrNameLst>
                                          <p:attrName>style.visibility</p:attrName>
                                        </p:attrNameLst>
                                      </p:cBhvr>
                                      <p:to>
                                        <p:strVal val="visible"/>
                                      </p:to>
                                    </p:set>
                                    <p:animEffect transition="in" filter="checkerboard(across)">
                                      <p:cBhvr>
                                        <p:cTn id="56" dur="500"/>
                                        <p:tgtEl>
                                          <p:spTgt spid="4419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 presetClass="entr" presetSubtype="10" fill="hold" nodeType="clickEffect">
                                  <p:stCondLst>
                                    <p:cond delay="0"/>
                                  </p:stCondLst>
                                  <p:childTnLst>
                                    <p:set>
                                      <p:cBhvr>
                                        <p:cTn id="60" dur="1" fill="hold">
                                          <p:stCondLst>
                                            <p:cond delay="0"/>
                                          </p:stCondLst>
                                        </p:cTn>
                                        <p:tgtEl>
                                          <p:spTgt spid="44222"/>
                                        </p:tgtEl>
                                        <p:attrNameLst>
                                          <p:attrName>style.visibility</p:attrName>
                                        </p:attrNameLst>
                                      </p:cBhvr>
                                      <p:to>
                                        <p:strVal val="visible"/>
                                      </p:to>
                                    </p:set>
                                    <p:animEffect transition="in" filter="checkerboard(across)">
                                      <p:cBhvr>
                                        <p:cTn id="61" dur="500"/>
                                        <p:tgtEl>
                                          <p:spTgt spid="44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82" grpId="0" autoUpdateAnimBg="0"/>
      <p:bldP spid="44184" grpId="0" autoUpdateAnimBg="0"/>
      <p:bldP spid="44189"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Object 2"/>
          <p:cNvGraphicFramePr>
            <a:graphicFrameLocks noChangeAspect="1"/>
          </p:cNvGraphicFramePr>
          <p:nvPr/>
        </p:nvGraphicFramePr>
        <p:xfrm>
          <a:off x="1890713" y="1930401"/>
          <a:ext cx="3732212" cy="2200275"/>
        </p:xfrm>
        <a:graphic>
          <a:graphicData uri="http://schemas.openxmlformats.org/presentationml/2006/ole">
            <mc:AlternateContent xmlns:mc="http://schemas.openxmlformats.org/markup-compatibility/2006">
              <mc:Choice xmlns:v="urn:schemas-microsoft-com:vml" Requires="v">
                <p:oleObj spid="_x0000_s97358" r:id="rId3" imgW="1614301" imgH="927905" progId="Equation.DSMT4">
                  <p:embed/>
                </p:oleObj>
              </mc:Choice>
              <mc:Fallback>
                <p:oleObj r:id="rId3" imgW="1614301" imgH="92790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713" y="1930401"/>
                        <a:ext cx="3732212" cy="220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59" name="Object 3"/>
          <p:cNvGraphicFramePr>
            <a:graphicFrameLocks noChangeAspect="1"/>
          </p:cNvGraphicFramePr>
          <p:nvPr/>
        </p:nvGraphicFramePr>
        <p:xfrm>
          <a:off x="1919288" y="4221163"/>
          <a:ext cx="1439862" cy="603250"/>
        </p:xfrm>
        <a:graphic>
          <a:graphicData uri="http://schemas.openxmlformats.org/presentationml/2006/ole">
            <mc:AlternateContent xmlns:mc="http://schemas.openxmlformats.org/markup-compatibility/2006">
              <mc:Choice xmlns:v="urn:schemas-microsoft-com:vml" Requires="v">
                <p:oleObj spid="_x0000_s97359" r:id="rId5" imgW="548481" imgH="229597" progId="Equation.3">
                  <p:embed/>
                </p:oleObj>
              </mc:Choice>
              <mc:Fallback>
                <p:oleObj r:id="rId5" imgW="548481" imgH="22959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9288" y="4221163"/>
                        <a:ext cx="1439862"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0" name="Rectangle 4"/>
          <p:cNvSpPr>
            <a:spLocks noChangeArrowheads="1"/>
          </p:cNvSpPr>
          <p:nvPr/>
        </p:nvSpPr>
        <p:spPr bwMode="auto">
          <a:xfrm>
            <a:off x="2424114" y="4916489"/>
            <a:ext cx="18002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a:solidFill>
                  <a:srgbClr val="FF0000"/>
                </a:solidFill>
              </a:rPr>
              <a:t>另解 </a:t>
            </a:r>
          </a:p>
        </p:txBody>
      </p:sp>
      <p:graphicFrame>
        <p:nvGraphicFramePr>
          <p:cNvPr id="45061" name="Object 5"/>
          <p:cNvGraphicFramePr>
            <a:graphicFrameLocks noChangeAspect="1"/>
          </p:cNvGraphicFramePr>
          <p:nvPr/>
        </p:nvGraphicFramePr>
        <p:xfrm>
          <a:off x="4238625" y="4868864"/>
          <a:ext cx="5549900" cy="738187"/>
        </p:xfrm>
        <a:graphic>
          <a:graphicData uri="http://schemas.openxmlformats.org/presentationml/2006/ole">
            <mc:AlternateContent xmlns:mc="http://schemas.openxmlformats.org/markup-compatibility/2006">
              <mc:Choice xmlns:v="urn:schemas-microsoft-com:vml" Requires="v">
                <p:oleObj spid="_x0000_s97360" r:id="rId7" imgW="1920200" imgH="279764" progId="Equation.DSMT4">
                  <p:embed/>
                </p:oleObj>
              </mc:Choice>
              <mc:Fallback>
                <p:oleObj r:id="rId7" imgW="1920200" imgH="279764"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38625" y="4868864"/>
                        <a:ext cx="5549900" cy="738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2" name="Object 6"/>
          <p:cNvGraphicFramePr>
            <a:graphicFrameLocks noChangeAspect="1"/>
          </p:cNvGraphicFramePr>
          <p:nvPr/>
        </p:nvGraphicFramePr>
        <p:xfrm>
          <a:off x="1919288" y="1268414"/>
          <a:ext cx="1079500" cy="625475"/>
        </p:xfrm>
        <a:graphic>
          <a:graphicData uri="http://schemas.openxmlformats.org/presentationml/2006/ole">
            <mc:AlternateContent xmlns:mc="http://schemas.openxmlformats.org/markup-compatibility/2006">
              <mc:Choice xmlns:v="urn:schemas-microsoft-com:vml" Requires="v">
                <p:oleObj spid="_x0000_s97361" r:id="rId9" imgW="422031" imgH="230199" progId="Equation.3">
                  <p:embed/>
                </p:oleObj>
              </mc:Choice>
              <mc:Fallback>
                <p:oleObj r:id="rId9" imgW="422031" imgH="23019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19288" y="1268414"/>
                        <a:ext cx="1079500"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5" name="Object 7"/>
          <p:cNvGraphicFramePr>
            <a:graphicFrameLocks noChangeAspect="1"/>
          </p:cNvGraphicFramePr>
          <p:nvPr/>
        </p:nvGraphicFramePr>
        <p:xfrm>
          <a:off x="1847851" y="620714"/>
          <a:ext cx="3960813" cy="600075"/>
        </p:xfrm>
        <a:graphic>
          <a:graphicData uri="http://schemas.openxmlformats.org/presentationml/2006/ole">
            <mc:AlternateContent xmlns:mc="http://schemas.openxmlformats.org/markup-compatibility/2006">
              <mc:Choice xmlns:v="urn:schemas-microsoft-com:vml" Requires="v">
                <p:oleObj spid="_x0000_s97362" r:id="rId11" imgW="1944788" imgH="241510" progId="Equation.DSMT4">
                  <p:embed/>
                </p:oleObj>
              </mc:Choice>
              <mc:Fallback>
                <p:oleObj r:id="rId11" imgW="1944788" imgH="24151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47851" y="620714"/>
                        <a:ext cx="3960813"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3016" name="Group 8"/>
          <p:cNvGrpSpPr>
            <a:grpSpLocks/>
          </p:cNvGrpSpPr>
          <p:nvPr/>
        </p:nvGrpSpPr>
        <p:grpSpPr bwMode="auto">
          <a:xfrm>
            <a:off x="6024564" y="763588"/>
            <a:ext cx="4321175" cy="3744912"/>
            <a:chOff x="0" y="0"/>
            <a:chExt cx="2722" cy="2359"/>
          </a:xfrm>
        </p:grpSpPr>
        <p:sp>
          <p:nvSpPr>
            <p:cNvPr id="43018" name="Rectangle 9"/>
            <p:cNvSpPr>
              <a:spLocks noChangeArrowheads="1"/>
            </p:cNvSpPr>
            <p:nvPr/>
          </p:nvSpPr>
          <p:spPr bwMode="auto">
            <a:xfrm>
              <a:off x="0" y="0"/>
              <a:ext cx="2721" cy="2359"/>
            </a:xfrm>
            <a:prstGeom prst="rect">
              <a:avLst/>
            </a:prstGeom>
            <a:solidFill>
              <a:srgbClr val="FFFFFF"/>
            </a:solidFill>
            <a:ln w="9525">
              <a:solidFill>
                <a:srgbClr val="006666"/>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zh-CN" b="1">
                <a:solidFill>
                  <a:srgbClr val="000000"/>
                </a:solidFill>
                <a:latin typeface="Times New Roman" panose="02020603050405020304" pitchFamily="18" charset="0"/>
              </a:endParaRPr>
            </a:p>
          </p:txBody>
        </p:sp>
        <p:grpSp>
          <p:nvGrpSpPr>
            <p:cNvPr id="43019" name="Group 10"/>
            <p:cNvGrpSpPr>
              <a:grpSpLocks/>
            </p:cNvGrpSpPr>
            <p:nvPr/>
          </p:nvGrpSpPr>
          <p:grpSpPr bwMode="auto">
            <a:xfrm>
              <a:off x="571" y="530"/>
              <a:ext cx="1406" cy="1406"/>
              <a:chOff x="0" y="0"/>
              <a:chExt cx="1406" cy="1406"/>
            </a:xfrm>
          </p:grpSpPr>
          <p:sp>
            <p:nvSpPr>
              <p:cNvPr id="43200" name="Oval 11"/>
              <p:cNvSpPr>
                <a:spLocks noChangeArrowheads="1"/>
              </p:cNvSpPr>
              <p:nvPr/>
            </p:nvSpPr>
            <p:spPr bwMode="auto">
              <a:xfrm>
                <a:off x="0" y="0"/>
                <a:ext cx="1406" cy="1406"/>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zh-CN" b="1">
                  <a:solidFill>
                    <a:srgbClr val="000000"/>
                  </a:solidFill>
                  <a:latin typeface="Times New Roman" panose="02020603050405020304" pitchFamily="18" charset="0"/>
                </a:endParaRPr>
              </a:p>
            </p:txBody>
          </p:sp>
          <p:sp>
            <p:nvSpPr>
              <p:cNvPr id="43201" name="Rectangle 12"/>
              <p:cNvSpPr>
                <a:spLocks noChangeArrowheads="1"/>
              </p:cNvSpPr>
              <p:nvPr/>
            </p:nvSpPr>
            <p:spPr bwMode="auto">
              <a:xfrm>
                <a:off x="0" y="726"/>
                <a:ext cx="1406" cy="680"/>
              </a:xfrm>
              <a:prstGeom prst="rect">
                <a:avLst/>
              </a:prstGeom>
              <a:solidFill>
                <a:schemeClr val="bg1"/>
              </a:solidFill>
              <a:ln w="28575">
                <a:solidFill>
                  <a:srgbClr val="0000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zh-CN" b="1">
                  <a:solidFill>
                    <a:srgbClr val="000000"/>
                  </a:solidFill>
                  <a:latin typeface="Times New Roman" panose="02020603050405020304" pitchFamily="18" charset="0"/>
                </a:endParaRPr>
              </a:p>
            </p:txBody>
          </p:sp>
          <p:sp>
            <p:nvSpPr>
              <p:cNvPr id="43202" name="Rectangle 13"/>
              <p:cNvSpPr>
                <a:spLocks noChangeArrowheads="1"/>
              </p:cNvSpPr>
              <p:nvPr/>
            </p:nvSpPr>
            <p:spPr bwMode="auto">
              <a:xfrm>
                <a:off x="24" y="680"/>
                <a:ext cx="1361" cy="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zh-CN" b="1">
                  <a:solidFill>
                    <a:srgbClr val="000000"/>
                  </a:solidFill>
                  <a:latin typeface="Times New Roman" panose="02020603050405020304" pitchFamily="18" charset="0"/>
                </a:endParaRPr>
              </a:p>
            </p:txBody>
          </p:sp>
        </p:grpSp>
        <p:grpSp>
          <p:nvGrpSpPr>
            <p:cNvPr id="43020" name="Group 14"/>
            <p:cNvGrpSpPr>
              <a:grpSpLocks/>
            </p:cNvGrpSpPr>
            <p:nvPr/>
          </p:nvGrpSpPr>
          <p:grpSpPr bwMode="auto">
            <a:xfrm>
              <a:off x="45" y="191"/>
              <a:ext cx="2486" cy="2112"/>
              <a:chOff x="0" y="0"/>
              <a:chExt cx="2304" cy="1920"/>
            </a:xfrm>
          </p:grpSpPr>
          <p:grpSp>
            <p:nvGrpSpPr>
              <p:cNvPr id="43074" name="Group 15"/>
              <p:cNvGrpSpPr>
                <a:grpSpLocks/>
              </p:cNvGrpSpPr>
              <p:nvPr/>
            </p:nvGrpSpPr>
            <p:grpSpPr bwMode="auto">
              <a:xfrm>
                <a:off x="1776" y="0"/>
                <a:ext cx="96" cy="96"/>
                <a:chOff x="0" y="0"/>
                <a:chExt cx="144" cy="96"/>
              </a:xfrm>
            </p:grpSpPr>
            <p:sp>
              <p:nvSpPr>
                <p:cNvPr id="43198" name="Line 16"/>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99" name="Line 17"/>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075" name="Group 18"/>
              <p:cNvGrpSpPr>
                <a:grpSpLocks/>
              </p:cNvGrpSpPr>
              <p:nvPr/>
            </p:nvGrpSpPr>
            <p:grpSpPr bwMode="auto">
              <a:xfrm>
                <a:off x="1776" y="336"/>
                <a:ext cx="96" cy="96"/>
                <a:chOff x="0" y="0"/>
                <a:chExt cx="144" cy="96"/>
              </a:xfrm>
            </p:grpSpPr>
            <p:sp>
              <p:nvSpPr>
                <p:cNvPr id="43196" name="Line 19"/>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97" name="Line 20"/>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076" name="Group 21"/>
              <p:cNvGrpSpPr>
                <a:grpSpLocks/>
              </p:cNvGrpSpPr>
              <p:nvPr/>
            </p:nvGrpSpPr>
            <p:grpSpPr bwMode="auto">
              <a:xfrm>
                <a:off x="1776" y="672"/>
                <a:ext cx="96" cy="96"/>
                <a:chOff x="0" y="0"/>
                <a:chExt cx="144" cy="96"/>
              </a:xfrm>
            </p:grpSpPr>
            <p:sp>
              <p:nvSpPr>
                <p:cNvPr id="43194" name="Line 22"/>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95" name="Line 23"/>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077" name="Group 24"/>
              <p:cNvGrpSpPr>
                <a:grpSpLocks/>
              </p:cNvGrpSpPr>
              <p:nvPr/>
            </p:nvGrpSpPr>
            <p:grpSpPr bwMode="auto">
              <a:xfrm>
                <a:off x="0" y="0"/>
                <a:ext cx="96" cy="96"/>
                <a:chOff x="0" y="0"/>
                <a:chExt cx="144" cy="96"/>
              </a:xfrm>
            </p:grpSpPr>
            <p:sp>
              <p:nvSpPr>
                <p:cNvPr id="43192" name="Line 25"/>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93" name="Line 26"/>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078" name="Group 27"/>
              <p:cNvGrpSpPr>
                <a:grpSpLocks/>
              </p:cNvGrpSpPr>
              <p:nvPr/>
            </p:nvGrpSpPr>
            <p:grpSpPr bwMode="auto">
              <a:xfrm>
                <a:off x="336" y="0"/>
                <a:ext cx="96" cy="96"/>
                <a:chOff x="0" y="0"/>
                <a:chExt cx="144" cy="96"/>
              </a:xfrm>
            </p:grpSpPr>
            <p:sp>
              <p:nvSpPr>
                <p:cNvPr id="43190" name="Line 28"/>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91" name="Line 29"/>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079" name="Group 30"/>
              <p:cNvGrpSpPr>
                <a:grpSpLocks/>
              </p:cNvGrpSpPr>
              <p:nvPr/>
            </p:nvGrpSpPr>
            <p:grpSpPr bwMode="auto">
              <a:xfrm>
                <a:off x="672" y="0"/>
                <a:ext cx="96" cy="96"/>
                <a:chOff x="0" y="0"/>
                <a:chExt cx="144" cy="96"/>
              </a:xfrm>
            </p:grpSpPr>
            <p:sp>
              <p:nvSpPr>
                <p:cNvPr id="43188" name="Line 31"/>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89" name="Line 32"/>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080" name="Group 33"/>
              <p:cNvGrpSpPr>
                <a:grpSpLocks/>
              </p:cNvGrpSpPr>
              <p:nvPr/>
            </p:nvGrpSpPr>
            <p:grpSpPr bwMode="auto">
              <a:xfrm>
                <a:off x="0" y="336"/>
                <a:ext cx="96" cy="96"/>
                <a:chOff x="0" y="0"/>
                <a:chExt cx="144" cy="96"/>
              </a:xfrm>
            </p:grpSpPr>
            <p:sp>
              <p:nvSpPr>
                <p:cNvPr id="43186" name="Line 34"/>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87" name="Line 35"/>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081" name="Group 36"/>
              <p:cNvGrpSpPr>
                <a:grpSpLocks/>
              </p:cNvGrpSpPr>
              <p:nvPr/>
            </p:nvGrpSpPr>
            <p:grpSpPr bwMode="auto">
              <a:xfrm>
                <a:off x="336" y="336"/>
                <a:ext cx="96" cy="96"/>
                <a:chOff x="0" y="0"/>
                <a:chExt cx="144" cy="96"/>
              </a:xfrm>
            </p:grpSpPr>
            <p:sp>
              <p:nvSpPr>
                <p:cNvPr id="43184" name="Line 37"/>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85" name="Line 38"/>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082" name="Group 39"/>
              <p:cNvGrpSpPr>
                <a:grpSpLocks/>
              </p:cNvGrpSpPr>
              <p:nvPr/>
            </p:nvGrpSpPr>
            <p:grpSpPr bwMode="auto">
              <a:xfrm>
                <a:off x="672" y="336"/>
                <a:ext cx="96" cy="96"/>
                <a:chOff x="0" y="0"/>
                <a:chExt cx="144" cy="96"/>
              </a:xfrm>
            </p:grpSpPr>
            <p:sp>
              <p:nvSpPr>
                <p:cNvPr id="43182" name="Line 40"/>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83" name="Line 41"/>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083" name="Group 42"/>
              <p:cNvGrpSpPr>
                <a:grpSpLocks/>
              </p:cNvGrpSpPr>
              <p:nvPr/>
            </p:nvGrpSpPr>
            <p:grpSpPr bwMode="auto">
              <a:xfrm>
                <a:off x="0" y="672"/>
                <a:ext cx="96" cy="96"/>
                <a:chOff x="0" y="0"/>
                <a:chExt cx="144" cy="96"/>
              </a:xfrm>
            </p:grpSpPr>
            <p:sp>
              <p:nvSpPr>
                <p:cNvPr id="43180" name="Line 43"/>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81" name="Line 44"/>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084" name="Group 45"/>
              <p:cNvGrpSpPr>
                <a:grpSpLocks/>
              </p:cNvGrpSpPr>
              <p:nvPr/>
            </p:nvGrpSpPr>
            <p:grpSpPr bwMode="auto">
              <a:xfrm>
                <a:off x="336" y="672"/>
                <a:ext cx="96" cy="96"/>
                <a:chOff x="0" y="0"/>
                <a:chExt cx="144" cy="96"/>
              </a:xfrm>
            </p:grpSpPr>
            <p:sp>
              <p:nvSpPr>
                <p:cNvPr id="43178" name="Line 46"/>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79" name="Line 47"/>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085" name="Group 48"/>
              <p:cNvGrpSpPr>
                <a:grpSpLocks/>
              </p:cNvGrpSpPr>
              <p:nvPr/>
            </p:nvGrpSpPr>
            <p:grpSpPr bwMode="auto">
              <a:xfrm>
                <a:off x="672" y="672"/>
                <a:ext cx="96" cy="96"/>
                <a:chOff x="0" y="0"/>
                <a:chExt cx="144" cy="96"/>
              </a:xfrm>
            </p:grpSpPr>
            <p:sp>
              <p:nvSpPr>
                <p:cNvPr id="43176" name="Line 49"/>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77" name="Line 50"/>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086" name="Group 51"/>
              <p:cNvGrpSpPr>
                <a:grpSpLocks/>
              </p:cNvGrpSpPr>
              <p:nvPr/>
            </p:nvGrpSpPr>
            <p:grpSpPr bwMode="auto">
              <a:xfrm>
                <a:off x="0" y="1056"/>
                <a:ext cx="96" cy="96"/>
                <a:chOff x="0" y="0"/>
                <a:chExt cx="144" cy="96"/>
              </a:xfrm>
            </p:grpSpPr>
            <p:sp>
              <p:nvSpPr>
                <p:cNvPr id="43174" name="Line 52"/>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75" name="Line 53"/>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087" name="Group 54"/>
              <p:cNvGrpSpPr>
                <a:grpSpLocks/>
              </p:cNvGrpSpPr>
              <p:nvPr/>
            </p:nvGrpSpPr>
            <p:grpSpPr bwMode="auto">
              <a:xfrm>
                <a:off x="336" y="1056"/>
                <a:ext cx="96" cy="96"/>
                <a:chOff x="0" y="0"/>
                <a:chExt cx="144" cy="96"/>
              </a:xfrm>
            </p:grpSpPr>
            <p:sp>
              <p:nvSpPr>
                <p:cNvPr id="43172" name="Line 55"/>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73" name="Line 56"/>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088" name="Group 57"/>
              <p:cNvGrpSpPr>
                <a:grpSpLocks/>
              </p:cNvGrpSpPr>
              <p:nvPr/>
            </p:nvGrpSpPr>
            <p:grpSpPr bwMode="auto">
              <a:xfrm>
                <a:off x="672" y="1056"/>
                <a:ext cx="96" cy="96"/>
                <a:chOff x="0" y="0"/>
                <a:chExt cx="144" cy="96"/>
              </a:xfrm>
            </p:grpSpPr>
            <p:sp>
              <p:nvSpPr>
                <p:cNvPr id="43170" name="Line 58"/>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71" name="Line 59"/>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089" name="Group 60"/>
              <p:cNvGrpSpPr>
                <a:grpSpLocks/>
              </p:cNvGrpSpPr>
              <p:nvPr/>
            </p:nvGrpSpPr>
            <p:grpSpPr bwMode="auto">
              <a:xfrm>
                <a:off x="1056" y="0"/>
                <a:ext cx="96" cy="96"/>
                <a:chOff x="0" y="0"/>
                <a:chExt cx="144" cy="96"/>
              </a:xfrm>
            </p:grpSpPr>
            <p:sp>
              <p:nvSpPr>
                <p:cNvPr id="43168" name="Line 61"/>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69" name="Line 62"/>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090" name="Group 63"/>
              <p:cNvGrpSpPr>
                <a:grpSpLocks/>
              </p:cNvGrpSpPr>
              <p:nvPr/>
            </p:nvGrpSpPr>
            <p:grpSpPr bwMode="auto">
              <a:xfrm>
                <a:off x="1440" y="0"/>
                <a:ext cx="96" cy="96"/>
                <a:chOff x="0" y="0"/>
                <a:chExt cx="144" cy="96"/>
              </a:xfrm>
            </p:grpSpPr>
            <p:sp>
              <p:nvSpPr>
                <p:cNvPr id="43166" name="Line 64"/>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67" name="Line 65"/>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091" name="Group 66"/>
              <p:cNvGrpSpPr>
                <a:grpSpLocks/>
              </p:cNvGrpSpPr>
              <p:nvPr/>
            </p:nvGrpSpPr>
            <p:grpSpPr bwMode="auto">
              <a:xfrm>
                <a:off x="1056" y="336"/>
                <a:ext cx="96" cy="96"/>
                <a:chOff x="0" y="0"/>
                <a:chExt cx="144" cy="96"/>
              </a:xfrm>
            </p:grpSpPr>
            <p:sp>
              <p:nvSpPr>
                <p:cNvPr id="43164" name="Line 67"/>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65" name="Line 68"/>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092" name="Group 69"/>
              <p:cNvGrpSpPr>
                <a:grpSpLocks/>
              </p:cNvGrpSpPr>
              <p:nvPr/>
            </p:nvGrpSpPr>
            <p:grpSpPr bwMode="auto">
              <a:xfrm>
                <a:off x="1440" y="336"/>
                <a:ext cx="96" cy="96"/>
                <a:chOff x="0" y="0"/>
                <a:chExt cx="144" cy="96"/>
              </a:xfrm>
            </p:grpSpPr>
            <p:sp>
              <p:nvSpPr>
                <p:cNvPr id="43162" name="Line 70"/>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63" name="Line 71"/>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093" name="Group 72"/>
              <p:cNvGrpSpPr>
                <a:grpSpLocks/>
              </p:cNvGrpSpPr>
              <p:nvPr/>
            </p:nvGrpSpPr>
            <p:grpSpPr bwMode="auto">
              <a:xfrm>
                <a:off x="1056" y="672"/>
                <a:ext cx="96" cy="96"/>
                <a:chOff x="0" y="0"/>
                <a:chExt cx="144" cy="96"/>
              </a:xfrm>
            </p:grpSpPr>
            <p:sp>
              <p:nvSpPr>
                <p:cNvPr id="43160" name="Line 73"/>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61" name="Line 74"/>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094" name="Group 75"/>
              <p:cNvGrpSpPr>
                <a:grpSpLocks/>
              </p:cNvGrpSpPr>
              <p:nvPr/>
            </p:nvGrpSpPr>
            <p:grpSpPr bwMode="auto">
              <a:xfrm>
                <a:off x="1440" y="672"/>
                <a:ext cx="96" cy="96"/>
                <a:chOff x="0" y="0"/>
                <a:chExt cx="144" cy="96"/>
              </a:xfrm>
            </p:grpSpPr>
            <p:sp>
              <p:nvSpPr>
                <p:cNvPr id="43158" name="Line 76"/>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59" name="Line 77"/>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095" name="Group 78"/>
              <p:cNvGrpSpPr>
                <a:grpSpLocks/>
              </p:cNvGrpSpPr>
              <p:nvPr/>
            </p:nvGrpSpPr>
            <p:grpSpPr bwMode="auto">
              <a:xfrm>
                <a:off x="1056" y="1056"/>
                <a:ext cx="96" cy="96"/>
                <a:chOff x="0" y="0"/>
                <a:chExt cx="144" cy="96"/>
              </a:xfrm>
            </p:grpSpPr>
            <p:sp>
              <p:nvSpPr>
                <p:cNvPr id="43156" name="Line 79"/>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57" name="Line 80"/>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096" name="Group 81"/>
              <p:cNvGrpSpPr>
                <a:grpSpLocks/>
              </p:cNvGrpSpPr>
              <p:nvPr/>
            </p:nvGrpSpPr>
            <p:grpSpPr bwMode="auto">
              <a:xfrm>
                <a:off x="1440" y="1056"/>
                <a:ext cx="96" cy="96"/>
                <a:chOff x="0" y="0"/>
                <a:chExt cx="144" cy="96"/>
              </a:xfrm>
            </p:grpSpPr>
            <p:sp>
              <p:nvSpPr>
                <p:cNvPr id="43154" name="Line 82"/>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55" name="Line 83"/>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097" name="Group 84"/>
              <p:cNvGrpSpPr>
                <a:grpSpLocks/>
              </p:cNvGrpSpPr>
              <p:nvPr/>
            </p:nvGrpSpPr>
            <p:grpSpPr bwMode="auto">
              <a:xfrm>
                <a:off x="1776" y="1056"/>
                <a:ext cx="96" cy="96"/>
                <a:chOff x="0" y="0"/>
                <a:chExt cx="144" cy="96"/>
              </a:xfrm>
            </p:grpSpPr>
            <p:sp>
              <p:nvSpPr>
                <p:cNvPr id="43152" name="Line 85"/>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53" name="Line 86"/>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098" name="Group 87"/>
              <p:cNvGrpSpPr>
                <a:grpSpLocks/>
              </p:cNvGrpSpPr>
              <p:nvPr/>
            </p:nvGrpSpPr>
            <p:grpSpPr bwMode="auto">
              <a:xfrm>
                <a:off x="0" y="1440"/>
                <a:ext cx="96" cy="96"/>
                <a:chOff x="0" y="0"/>
                <a:chExt cx="144" cy="96"/>
              </a:xfrm>
            </p:grpSpPr>
            <p:sp>
              <p:nvSpPr>
                <p:cNvPr id="43150" name="Line 88"/>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51" name="Line 89"/>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099" name="Group 90"/>
              <p:cNvGrpSpPr>
                <a:grpSpLocks/>
              </p:cNvGrpSpPr>
              <p:nvPr/>
            </p:nvGrpSpPr>
            <p:grpSpPr bwMode="auto">
              <a:xfrm>
                <a:off x="336" y="1440"/>
                <a:ext cx="96" cy="96"/>
                <a:chOff x="0" y="0"/>
                <a:chExt cx="144" cy="96"/>
              </a:xfrm>
            </p:grpSpPr>
            <p:sp>
              <p:nvSpPr>
                <p:cNvPr id="43148" name="Line 91"/>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49" name="Line 92"/>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100" name="Group 93"/>
              <p:cNvGrpSpPr>
                <a:grpSpLocks/>
              </p:cNvGrpSpPr>
              <p:nvPr/>
            </p:nvGrpSpPr>
            <p:grpSpPr bwMode="auto">
              <a:xfrm>
                <a:off x="672" y="1440"/>
                <a:ext cx="96" cy="96"/>
                <a:chOff x="0" y="0"/>
                <a:chExt cx="144" cy="96"/>
              </a:xfrm>
            </p:grpSpPr>
            <p:sp>
              <p:nvSpPr>
                <p:cNvPr id="43146" name="Line 94"/>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47" name="Line 95"/>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101" name="Group 96"/>
              <p:cNvGrpSpPr>
                <a:grpSpLocks/>
              </p:cNvGrpSpPr>
              <p:nvPr/>
            </p:nvGrpSpPr>
            <p:grpSpPr bwMode="auto">
              <a:xfrm>
                <a:off x="1056" y="1440"/>
                <a:ext cx="96" cy="96"/>
                <a:chOff x="0" y="0"/>
                <a:chExt cx="144" cy="96"/>
              </a:xfrm>
            </p:grpSpPr>
            <p:sp>
              <p:nvSpPr>
                <p:cNvPr id="43144" name="Line 97"/>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45" name="Line 98"/>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102" name="Group 99"/>
              <p:cNvGrpSpPr>
                <a:grpSpLocks/>
              </p:cNvGrpSpPr>
              <p:nvPr/>
            </p:nvGrpSpPr>
            <p:grpSpPr bwMode="auto">
              <a:xfrm>
                <a:off x="1440" y="1440"/>
                <a:ext cx="96" cy="96"/>
                <a:chOff x="0" y="0"/>
                <a:chExt cx="144" cy="96"/>
              </a:xfrm>
            </p:grpSpPr>
            <p:sp>
              <p:nvSpPr>
                <p:cNvPr id="43142" name="Line 100"/>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43" name="Line 101"/>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103" name="Group 102"/>
              <p:cNvGrpSpPr>
                <a:grpSpLocks/>
              </p:cNvGrpSpPr>
              <p:nvPr/>
            </p:nvGrpSpPr>
            <p:grpSpPr bwMode="auto">
              <a:xfrm>
                <a:off x="1776" y="1440"/>
                <a:ext cx="96" cy="96"/>
                <a:chOff x="0" y="0"/>
                <a:chExt cx="144" cy="96"/>
              </a:xfrm>
            </p:grpSpPr>
            <p:sp>
              <p:nvSpPr>
                <p:cNvPr id="43140" name="Line 103"/>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41" name="Line 104"/>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104" name="Group 105"/>
              <p:cNvGrpSpPr>
                <a:grpSpLocks/>
              </p:cNvGrpSpPr>
              <p:nvPr/>
            </p:nvGrpSpPr>
            <p:grpSpPr bwMode="auto">
              <a:xfrm>
                <a:off x="2208" y="0"/>
                <a:ext cx="96" cy="96"/>
                <a:chOff x="0" y="0"/>
                <a:chExt cx="144" cy="96"/>
              </a:xfrm>
            </p:grpSpPr>
            <p:sp>
              <p:nvSpPr>
                <p:cNvPr id="43138" name="Line 106"/>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39" name="Line 107"/>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105" name="Group 108"/>
              <p:cNvGrpSpPr>
                <a:grpSpLocks/>
              </p:cNvGrpSpPr>
              <p:nvPr/>
            </p:nvGrpSpPr>
            <p:grpSpPr bwMode="auto">
              <a:xfrm>
                <a:off x="2208" y="336"/>
                <a:ext cx="96" cy="96"/>
                <a:chOff x="0" y="0"/>
                <a:chExt cx="144" cy="96"/>
              </a:xfrm>
            </p:grpSpPr>
            <p:sp>
              <p:nvSpPr>
                <p:cNvPr id="43136" name="Line 109"/>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37" name="Line 110"/>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106" name="Group 111"/>
              <p:cNvGrpSpPr>
                <a:grpSpLocks/>
              </p:cNvGrpSpPr>
              <p:nvPr/>
            </p:nvGrpSpPr>
            <p:grpSpPr bwMode="auto">
              <a:xfrm>
                <a:off x="2208" y="672"/>
                <a:ext cx="96" cy="96"/>
                <a:chOff x="0" y="0"/>
                <a:chExt cx="144" cy="96"/>
              </a:xfrm>
            </p:grpSpPr>
            <p:sp>
              <p:nvSpPr>
                <p:cNvPr id="43134" name="Line 112"/>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35" name="Line 113"/>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107" name="Group 114"/>
              <p:cNvGrpSpPr>
                <a:grpSpLocks/>
              </p:cNvGrpSpPr>
              <p:nvPr/>
            </p:nvGrpSpPr>
            <p:grpSpPr bwMode="auto">
              <a:xfrm>
                <a:off x="2208" y="1056"/>
                <a:ext cx="96" cy="96"/>
                <a:chOff x="0" y="0"/>
                <a:chExt cx="144" cy="96"/>
              </a:xfrm>
            </p:grpSpPr>
            <p:sp>
              <p:nvSpPr>
                <p:cNvPr id="43132" name="Line 115"/>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33" name="Line 116"/>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108" name="Group 117"/>
              <p:cNvGrpSpPr>
                <a:grpSpLocks/>
              </p:cNvGrpSpPr>
              <p:nvPr/>
            </p:nvGrpSpPr>
            <p:grpSpPr bwMode="auto">
              <a:xfrm>
                <a:off x="2208" y="1440"/>
                <a:ext cx="96" cy="96"/>
                <a:chOff x="0" y="0"/>
                <a:chExt cx="144" cy="96"/>
              </a:xfrm>
            </p:grpSpPr>
            <p:sp>
              <p:nvSpPr>
                <p:cNvPr id="43130" name="Line 118"/>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31" name="Line 119"/>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109" name="Group 120"/>
              <p:cNvGrpSpPr>
                <a:grpSpLocks/>
              </p:cNvGrpSpPr>
              <p:nvPr/>
            </p:nvGrpSpPr>
            <p:grpSpPr bwMode="auto">
              <a:xfrm>
                <a:off x="0" y="1824"/>
                <a:ext cx="96" cy="96"/>
                <a:chOff x="0" y="0"/>
                <a:chExt cx="144" cy="96"/>
              </a:xfrm>
            </p:grpSpPr>
            <p:sp>
              <p:nvSpPr>
                <p:cNvPr id="43128" name="Line 121"/>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29" name="Line 122"/>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110" name="Group 123"/>
              <p:cNvGrpSpPr>
                <a:grpSpLocks/>
              </p:cNvGrpSpPr>
              <p:nvPr/>
            </p:nvGrpSpPr>
            <p:grpSpPr bwMode="auto">
              <a:xfrm>
                <a:off x="336" y="1824"/>
                <a:ext cx="96" cy="96"/>
                <a:chOff x="0" y="0"/>
                <a:chExt cx="144" cy="96"/>
              </a:xfrm>
            </p:grpSpPr>
            <p:sp>
              <p:nvSpPr>
                <p:cNvPr id="43126" name="Line 124"/>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27" name="Line 125"/>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111" name="Group 126"/>
              <p:cNvGrpSpPr>
                <a:grpSpLocks/>
              </p:cNvGrpSpPr>
              <p:nvPr/>
            </p:nvGrpSpPr>
            <p:grpSpPr bwMode="auto">
              <a:xfrm>
                <a:off x="672" y="1824"/>
                <a:ext cx="96" cy="96"/>
                <a:chOff x="0" y="0"/>
                <a:chExt cx="144" cy="96"/>
              </a:xfrm>
            </p:grpSpPr>
            <p:sp>
              <p:nvSpPr>
                <p:cNvPr id="43124" name="Line 127"/>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25" name="Line 128"/>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112" name="Group 129"/>
              <p:cNvGrpSpPr>
                <a:grpSpLocks/>
              </p:cNvGrpSpPr>
              <p:nvPr/>
            </p:nvGrpSpPr>
            <p:grpSpPr bwMode="auto">
              <a:xfrm>
                <a:off x="1056" y="1824"/>
                <a:ext cx="96" cy="96"/>
                <a:chOff x="0" y="0"/>
                <a:chExt cx="144" cy="96"/>
              </a:xfrm>
            </p:grpSpPr>
            <p:sp>
              <p:nvSpPr>
                <p:cNvPr id="43122" name="Line 130"/>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23" name="Line 131"/>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113" name="Group 132"/>
              <p:cNvGrpSpPr>
                <a:grpSpLocks/>
              </p:cNvGrpSpPr>
              <p:nvPr/>
            </p:nvGrpSpPr>
            <p:grpSpPr bwMode="auto">
              <a:xfrm>
                <a:off x="1440" y="1824"/>
                <a:ext cx="96" cy="96"/>
                <a:chOff x="0" y="0"/>
                <a:chExt cx="144" cy="96"/>
              </a:xfrm>
            </p:grpSpPr>
            <p:sp>
              <p:nvSpPr>
                <p:cNvPr id="43120" name="Line 133"/>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21" name="Line 134"/>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114" name="Group 135"/>
              <p:cNvGrpSpPr>
                <a:grpSpLocks/>
              </p:cNvGrpSpPr>
              <p:nvPr/>
            </p:nvGrpSpPr>
            <p:grpSpPr bwMode="auto">
              <a:xfrm>
                <a:off x="1776" y="1824"/>
                <a:ext cx="96" cy="96"/>
                <a:chOff x="0" y="0"/>
                <a:chExt cx="144" cy="96"/>
              </a:xfrm>
            </p:grpSpPr>
            <p:sp>
              <p:nvSpPr>
                <p:cNvPr id="43118" name="Line 136"/>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19" name="Line 137"/>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nvGrpSpPr>
              <p:cNvPr id="43115" name="Group 138"/>
              <p:cNvGrpSpPr>
                <a:grpSpLocks/>
              </p:cNvGrpSpPr>
              <p:nvPr/>
            </p:nvGrpSpPr>
            <p:grpSpPr bwMode="auto">
              <a:xfrm>
                <a:off x="2208" y="1824"/>
                <a:ext cx="96" cy="96"/>
                <a:chOff x="0" y="0"/>
                <a:chExt cx="144" cy="96"/>
              </a:xfrm>
            </p:grpSpPr>
            <p:sp>
              <p:nvSpPr>
                <p:cNvPr id="43116" name="Line 139"/>
                <p:cNvSpPr>
                  <a:spLocks noChangeShapeType="1"/>
                </p:cNvSpPr>
                <p:nvPr/>
              </p:nvSpPr>
              <p:spPr bwMode="auto">
                <a:xfrm flipH="1">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sp>
              <p:nvSpPr>
                <p:cNvPr id="43117" name="Line 140"/>
                <p:cNvSpPr>
                  <a:spLocks noChangeShapeType="1"/>
                </p:cNvSpPr>
                <p:nvPr/>
              </p:nvSpPr>
              <p:spPr bwMode="auto">
                <a:xfrm>
                  <a:off x="0" y="0"/>
                  <a:ext cx="144" cy="9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eaLnBrk="0" fontAlgn="base" hangingPunct="0">
                    <a:spcBef>
                      <a:spcPct val="0"/>
                    </a:spcBef>
                    <a:spcAft>
                      <a:spcPct val="0"/>
                    </a:spcAft>
                  </a:pPr>
                  <a:endParaRPr lang="zh-CN" altLang="en-US">
                    <a:solidFill>
                      <a:srgbClr val="000000"/>
                    </a:solidFill>
                  </a:endParaRPr>
                </a:p>
              </p:txBody>
            </p:sp>
          </p:grpSp>
        </p:grpSp>
        <p:sp>
          <p:nvSpPr>
            <p:cNvPr id="43021" name="Line 141"/>
            <p:cNvSpPr>
              <a:spLocks noChangeShapeType="1"/>
            </p:cNvSpPr>
            <p:nvPr/>
          </p:nvSpPr>
          <p:spPr bwMode="auto">
            <a:xfrm>
              <a:off x="45" y="1234"/>
              <a:ext cx="260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ndParaRPr>
            </a:p>
          </p:txBody>
        </p:sp>
        <p:sp>
          <p:nvSpPr>
            <p:cNvPr id="43022" name="Line 142"/>
            <p:cNvSpPr>
              <a:spLocks noChangeShapeType="1"/>
            </p:cNvSpPr>
            <p:nvPr/>
          </p:nvSpPr>
          <p:spPr bwMode="auto">
            <a:xfrm flipV="1">
              <a:off x="1270" y="110"/>
              <a:ext cx="4" cy="216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ndParaRPr>
            </a:p>
          </p:txBody>
        </p:sp>
        <p:sp>
          <p:nvSpPr>
            <p:cNvPr id="43023" name="Text Box 143"/>
            <p:cNvSpPr txBox="1">
              <a:spLocks noChangeArrowheads="1"/>
            </p:cNvSpPr>
            <p:nvPr/>
          </p:nvSpPr>
          <p:spPr bwMode="auto">
            <a:xfrm>
              <a:off x="363" y="1778"/>
              <a:ext cx="7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zh-CN" sz="2800" i="1">
                  <a:solidFill>
                    <a:srgbClr val="CC0000"/>
                  </a:solidFill>
                  <a:latin typeface="Times New Roman" panose="02020603050405020304" pitchFamily="18" charset="0"/>
                </a:rPr>
                <a:t>a</a:t>
              </a:r>
            </a:p>
          </p:txBody>
        </p:sp>
        <p:sp>
          <p:nvSpPr>
            <p:cNvPr id="43024" name="Text Box 144"/>
            <p:cNvSpPr txBox="1">
              <a:spLocks noChangeArrowheads="1"/>
            </p:cNvSpPr>
            <p:nvPr/>
          </p:nvSpPr>
          <p:spPr bwMode="auto">
            <a:xfrm>
              <a:off x="363" y="962"/>
              <a:ext cx="63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zh-CN" sz="2800" i="1">
                  <a:solidFill>
                    <a:srgbClr val="CC0000"/>
                  </a:solidFill>
                  <a:latin typeface="Times New Roman" panose="02020603050405020304" pitchFamily="18" charset="0"/>
                </a:rPr>
                <a:t>b</a:t>
              </a:r>
            </a:p>
          </p:txBody>
        </p:sp>
        <p:sp>
          <p:nvSpPr>
            <p:cNvPr id="43025" name="Text Box 145"/>
            <p:cNvSpPr txBox="1">
              <a:spLocks noChangeArrowheads="1"/>
            </p:cNvSpPr>
            <p:nvPr/>
          </p:nvSpPr>
          <p:spPr bwMode="auto">
            <a:xfrm>
              <a:off x="1088" y="236"/>
              <a:ext cx="8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zh-CN" sz="2800" i="1">
                  <a:solidFill>
                    <a:srgbClr val="CC0000"/>
                  </a:solidFill>
                  <a:latin typeface="Times New Roman" panose="02020603050405020304" pitchFamily="18" charset="0"/>
                </a:rPr>
                <a:t>c</a:t>
              </a:r>
            </a:p>
          </p:txBody>
        </p:sp>
        <p:sp>
          <p:nvSpPr>
            <p:cNvPr id="43026" name="Text Box 146"/>
            <p:cNvSpPr txBox="1">
              <a:spLocks noChangeArrowheads="1"/>
            </p:cNvSpPr>
            <p:nvPr/>
          </p:nvSpPr>
          <p:spPr bwMode="auto">
            <a:xfrm>
              <a:off x="1176" y="1642"/>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endParaRPr lang="zh-CN" altLang="zh-CN" sz="2800" b="1">
                <a:solidFill>
                  <a:srgbClr val="000000"/>
                </a:solidFill>
                <a:latin typeface="Times New Roman" panose="02020603050405020304" pitchFamily="18" charset="0"/>
              </a:endParaRPr>
            </a:p>
          </p:txBody>
        </p:sp>
        <p:sp>
          <p:nvSpPr>
            <p:cNvPr id="43027" name="Text Box 147"/>
            <p:cNvSpPr txBox="1">
              <a:spLocks noChangeArrowheads="1"/>
            </p:cNvSpPr>
            <p:nvPr/>
          </p:nvSpPr>
          <p:spPr bwMode="auto">
            <a:xfrm>
              <a:off x="239" y="1074"/>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endParaRPr lang="zh-CN" altLang="zh-CN" sz="2800" b="1">
                <a:solidFill>
                  <a:srgbClr val="000000"/>
                </a:solidFill>
                <a:latin typeface="Times New Roman" panose="02020603050405020304" pitchFamily="18" charset="0"/>
              </a:endParaRPr>
            </a:p>
          </p:txBody>
        </p:sp>
        <p:graphicFrame>
          <p:nvGraphicFramePr>
            <p:cNvPr id="43028" name="Object 148"/>
            <p:cNvGraphicFramePr>
              <a:graphicFrameLocks noChangeAspect="1"/>
            </p:cNvGraphicFramePr>
            <p:nvPr/>
          </p:nvGraphicFramePr>
          <p:xfrm>
            <a:off x="2459" y="1255"/>
            <a:ext cx="263" cy="214"/>
          </p:xfrm>
          <a:graphic>
            <a:graphicData uri="http://schemas.openxmlformats.org/presentationml/2006/ole">
              <mc:AlternateContent xmlns:mc="http://schemas.openxmlformats.org/markup-compatibility/2006">
                <mc:Choice xmlns:v="urn:schemas-microsoft-com:vml" Requires="v">
                  <p:oleObj spid="_x0000_s97363" r:id="rId13" imgW="179987" imgH="192844" progId="Equation.3">
                    <p:embed/>
                  </p:oleObj>
                </mc:Choice>
                <mc:Fallback>
                  <p:oleObj r:id="rId13" imgW="179987" imgH="192844"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59" y="1255"/>
                          <a:ext cx="263"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9" name="Object 149"/>
            <p:cNvGraphicFramePr>
              <a:graphicFrameLocks noChangeAspect="1"/>
            </p:cNvGraphicFramePr>
            <p:nvPr/>
          </p:nvGraphicFramePr>
          <p:xfrm>
            <a:off x="1274" y="91"/>
            <a:ext cx="281" cy="267"/>
          </p:xfrm>
          <a:graphic>
            <a:graphicData uri="http://schemas.openxmlformats.org/presentationml/2006/ole">
              <mc:AlternateContent xmlns:mc="http://schemas.openxmlformats.org/markup-compatibility/2006">
                <mc:Choice xmlns:v="urn:schemas-microsoft-com:vml" Requires="v">
                  <p:oleObj spid="_x0000_s97364" r:id="rId15" imgW="192421" imgH="243733" progId="Equation.3">
                    <p:embed/>
                  </p:oleObj>
                </mc:Choice>
                <mc:Fallback>
                  <p:oleObj r:id="rId15" imgW="192421" imgH="24373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74" y="91"/>
                          <a:ext cx="281"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0" name="Object 150"/>
            <p:cNvGraphicFramePr>
              <a:graphicFrameLocks noChangeAspect="1"/>
            </p:cNvGraphicFramePr>
            <p:nvPr/>
          </p:nvGraphicFramePr>
          <p:xfrm>
            <a:off x="952" y="1688"/>
            <a:ext cx="199" cy="231"/>
          </p:xfrm>
          <a:graphic>
            <a:graphicData uri="http://schemas.openxmlformats.org/presentationml/2006/ole">
              <mc:AlternateContent xmlns:mc="http://schemas.openxmlformats.org/markup-compatibility/2006">
                <mc:Choice xmlns:v="urn:schemas-microsoft-com:vml" Requires="v">
                  <p:oleObj spid="_x0000_s97365" r:id="rId17" imgW="166838" imgH="231006" progId="Equation.3">
                    <p:embed/>
                  </p:oleObj>
                </mc:Choice>
                <mc:Fallback>
                  <p:oleObj r:id="rId17" imgW="166838" imgH="231006"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52" y="1688"/>
                          <a:ext cx="199"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31" name="Rectangle 151"/>
            <p:cNvSpPr>
              <a:spLocks noChangeArrowheads="1"/>
            </p:cNvSpPr>
            <p:nvPr/>
          </p:nvSpPr>
          <p:spPr bwMode="auto">
            <a:xfrm>
              <a:off x="410" y="1454"/>
              <a:ext cx="126" cy="5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zh-CN" b="1">
                <a:solidFill>
                  <a:srgbClr val="000000"/>
                </a:solidFill>
                <a:latin typeface="Times New Roman" panose="02020603050405020304" pitchFamily="18" charset="0"/>
              </a:endParaRPr>
            </a:p>
          </p:txBody>
        </p:sp>
        <p:sp>
          <p:nvSpPr>
            <p:cNvPr id="43032" name="Rectangle 152"/>
            <p:cNvSpPr>
              <a:spLocks noChangeArrowheads="1"/>
            </p:cNvSpPr>
            <p:nvPr/>
          </p:nvSpPr>
          <p:spPr bwMode="auto">
            <a:xfrm>
              <a:off x="1997" y="1454"/>
              <a:ext cx="128" cy="5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zh-CN" b="1">
                <a:solidFill>
                  <a:srgbClr val="000000"/>
                </a:solidFill>
                <a:latin typeface="Times New Roman" panose="02020603050405020304" pitchFamily="18" charset="0"/>
              </a:endParaRPr>
            </a:p>
          </p:txBody>
        </p:sp>
        <p:sp>
          <p:nvSpPr>
            <p:cNvPr id="43033" name="Line 153"/>
            <p:cNvSpPr>
              <a:spLocks noChangeShapeType="1"/>
            </p:cNvSpPr>
            <p:nvPr/>
          </p:nvSpPr>
          <p:spPr bwMode="auto">
            <a:xfrm flipH="1">
              <a:off x="907" y="1940"/>
              <a:ext cx="363" cy="0"/>
            </a:xfrm>
            <a:prstGeom prst="line">
              <a:avLst/>
            </a:prstGeom>
            <a:noFill/>
            <a:ln w="38100">
              <a:solidFill>
                <a:srgbClr val="CC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ndParaRPr>
            </a:p>
          </p:txBody>
        </p:sp>
        <p:graphicFrame>
          <p:nvGraphicFramePr>
            <p:cNvPr id="43034" name="Object 154"/>
            <p:cNvGraphicFramePr>
              <a:graphicFrameLocks noChangeAspect="1"/>
            </p:cNvGraphicFramePr>
            <p:nvPr/>
          </p:nvGraphicFramePr>
          <p:xfrm>
            <a:off x="2222" y="660"/>
            <a:ext cx="243" cy="272"/>
          </p:xfrm>
          <a:graphic>
            <a:graphicData uri="http://schemas.openxmlformats.org/presentationml/2006/ole">
              <mc:AlternateContent xmlns:mc="http://schemas.openxmlformats.org/markup-compatibility/2006">
                <mc:Choice xmlns:v="urn:schemas-microsoft-com:vml" Requires="v">
                  <p:oleObj spid="_x0000_s97366" r:id="rId19" imgW="217886" imgH="269153" progId="Equation.3">
                    <p:embed/>
                  </p:oleObj>
                </mc:Choice>
                <mc:Fallback>
                  <p:oleObj r:id="rId19" imgW="217886" imgH="269153"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22" y="660"/>
                          <a:ext cx="243"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35" name="Text Box 155"/>
            <p:cNvSpPr txBox="1">
              <a:spLocks noChangeArrowheads="1"/>
            </p:cNvSpPr>
            <p:nvPr/>
          </p:nvSpPr>
          <p:spPr bwMode="auto">
            <a:xfrm>
              <a:off x="1224" y="1098"/>
              <a:ext cx="34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zh-CN" i="1">
                  <a:solidFill>
                    <a:srgbClr val="1C1C1C"/>
                  </a:solidFill>
                  <a:latin typeface="Times New Roman" panose="02020603050405020304" pitchFamily="18" charset="0"/>
                </a:rPr>
                <a:t>o</a:t>
              </a:r>
            </a:p>
          </p:txBody>
        </p:sp>
        <p:grpSp>
          <p:nvGrpSpPr>
            <p:cNvPr id="43036" name="Group 156"/>
            <p:cNvGrpSpPr>
              <a:grpSpLocks/>
            </p:cNvGrpSpPr>
            <p:nvPr/>
          </p:nvGrpSpPr>
          <p:grpSpPr bwMode="auto">
            <a:xfrm>
              <a:off x="1270" y="1914"/>
              <a:ext cx="469" cy="383"/>
              <a:chOff x="0" y="0"/>
              <a:chExt cx="469" cy="383"/>
            </a:xfrm>
          </p:grpSpPr>
          <p:sp>
            <p:nvSpPr>
              <p:cNvPr id="43072" name="Line 157"/>
              <p:cNvSpPr>
                <a:spLocks noChangeShapeType="1"/>
              </p:cNvSpPr>
              <p:nvPr/>
            </p:nvSpPr>
            <p:spPr bwMode="auto">
              <a:xfrm>
                <a:off x="0" y="0"/>
                <a:ext cx="0" cy="317"/>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ndParaRPr>
              </a:p>
            </p:txBody>
          </p:sp>
          <p:graphicFrame>
            <p:nvGraphicFramePr>
              <p:cNvPr id="43073" name="Object 158"/>
              <p:cNvGraphicFramePr>
                <a:graphicFrameLocks noChangeAspect="1"/>
              </p:cNvGraphicFramePr>
              <p:nvPr/>
            </p:nvGraphicFramePr>
            <p:xfrm>
              <a:off x="57" y="46"/>
              <a:ext cx="412" cy="337"/>
            </p:xfrm>
            <a:graphic>
              <a:graphicData uri="http://schemas.openxmlformats.org/presentationml/2006/ole">
                <mc:AlternateContent xmlns:mc="http://schemas.openxmlformats.org/markup-compatibility/2006">
                  <mc:Choice xmlns:v="urn:schemas-microsoft-com:vml" Requires="v">
                    <p:oleObj spid="_x0000_s97367" r:id="rId21" imgW="217886" imgH="243520" progId="Equation.3">
                      <p:embed/>
                    </p:oleObj>
                  </mc:Choice>
                  <mc:Fallback>
                    <p:oleObj r:id="rId21" imgW="217886" imgH="24352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7" y="46"/>
                            <a:ext cx="412"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3037" name="Object 159"/>
            <p:cNvGraphicFramePr>
              <a:graphicFrameLocks noChangeAspect="1"/>
            </p:cNvGraphicFramePr>
            <p:nvPr/>
          </p:nvGraphicFramePr>
          <p:xfrm>
            <a:off x="1270" y="690"/>
            <a:ext cx="191" cy="181"/>
          </p:xfrm>
          <a:graphic>
            <a:graphicData uri="http://schemas.openxmlformats.org/presentationml/2006/ole">
              <mc:AlternateContent xmlns:mc="http://schemas.openxmlformats.org/markup-compatibility/2006">
                <mc:Choice xmlns:v="urn:schemas-microsoft-com:vml" Requires="v">
                  <p:oleObj spid="_x0000_s97368" r:id="rId23" imgW="154478" imgH="167352" progId="Equation.3">
                    <p:embed/>
                  </p:oleObj>
                </mc:Choice>
                <mc:Fallback>
                  <p:oleObj r:id="rId23" imgW="154478" imgH="167352"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70" y="690"/>
                          <a:ext cx="191"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38" name="Line 160"/>
            <p:cNvSpPr>
              <a:spLocks noChangeShapeType="1"/>
            </p:cNvSpPr>
            <p:nvPr/>
          </p:nvSpPr>
          <p:spPr bwMode="auto">
            <a:xfrm flipH="1" flipV="1">
              <a:off x="861" y="690"/>
              <a:ext cx="388" cy="51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ndParaRPr>
            </a:p>
          </p:txBody>
        </p:sp>
        <p:grpSp>
          <p:nvGrpSpPr>
            <p:cNvPr id="43039" name="Group 161"/>
            <p:cNvGrpSpPr>
              <a:grpSpLocks/>
            </p:cNvGrpSpPr>
            <p:nvPr/>
          </p:nvGrpSpPr>
          <p:grpSpPr bwMode="auto">
            <a:xfrm>
              <a:off x="194" y="236"/>
              <a:ext cx="922" cy="511"/>
              <a:chOff x="0" y="0"/>
              <a:chExt cx="922" cy="511"/>
            </a:xfrm>
          </p:grpSpPr>
          <p:sp>
            <p:nvSpPr>
              <p:cNvPr id="43067" name="Line 162"/>
              <p:cNvSpPr>
                <a:spLocks noChangeShapeType="1"/>
              </p:cNvSpPr>
              <p:nvPr/>
            </p:nvSpPr>
            <p:spPr bwMode="auto">
              <a:xfrm flipH="1" flipV="1">
                <a:off x="318" y="45"/>
                <a:ext cx="382" cy="448"/>
              </a:xfrm>
              <a:prstGeom prst="line">
                <a:avLst/>
              </a:prstGeom>
              <a:noFill/>
              <a:ln w="4445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ndParaRPr>
              </a:p>
            </p:txBody>
          </p:sp>
          <p:graphicFrame>
            <p:nvGraphicFramePr>
              <p:cNvPr id="43068" name="Object 163"/>
              <p:cNvGraphicFramePr>
                <a:graphicFrameLocks noChangeAspect="1"/>
              </p:cNvGraphicFramePr>
              <p:nvPr/>
            </p:nvGraphicFramePr>
            <p:xfrm>
              <a:off x="0" y="45"/>
              <a:ext cx="411" cy="313"/>
            </p:xfrm>
            <a:graphic>
              <a:graphicData uri="http://schemas.openxmlformats.org/presentationml/2006/ole">
                <mc:AlternateContent xmlns:mc="http://schemas.openxmlformats.org/markup-compatibility/2006">
                  <mc:Choice xmlns:v="urn:schemas-microsoft-com:vml" Requires="v">
                    <p:oleObj spid="_x0000_s97369" r:id="rId25" imgW="230804" imgH="205159" progId="Equation.3">
                      <p:embed/>
                    </p:oleObj>
                  </mc:Choice>
                  <mc:Fallback>
                    <p:oleObj r:id="rId25" imgW="230804" imgH="205159"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45"/>
                            <a:ext cx="411"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3069" name="Group 164"/>
              <p:cNvGrpSpPr>
                <a:grpSpLocks/>
              </p:cNvGrpSpPr>
              <p:nvPr/>
            </p:nvGrpSpPr>
            <p:grpSpPr bwMode="auto">
              <a:xfrm>
                <a:off x="590" y="0"/>
                <a:ext cx="332" cy="511"/>
                <a:chOff x="0" y="0"/>
                <a:chExt cx="351" cy="519"/>
              </a:xfrm>
            </p:grpSpPr>
            <p:sp>
              <p:nvSpPr>
                <p:cNvPr id="43070" name="AutoShape 165"/>
                <p:cNvSpPr>
                  <a:spLocks noChangeArrowheads="1"/>
                </p:cNvSpPr>
                <p:nvPr/>
              </p:nvSpPr>
              <p:spPr bwMode="auto">
                <a:xfrm rot="2449263">
                  <a:off x="58" y="278"/>
                  <a:ext cx="135" cy="241"/>
                </a:xfrm>
                <a:prstGeom prst="upArrow">
                  <a:avLst>
                    <a:gd name="adj1" fmla="val 50000"/>
                    <a:gd name="adj2" fmla="val 92053"/>
                  </a:avLst>
                </a:prstGeom>
                <a:solidFill>
                  <a:srgbClr val="F8ECFE"/>
                </a:solidFill>
                <a:ln w="28575">
                  <a:solidFill>
                    <a:srgbClr val="CC00CC"/>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zh-CN" b="1">
                    <a:solidFill>
                      <a:srgbClr val="000000"/>
                    </a:solidFill>
                    <a:latin typeface="Times New Roman" panose="02020603050405020304" pitchFamily="18" charset="0"/>
                  </a:endParaRPr>
                </a:p>
              </p:txBody>
            </p:sp>
            <p:graphicFrame>
              <p:nvGraphicFramePr>
                <p:cNvPr id="43071" name="Object 166"/>
                <p:cNvGraphicFramePr>
                  <a:graphicFrameLocks noChangeAspect="1"/>
                </p:cNvGraphicFramePr>
                <p:nvPr/>
              </p:nvGraphicFramePr>
              <p:xfrm>
                <a:off x="0" y="0"/>
                <a:ext cx="351" cy="278"/>
              </p:xfrm>
              <a:graphic>
                <a:graphicData uri="http://schemas.openxmlformats.org/presentationml/2006/ole">
                  <mc:AlternateContent xmlns:mc="http://schemas.openxmlformats.org/markup-compatibility/2006">
                    <mc:Choice xmlns:v="urn:schemas-microsoft-com:vml" Requires="v">
                      <p:oleObj spid="_x0000_s97370" r:id="rId27" imgW="396280" imgH="294014" progId="Equation.3">
                        <p:embed/>
                      </p:oleObj>
                    </mc:Choice>
                    <mc:Fallback>
                      <p:oleObj r:id="rId27" imgW="396280" imgH="294014"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0" y="0"/>
                              <a:ext cx="351"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43040" name="Group 167"/>
            <p:cNvGrpSpPr>
              <a:grpSpLocks/>
            </p:cNvGrpSpPr>
            <p:nvPr/>
          </p:nvGrpSpPr>
          <p:grpSpPr bwMode="auto">
            <a:xfrm>
              <a:off x="1633" y="55"/>
              <a:ext cx="411" cy="578"/>
              <a:chOff x="0" y="0"/>
              <a:chExt cx="411" cy="578"/>
            </a:xfrm>
          </p:grpSpPr>
          <p:sp>
            <p:nvSpPr>
              <p:cNvPr id="43065" name="Line 168"/>
              <p:cNvSpPr>
                <a:spLocks noChangeShapeType="1"/>
              </p:cNvSpPr>
              <p:nvPr/>
            </p:nvSpPr>
            <p:spPr bwMode="auto">
              <a:xfrm flipV="1">
                <a:off x="45" y="181"/>
                <a:ext cx="272" cy="397"/>
              </a:xfrm>
              <a:prstGeom prst="line">
                <a:avLst/>
              </a:prstGeom>
              <a:noFill/>
              <a:ln w="4445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ndParaRPr>
              </a:p>
            </p:txBody>
          </p:sp>
          <p:graphicFrame>
            <p:nvGraphicFramePr>
              <p:cNvPr id="43066" name="Object 169"/>
              <p:cNvGraphicFramePr>
                <a:graphicFrameLocks noChangeAspect="1"/>
              </p:cNvGraphicFramePr>
              <p:nvPr/>
            </p:nvGraphicFramePr>
            <p:xfrm>
              <a:off x="0" y="0"/>
              <a:ext cx="411" cy="312"/>
            </p:xfrm>
            <a:graphic>
              <a:graphicData uri="http://schemas.openxmlformats.org/presentationml/2006/ole">
                <mc:AlternateContent xmlns:mc="http://schemas.openxmlformats.org/markup-compatibility/2006">
                  <mc:Choice xmlns:v="urn:schemas-microsoft-com:vml" Requires="v">
                    <p:oleObj spid="_x0000_s97371" r:id="rId29" imgW="230804" imgH="205159" progId="Equation.3">
                      <p:embed/>
                    </p:oleObj>
                  </mc:Choice>
                  <mc:Fallback>
                    <p:oleObj r:id="rId29" imgW="230804" imgH="205159"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0" y="0"/>
                            <a:ext cx="411"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3041" name="Group 170"/>
            <p:cNvGrpSpPr>
              <a:grpSpLocks/>
            </p:cNvGrpSpPr>
            <p:nvPr/>
          </p:nvGrpSpPr>
          <p:grpSpPr bwMode="auto">
            <a:xfrm>
              <a:off x="1554" y="508"/>
              <a:ext cx="660" cy="252"/>
              <a:chOff x="0" y="0"/>
              <a:chExt cx="660" cy="252"/>
            </a:xfrm>
          </p:grpSpPr>
          <p:graphicFrame>
            <p:nvGraphicFramePr>
              <p:cNvPr id="43063" name="Object 171"/>
              <p:cNvGraphicFramePr>
                <a:graphicFrameLocks noChangeAspect="1"/>
              </p:cNvGraphicFramePr>
              <p:nvPr/>
            </p:nvGraphicFramePr>
            <p:xfrm>
              <a:off x="260" y="0"/>
              <a:ext cx="400" cy="252"/>
            </p:xfrm>
            <a:graphic>
              <a:graphicData uri="http://schemas.openxmlformats.org/presentationml/2006/ole">
                <mc:AlternateContent xmlns:mc="http://schemas.openxmlformats.org/markup-compatibility/2006">
                  <mc:Choice xmlns:v="urn:schemas-microsoft-com:vml" Requires="v">
                    <p:oleObj spid="_x0000_s97372" r:id="rId31" imgW="396280" imgH="294014" progId="Equation.3">
                      <p:embed/>
                    </p:oleObj>
                  </mc:Choice>
                  <mc:Fallback>
                    <p:oleObj r:id="rId31" imgW="396280" imgH="294014"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60" y="0"/>
                            <a:ext cx="400"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64" name="AutoShape 172"/>
              <p:cNvSpPr>
                <a:spLocks noChangeArrowheads="1"/>
              </p:cNvSpPr>
              <p:nvPr/>
            </p:nvSpPr>
            <p:spPr bwMode="auto">
              <a:xfrm rot="7645799">
                <a:off x="51" y="32"/>
                <a:ext cx="137" cy="239"/>
              </a:xfrm>
              <a:prstGeom prst="upArrow">
                <a:avLst>
                  <a:gd name="adj1" fmla="val 50000"/>
                  <a:gd name="adj2" fmla="val 89956"/>
                </a:avLst>
              </a:prstGeom>
              <a:solidFill>
                <a:srgbClr val="F8ECFE"/>
              </a:solidFill>
              <a:ln w="28575">
                <a:solidFill>
                  <a:srgbClr val="CC00CC"/>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zh-CN" b="1">
                  <a:solidFill>
                    <a:srgbClr val="000000"/>
                  </a:solidFill>
                  <a:latin typeface="Times New Roman" panose="02020603050405020304" pitchFamily="18" charset="0"/>
                </a:endParaRPr>
              </a:p>
            </p:txBody>
          </p:sp>
        </p:grpSp>
        <p:sp>
          <p:nvSpPr>
            <p:cNvPr id="43042" name="Text Box 173"/>
            <p:cNvSpPr txBox="1">
              <a:spLocks noChangeArrowheads="1"/>
            </p:cNvSpPr>
            <p:nvPr/>
          </p:nvSpPr>
          <p:spPr bwMode="auto">
            <a:xfrm>
              <a:off x="1950" y="1733"/>
              <a:ext cx="7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zh-CN" sz="2800" i="1">
                  <a:solidFill>
                    <a:srgbClr val="CC0000"/>
                  </a:solidFill>
                  <a:latin typeface="Times New Roman" panose="02020603050405020304" pitchFamily="18" charset="0"/>
                </a:rPr>
                <a:t>e</a:t>
              </a:r>
            </a:p>
          </p:txBody>
        </p:sp>
        <p:sp>
          <p:nvSpPr>
            <p:cNvPr id="43043" name="Text Box 174"/>
            <p:cNvSpPr txBox="1">
              <a:spLocks noChangeArrowheads="1"/>
            </p:cNvSpPr>
            <p:nvPr/>
          </p:nvSpPr>
          <p:spPr bwMode="auto">
            <a:xfrm>
              <a:off x="1950" y="962"/>
              <a:ext cx="7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zh-CN" sz="2800" i="1">
                  <a:solidFill>
                    <a:srgbClr val="CC0000"/>
                  </a:solidFill>
                  <a:latin typeface="Times New Roman" panose="02020603050405020304" pitchFamily="18" charset="0"/>
                </a:rPr>
                <a:t>d</a:t>
              </a:r>
            </a:p>
          </p:txBody>
        </p:sp>
        <p:grpSp>
          <p:nvGrpSpPr>
            <p:cNvPr id="43044" name="Group 175"/>
            <p:cNvGrpSpPr>
              <a:grpSpLocks/>
            </p:cNvGrpSpPr>
            <p:nvPr/>
          </p:nvGrpSpPr>
          <p:grpSpPr bwMode="auto">
            <a:xfrm>
              <a:off x="1317" y="1016"/>
              <a:ext cx="346" cy="230"/>
              <a:chOff x="0" y="0"/>
              <a:chExt cx="346" cy="230"/>
            </a:xfrm>
          </p:grpSpPr>
          <p:graphicFrame>
            <p:nvGraphicFramePr>
              <p:cNvPr id="43061" name="Object 176"/>
              <p:cNvGraphicFramePr>
                <a:graphicFrameLocks noChangeAspect="1"/>
              </p:cNvGraphicFramePr>
              <p:nvPr/>
            </p:nvGraphicFramePr>
            <p:xfrm>
              <a:off x="124" y="0"/>
              <a:ext cx="222" cy="226"/>
            </p:xfrm>
            <a:graphic>
              <a:graphicData uri="http://schemas.openxmlformats.org/presentationml/2006/ole">
                <mc:AlternateContent xmlns:mc="http://schemas.openxmlformats.org/markup-compatibility/2006">
                  <mc:Choice xmlns:v="urn:schemas-microsoft-com:vml" Requires="v">
                    <p:oleObj spid="_x0000_s97373" r:id="rId32" imgW="140923" imgH="166546" progId="Equation.DSMT4">
                      <p:embed/>
                    </p:oleObj>
                  </mc:Choice>
                  <mc:Fallback>
                    <p:oleObj r:id="rId32" imgW="140923" imgH="166546" progId="Equation.DSMT4">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24" y="0"/>
                            <a:ext cx="222"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62" name="Arc 177"/>
              <p:cNvSpPr>
                <a:spLocks/>
              </p:cNvSpPr>
              <p:nvPr/>
            </p:nvSpPr>
            <p:spPr bwMode="auto">
              <a:xfrm rot="4485097">
                <a:off x="-19" y="86"/>
                <a:ext cx="158" cy="119"/>
              </a:xfrm>
              <a:custGeom>
                <a:avLst/>
                <a:gdLst>
                  <a:gd name="T0" fmla="*/ 0 w 19091"/>
                  <a:gd name="T1" fmla="*/ 0 h 21600"/>
                  <a:gd name="T2" fmla="*/ 0 w 19091"/>
                  <a:gd name="T3" fmla="*/ 0 h 21600"/>
                  <a:gd name="T4" fmla="*/ 1 w 19091"/>
                  <a:gd name="T5" fmla="*/ 0 h 21600"/>
                  <a:gd name="T6" fmla="*/ 0 w 19091"/>
                  <a:gd name="T7" fmla="*/ 0 h 21600"/>
                  <a:gd name="T8" fmla="*/ 0 w 19091"/>
                  <a:gd name="T9" fmla="*/ 0 h 21600"/>
                  <a:gd name="T10" fmla="*/ 1 w 19091"/>
                  <a:gd name="T11" fmla="*/ 0 h 21600"/>
                  <a:gd name="T12" fmla="*/ 0 w 19091"/>
                  <a:gd name="T13" fmla="*/ 1 h 21600"/>
                  <a:gd name="T14" fmla="*/ 0 w 19091"/>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0 w 19091"/>
                  <a:gd name="T25" fmla="*/ 0 h 21600"/>
                  <a:gd name="T26" fmla="*/ 19091 w 19091"/>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091" h="21600" fill="none" extrusionOk="0">
                    <a:moveTo>
                      <a:pt x="-1" y="49"/>
                    </a:moveTo>
                    <a:cubicBezTo>
                      <a:pt x="487" y="16"/>
                      <a:pt x="976" y="-1"/>
                      <a:pt x="1465" y="0"/>
                    </a:cubicBezTo>
                    <a:cubicBezTo>
                      <a:pt x="8470" y="0"/>
                      <a:pt x="15041" y="3397"/>
                      <a:pt x="19091" y="9114"/>
                    </a:cubicBezTo>
                  </a:path>
                  <a:path w="19091" h="21600" stroke="0" extrusionOk="0">
                    <a:moveTo>
                      <a:pt x="-1" y="49"/>
                    </a:moveTo>
                    <a:cubicBezTo>
                      <a:pt x="487" y="16"/>
                      <a:pt x="976" y="-1"/>
                      <a:pt x="1465" y="0"/>
                    </a:cubicBezTo>
                    <a:cubicBezTo>
                      <a:pt x="8470" y="0"/>
                      <a:pt x="15041" y="3397"/>
                      <a:pt x="19091" y="9114"/>
                    </a:cubicBezTo>
                    <a:lnTo>
                      <a:pt x="1465" y="21600"/>
                    </a:lnTo>
                    <a:lnTo>
                      <a:pt x="-1" y="49"/>
                    </a:lnTo>
                    <a:close/>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ndParaRPr>
              </a:p>
            </p:txBody>
          </p:sp>
        </p:grpSp>
        <p:grpSp>
          <p:nvGrpSpPr>
            <p:cNvPr id="43045" name="Group 178"/>
            <p:cNvGrpSpPr>
              <a:grpSpLocks/>
            </p:cNvGrpSpPr>
            <p:nvPr/>
          </p:nvGrpSpPr>
          <p:grpSpPr bwMode="auto">
            <a:xfrm>
              <a:off x="1270" y="554"/>
              <a:ext cx="730" cy="680"/>
              <a:chOff x="0" y="0"/>
              <a:chExt cx="730" cy="680"/>
            </a:xfrm>
          </p:grpSpPr>
          <p:graphicFrame>
            <p:nvGraphicFramePr>
              <p:cNvPr id="43056" name="Object 179"/>
              <p:cNvGraphicFramePr>
                <a:graphicFrameLocks noChangeAspect="1"/>
              </p:cNvGraphicFramePr>
              <p:nvPr/>
            </p:nvGraphicFramePr>
            <p:xfrm>
              <a:off x="399" y="302"/>
              <a:ext cx="331" cy="250"/>
            </p:xfrm>
            <a:graphic>
              <a:graphicData uri="http://schemas.openxmlformats.org/presentationml/2006/ole">
                <mc:AlternateContent xmlns:mc="http://schemas.openxmlformats.org/markup-compatibility/2006">
                  <mc:Choice xmlns:v="urn:schemas-microsoft-com:vml" Requires="v">
                    <p:oleObj spid="_x0000_s97374" r:id="rId34" imgW="229998" imgH="204442" progId="Equation.DSMT4">
                      <p:embed/>
                    </p:oleObj>
                  </mc:Choice>
                  <mc:Fallback>
                    <p:oleObj r:id="rId34" imgW="229998" imgH="204442" progId="Equation.DSMT4">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99" y="302"/>
                            <a:ext cx="33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57" name="Line 180"/>
              <p:cNvSpPr>
                <a:spLocks noChangeShapeType="1"/>
              </p:cNvSpPr>
              <p:nvPr/>
            </p:nvSpPr>
            <p:spPr bwMode="auto">
              <a:xfrm flipV="1">
                <a:off x="8" y="136"/>
                <a:ext cx="445" cy="522"/>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ndParaRPr>
              </a:p>
            </p:txBody>
          </p:sp>
          <p:sp>
            <p:nvSpPr>
              <p:cNvPr id="43058" name="Line 181"/>
              <p:cNvSpPr>
                <a:spLocks noChangeShapeType="1"/>
              </p:cNvSpPr>
              <p:nvPr/>
            </p:nvSpPr>
            <p:spPr bwMode="auto">
              <a:xfrm flipV="1">
                <a:off x="0" y="0"/>
                <a:ext cx="317" cy="68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ndParaRPr>
              </a:p>
            </p:txBody>
          </p:sp>
          <p:sp>
            <p:nvSpPr>
              <p:cNvPr id="43059" name="Arc 182"/>
              <p:cNvSpPr>
                <a:spLocks/>
              </p:cNvSpPr>
              <p:nvPr/>
            </p:nvSpPr>
            <p:spPr bwMode="auto">
              <a:xfrm rot="4485097">
                <a:off x="70" y="297"/>
                <a:ext cx="120" cy="119"/>
              </a:xfrm>
              <a:custGeom>
                <a:avLst/>
                <a:gdLst>
                  <a:gd name="T0" fmla="*/ 0 w 14402"/>
                  <a:gd name="T1" fmla="*/ 0 h 21600"/>
                  <a:gd name="T2" fmla="*/ 1 w 14402"/>
                  <a:gd name="T3" fmla="*/ 0 h 21600"/>
                  <a:gd name="T4" fmla="*/ 1 w 14402"/>
                  <a:gd name="T5" fmla="*/ 0 h 21600"/>
                  <a:gd name="T6" fmla="*/ 0 w 14402"/>
                  <a:gd name="T7" fmla="*/ 0 h 21600"/>
                  <a:gd name="T8" fmla="*/ 1 w 14402"/>
                  <a:gd name="T9" fmla="*/ 0 h 21600"/>
                  <a:gd name="T10" fmla="*/ 1 w 14402"/>
                  <a:gd name="T11" fmla="*/ 0 h 21600"/>
                  <a:gd name="T12" fmla="*/ 1 w 14402"/>
                  <a:gd name="T13" fmla="*/ 1 h 21600"/>
                  <a:gd name="T14" fmla="*/ 0 w 14402"/>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0 w 14402"/>
                  <a:gd name="T25" fmla="*/ 0 h 21600"/>
                  <a:gd name="T26" fmla="*/ 14402 w 14402"/>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02" h="21600" fill="none" extrusionOk="0">
                    <a:moveTo>
                      <a:pt x="0" y="1514"/>
                    </a:moveTo>
                    <a:cubicBezTo>
                      <a:pt x="2529" y="513"/>
                      <a:pt x="5224" y="-1"/>
                      <a:pt x="7945" y="0"/>
                    </a:cubicBezTo>
                    <a:cubicBezTo>
                      <a:pt x="10134" y="0"/>
                      <a:pt x="12312" y="333"/>
                      <a:pt x="14402" y="987"/>
                    </a:cubicBezTo>
                  </a:path>
                  <a:path w="14402" h="21600" stroke="0" extrusionOk="0">
                    <a:moveTo>
                      <a:pt x="0" y="1514"/>
                    </a:moveTo>
                    <a:cubicBezTo>
                      <a:pt x="2529" y="513"/>
                      <a:pt x="5224" y="-1"/>
                      <a:pt x="7945" y="0"/>
                    </a:cubicBezTo>
                    <a:cubicBezTo>
                      <a:pt x="10134" y="0"/>
                      <a:pt x="12312" y="333"/>
                      <a:pt x="14402" y="987"/>
                    </a:cubicBezTo>
                    <a:lnTo>
                      <a:pt x="7945" y="21600"/>
                    </a:lnTo>
                    <a:lnTo>
                      <a:pt x="0" y="1514"/>
                    </a:lnTo>
                    <a:close/>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ndParaRPr>
              </a:p>
            </p:txBody>
          </p:sp>
          <p:sp>
            <p:nvSpPr>
              <p:cNvPr id="43060" name="Line 183"/>
              <p:cNvSpPr>
                <a:spLocks noChangeShapeType="1"/>
              </p:cNvSpPr>
              <p:nvPr/>
            </p:nvSpPr>
            <p:spPr bwMode="auto">
              <a:xfrm>
                <a:off x="181" y="317"/>
                <a:ext cx="272" cy="91"/>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ndParaRPr>
              </a:p>
            </p:txBody>
          </p:sp>
        </p:grpSp>
        <p:grpSp>
          <p:nvGrpSpPr>
            <p:cNvPr id="43046" name="Group 184"/>
            <p:cNvGrpSpPr>
              <a:grpSpLocks/>
            </p:cNvGrpSpPr>
            <p:nvPr/>
          </p:nvGrpSpPr>
          <p:grpSpPr bwMode="auto">
            <a:xfrm>
              <a:off x="55" y="1370"/>
              <a:ext cx="534" cy="337"/>
              <a:chOff x="0" y="0"/>
              <a:chExt cx="623" cy="337"/>
            </a:xfrm>
          </p:grpSpPr>
          <p:graphicFrame>
            <p:nvGraphicFramePr>
              <p:cNvPr id="43054" name="Object 185"/>
              <p:cNvGraphicFramePr>
                <a:graphicFrameLocks noChangeAspect="1"/>
              </p:cNvGraphicFramePr>
              <p:nvPr/>
            </p:nvGraphicFramePr>
            <p:xfrm>
              <a:off x="0" y="0"/>
              <a:ext cx="412" cy="337"/>
            </p:xfrm>
            <a:graphic>
              <a:graphicData uri="http://schemas.openxmlformats.org/presentationml/2006/ole">
                <mc:AlternateContent xmlns:mc="http://schemas.openxmlformats.org/markup-compatibility/2006">
                  <mc:Choice xmlns:v="urn:schemas-microsoft-com:vml" Requires="v">
                    <p:oleObj spid="_x0000_s97375" r:id="rId36" imgW="217886" imgH="243520" progId="Equation.3">
                      <p:embed/>
                    </p:oleObj>
                  </mc:Choice>
                  <mc:Fallback>
                    <p:oleObj r:id="rId36" imgW="217886" imgH="243520"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0" y="0"/>
                            <a:ext cx="412"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55" name="Line 186"/>
              <p:cNvSpPr>
                <a:spLocks noChangeShapeType="1"/>
              </p:cNvSpPr>
              <p:nvPr/>
            </p:nvSpPr>
            <p:spPr bwMode="auto">
              <a:xfrm flipH="1">
                <a:off x="351" y="181"/>
                <a:ext cx="272" cy="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ndParaRPr>
              </a:p>
            </p:txBody>
          </p:sp>
        </p:grpSp>
        <p:grpSp>
          <p:nvGrpSpPr>
            <p:cNvPr id="43047" name="Group 187"/>
            <p:cNvGrpSpPr>
              <a:grpSpLocks/>
            </p:cNvGrpSpPr>
            <p:nvPr/>
          </p:nvGrpSpPr>
          <p:grpSpPr bwMode="auto">
            <a:xfrm>
              <a:off x="1617" y="1370"/>
              <a:ext cx="623" cy="337"/>
              <a:chOff x="0" y="0"/>
              <a:chExt cx="623" cy="337"/>
            </a:xfrm>
          </p:grpSpPr>
          <p:graphicFrame>
            <p:nvGraphicFramePr>
              <p:cNvPr id="43052" name="Object 188"/>
              <p:cNvGraphicFramePr>
                <a:graphicFrameLocks noChangeAspect="1"/>
              </p:cNvGraphicFramePr>
              <p:nvPr/>
            </p:nvGraphicFramePr>
            <p:xfrm>
              <a:off x="0" y="0"/>
              <a:ext cx="412" cy="337"/>
            </p:xfrm>
            <a:graphic>
              <a:graphicData uri="http://schemas.openxmlformats.org/presentationml/2006/ole">
                <mc:AlternateContent xmlns:mc="http://schemas.openxmlformats.org/markup-compatibility/2006">
                  <mc:Choice xmlns:v="urn:schemas-microsoft-com:vml" Requires="v">
                    <p:oleObj spid="_x0000_s97376" r:id="rId38" imgW="217886" imgH="243520" progId="Equation.3">
                      <p:embed/>
                    </p:oleObj>
                  </mc:Choice>
                  <mc:Fallback>
                    <p:oleObj r:id="rId38" imgW="217886" imgH="243520"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0" y="0"/>
                            <a:ext cx="412"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53" name="Line 189"/>
              <p:cNvSpPr>
                <a:spLocks noChangeShapeType="1"/>
              </p:cNvSpPr>
              <p:nvPr/>
            </p:nvSpPr>
            <p:spPr bwMode="auto">
              <a:xfrm flipH="1">
                <a:off x="351" y="181"/>
                <a:ext cx="272" cy="0"/>
              </a:xfrm>
              <a:prstGeom prst="line">
                <a:avLst/>
              </a:prstGeom>
              <a:noFill/>
              <a:ln w="38100">
                <a:solidFill>
                  <a:srgbClr val="FF0000"/>
                </a:solidFill>
                <a:round/>
                <a:headEnd type="triangle" w="sm" len="lg"/>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ndParaRPr>
              </a:p>
            </p:txBody>
          </p:sp>
        </p:grpSp>
        <p:grpSp>
          <p:nvGrpSpPr>
            <p:cNvPr id="43048" name="Group 190"/>
            <p:cNvGrpSpPr>
              <a:grpSpLocks/>
            </p:cNvGrpSpPr>
            <p:nvPr/>
          </p:nvGrpSpPr>
          <p:grpSpPr bwMode="auto">
            <a:xfrm>
              <a:off x="2236" y="953"/>
              <a:ext cx="227" cy="227"/>
              <a:chOff x="0" y="0"/>
              <a:chExt cx="227" cy="227"/>
            </a:xfrm>
          </p:grpSpPr>
          <p:sp>
            <p:nvSpPr>
              <p:cNvPr id="43049" name="Oval 191"/>
              <p:cNvSpPr>
                <a:spLocks noChangeArrowheads="1"/>
              </p:cNvSpPr>
              <p:nvPr/>
            </p:nvSpPr>
            <p:spPr bwMode="auto">
              <a:xfrm>
                <a:off x="0" y="0"/>
                <a:ext cx="227" cy="22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zh-CN" b="1">
                  <a:solidFill>
                    <a:srgbClr val="000000"/>
                  </a:solidFill>
                  <a:latin typeface="Times New Roman" panose="02020603050405020304" pitchFamily="18" charset="0"/>
                </a:endParaRPr>
              </a:p>
            </p:txBody>
          </p:sp>
          <p:sp>
            <p:nvSpPr>
              <p:cNvPr id="43050" name="Line 192"/>
              <p:cNvSpPr>
                <a:spLocks noChangeShapeType="1"/>
              </p:cNvSpPr>
              <p:nvPr/>
            </p:nvSpPr>
            <p:spPr bwMode="auto">
              <a:xfrm flipH="1">
                <a:off x="46" y="45"/>
                <a:ext cx="136" cy="13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ndParaRPr>
              </a:p>
            </p:txBody>
          </p:sp>
          <p:sp>
            <p:nvSpPr>
              <p:cNvPr id="43051" name="Line 193"/>
              <p:cNvSpPr>
                <a:spLocks noChangeShapeType="1"/>
              </p:cNvSpPr>
              <p:nvPr/>
            </p:nvSpPr>
            <p:spPr bwMode="auto">
              <a:xfrm>
                <a:off x="46" y="45"/>
                <a:ext cx="136" cy="13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ndParaRPr>
              </a:p>
            </p:txBody>
          </p:sp>
        </p:grpSp>
      </p:grpSp>
      <p:sp>
        <p:nvSpPr>
          <p:cNvPr id="45250" name="Text Box 194"/>
          <p:cNvSpPr txBox="1">
            <a:spLocks noChangeArrowheads="1"/>
          </p:cNvSpPr>
          <p:nvPr/>
        </p:nvSpPr>
        <p:spPr bwMode="auto">
          <a:xfrm>
            <a:off x="1919288" y="5589588"/>
            <a:ext cx="84963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sz="2800" b="1">
                <a:solidFill>
                  <a:srgbClr val="006699"/>
                </a:solidFill>
              </a:rPr>
              <a:t>闭合载流线圈在均匀磁场中受到的安培力矢量和为零</a:t>
            </a:r>
          </a:p>
        </p:txBody>
      </p:sp>
    </p:spTree>
    <p:extLst>
      <p:ext uri="{BB962C8B-B14F-4D97-AF65-F5344CB8AC3E}">
        <p14:creationId xmlns:p14="http://schemas.microsoft.com/office/powerpoint/2010/main" val="15644990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5062"/>
                                        </p:tgtEl>
                                        <p:attrNameLst>
                                          <p:attrName>style.visibility</p:attrName>
                                        </p:attrNameLst>
                                      </p:cBhvr>
                                      <p:to>
                                        <p:strVal val="visible"/>
                                      </p:to>
                                    </p:set>
                                    <p:animEffect transition="in" filter="checkerboard(across)">
                                      <p:cBhvr>
                                        <p:cTn id="7" dur="500"/>
                                        <p:tgtEl>
                                          <p:spTgt spid="450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5058"/>
                                        </p:tgtEl>
                                        <p:attrNameLst>
                                          <p:attrName>style.visibility</p:attrName>
                                        </p:attrNameLst>
                                      </p:cBhvr>
                                      <p:to>
                                        <p:strVal val="visible"/>
                                      </p:to>
                                    </p:set>
                                    <p:animEffect transition="in" filter="checkerboard(across)">
                                      <p:cBhvr>
                                        <p:cTn id="12" dur="500"/>
                                        <p:tgtEl>
                                          <p:spTgt spid="450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5059"/>
                                        </p:tgtEl>
                                        <p:attrNameLst>
                                          <p:attrName>style.visibility</p:attrName>
                                        </p:attrNameLst>
                                      </p:cBhvr>
                                      <p:to>
                                        <p:strVal val="visible"/>
                                      </p:to>
                                    </p:set>
                                    <p:animEffect transition="in" filter="checkerboard(across)">
                                      <p:cBhvr>
                                        <p:cTn id="17" dur="500"/>
                                        <p:tgtEl>
                                          <p:spTgt spid="450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5060"/>
                                        </p:tgtEl>
                                        <p:attrNameLst>
                                          <p:attrName>style.visibility</p:attrName>
                                        </p:attrNameLst>
                                      </p:cBhvr>
                                      <p:to>
                                        <p:strVal val="visible"/>
                                      </p:to>
                                    </p:set>
                                    <p:animEffect transition="in" filter="checkerboard(across)">
                                      <p:cBhvr>
                                        <p:cTn id="22" dur="500"/>
                                        <p:tgtEl>
                                          <p:spTgt spid="450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45061"/>
                                        </p:tgtEl>
                                        <p:attrNameLst>
                                          <p:attrName>style.visibility</p:attrName>
                                        </p:attrNameLst>
                                      </p:cBhvr>
                                      <p:to>
                                        <p:strVal val="visible"/>
                                      </p:to>
                                    </p:set>
                                    <p:animEffect transition="in" filter="checkerboard(across)">
                                      <p:cBhvr>
                                        <p:cTn id="27" dur="500"/>
                                        <p:tgtEl>
                                          <p:spTgt spid="450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45250"/>
                                        </p:tgtEl>
                                        <p:attrNameLst>
                                          <p:attrName>style.visibility</p:attrName>
                                        </p:attrNameLst>
                                      </p:cBhvr>
                                      <p:to>
                                        <p:strVal val="visible"/>
                                      </p:to>
                                    </p:set>
                                    <p:animEffect transition="in" filter="checkerboard(across)">
                                      <p:cBhvr>
                                        <p:cTn id="32" dur="500"/>
                                        <p:tgtEl>
                                          <p:spTgt spid="45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autoUpdateAnimBg="0"/>
      <p:bldP spid="45250" grpId="0" bldLvl="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2100472" y="-52695"/>
            <a:ext cx="59522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r>
              <a:rPr lang="zh-CN" altLang="en-US" b="1" dirty="0">
                <a:solidFill>
                  <a:srgbClr val="0070C0"/>
                </a:solidFill>
              </a:rPr>
              <a:t>二、均匀磁场对载流线圈的作用</a:t>
            </a:r>
          </a:p>
        </p:txBody>
      </p:sp>
      <p:graphicFrame>
        <p:nvGraphicFramePr>
          <p:cNvPr id="9" name="Object 3"/>
          <p:cNvGraphicFramePr>
            <a:graphicFrameLocks noChangeAspect="1"/>
          </p:cNvGraphicFramePr>
          <p:nvPr>
            <p:extLst>
              <p:ext uri="{D42A27DB-BD31-4B8C-83A1-F6EECF244321}">
                <p14:modId xmlns:p14="http://schemas.microsoft.com/office/powerpoint/2010/main" val="310065457"/>
              </p:ext>
            </p:extLst>
          </p:nvPr>
        </p:nvGraphicFramePr>
        <p:xfrm>
          <a:off x="4371384" y="5637410"/>
          <a:ext cx="2962275" cy="750887"/>
        </p:xfrm>
        <a:graphic>
          <a:graphicData uri="http://schemas.openxmlformats.org/presentationml/2006/ole">
            <mc:AlternateContent xmlns:mc="http://schemas.openxmlformats.org/markup-compatibility/2006">
              <mc:Choice xmlns:v="urn:schemas-microsoft-com:vml" Requires="v">
                <p:oleObj spid="_x0000_s98364" r:id="rId3" imgW="764322" imgH="229297" progId="Equation.3">
                  <p:embed/>
                </p:oleObj>
              </mc:Choice>
              <mc:Fallback>
                <p:oleObj r:id="rId3" imgW="764322" imgH="22929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1384" y="5637410"/>
                        <a:ext cx="2962275" cy="750887"/>
                      </a:xfrm>
                      <a:prstGeom prst="rect">
                        <a:avLst/>
                      </a:prstGeom>
                      <a:noFill/>
                      <a:ln w="25400">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4"/>
          <p:cNvGraphicFramePr>
            <a:graphicFrameLocks noChangeAspect="1"/>
          </p:cNvGraphicFramePr>
          <p:nvPr>
            <p:extLst>
              <p:ext uri="{D42A27DB-BD31-4B8C-83A1-F6EECF244321}">
                <p14:modId xmlns:p14="http://schemas.microsoft.com/office/powerpoint/2010/main" val="2680825637"/>
              </p:ext>
            </p:extLst>
          </p:nvPr>
        </p:nvGraphicFramePr>
        <p:xfrm>
          <a:off x="3797900" y="4050312"/>
          <a:ext cx="2039937" cy="695325"/>
        </p:xfrm>
        <a:graphic>
          <a:graphicData uri="http://schemas.openxmlformats.org/presentationml/2006/ole">
            <mc:AlternateContent xmlns:mc="http://schemas.openxmlformats.org/markup-compatibility/2006">
              <mc:Choice xmlns:v="urn:schemas-microsoft-com:vml" Requires="v">
                <p:oleObj spid="_x0000_s98365" r:id="rId5" imgW="598980" imgH="216652" progId="Equation.3">
                  <p:embed/>
                </p:oleObj>
              </mc:Choice>
              <mc:Fallback>
                <p:oleObj r:id="rId5" imgW="598980" imgH="21665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7900" y="4050312"/>
                        <a:ext cx="203993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4"/>
          <p:cNvSpPr txBox="1">
            <a:spLocks noChangeArrowheads="1"/>
          </p:cNvSpPr>
          <p:nvPr/>
        </p:nvSpPr>
        <p:spPr bwMode="auto">
          <a:xfrm>
            <a:off x="1643062" y="4882696"/>
            <a:ext cx="73993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b="1" dirty="0">
                <a:solidFill>
                  <a:srgbClr val="000404"/>
                </a:solidFill>
                <a:latin typeface="Times New Roman" panose="02020603050405020304" pitchFamily="18" charset="0"/>
              </a:rPr>
              <a:t>平面载流线圈在均匀磁场中受的力矩  </a:t>
            </a:r>
          </a:p>
        </p:txBody>
      </p:sp>
      <p:sp>
        <p:nvSpPr>
          <p:cNvPr id="12" name="Text Box 7"/>
          <p:cNvSpPr txBox="1">
            <a:spLocks noChangeArrowheads="1"/>
          </p:cNvSpPr>
          <p:nvPr/>
        </p:nvSpPr>
        <p:spPr bwMode="auto">
          <a:xfrm>
            <a:off x="185146" y="4179913"/>
            <a:ext cx="41862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b="1" dirty="0">
                <a:solidFill>
                  <a:srgbClr val="0000FF"/>
                </a:solidFill>
                <a:latin typeface="Times New Roman" panose="02020603050405020304" pitchFamily="18" charset="0"/>
              </a:rPr>
              <a:t>载流线圈的磁矩</a:t>
            </a:r>
          </a:p>
        </p:txBody>
      </p:sp>
      <p:grpSp>
        <p:nvGrpSpPr>
          <p:cNvPr id="13" name="Group 9"/>
          <p:cNvGrpSpPr>
            <a:grpSpLocks/>
          </p:cNvGrpSpPr>
          <p:nvPr/>
        </p:nvGrpSpPr>
        <p:grpSpPr bwMode="auto">
          <a:xfrm>
            <a:off x="8280400" y="3784949"/>
            <a:ext cx="1936750" cy="1412875"/>
            <a:chOff x="0" y="0"/>
            <a:chExt cx="1220" cy="890"/>
          </a:xfrm>
        </p:grpSpPr>
        <p:sp>
          <p:nvSpPr>
            <p:cNvPr id="14" name="Oval 9"/>
            <p:cNvSpPr>
              <a:spLocks noChangeArrowheads="1"/>
            </p:cNvSpPr>
            <p:nvPr/>
          </p:nvSpPr>
          <p:spPr bwMode="auto">
            <a:xfrm>
              <a:off x="0" y="458"/>
              <a:ext cx="960" cy="432"/>
            </a:xfrm>
            <a:prstGeom prst="ellipse">
              <a:avLst/>
            </a:prstGeom>
            <a:solidFill>
              <a:srgbClr val="DDDDDD"/>
            </a:solidFill>
            <a:ln w="38100">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zh-CN" b="1">
                <a:solidFill>
                  <a:srgbClr val="000000"/>
                </a:solidFill>
                <a:latin typeface="Times New Roman" panose="02020603050405020304" pitchFamily="18" charset="0"/>
              </a:endParaRPr>
            </a:p>
          </p:txBody>
        </p:sp>
        <p:sp>
          <p:nvSpPr>
            <p:cNvPr id="15" name="Line 10"/>
            <p:cNvSpPr>
              <a:spLocks noChangeShapeType="1"/>
            </p:cNvSpPr>
            <p:nvPr/>
          </p:nvSpPr>
          <p:spPr bwMode="auto">
            <a:xfrm flipV="1">
              <a:off x="480" y="26"/>
              <a:ext cx="0" cy="660"/>
            </a:xfrm>
            <a:prstGeom prst="line">
              <a:avLst/>
            </a:prstGeom>
            <a:noFill/>
            <a:ln w="38100">
              <a:solidFill>
                <a:srgbClr val="CC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solidFill>
                  <a:prstClr val="black"/>
                </a:solidFill>
              </a:endParaRPr>
            </a:p>
          </p:txBody>
        </p:sp>
        <p:graphicFrame>
          <p:nvGraphicFramePr>
            <p:cNvPr id="16" name="Object 12"/>
            <p:cNvGraphicFramePr>
              <a:graphicFrameLocks noChangeAspect="1"/>
            </p:cNvGraphicFramePr>
            <p:nvPr/>
          </p:nvGraphicFramePr>
          <p:xfrm>
            <a:off x="554" y="0"/>
            <a:ext cx="381" cy="377"/>
          </p:xfrm>
          <a:graphic>
            <a:graphicData uri="http://schemas.openxmlformats.org/presentationml/2006/ole">
              <mc:AlternateContent xmlns:mc="http://schemas.openxmlformats.org/markup-compatibility/2006">
                <mc:Choice xmlns:v="urn:schemas-microsoft-com:vml" Requires="v">
                  <p:oleObj spid="_x0000_s98366" r:id="rId7" imgW="217886" imgH="217886" progId="Equation.3">
                    <p:embed/>
                  </p:oleObj>
                </mc:Choice>
                <mc:Fallback>
                  <p:oleObj r:id="rId7" imgW="217886" imgH="21788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4" y="0"/>
                          <a:ext cx="381" cy="37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3"/>
            <p:cNvGraphicFramePr>
              <a:graphicFrameLocks noChangeAspect="1"/>
            </p:cNvGraphicFramePr>
            <p:nvPr/>
          </p:nvGraphicFramePr>
          <p:xfrm>
            <a:off x="999" y="563"/>
            <a:ext cx="221" cy="288"/>
          </p:xfrm>
          <a:graphic>
            <a:graphicData uri="http://schemas.openxmlformats.org/presentationml/2006/ole">
              <mc:AlternateContent xmlns:mc="http://schemas.openxmlformats.org/markup-compatibility/2006">
                <mc:Choice xmlns:v="urn:schemas-microsoft-com:vml" Requires="v">
                  <p:oleObj spid="_x0000_s98367" r:id="rId9" imgW="128675" imgH="167278" progId="Equation.3">
                    <p:embed/>
                  </p:oleObj>
                </mc:Choice>
                <mc:Fallback>
                  <p:oleObj r:id="rId9" imgW="128675" imgH="16727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9" y="563"/>
                          <a:ext cx="221" cy="28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14"/>
            <p:cNvGraphicFramePr>
              <a:graphicFrameLocks noChangeAspect="1"/>
            </p:cNvGraphicFramePr>
            <p:nvPr/>
          </p:nvGraphicFramePr>
          <p:xfrm>
            <a:off x="137" y="155"/>
            <a:ext cx="221" cy="310"/>
          </p:xfrm>
          <a:graphic>
            <a:graphicData uri="http://schemas.openxmlformats.org/presentationml/2006/ole">
              <mc:AlternateContent xmlns:mc="http://schemas.openxmlformats.org/markup-compatibility/2006">
                <mc:Choice xmlns:v="urn:schemas-microsoft-com:vml" Requires="v">
                  <p:oleObj spid="_x0000_s98368" r:id="rId11" imgW="128675" imgH="180146" progId="Equation.3">
                    <p:embed/>
                  </p:oleObj>
                </mc:Choice>
                <mc:Fallback>
                  <p:oleObj r:id="rId11" imgW="128675" imgH="18014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 y="155"/>
                          <a:ext cx="221" cy="31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Line 14"/>
            <p:cNvSpPr>
              <a:spLocks noChangeShapeType="1"/>
            </p:cNvSpPr>
            <p:nvPr/>
          </p:nvSpPr>
          <p:spPr bwMode="auto">
            <a:xfrm flipV="1">
              <a:off x="682" y="790"/>
              <a:ext cx="181" cy="91"/>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grpSp>
      <p:sp>
        <p:nvSpPr>
          <p:cNvPr id="20" name="Text Box 4"/>
          <p:cNvSpPr txBox="1">
            <a:spLocks noChangeArrowheads="1"/>
          </p:cNvSpPr>
          <p:nvPr/>
        </p:nvSpPr>
        <p:spPr bwMode="auto">
          <a:xfrm>
            <a:off x="104651" y="631134"/>
            <a:ext cx="79930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dirty="0" smtClean="0">
                <a:solidFill>
                  <a:srgbClr val="CC0000"/>
                </a:solidFill>
                <a:latin typeface="Times New Roman" panose="02020603050405020304" pitchFamily="18" charset="0"/>
              </a:rPr>
              <a:t>均匀</a:t>
            </a:r>
            <a:r>
              <a:rPr lang="zh-CN" altLang="en-US" b="1" dirty="0" smtClean="0">
                <a:solidFill>
                  <a:srgbClr val="000000"/>
                </a:solidFill>
                <a:latin typeface="Times New Roman" panose="02020603050405020304" pitchFamily="18" charset="0"/>
              </a:rPr>
              <a:t>磁场中有一矩形载流线圈</a:t>
            </a:r>
            <a:r>
              <a:rPr lang="zh-CN" altLang="zh-CN" i="1" dirty="0" smtClean="0">
                <a:solidFill>
                  <a:srgbClr val="000000"/>
                </a:solidFill>
                <a:latin typeface="Times New Roman" panose="02020603050405020304" pitchFamily="18" charset="0"/>
              </a:rPr>
              <a:t>MNOP</a:t>
            </a:r>
            <a:r>
              <a:rPr lang="zh-CN" altLang="en-US" b="1" dirty="0" smtClean="0">
                <a:solidFill>
                  <a:srgbClr val="000000"/>
                </a:solidFill>
                <a:latin typeface="Times New Roman" panose="02020603050405020304" pitchFamily="18" charset="0"/>
              </a:rPr>
              <a:t>。</a:t>
            </a:r>
            <a:endParaRPr lang="zh-CN" altLang="en-US" b="1" i="1" dirty="0" smtClean="0">
              <a:solidFill>
                <a:srgbClr val="000000"/>
              </a:solidFill>
              <a:latin typeface="Times New Roman" panose="02020603050405020304" pitchFamily="18" charset="0"/>
            </a:endParaRPr>
          </a:p>
        </p:txBody>
      </p:sp>
      <p:graphicFrame>
        <p:nvGraphicFramePr>
          <p:cNvPr id="21" name="Object 7"/>
          <p:cNvGraphicFramePr>
            <a:graphicFrameLocks noChangeAspect="1"/>
          </p:cNvGraphicFramePr>
          <p:nvPr>
            <p:extLst>
              <p:ext uri="{D42A27DB-BD31-4B8C-83A1-F6EECF244321}">
                <p14:modId xmlns:p14="http://schemas.microsoft.com/office/powerpoint/2010/main" val="3955879535"/>
              </p:ext>
            </p:extLst>
          </p:nvPr>
        </p:nvGraphicFramePr>
        <p:xfrm>
          <a:off x="226734" y="1336817"/>
          <a:ext cx="1584325" cy="595312"/>
        </p:xfrm>
        <a:graphic>
          <a:graphicData uri="http://schemas.openxmlformats.org/presentationml/2006/ole">
            <mc:AlternateContent xmlns:mc="http://schemas.openxmlformats.org/markup-compatibility/2006">
              <mc:Choice xmlns:v="urn:schemas-microsoft-com:vml" Requires="v">
                <p:oleObj spid="_x0000_s98369" r:id="rId13" imgW="573491" imgH="216652" progId="Equation.3">
                  <p:embed/>
                </p:oleObj>
              </mc:Choice>
              <mc:Fallback>
                <p:oleObj r:id="rId13" imgW="573491" imgH="216652"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6734" y="1336817"/>
                        <a:ext cx="1584325"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9"/>
          <p:cNvGraphicFramePr>
            <a:graphicFrameLocks noChangeAspect="1"/>
          </p:cNvGraphicFramePr>
          <p:nvPr>
            <p:extLst>
              <p:ext uri="{D42A27DB-BD31-4B8C-83A1-F6EECF244321}">
                <p14:modId xmlns:p14="http://schemas.microsoft.com/office/powerpoint/2010/main" val="3955395393"/>
              </p:ext>
            </p:extLst>
          </p:nvPr>
        </p:nvGraphicFramePr>
        <p:xfrm>
          <a:off x="2220942" y="1078055"/>
          <a:ext cx="3168650" cy="1052512"/>
        </p:xfrm>
        <a:graphic>
          <a:graphicData uri="http://schemas.openxmlformats.org/presentationml/2006/ole">
            <mc:AlternateContent xmlns:mc="http://schemas.openxmlformats.org/markup-compatibility/2006">
              <mc:Choice xmlns:v="urn:schemas-microsoft-com:vml" Requires="v">
                <p:oleObj spid="_x0000_s98370" r:id="rId15" imgW="29870400" imgH="9448800" progId="Equation.3">
                  <p:embed/>
                </p:oleObj>
              </mc:Choice>
              <mc:Fallback>
                <p:oleObj r:id="rId15" imgW="29870400" imgH="94488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20942" y="1078055"/>
                        <a:ext cx="3168650" cy="105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11"/>
          <p:cNvGraphicFramePr>
            <a:graphicFrameLocks noChangeAspect="1"/>
          </p:cNvGraphicFramePr>
          <p:nvPr>
            <p:extLst>
              <p:ext uri="{D42A27DB-BD31-4B8C-83A1-F6EECF244321}">
                <p14:modId xmlns:p14="http://schemas.microsoft.com/office/powerpoint/2010/main" val="3537350104"/>
              </p:ext>
            </p:extLst>
          </p:nvPr>
        </p:nvGraphicFramePr>
        <p:xfrm>
          <a:off x="5739913" y="1020362"/>
          <a:ext cx="2305050" cy="1162050"/>
        </p:xfrm>
        <a:graphic>
          <a:graphicData uri="http://schemas.openxmlformats.org/presentationml/2006/ole">
            <mc:AlternateContent xmlns:mc="http://schemas.openxmlformats.org/markup-compatibility/2006">
              <mc:Choice xmlns:v="urn:schemas-microsoft-com:vml" Requires="v">
                <p:oleObj spid="_x0000_s98371" r:id="rId17" imgW="853493" imgH="433116" progId="Equation.3">
                  <p:embed/>
                </p:oleObj>
              </mc:Choice>
              <mc:Fallback>
                <p:oleObj r:id="rId17" imgW="853493" imgH="433116"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39913" y="1020362"/>
                        <a:ext cx="2305050" cy="116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9" name="Group 12"/>
          <p:cNvGrpSpPr>
            <a:grpSpLocks/>
          </p:cNvGrpSpPr>
          <p:nvPr/>
        </p:nvGrpSpPr>
        <p:grpSpPr bwMode="auto">
          <a:xfrm>
            <a:off x="8142644" y="-85371"/>
            <a:ext cx="3810000" cy="2319337"/>
            <a:chOff x="0" y="0"/>
            <a:chExt cx="3810000" cy="2319337"/>
          </a:xfrm>
        </p:grpSpPr>
        <p:sp>
          <p:nvSpPr>
            <p:cNvPr id="50" name="Rectangle 11"/>
            <p:cNvSpPr>
              <a:spLocks noChangeArrowheads="1"/>
            </p:cNvSpPr>
            <p:nvPr/>
          </p:nvSpPr>
          <p:spPr bwMode="auto">
            <a:xfrm>
              <a:off x="0" y="0"/>
              <a:ext cx="3810000" cy="22717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sz="32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1" name="Line 12"/>
            <p:cNvSpPr>
              <a:spLocks noChangeShapeType="1"/>
            </p:cNvSpPr>
            <p:nvPr/>
          </p:nvSpPr>
          <p:spPr bwMode="auto">
            <a:xfrm>
              <a:off x="688975" y="433387"/>
              <a:ext cx="2743200" cy="0"/>
            </a:xfrm>
            <a:prstGeom prst="line">
              <a:avLst/>
            </a:prstGeom>
            <a:noFill/>
            <a:ln w="38100">
              <a:solidFill>
                <a:srgbClr val="000404"/>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52" name="Line 13"/>
            <p:cNvSpPr>
              <a:spLocks noChangeShapeType="1"/>
            </p:cNvSpPr>
            <p:nvPr/>
          </p:nvSpPr>
          <p:spPr bwMode="auto">
            <a:xfrm>
              <a:off x="211138" y="901700"/>
              <a:ext cx="2743200" cy="0"/>
            </a:xfrm>
            <a:prstGeom prst="line">
              <a:avLst/>
            </a:prstGeom>
            <a:noFill/>
            <a:ln w="38100">
              <a:solidFill>
                <a:srgbClr val="000404"/>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53" name="Line 14"/>
            <p:cNvSpPr>
              <a:spLocks noChangeShapeType="1"/>
            </p:cNvSpPr>
            <p:nvPr/>
          </p:nvSpPr>
          <p:spPr bwMode="auto">
            <a:xfrm>
              <a:off x="536575" y="1368425"/>
              <a:ext cx="2743200" cy="0"/>
            </a:xfrm>
            <a:prstGeom prst="line">
              <a:avLst/>
            </a:prstGeom>
            <a:noFill/>
            <a:ln w="38100">
              <a:solidFill>
                <a:srgbClr val="000404"/>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54" name="Line 15"/>
            <p:cNvSpPr>
              <a:spLocks noChangeShapeType="1"/>
            </p:cNvSpPr>
            <p:nvPr/>
          </p:nvSpPr>
          <p:spPr bwMode="auto">
            <a:xfrm>
              <a:off x="211138" y="1873250"/>
              <a:ext cx="2743200" cy="0"/>
            </a:xfrm>
            <a:prstGeom prst="line">
              <a:avLst/>
            </a:prstGeom>
            <a:noFill/>
            <a:ln w="38100">
              <a:solidFill>
                <a:srgbClr val="000404"/>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aphicFrame>
          <p:nvGraphicFramePr>
            <p:cNvPr id="55" name="Object 18"/>
            <p:cNvGraphicFramePr>
              <a:graphicFrameLocks noChangeAspect="1"/>
            </p:cNvGraphicFramePr>
            <p:nvPr/>
          </p:nvGraphicFramePr>
          <p:xfrm>
            <a:off x="3429000" y="1001712"/>
            <a:ext cx="377825" cy="417513"/>
          </p:xfrm>
          <a:graphic>
            <a:graphicData uri="http://schemas.openxmlformats.org/presentationml/2006/ole">
              <mc:AlternateContent xmlns:mc="http://schemas.openxmlformats.org/markup-compatibility/2006">
                <mc:Choice xmlns:v="urn:schemas-microsoft-com:vml" Requires="v">
                  <p:oleObj spid="_x0000_s98372" r:id="rId19" imgW="154411" imgH="193013" progId="Equation.3">
                    <p:embed/>
                  </p:oleObj>
                </mc:Choice>
                <mc:Fallback>
                  <p:oleObj r:id="rId19" imgW="154411" imgH="193013"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29000" y="1001712"/>
                          <a:ext cx="377825"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6" name="Group 19"/>
            <p:cNvGrpSpPr>
              <a:grpSpLocks/>
            </p:cNvGrpSpPr>
            <p:nvPr/>
          </p:nvGrpSpPr>
          <p:grpSpPr bwMode="auto">
            <a:xfrm>
              <a:off x="1450975" y="568325"/>
              <a:ext cx="914400" cy="1268412"/>
              <a:chOff x="0" y="0"/>
              <a:chExt cx="576" cy="912"/>
            </a:xfrm>
          </p:grpSpPr>
          <p:sp>
            <p:nvSpPr>
              <p:cNvPr id="68" name="Line 18"/>
              <p:cNvSpPr>
                <a:spLocks noChangeShapeType="1"/>
              </p:cNvSpPr>
              <p:nvPr/>
            </p:nvSpPr>
            <p:spPr bwMode="auto">
              <a:xfrm>
                <a:off x="0" y="192"/>
                <a:ext cx="0" cy="72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9" name="Line 19"/>
              <p:cNvSpPr>
                <a:spLocks noChangeShapeType="1"/>
              </p:cNvSpPr>
              <p:nvPr/>
            </p:nvSpPr>
            <p:spPr bwMode="auto">
              <a:xfrm>
                <a:off x="576" y="0"/>
                <a:ext cx="0" cy="72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0" name="Line 20"/>
              <p:cNvSpPr>
                <a:spLocks noChangeShapeType="1"/>
              </p:cNvSpPr>
              <p:nvPr/>
            </p:nvSpPr>
            <p:spPr bwMode="auto">
              <a:xfrm flipV="1">
                <a:off x="0" y="0"/>
                <a:ext cx="576" cy="19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1" name="Line 21"/>
              <p:cNvSpPr>
                <a:spLocks noChangeShapeType="1"/>
              </p:cNvSpPr>
              <p:nvPr/>
            </p:nvSpPr>
            <p:spPr bwMode="auto">
              <a:xfrm flipV="1">
                <a:off x="0" y="720"/>
                <a:ext cx="576" cy="19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sp>
          <p:nvSpPr>
            <p:cNvPr id="57" name="Text Box 22"/>
            <p:cNvSpPr txBox="1">
              <a:spLocks noChangeArrowheads="1"/>
            </p:cNvSpPr>
            <p:nvPr/>
          </p:nvSpPr>
          <p:spPr bwMode="auto">
            <a:xfrm>
              <a:off x="1003300" y="433387"/>
              <a:ext cx="336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zh-CN" sz="2800" b="0" i="1" u="none" strike="noStrike" kern="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rPr>
                <a:t>M</a:t>
              </a:r>
            </a:p>
          </p:txBody>
        </p:sp>
        <p:sp>
          <p:nvSpPr>
            <p:cNvPr id="58" name="Text Box 23"/>
            <p:cNvSpPr txBox="1">
              <a:spLocks noChangeArrowheads="1"/>
            </p:cNvSpPr>
            <p:nvPr/>
          </p:nvSpPr>
          <p:spPr bwMode="auto">
            <a:xfrm>
              <a:off x="1157288" y="1768475"/>
              <a:ext cx="420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zh-CN" sz="2800" b="0" i="1" u="none" strike="noStrike" kern="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rPr>
                <a:t>N</a:t>
              </a:r>
            </a:p>
          </p:txBody>
        </p:sp>
        <p:sp>
          <p:nvSpPr>
            <p:cNvPr id="59" name="Text Box 24"/>
            <p:cNvSpPr txBox="1">
              <a:spLocks noChangeArrowheads="1"/>
            </p:cNvSpPr>
            <p:nvPr/>
          </p:nvSpPr>
          <p:spPr bwMode="auto">
            <a:xfrm>
              <a:off x="2286000" y="1336675"/>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zh-CN" sz="2800" b="0" i="1" u="none" strike="noStrike" kern="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rPr>
                <a:t>O</a:t>
              </a:r>
            </a:p>
          </p:txBody>
        </p:sp>
        <p:sp>
          <p:nvSpPr>
            <p:cNvPr id="60" name="Text Box 25"/>
            <p:cNvSpPr txBox="1">
              <a:spLocks noChangeArrowheads="1"/>
            </p:cNvSpPr>
            <p:nvPr/>
          </p:nvSpPr>
          <p:spPr bwMode="auto">
            <a:xfrm>
              <a:off x="2286000" y="87312"/>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zh-CN" sz="2800" b="0" i="1" u="none" strike="noStrike" kern="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rPr>
                <a:t>P</a:t>
              </a:r>
            </a:p>
          </p:txBody>
        </p:sp>
        <p:sp>
          <p:nvSpPr>
            <p:cNvPr id="61" name="Line 26"/>
            <p:cNvSpPr>
              <a:spLocks noChangeShapeType="1"/>
            </p:cNvSpPr>
            <p:nvPr/>
          </p:nvSpPr>
          <p:spPr bwMode="auto">
            <a:xfrm>
              <a:off x="1450975" y="1136650"/>
              <a:ext cx="1588" cy="133350"/>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2" name="Text Box 27"/>
            <p:cNvSpPr txBox="1">
              <a:spLocks noChangeArrowheads="1"/>
            </p:cNvSpPr>
            <p:nvPr/>
          </p:nvSpPr>
          <p:spPr bwMode="auto">
            <a:xfrm>
              <a:off x="1450975" y="1068387"/>
              <a:ext cx="303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zh-CN" sz="2800" b="0" i="1" u="none" strike="noStrike" kern="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rPr>
                <a:t>I</a:t>
              </a:r>
            </a:p>
          </p:txBody>
        </p:sp>
        <p:sp>
          <p:nvSpPr>
            <p:cNvPr id="63" name="Line 28"/>
            <p:cNvSpPr>
              <a:spLocks noChangeShapeType="1"/>
            </p:cNvSpPr>
            <p:nvPr/>
          </p:nvSpPr>
          <p:spPr bwMode="auto">
            <a:xfrm>
              <a:off x="1905000" y="1169987"/>
              <a:ext cx="1447800" cy="0"/>
            </a:xfrm>
            <a:prstGeom prst="line">
              <a:avLst/>
            </a:prstGeom>
            <a:noFill/>
            <a:ln w="28575">
              <a:solidFill>
                <a:srgbClr val="000404"/>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4" name="Line 29"/>
            <p:cNvSpPr>
              <a:spLocks noChangeShapeType="1"/>
            </p:cNvSpPr>
            <p:nvPr/>
          </p:nvSpPr>
          <p:spPr bwMode="auto">
            <a:xfrm flipV="1">
              <a:off x="2365375" y="1068387"/>
              <a:ext cx="1588" cy="134938"/>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5" name="Line 30"/>
            <p:cNvSpPr>
              <a:spLocks noChangeShapeType="1"/>
            </p:cNvSpPr>
            <p:nvPr/>
          </p:nvSpPr>
          <p:spPr bwMode="auto">
            <a:xfrm>
              <a:off x="1908175" y="1168400"/>
              <a:ext cx="530225" cy="701675"/>
            </a:xfrm>
            <a:prstGeom prst="line">
              <a:avLst/>
            </a:prstGeom>
            <a:noFill/>
            <a:ln w="38100">
              <a:solidFill>
                <a:srgbClr val="0066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aphicFrame>
          <p:nvGraphicFramePr>
            <p:cNvPr id="66" name="Object 33"/>
            <p:cNvGraphicFramePr>
              <a:graphicFrameLocks noChangeAspect="1"/>
            </p:cNvGraphicFramePr>
            <p:nvPr/>
          </p:nvGraphicFramePr>
          <p:xfrm>
            <a:off x="2305050" y="1851025"/>
            <a:ext cx="376238" cy="468312"/>
          </p:xfrm>
          <a:graphic>
            <a:graphicData uri="http://schemas.openxmlformats.org/presentationml/2006/ole">
              <mc:AlternateContent xmlns:mc="http://schemas.openxmlformats.org/markup-compatibility/2006">
                <mc:Choice xmlns:v="urn:schemas-microsoft-com:vml" Requires="v">
                  <p:oleObj spid="_x0000_s98373" r:id="rId21" imgW="128675" imgH="180146" progId="Equation.3">
                    <p:embed/>
                  </p:oleObj>
                </mc:Choice>
                <mc:Fallback>
                  <p:oleObj r:id="rId21" imgW="128675" imgH="180146"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05050" y="1851025"/>
                          <a:ext cx="376238"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 name="Object 34"/>
            <p:cNvGraphicFramePr>
              <a:graphicFrameLocks noChangeAspect="1"/>
            </p:cNvGraphicFramePr>
            <p:nvPr/>
          </p:nvGraphicFramePr>
          <p:xfrm>
            <a:off x="2028825" y="1125537"/>
            <a:ext cx="333375" cy="411163"/>
          </p:xfrm>
          <a:graphic>
            <a:graphicData uri="http://schemas.openxmlformats.org/presentationml/2006/ole">
              <mc:AlternateContent xmlns:mc="http://schemas.openxmlformats.org/markup-compatibility/2006">
                <mc:Choice xmlns:v="urn:schemas-microsoft-com:vml" Requires="v">
                  <p:oleObj spid="_x0000_s98374" r:id="rId23" imgW="128675" imgH="180146" progId="Equation.3">
                    <p:embed/>
                  </p:oleObj>
                </mc:Choice>
                <mc:Fallback>
                  <p:oleObj r:id="rId23" imgW="128675" imgH="180146"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028825" y="1125537"/>
                          <a:ext cx="333375"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2" name="Group 35"/>
          <p:cNvGrpSpPr>
            <a:grpSpLocks/>
          </p:cNvGrpSpPr>
          <p:nvPr/>
        </p:nvGrpSpPr>
        <p:grpSpPr bwMode="auto">
          <a:xfrm>
            <a:off x="9939694" y="-106009"/>
            <a:ext cx="441325" cy="723900"/>
            <a:chOff x="0" y="0"/>
            <a:chExt cx="278" cy="456"/>
          </a:xfrm>
        </p:grpSpPr>
        <p:sp>
          <p:nvSpPr>
            <p:cNvPr id="73" name="Line 34"/>
            <p:cNvSpPr>
              <a:spLocks noChangeShapeType="1"/>
            </p:cNvSpPr>
            <p:nvPr/>
          </p:nvSpPr>
          <p:spPr bwMode="auto">
            <a:xfrm flipH="1" flipV="1">
              <a:off x="29" y="140"/>
              <a:ext cx="2" cy="316"/>
            </a:xfrm>
            <a:prstGeom prst="line">
              <a:avLst/>
            </a:prstGeom>
            <a:noFill/>
            <a:ln w="28575">
              <a:solidFill>
                <a:srgbClr val="FF0066"/>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aphicFrame>
          <p:nvGraphicFramePr>
            <p:cNvPr id="74" name="Object 37"/>
            <p:cNvGraphicFramePr>
              <a:graphicFrameLocks noChangeAspect="1"/>
            </p:cNvGraphicFramePr>
            <p:nvPr/>
          </p:nvGraphicFramePr>
          <p:xfrm>
            <a:off x="0" y="0"/>
            <a:ext cx="278" cy="331"/>
          </p:xfrm>
          <a:graphic>
            <a:graphicData uri="http://schemas.openxmlformats.org/presentationml/2006/ole">
              <mc:AlternateContent xmlns:mc="http://schemas.openxmlformats.org/markup-compatibility/2006">
                <mc:Choice xmlns:v="urn:schemas-microsoft-com:vml" Requires="v">
                  <p:oleObj spid="_x0000_s98375" r:id="rId25" imgW="179357" imgH="243413" progId="Equation.3">
                    <p:embed/>
                  </p:oleObj>
                </mc:Choice>
                <mc:Fallback>
                  <p:oleObj r:id="rId25" imgW="179357" imgH="243413"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0"/>
                          <a:ext cx="278"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5" name="Group 38"/>
          <p:cNvGrpSpPr>
            <a:grpSpLocks/>
          </p:cNvGrpSpPr>
          <p:nvPr/>
        </p:nvGrpSpPr>
        <p:grpSpPr bwMode="auto">
          <a:xfrm>
            <a:off x="9723794" y="1584679"/>
            <a:ext cx="441325" cy="687387"/>
            <a:chOff x="0" y="0"/>
            <a:chExt cx="278" cy="433"/>
          </a:xfrm>
        </p:grpSpPr>
        <p:sp>
          <p:nvSpPr>
            <p:cNvPr id="76" name="Line 37"/>
            <p:cNvSpPr>
              <a:spLocks noChangeShapeType="1"/>
            </p:cNvSpPr>
            <p:nvPr/>
          </p:nvSpPr>
          <p:spPr bwMode="auto">
            <a:xfrm flipH="1">
              <a:off x="253" y="0"/>
              <a:ext cx="0" cy="317"/>
            </a:xfrm>
            <a:prstGeom prst="line">
              <a:avLst/>
            </a:prstGeom>
            <a:noFill/>
            <a:ln w="28575">
              <a:solidFill>
                <a:srgbClr val="FF0066"/>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aphicFrame>
          <p:nvGraphicFramePr>
            <p:cNvPr id="77" name="Object 40"/>
            <p:cNvGraphicFramePr>
              <a:graphicFrameLocks noChangeAspect="1"/>
            </p:cNvGraphicFramePr>
            <p:nvPr/>
          </p:nvGraphicFramePr>
          <p:xfrm>
            <a:off x="0" y="136"/>
            <a:ext cx="278" cy="297"/>
          </p:xfrm>
          <a:graphic>
            <a:graphicData uri="http://schemas.openxmlformats.org/presentationml/2006/ole">
              <mc:AlternateContent xmlns:mc="http://schemas.openxmlformats.org/markup-compatibility/2006">
                <mc:Choice xmlns:v="urn:schemas-microsoft-com:vml" Requires="v">
                  <p:oleObj spid="_x0000_s98376" r:id="rId27" imgW="179593" imgH="230905" progId="Equation.3">
                    <p:embed/>
                  </p:oleObj>
                </mc:Choice>
                <mc:Fallback>
                  <p:oleObj r:id="rId27" imgW="179593" imgH="230905"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0" y="136"/>
                          <a:ext cx="278"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8" name="Group 41"/>
          <p:cNvGrpSpPr>
            <a:grpSpLocks/>
          </p:cNvGrpSpPr>
          <p:nvPr/>
        </p:nvGrpSpPr>
        <p:grpSpPr bwMode="auto">
          <a:xfrm>
            <a:off x="8807807" y="1283054"/>
            <a:ext cx="769937" cy="774700"/>
            <a:chOff x="0" y="0"/>
            <a:chExt cx="485" cy="488"/>
          </a:xfrm>
        </p:grpSpPr>
        <p:sp>
          <p:nvSpPr>
            <p:cNvPr id="79" name="Line 40"/>
            <p:cNvSpPr>
              <a:spLocks noChangeShapeType="1"/>
            </p:cNvSpPr>
            <p:nvPr/>
          </p:nvSpPr>
          <p:spPr bwMode="auto">
            <a:xfrm flipH="1">
              <a:off x="258" y="0"/>
              <a:ext cx="227" cy="352"/>
            </a:xfrm>
            <a:prstGeom prst="line">
              <a:avLst/>
            </a:prstGeom>
            <a:noFill/>
            <a:ln w="28575">
              <a:solidFill>
                <a:srgbClr val="FF0066"/>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aphicFrame>
          <p:nvGraphicFramePr>
            <p:cNvPr id="80" name="Object 43"/>
            <p:cNvGraphicFramePr>
              <a:graphicFrameLocks noChangeAspect="1"/>
            </p:cNvGraphicFramePr>
            <p:nvPr/>
          </p:nvGraphicFramePr>
          <p:xfrm>
            <a:off x="0" y="172"/>
            <a:ext cx="258" cy="316"/>
          </p:xfrm>
          <a:graphic>
            <a:graphicData uri="http://schemas.openxmlformats.org/presentationml/2006/ole">
              <mc:AlternateContent xmlns:mc="http://schemas.openxmlformats.org/markup-compatibility/2006">
                <mc:Choice xmlns:v="urn:schemas-microsoft-com:vml" Requires="v">
                  <p:oleObj spid="_x0000_s98377" r:id="rId29" imgW="166838" imgH="231006" progId="Equation.3">
                    <p:embed/>
                  </p:oleObj>
                </mc:Choice>
                <mc:Fallback>
                  <p:oleObj r:id="rId29" imgW="166838" imgH="231006"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0" y="172"/>
                          <a:ext cx="258"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1" name="Group 44"/>
          <p:cNvGrpSpPr>
            <a:grpSpLocks/>
          </p:cNvGrpSpPr>
          <p:nvPr/>
        </p:nvGrpSpPr>
        <p:grpSpPr bwMode="auto">
          <a:xfrm>
            <a:off x="10504844" y="340079"/>
            <a:ext cx="836613" cy="668337"/>
            <a:chOff x="0" y="0"/>
            <a:chExt cx="527" cy="421"/>
          </a:xfrm>
        </p:grpSpPr>
        <p:sp>
          <p:nvSpPr>
            <p:cNvPr id="82" name="Line 43"/>
            <p:cNvSpPr>
              <a:spLocks noChangeShapeType="1"/>
            </p:cNvSpPr>
            <p:nvPr/>
          </p:nvSpPr>
          <p:spPr bwMode="auto">
            <a:xfrm flipV="1">
              <a:off x="0" y="87"/>
              <a:ext cx="232" cy="334"/>
            </a:xfrm>
            <a:prstGeom prst="line">
              <a:avLst/>
            </a:prstGeom>
            <a:noFill/>
            <a:ln w="28575">
              <a:solidFill>
                <a:srgbClr val="FF0066"/>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aphicFrame>
          <p:nvGraphicFramePr>
            <p:cNvPr id="83" name="Object 46"/>
            <p:cNvGraphicFramePr>
              <a:graphicFrameLocks noChangeAspect="1"/>
            </p:cNvGraphicFramePr>
            <p:nvPr/>
          </p:nvGraphicFramePr>
          <p:xfrm>
            <a:off x="249" y="0"/>
            <a:ext cx="278" cy="315"/>
          </p:xfrm>
          <a:graphic>
            <a:graphicData uri="http://schemas.openxmlformats.org/presentationml/2006/ole">
              <mc:AlternateContent xmlns:mc="http://schemas.openxmlformats.org/markup-compatibility/2006">
                <mc:Choice xmlns:v="urn:schemas-microsoft-com:vml" Requires="v">
                  <p:oleObj spid="_x0000_s98378" r:id="rId31" imgW="179593" imgH="230905" progId="Equation.3">
                    <p:embed/>
                  </p:oleObj>
                </mc:Choice>
                <mc:Fallback>
                  <p:oleObj r:id="rId31" imgW="179593" imgH="230905"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49" y="0"/>
                          <a:ext cx="278"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4" name="Object 3"/>
          <p:cNvGraphicFramePr>
            <a:graphicFrameLocks noChangeAspect="1"/>
          </p:cNvGraphicFramePr>
          <p:nvPr>
            <p:extLst>
              <p:ext uri="{D42A27DB-BD31-4B8C-83A1-F6EECF244321}">
                <p14:modId xmlns:p14="http://schemas.microsoft.com/office/powerpoint/2010/main" val="3409845568"/>
              </p:ext>
            </p:extLst>
          </p:nvPr>
        </p:nvGraphicFramePr>
        <p:xfrm>
          <a:off x="233096" y="2794474"/>
          <a:ext cx="2773362" cy="1323975"/>
        </p:xfrm>
        <a:graphic>
          <a:graphicData uri="http://schemas.openxmlformats.org/presentationml/2006/ole">
            <mc:AlternateContent xmlns:mc="http://schemas.openxmlformats.org/markup-compatibility/2006">
              <mc:Choice xmlns:v="urn:schemas-microsoft-com:vml" Requires="v">
                <p:oleObj spid="_x0000_s98379" r:id="rId33" imgW="1019540" imgH="458793" progId="Equation.3">
                  <p:embed/>
                </p:oleObj>
              </mc:Choice>
              <mc:Fallback>
                <p:oleObj r:id="rId33" imgW="1019540" imgH="458793"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33096" y="2794474"/>
                        <a:ext cx="2773362" cy="1323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 name="Object 4"/>
          <p:cNvGraphicFramePr>
            <a:graphicFrameLocks noChangeAspect="1"/>
          </p:cNvGraphicFramePr>
          <p:nvPr>
            <p:extLst>
              <p:ext uri="{D42A27DB-BD31-4B8C-83A1-F6EECF244321}">
                <p14:modId xmlns:p14="http://schemas.microsoft.com/office/powerpoint/2010/main" val="1959953662"/>
              </p:ext>
            </p:extLst>
          </p:nvPr>
        </p:nvGraphicFramePr>
        <p:xfrm>
          <a:off x="3898812" y="3108492"/>
          <a:ext cx="2671762" cy="520700"/>
        </p:xfrm>
        <a:graphic>
          <a:graphicData uri="http://schemas.openxmlformats.org/presentationml/2006/ole">
            <mc:AlternateContent xmlns:mc="http://schemas.openxmlformats.org/markup-compatibility/2006">
              <mc:Choice xmlns:v="urn:schemas-microsoft-com:vml" Requires="v">
                <p:oleObj spid="_x0000_s98380" r:id="rId35" imgW="903268" imgH="178109" progId="Equation.3">
                  <p:embed/>
                </p:oleObj>
              </mc:Choice>
              <mc:Fallback>
                <p:oleObj r:id="rId35" imgW="903268" imgH="178109"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898812" y="3108492"/>
                        <a:ext cx="267176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 name="Text Box 32"/>
          <p:cNvSpPr txBox="1">
            <a:spLocks noChangeArrowheads="1"/>
          </p:cNvSpPr>
          <p:nvPr/>
        </p:nvSpPr>
        <p:spPr bwMode="auto">
          <a:xfrm>
            <a:off x="161658" y="2099149"/>
            <a:ext cx="1460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b="1" dirty="0">
                <a:solidFill>
                  <a:srgbClr val="0000FF"/>
                </a:solidFill>
                <a:latin typeface="Times New Roman" panose="02020603050405020304" pitchFamily="18" charset="0"/>
              </a:rPr>
              <a:t>力矩</a:t>
            </a:r>
          </a:p>
        </p:txBody>
      </p:sp>
    </p:spTree>
    <p:extLst>
      <p:ext uri="{BB962C8B-B14F-4D97-AF65-F5344CB8AC3E}">
        <p14:creationId xmlns:p14="http://schemas.microsoft.com/office/powerpoint/2010/main" val="347269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heckerboard(across)">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checkerboard(across)">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checkerboard(across)">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checkerboard(across)">
                                      <p:cBhvr>
                                        <p:cTn id="34" dur="500"/>
                                        <p:tgtEl>
                                          <p:spTgt spid="20"/>
                                        </p:tgtEl>
                                      </p:cBhvr>
                                    </p:animEffect>
                                  </p:childTnLst>
                                </p:cTn>
                              </p:par>
                              <p:par>
                                <p:cTn id="35" presetID="5" presetClass="entr" presetSubtype="1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checkerboard(across)">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checkerboard(across)">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checkerboard(across)">
                                      <p:cBhvr>
                                        <p:cTn id="47" dur="500"/>
                                        <p:tgtEl>
                                          <p:spTgt spid="25"/>
                                        </p:tgtEl>
                                      </p:cBhvr>
                                    </p:animEffect>
                                  </p:childTnLst>
                                </p:cTn>
                              </p:par>
                              <p:par>
                                <p:cTn id="48" presetID="5" presetClass="entr" presetSubtype="10" fill="hold" nodeType="with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checkerboard(across)">
                                      <p:cBhvr>
                                        <p:cTn id="50" dur="500"/>
                                        <p:tgtEl>
                                          <p:spTgt spid="49"/>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nodeType="clickEffect">
                                  <p:stCondLst>
                                    <p:cond delay="0"/>
                                  </p:stCondLst>
                                  <p:childTnLst>
                                    <p:set>
                                      <p:cBhvr>
                                        <p:cTn id="54" dur="1" fill="hold">
                                          <p:stCondLst>
                                            <p:cond delay="0"/>
                                          </p:stCondLst>
                                        </p:cTn>
                                        <p:tgtEl>
                                          <p:spTgt spid="78"/>
                                        </p:tgtEl>
                                        <p:attrNameLst>
                                          <p:attrName>style.visibility</p:attrName>
                                        </p:attrNameLst>
                                      </p:cBhvr>
                                      <p:to>
                                        <p:strVal val="visible"/>
                                      </p:to>
                                    </p:set>
                                    <p:animEffect transition="in" filter="checkerboard(across)">
                                      <p:cBhvr>
                                        <p:cTn id="55" dur="500"/>
                                        <p:tgtEl>
                                          <p:spTgt spid="78"/>
                                        </p:tgtEl>
                                      </p:cBhvr>
                                    </p:animEffect>
                                  </p:childTnLst>
                                </p:cTn>
                              </p:par>
                              <p:par>
                                <p:cTn id="56" presetID="5" presetClass="entr" presetSubtype="10" fill="hold" nodeType="with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checkerboard(across)">
                                      <p:cBhvr>
                                        <p:cTn id="58" dur="500"/>
                                        <p:tgtEl>
                                          <p:spTgt spid="81"/>
                                        </p:tgtEl>
                                      </p:cBhvr>
                                    </p:animEffect>
                                  </p:childTnLst>
                                </p:cTn>
                              </p:par>
                              <p:par>
                                <p:cTn id="59" presetID="5" presetClass="entr" presetSubtype="10" fill="hold" nodeType="with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checkerboard(across)">
                                      <p:cBhvr>
                                        <p:cTn id="61" dur="500"/>
                                        <p:tgtEl>
                                          <p:spTgt spid="72"/>
                                        </p:tgtEl>
                                      </p:cBhvr>
                                    </p:animEffect>
                                  </p:childTnLst>
                                </p:cTn>
                              </p:par>
                              <p:par>
                                <p:cTn id="62" presetID="5" presetClass="entr" presetSubtype="10" fill="hold" nodeType="with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checkerboard(across)">
                                      <p:cBhvr>
                                        <p:cTn id="64" dur="500"/>
                                        <p:tgtEl>
                                          <p:spTgt spid="75"/>
                                        </p:tgtEl>
                                      </p:cBhvr>
                                    </p:animEffect>
                                  </p:childTnLst>
                                </p:cTn>
                              </p:par>
                            </p:childTnLst>
                          </p:cTn>
                        </p:par>
                      </p:childTnLst>
                    </p:cTn>
                  </p:par>
                  <p:par>
                    <p:cTn id="65" fill="hold">
                      <p:stCondLst>
                        <p:cond delay="indefinite"/>
                      </p:stCondLst>
                      <p:childTnLst>
                        <p:par>
                          <p:cTn id="66" fill="hold">
                            <p:stCondLst>
                              <p:cond delay="0"/>
                            </p:stCondLst>
                            <p:childTnLst>
                              <p:par>
                                <p:cTn id="67" presetID="5" presetClass="entr" presetSubtype="10" fill="hold" nodeType="clickEffect">
                                  <p:stCondLst>
                                    <p:cond delay="0"/>
                                  </p:stCondLst>
                                  <p:childTnLst>
                                    <p:set>
                                      <p:cBhvr>
                                        <p:cTn id="68" dur="1" fill="hold">
                                          <p:stCondLst>
                                            <p:cond delay="0"/>
                                          </p:stCondLst>
                                        </p:cTn>
                                        <p:tgtEl>
                                          <p:spTgt spid="84"/>
                                        </p:tgtEl>
                                        <p:attrNameLst>
                                          <p:attrName>style.visibility</p:attrName>
                                        </p:attrNameLst>
                                      </p:cBhvr>
                                      <p:to>
                                        <p:strVal val="visible"/>
                                      </p:to>
                                    </p:set>
                                    <p:animEffect transition="in" filter="checkerboard(across)">
                                      <p:cBhvr>
                                        <p:cTn id="69" dur="500"/>
                                        <p:tgtEl>
                                          <p:spTgt spid="84"/>
                                        </p:tgtEl>
                                      </p:cBhvr>
                                    </p:animEffect>
                                  </p:childTnLst>
                                </p:cTn>
                              </p:par>
                            </p:childTnLst>
                          </p:cTn>
                        </p:par>
                      </p:childTnLst>
                    </p:cTn>
                  </p:par>
                  <p:par>
                    <p:cTn id="70" fill="hold">
                      <p:stCondLst>
                        <p:cond delay="indefinite"/>
                      </p:stCondLst>
                      <p:childTnLst>
                        <p:par>
                          <p:cTn id="71" fill="hold">
                            <p:stCondLst>
                              <p:cond delay="0"/>
                            </p:stCondLst>
                            <p:childTnLst>
                              <p:par>
                                <p:cTn id="72" presetID="5" presetClass="entr" presetSubtype="10" fill="hold" nodeType="clickEffect">
                                  <p:stCondLst>
                                    <p:cond delay="0"/>
                                  </p:stCondLst>
                                  <p:childTnLst>
                                    <p:set>
                                      <p:cBhvr>
                                        <p:cTn id="73" dur="1" fill="hold">
                                          <p:stCondLst>
                                            <p:cond delay="0"/>
                                          </p:stCondLst>
                                        </p:cTn>
                                        <p:tgtEl>
                                          <p:spTgt spid="85"/>
                                        </p:tgtEl>
                                        <p:attrNameLst>
                                          <p:attrName>style.visibility</p:attrName>
                                        </p:attrNameLst>
                                      </p:cBhvr>
                                      <p:to>
                                        <p:strVal val="visible"/>
                                      </p:to>
                                    </p:set>
                                    <p:animEffect transition="in" filter="checkerboard(across)">
                                      <p:cBhvr>
                                        <p:cTn id="74"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utoUpdateAnimBg="0"/>
      <p:bldP spid="12" grpId="0"/>
      <p:bldP spid="20"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703388" y="1473201"/>
            <a:ext cx="3581400" cy="4365625"/>
            <a:chOff x="0" y="0"/>
            <a:chExt cx="2256" cy="2750"/>
          </a:xfrm>
        </p:grpSpPr>
        <p:sp>
          <p:nvSpPr>
            <p:cNvPr id="3" name="Text Box 3"/>
            <p:cNvSpPr txBox="1">
              <a:spLocks noChangeArrowheads="1"/>
            </p:cNvSpPr>
            <p:nvPr/>
          </p:nvSpPr>
          <p:spPr bwMode="auto">
            <a:xfrm>
              <a:off x="0" y="28"/>
              <a:ext cx="22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zh-CN" altLang="en-US" b="1" kern="0">
                  <a:solidFill>
                    <a:srgbClr val="CC0000"/>
                  </a:solidFill>
                  <a:latin typeface="Times New Roman" panose="02020603050405020304" pitchFamily="18" charset="0"/>
                </a:rPr>
                <a:t>（</a:t>
              </a:r>
              <a:r>
                <a:rPr lang="zh-CN" altLang="zh-CN" b="1" kern="0">
                  <a:solidFill>
                    <a:srgbClr val="CC0000"/>
                  </a:solidFill>
                  <a:latin typeface="Times New Roman" panose="02020603050405020304" pitchFamily="18" charset="0"/>
                </a:rPr>
                <a:t>1</a:t>
              </a:r>
              <a:r>
                <a:rPr lang="zh-CN" altLang="en-US" b="1" kern="0">
                  <a:solidFill>
                    <a:srgbClr val="CC0000"/>
                  </a:solidFill>
                  <a:latin typeface="Times New Roman" panose="02020603050405020304" pitchFamily="18" charset="0"/>
                </a:rPr>
                <a:t>）</a:t>
              </a:r>
              <a:r>
                <a:rPr lang="zh-CN" altLang="en-US" b="1" kern="0">
                  <a:solidFill>
                    <a:srgbClr val="1C1C1C"/>
                  </a:solidFill>
                  <a:latin typeface="Times New Roman" panose="02020603050405020304" pitchFamily="18" charset="0"/>
                </a:rPr>
                <a:t>    与     同向</a:t>
              </a:r>
            </a:p>
          </p:txBody>
        </p:sp>
        <p:graphicFrame>
          <p:nvGraphicFramePr>
            <p:cNvPr id="4" name="Object 5"/>
            <p:cNvGraphicFramePr>
              <a:graphicFrameLocks noChangeAspect="1"/>
            </p:cNvGraphicFramePr>
            <p:nvPr/>
          </p:nvGraphicFramePr>
          <p:xfrm>
            <a:off x="1239" y="10"/>
            <a:ext cx="249" cy="343"/>
          </p:xfrm>
          <a:graphic>
            <a:graphicData uri="http://schemas.openxmlformats.org/presentationml/2006/ole">
              <mc:AlternateContent xmlns:mc="http://schemas.openxmlformats.org/markup-compatibility/2006">
                <mc:Choice xmlns:v="urn:schemas-microsoft-com:vml" Requires="v">
                  <p:oleObj spid="_x0000_s84030" r:id="rId3" imgW="154411" imgH="193013" progId="Equation.3">
                    <p:embed/>
                  </p:oleObj>
                </mc:Choice>
                <mc:Fallback>
                  <p:oleObj r:id="rId3" imgW="154411" imgH="1930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9" y="10"/>
                          <a:ext cx="249"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6"/>
            <p:cNvGraphicFramePr>
              <a:graphicFrameLocks noChangeAspect="1"/>
            </p:cNvGraphicFramePr>
            <p:nvPr/>
          </p:nvGraphicFramePr>
          <p:xfrm>
            <a:off x="702" y="0"/>
            <a:ext cx="231" cy="356"/>
          </p:xfrm>
          <a:graphic>
            <a:graphicData uri="http://schemas.openxmlformats.org/presentationml/2006/ole">
              <mc:AlternateContent xmlns:mc="http://schemas.openxmlformats.org/markup-compatibility/2006">
                <mc:Choice xmlns:v="urn:schemas-microsoft-com:vml" Requires="v">
                  <p:oleObj spid="_x0000_s84031" r:id="rId5" imgW="128675" imgH="180146" progId="Equation.3">
                    <p:embed/>
                  </p:oleObj>
                </mc:Choice>
                <mc:Fallback>
                  <p:oleObj r:id="rId5" imgW="128675" imgH="18014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 y="0"/>
                          <a:ext cx="231" cy="3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7"/>
            <p:cNvGrpSpPr>
              <a:grpSpLocks/>
            </p:cNvGrpSpPr>
            <p:nvPr/>
          </p:nvGrpSpPr>
          <p:grpSpPr bwMode="auto">
            <a:xfrm>
              <a:off x="363" y="890"/>
              <a:ext cx="1588" cy="1860"/>
              <a:chOff x="0" y="0"/>
              <a:chExt cx="1588" cy="1860"/>
            </a:xfrm>
          </p:grpSpPr>
          <p:grpSp>
            <p:nvGrpSpPr>
              <p:cNvPr id="8" name="Group 8"/>
              <p:cNvGrpSpPr>
                <a:grpSpLocks/>
              </p:cNvGrpSpPr>
              <p:nvPr/>
            </p:nvGrpSpPr>
            <p:grpSpPr bwMode="auto">
              <a:xfrm>
                <a:off x="0" y="0"/>
                <a:ext cx="1588" cy="1860"/>
                <a:chOff x="0" y="0"/>
                <a:chExt cx="1588" cy="1860"/>
              </a:xfrm>
            </p:grpSpPr>
            <p:sp>
              <p:nvSpPr>
                <p:cNvPr id="10" name="Rectangle 8"/>
                <p:cNvSpPr>
                  <a:spLocks noChangeArrowheads="1"/>
                </p:cNvSpPr>
                <p:nvPr/>
              </p:nvSpPr>
              <p:spPr bwMode="auto">
                <a:xfrm>
                  <a:off x="40" y="1518"/>
                  <a:ext cx="1548" cy="293"/>
                </a:xfrm>
                <a:prstGeom prst="rect">
                  <a:avLst/>
                </a:prstGeom>
                <a:gradFill rotWithShape="0">
                  <a:gsLst>
                    <a:gs pos="0">
                      <a:srgbClr val="BBE0E3"/>
                    </a:gs>
                    <a:gs pos="50000">
                      <a:srgbClr val="FFFFFF"/>
                    </a:gs>
                    <a:gs pos="100000">
                      <a:srgbClr val="BBE0E3"/>
                    </a:gs>
                  </a:gsLst>
                  <a:lin ang="5400000" scaled="1"/>
                </a:gradFill>
                <a:ln w="9525" cmpd="sng">
                  <a:solidFill>
                    <a:srgbClr val="000000"/>
                  </a:solidFill>
                  <a:miter lim="800000"/>
                  <a:headEnd/>
                  <a:tailEnd/>
                </a:ln>
              </p:spPr>
              <p:txBody>
                <a:bodyPr wrap="none" anchor="ctr"/>
                <a:lstStyle/>
                <a:p>
                  <a:pPr fontAlgn="base">
                    <a:spcBef>
                      <a:spcPct val="0"/>
                    </a:spcBef>
                    <a:spcAft>
                      <a:spcPct val="0"/>
                    </a:spcAft>
                    <a:defRPr/>
                  </a:pPr>
                  <a:endParaRPr lang="zh-CN" altLang="zh-CN" sz="3200" b="1" kern="0">
                    <a:solidFill>
                      <a:srgbClr val="000000"/>
                    </a:solidFill>
                    <a:latin typeface="Times New Roman" pitchFamily="18" charset="0"/>
                  </a:endParaRPr>
                </a:p>
              </p:txBody>
            </p:sp>
            <p:sp>
              <p:nvSpPr>
                <p:cNvPr id="11" name="Rectangle 9"/>
                <p:cNvSpPr>
                  <a:spLocks noChangeArrowheads="1"/>
                </p:cNvSpPr>
                <p:nvPr/>
              </p:nvSpPr>
              <p:spPr bwMode="auto">
                <a:xfrm>
                  <a:off x="0" y="0"/>
                  <a:ext cx="1588" cy="1860"/>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zh-CN" b="1" kern="0">
                    <a:solidFill>
                      <a:srgbClr val="000000"/>
                    </a:solidFill>
                    <a:latin typeface="Times New Roman" panose="02020603050405020304" pitchFamily="18" charset="0"/>
                  </a:endParaRPr>
                </a:p>
              </p:txBody>
            </p:sp>
            <p:sp>
              <p:nvSpPr>
                <p:cNvPr id="12" name="Text Box 10"/>
                <p:cNvSpPr txBox="1">
                  <a:spLocks noChangeArrowheads="1"/>
                </p:cNvSpPr>
                <p:nvPr/>
              </p:nvSpPr>
              <p:spPr bwMode="auto">
                <a:xfrm>
                  <a:off x="45" y="153"/>
                  <a:ext cx="1514" cy="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defRPr/>
                  </a:pPr>
                  <a:r>
                    <a:rPr lang="zh-CN" altLang="zh-CN" sz="1800" b="1" kern="0">
                      <a:solidFill>
                        <a:srgbClr val="000000"/>
                      </a:solidFill>
                    </a:rPr>
                    <a:t>×    ×    ×    ×    ×</a:t>
                  </a:r>
                  <a:endParaRPr lang="zh-CN" altLang="zh-CN" sz="2400" b="1" kern="0">
                    <a:solidFill>
                      <a:srgbClr val="000000"/>
                    </a:solidFill>
                    <a:latin typeface="Times New Roman" panose="02020603050405020304" pitchFamily="18" charset="0"/>
                  </a:endParaRPr>
                </a:p>
                <a:p>
                  <a:pPr fontAlgn="base">
                    <a:spcBef>
                      <a:spcPct val="50000"/>
                    </a:spcBef>
                    <a:spcAft>
                      <a:spcPct val="0"/>
                    </a:spcAft>
                    <a:buFontTx/>
                    <a:buNone/>
                    <a:defRPr/>
                  </a:pPr>
                  <a:r>
                    <a:rPr lang="zh-CN" altLang="zh-CN" sz="1800" b="1" kern="0">
                      <a:solidFill>
                        <a:srgbClr val="000000"/>
                      </a:solidFill>
                    </a:rPr>
                    <a:t>×    ×    ×    ×    ×</a:t>
                  </a:r>
                </a:p>
                <a:p>
                  <a:pPr fontAlgn="base">
                    <a:spcBef>
                      <a:spcPct val="50000"/>
                    </a:spcBef>
                    <a:spcAft>
                      <a:spcPct val="0"/>
                    </a:spcAft>
                    <a:buFontTx/>
                    <a:buNone/>
                    <a:defRPr/>
                  </a:pPr>
                  <a:r>
                    <a:rPr lang="zh-CN" altLang="zh-CN" sz="1800" b="1" kern="0">
                      <a:solidFill>
                        <a:srgbClr val="000000"/>
                      </a:solidFill>
                    </a:rPr>
                    <a:t>×    ×    ×    ×    ×</a:t>
                  </a:r>
                </a:p>
                <a:p>
                  <a:pPr fontAlgn="base">
                    <a:spcBef>
                      <a:spcPct val="50000"/>
                    </a:spcBef>
                    <a:spcAft>
                      <a:spcPct val="0"/>
                    </a:spcAft>
                    <a:buFontTx/>
                    <a:buNone/>
                    <a:defRPr/>
                  </a:pPr>
                  <a:r>
                    <a:rPr lang="zh-CN" altLang="zh-CN" sz="1800" b="1" kern="0">
                      <a:solidFill>
                        <a:srgbClr val="000000"/>
                      </a:solidFill>
                    </a:rPr>
                    <a:t>×    ×    ×    ×    ×</a:t>
                  </a:r>
                </a:p>
                <a:p>
                  <a:pPr fontAlgn="base">
                    <a:spcBef>
                      <a:spcPct val="50000"/>
                    </a:spcBef>
                    <a:spcAft>
                      <a:spcPct val="0"/>
                    </a:spcAft>
                    <a:buFontTx/>
                    <a:buNone/>
                    <a:defRPr/>
                  </a:pPr>
                  <a:r>
                    <a:rPr lang="zh-CN" altLang="zh-CN" sz="1800" b="1" kern="0">
                      <a:solidFill>
                        <a:srgbClr val="000000"/>
                      </a:solidFill>
                    </a:rPr>
                    <a:t>×    ×    ×    ×</a:t>
                  </a:r>
                </a:p>
                <a:p>
                  <a:pPr fontAlgn="base">
                    <a:spcBef>
                      <a:spcPct val="50000"/>
                    </a:spcBef>
                    <a:spcAft>
                      <a:spcPct val="0"/>
                    </a:spcAft>
                    <a:buFontTx/>
                    <a:buNone/>
                    <a:defRPr/>
                  </a:pPr>
                  <a:endParaRPr lang="zh-CN" altLang="zh-CN" sz="2400" b="1" kern="0">
                    <a:solidFill>
                      <a:srgbClr val="000000"/>
                    </a:solidFill>
                    <a:latin typeface="Times New Roman" panose="02020603050405020304" pitchFamily="18" charset="0"/>
                  </a:endParaRPr>
                </a:p>
              </p:txBody>
            </p:sp>
            <p:sp>
              <p:nvSpPr>
                <p:cNvPr id="13" name="Text Box 11"/>
                <p:cNvSpPr txBox="1">
                  <a:spLocks noChangeArrowheads="1"/>
                </p:cNvSpPr>
                <p:nvPr/>
              </p:nvSpPr>
              <p:spPr bwMode="auto">
                <a:xfrm>
                  <a:off x="1231" y="1077"/>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defRPr/>
                  </a:pPr>
                  <a:r>
                    <a:rPr lang="zh-CN" altLang="zh-CN" sz="2400" b="1" i="1" kern="0">
                      <a:solidFill>
                        <a:srgbClr val="000000"/>
                      </a:solidFill>
                      <a:latin typeface="Times New Roman" panose="02020603050405020304" pitchFamily="18" charset="0"/>
                    </a:rPr>
                    <a:t>B</a:t>
                  </a:r>
                </a:p>
              </p:txBody>
            </p:sp>
            <p:sp>
              <p:nvSpPr>
                <p:cNvPr id="14" name="AutoShape 12"/>
                <p:cNvSpPr>
                  <a:spLocks noChangeArrowheads="1"/>
                </p:cNvSpPr>
                <p:nvPr/>
              </p:nvSpPr>
              <p:spPr bwMode="auto">
                <a:xfrm>
                  <a:off x="641" y="293"/>
                  <a:ext cx="557" cy="881"/>
                </a:xfrm>
                <a:prstGeom prst="bevel">
                  <a:avLst>
                    <a:gd name="adj" fmla="val 4463"/>
                  </a:avLst>
                </a:prstGeom>
                <a:noFill/>
                <a:ln w="19050">
                  <a:solidFill>
                    <a:srgbClr val="99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zh-CN" b="1" kern="0">
                    <a:solidFill>
                      <a:srgbClr val="000000"/>
                    </a:solidFill>
                    <a:latin typeface="Times New Roman" panose="02020603050405020304" pitchFamily="18" charset="0"/>
                  </a:endParaRPr>
                </a:p>
              </p:txBody>
            </p:sp>
            <p:sp>
              <p:nvSpPr>
                <p:cNvPr id="15" name="Text Box 13"/>
                <p:cNvSpPr txBox="1">
                  <a:spLocks noChangeArrowheads="1"/>
                </p:cNvSpPr>
                <p:nvPr/>
              </p:nvSpPr>
              <p:spPr bwMode="auto">
                <a:xfrm>
                  <a:off x="477" y="181"/>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defRPr/>
                  </a:pPr>
                  <a:r>
                    <a:rPr lang="zh-CN" altLang="zh-CN" sz="2800" b="1" i="1" kern="0">
                      <a:solidFill>
                        <a:srgbClr val="0000FF"/>
                      </a:solidFill>
                      <a:latin typeface="Times New Roman" panose="02020603050405020304" pitchFamily="18" charset="0"/>
                    </a:rPr>
                    <a:t>I</a:t>
                  </a:r>
                </a:p>
              </p:txBody>
            </p:sp>
            <p:grpSp>
              <p:nvGrpSpPr>
                <p:cNvPr id="16" name="Group 15"/>
                <p:cNvGrpSpPr>
                  <a:grpSpLocks/>
                </p:cNvGrpSpPr>
                <p:nvPr/>
              </p:nvGrpSpPr>
              <p:grpSpPr bwMode="auto">
                <a:xfrm>
                  <a:off x="256" y="0"/>
                  <a:ext cx="1175" cy="1468"/>
                  <a:chOff x="0" y="0"/>
                  <a:chExt cx="1245" cy="1437"/>
                </a:xfrm>
              </p:grpSpPr>
              <p:sp>
                <p:nvSpPr>
                  <p:cNvPr id="17" name="Line 15"/>
                  <p:cNvSpPr>
                    <a:spLocks noChangeShapeType="1"/>
                  </p:cNvSpPr>
                  <p:nvPr/>
                </p:nvSpPr>
                <p:spPr bwMode="auto">
                  <a:xfrm flipV="1">
                    <a:off x="698" y="0"/>
                    <a:ext cx="0" cy="287"/>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18" name="Line 16"/>
                  <p:cNvSpPr>
                    <a:spLocks noChangeShapeType="1"/>
                  </p:cNvSpPr>
                  <p:nvPr/>
                </p:nvSpPr>
                <p:spPr bwMode="auto">
                  <a:xfrm>
                    <a:off x="698" y="1150"/>
                    <a:ext cx="0" cy="287"/>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19" name="Line 17"/>
                  <p:cNvSpPr>
                    <a:spLocks noChangeShapeType="1"/>
                  </p:cNvSpPr>
                  <p:nvPr/>
                </p:nvSpPr>
                <p:spPr bwMode="auto">
                  <a:xfrm flipH="1">
                    <a:off x="151" y="766"/>
                    <a:ext cx="252" cy="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20" name="Line 18"/>
                  <p:cNvSpPr>
                    <a:spLocks noChangeShapeType="1"/>
                  </p:cNvSpPr>
                  <p:nvPr/>
                </p:nvSpPr>
                <p:spPr bwMode="auto">
                  <a:xfrm>
                    <a:off x="993" y="766"/>
                    <a:ext cx="252" cy="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graphicFrame>
                <p:nvGraphicFramePr>
                  <p:cNvPr id="21" name="Object 20"/>
                  <p:cNvGraphicFramePr>
                    <a:graphicFrameLocks noChangeAspect="1"/>
                  </p:cNvGraphicFramePr>
                  <p:nvPr/>
                </p:nvGraphicFramePr>
                <p:xfrm>
                  <a:off x="0" y="731"/>
                  <a:ext cx="225" cy="300"/>
                </p:xfrm>
                <a:graphic>
                  <a:graphicData uri="http://schemas.openxmlformats.org/presentationml/2006/ole">
                    <mc:AlternateContent xmlns:mc="http://schemas.openxmlformats.org/markup-compatibility/2006">
                      <mc:Choice xmlns:v="urn:schemas-microsoft-com:vml" Requires="v">
                        <p:oleObj spid="_x0000_s84032" r:id="rId7" imgW="167205" imgH="192928" progId="Equation.3">
                          <p:embed/>
                        </p:oleObj>
                      </mc:Choice>
                      <mc:Fallback>
                        <p:oleObj r:id="rId7" imgW="167205" imgH="19292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731"/>
                                <a:ext cx="225"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9" name="AutoShape 20"/>
              <p:cNvSpPr>
                <a:spLocks noChangeArrowheads="1"/>
              </p:cNvSpPr>
              <p:nvPr/>
            </p:nvSpPr>
            <p:spPr bwMode="auto">
              <a:xfrm>
                <a:off x="608" y="372"/>
                <a:ext cx="85" cy="192"/>
              </a:xfrm>
              <a:prstGeom prst="upArrow">
                <a:avLst>
                  <a:gd name="adj1" fmla="val 50000"/>
                  <a:gd name="adj2" fmla="val 146824"/>
                </a:avLst>
              </a:prstGeom>
              <a:gradFill rotWithShape="0">
                <a:gsLst>
                  <a:gs pos="0">
                    <a:srgbClr val="0000FF"/>
                  </a:gs>
                  <a:gs pos="100000">
                    <a:srgbClr val="FFFFFF"/>
                  </a:gs>
                </a:gsLst>
                <a:lin ang="5400000" scaled="1"/>
              </a:gradFill>
              <a:ln w="19050">
                <a:solidFill>
                  <a:srgbClr val="0000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zh-CN" b="1" kern="0">
                  <a:solidFill>
                    <a:srgbClr val="000000"/>
                  </a:solidFill>
                  <a:latin typeface="Times New Roman" panose="02020603050405020304" pitchFamily="18" charset="0"/>
                </a:endParaRPr>
              </a:p>
            </p:txBody>
          </p:sp>
        </p:grpSp>
        <p:graphicFrame>
          <p:nvGraphicFramePr>
            <p:cNvPr id="7" name="Object 22"/>
            <p:cNvGraphicFramePr>
              <a:graphicFrameLocks noChangeAspect="1"/>
            </p:cNvGraphicFramePr>
            <p:nvPr/>
          </p:nvGraphicFramePr>
          <p:xfrm>
            <a:off x="579" y="2345"/>
            <a:ext cx="1190" cy="359"/>
          </p:xfrm>
          <a:graphic>
            <a:graphicData uri="http://schemas.openxmlformats.org/presentationml/2006/ole">
              <mc:AlternateContent xmlns:mc="http://schemas.openxmlformats.org/markup-compatibility/2006">
                <mc:Choice xmlns:v="urn:schemas-microsoft-com:vml" Requires="v">
                  <p:oleObj spid="_x0000_s84033" r:id="rId9" imgW="1387914" imgH="356528" progId="Equation.3">
                    <p:embed/>
                  </p:oleObj>
                </mc:Choice>
                <mc:Fallback>
                  <p:oleObj r:id="rId9" imgW="1387914" imgH="35652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 y="2345"/>
                          <a:ext cx="1190"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 name="Group 23"/>
          <p:cNvGrpSpPr>
            <a:grpSpLocks/>
          </p:cNvGrpSpPr>
          <p:nvPr/>
        </p:nvGrpSpPr>
        <p:grpSpPr bwMode="auto">
          <a:xfrm>
            <a:off x="4727575" y="1517651"/>
            <a:ext cx="3581400" cy="4321175"/>
            <a:chOff x="0" y="0"/>
            <a:chExt cx="2256" cy="2722"/>
          </a:xfrm>
        </p:grpSpPr>
        <p:sp>
          <p:nvSpPr>
            <p:cNvPr id="23" name="Text Box 24"/>
            <p:cNvSpPr txBox="1">
              <a:spLocks noChangeArrowheads="1"/>
            </p:cNvSpPr>
            <p:nvPr/>
          </p:nvSpPr>
          <p:spPr bwMode="auto">
            <a:xfrm>
              <a:off x="0" y="0"/>
              <a:ext cx="22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zh-CN" altLang="en-US" b="1" kern="0">
                  <a:solidFill>
                    <a:srgbClr val="CC0000"/>
                  </a:solidFill>
                  <a:latin typeface="Times New Roman" panose="02020603050405020304" pitchFamily="18" charset="0"/>
                </a:rPr>
                <a:t>（</a:t>
              </a:r>
              <a:r>
                <a:rPr lang="zh-CN" altLang="zh-CN" b="1" kern="0">
                  <a:solidFill>
                    <a:srgbClr val="CC0000"/>
                  </a:solidFill>
                  <a:latin typeface="Times New Roman" panose="02020603050405020304" pitchFamily="18" charset="0"/>
                </a:rPr>
                <a:t>2</a:t>
              </a:r>
              <a:r>
                <a:rPr lang="zh-CN" altLang="en-US" b="1" kern="0">
                  <a:solidFill>
                    <a:srgbClr val="CC0000"/>
                  </a:solidFill>
                  <a:latin typeface="Times New Roman" panose="02020603050405020304" pitchFamily="18" charset="0"/>
                </a:rPr>
                <a:t>）</a:t>
              </a:r>
              <a:r>
                <a:rPr lang="zh-CN" altLang="en-US" b="1" kern="0">
                  <a:solidFill>
                    <a:srgbClr val="1C1C1C"/>
                  </a:solidFill>
                  <a:latin typeface="Times New Roman" panose="02020603050405020304" pitchFamily="18" charset="0"/>
                </a:rPr>
                <a:t>方向相反</a:t>
              </a:r>
            </a:p>
          </p:txBody>
        </p:sp>
        <p:grpSp>
          <p:nvGrpSpPr>
            <p:cNvPr id="24" name="Group 25"/>
            <p:cNvGrpSpPr>
              <a:grpSpLocks/>
            </p:cNvGrpSpPr>
            <p:nvPr/>
          </p:nvGrpSpPr>
          <p:grpSpPr bwMode="auto">
            <a:xfrm>
              <a:off x="136" y="592"/>
              <a:ext cx="1678" cy="2130"/>
              <a:chOff x="0" y="0"/>
              <a:chExt cx="1678" cy="2130"/>
            </a:xfrm>
          </p:grpSpPr>
          <p:grpSp>
            <p:nvGrpSpPr>
              <p:cNvPr id="26" name="Group 26"/>
              <p:cNvGrpSpPr>
                <a:grpSpLocks/>
              </p:cNvGrpSpPr>
              <p:nvPr/>
            </p:nvGrpSpPr>
            <p:grpSpPr bwMode="auto">
              <a:xfrm>
                <a:off x="0" y="0"/>
                <a:ext cx="1678" cy="2130"/>
                <a:chOff x="0" y="0"/>
                <a:chExt cx="1678" cy="2130"/>
              </a:xfrm>
            </p:grpSpPr>
            <p:grpSp>
              <p:nvGrpSpPr>
                <p:cNvPr id="28" name="Group 27"/>
                <p:cNvGrpSpPr>
                  <a:grpSpLocks/>
                </p:cNvGrpSpPr>
                <p:nvPr/>
              </p:nvGrpSpPr>
              <p:grpSpPr bwMode="auto">
                <a:xfrm>
                  <a:off x="0" y="0"/>
                  <a:ext cx="1678" cy="2130"/>
                  <a:chOff x="0" y="0"/>
                  <a:chExt cx="1678" cy="2130"/>
                </a:xfrm>
              </p:grpSpPr>
              <p:sp>
                <p:nvSpPr>
                  <p:cNvPr id="38" name="Rectangle 28"/>
                  <p:cNvSpPr>
                    <a:spLocks noChangeArrowheads="1"/>
                  </p:cNvSpPr>
                  <p:nvPr/>
                </p:nvSpPr>
                <p:spPr bwMode="auto">
                  <a:xfrm>
                    <a:off x="0" y="269"/>
                    <a:ext cx="1678" cy="1861"/>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zh-CN" b="1" kern="0">
                      <a:solidFill>
                        <a:srgbClr val="000000"/>
                      </a:solidFill>
                      <a:latin typeface="Times New Roman" panose="02020603050405020304" pitchFamily="18" charset="0"/>
                    </a:endParaRPr>
                  </a:p>
                </p:txBody>
              </p:sp>
              <p:sp>
                <p:nvSpPr>
                  <p:cNvPr id="39" name="Text Box 29"/>
                  <p:cNvSpPr txBox="1">
                    <a:spLocks noChangeArrowheads="1"/>
                  </p:cNvSpPr>
                  <p:nvPr/>
                </p:nvSpPr>
                <p:spPr bwMode="auto">
                  <a:xfrm>
                    <a:off x="71" y="0"/>
                    <a:ext cx="1516" cy="1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80000"/>
                      </a:lnSpc>
                      <a:spcBef>
                        <a:spcPct val="50000"/>
                      </a:spcBef>
                      <a:spcAft>
                        <a:spcPct val="0"/>
                      </a:spcAft>
                      <a:buFontTx/>
                      <a:buNone/>
                      <a:defRPr/>
                    </a:pPr>
                    <a:endParaRPr lang="zh-CN" altLang="zh-CN" sz="2800" b="1" kern="0">
                      <a:solidFill>
                        <a:srgbClr val="000000"/>
                      </a:solidFill>
                      <a:latin typeface="Times New Roman" panose="02020603050405020304" pitchFamily="18" charset="0"/>
                    </a:endParaRPr>
                  </a:p>
                  <a:p>
                    <a:pPr fontAlgn="base">
                      <a:lnSpc>
                        <a:spcPct val="80000"/>
                      </a:lnSpc>
                      <a:spcBef>
                        <a:spcPct val="50000"/>
                      </a:spcBef>
                      <a:spcAft>
                        <a:spcPct val="0"/>
                      </a:spcAft>
                      <a:buFontTx/>
                      <a:buNone/>
                      <a:defRPr/>
                    </a:pPr>
                    <a:r>
                      <a:rPr lang="zh-CN" altLang="zh-CN" sz="2800" b="1" kern="0">
                        <a:solidFill>
                          <a:srgbClr val="000000"/>
                        </a:solidFill>
                        <a:latin typeface="Times New Roman" panose="02020603050405020304" pitchFamily="18" charset="0"/>
                      </a:rPr>
                      <a:t>.     .     .     .     .</a:t>
                    </a:r>
                  </a:p>
                  <a:p>
                    <a:pPr fontAlgn="base">
                      <a:lnSpc>
                        <a:spcPct val="80000"/>
                      </a:lnSpc>
                      <a:spcBef>
                        <a:spcPct val="50000"/>
                      </a:spcBef>
                      <a:spcAft>
                        <a:spcPct val="0"/>
                      </a:spcAft>
                      <a:buFontTx/>
                      <a:buNone/>
                      <a:defRPr/>
                    </a:pPr>
                    <a:r>
                      <a:rPr lang="zh-CN" altLang="zh-CN" sz="2800" b="1" kern="0">
                        <a:solidFill>
                          <a:srgbClr val="000000"/>
                        </a:solidFill>
                        <a:latin typeface="Times New Roman" panose="02020603050405020304" pitchFamily="18" charset="0"/>
                      </a:rPr>
                      <a:t>.     .     .     .     .</a:t>
                    </a:r>
                  </a:p>
                  <a:p>
                    <a:pPr fontAlgn="base">
                      <a:lnSpc>
                        <a:spcPct val="80000"/>
                      </a:lnSpc>
                      <a:spcBef>
                        <a:spcPct val="50000"/>
                      </a:spcBef>
                      <a:spcAft>
                        <a:spcPct val="0"/>
                      </a:spcAft>
                      <a:buFontTx/>
                      <a:buNone/>
                      <a:defRPr/>
                    </a:pPr>
                    <a:r>
                      <a:rPr lang="zh-CN" altLang="zh-CN" sz="2800" b="1" kern="0">
                        <a:solidFill>
                          <a:srgbClr val="000000"/>
                        </a:solidFill>
                        <a:latin typeface="Times New Roman" panose="02020603050405020304" pitchFamily="18" charset="0"/>
                      </a:rPr>
                      <a:t>.     .     .     .     .</a:t>
                    </a:r>
                  </a:p>
                  <a:p>
                    <a:pPr fontAlgn="base">
                      <a:lnSpc>
                        <a:spcPct val="80000"/>
                      </a:lnSpc>
                      <a:spcBef>
                        <a:spcPct val="50000"/>
                      </a:spcBef>
                      <a:spcAft>
                        <a:spcPct val="0"/>
                      </a:spcAft>
                      <a:buFontTx/>
                      <a:buNone/>
                      <a:defRPr/>
                    </a:pPr>
                    <a:r>
                      <a:rPr lang="zh-CN" altLang="zh-CN" sz="2800" b="1" kern="0">
                        <a:solidFill>
                          <a:srgbClr val="000000"/>
                        </a:solidFill>
                        <a:latin typeface="Times New Roman" panose="02020603050405020304" pitchFamily="18" charset="0"/>
                      </a:rPr>
                      <a:t>.     .     .     .     .</a:t>
                    </a:r>
                  </a:p>
                </p:txBody>
              </p:sp>
            </p:grpSp>
            <p:grpSp>
              <p:nvGrpSpPr>
                <p:cNvPr id="29" name="Group 30"/>
                <p:cNvGrpSpPr>
                  <a:grpSpLocks/>
                </p:cNvGrpSpPr>
                <p:nvPr/>
              </p:nvGrpSpPr>
              <p:grpSpPr bwMode="auto">
                <a:xfrm>
                  <a:off x="433" y="575"/>
                  <a:ext cx="610" cy="877"/>
                  <a:chOff x="0" y="0"/>
                  <a:chExt cx="576" cy="768"/>
                </a:xfrm>
              </p:grpSpPr>
              <p:sp>
                <p:nvSpPr>
                  <p:cNvPr id="33" name="Line 31"/>
                  <p:cNvSpPr>
                    <a:spLocks noChangeShapeType="1"/>
                  </p:cNvSpPr>
                  <p:nvPr/>
                </p:nvSpPr>
                <p:spPr bwMode="auto">
                  <a:xfrm>
                    <a:off x="0" y="396"/>
                    <a:ext cx="240" cy="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34" name="Line 32"/>
                  <p:cNvSpPr>
                    <a:spLocks noChangeShapeType="1"/>
                  </p:cNvSpPr>
                  <p:nvPr/>
                </p:nvSpPr>
                <p:spPr bwMode="auto">
                  <a:xfrm flipH="1">
                    <a:off x="336" y="396"/>
                    <a:ext cx="240" cy="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35" name="Line 33"/>
                  <p:cNvSpPr>
                    <a:spLocks noChangeShapeType="1"/>
                  </p:cNvSpPr>
                  <p:nvPr/>
                </p:nvSpPr>
                <p:spPr bwMode="auto">
                  <a:xfrm>
                    <a:off x="288" y="0"/>
                    <a:ext cx="0" cy="288"/>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36" name="Line 34"/>
                  <p:cNvSpPr>
                    <a:spLocks noChangeShapeType="1"/>
                  </p:cNvSpPr>
                  <p:nvPr/>
                </p:nvSpPr>
                <p:spPr bwMode="auto">
                  <a:xfrm flipV="1">
                    <a:off x="288" y="480"/>
                    <a:ext cx="0" cy="288"/>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graphicFrame>
                <p:nvGraphicFramePr>
                  <p:cNvPr id="37" name="Object 35"/>
                  <p:cNvGraphicFramePr>
                    <a:graphicFrameLocks noChangeAspect="1"/>
                  </p:cNvGraphicFramePr>
                  <p:nvPr/>
                </p:nvGraphicFramePr>
                <p:xfrm>
                  <a:off x="0" y="48"/>
                  <a:ext cx="185" cy="288"/>
                </p:xfrm>
                <a:graphic>
                  <a:graphicData uri="http://schemas.openxmlformats.org/presentationml/2006/ole">
                    <mc:AlternateContent xmlns:mc="http://schemas.openxmlformats.org/markup-compatibility/2006">
                      <mc:Choice xmlns:v="urn:schemas-microsoft-com:vml" Requires="v">
                        <p:oleObj spid="_x0000_s84034" r:id="rId11" imgW="167205" imgH="192928" progId="Equation.3">
                          <p:embed/>
                        </p:oleObj>
                      </mc:Choice>
                      <mc:Fallback>
                        <p:oleObj r:id="rId11" imgW="167205" imgH="19292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48"/>
                                <a:ext cx="18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0" name="AutoShape 36"/>
                <p:cNvSpPr>
                  <a:spLocks noChangeArrowheads="1"/>
                </p:cNvSpPr>
                <p:nvPr/>
              </p:nvSpPr>
              <p:spPr bwMode="auto">
                <a:xfrm>
                  <a:off x="424" y="539"/>
                  <a:ext cx="619" cy="954"/>
                </a:xfrm>
                <a:prstGeom prst="bevel">
                  <a:avLst>
                    <a:gd name="adj" fmla="val 4463"/>
                  </a:avLst>
                </a:prstGeom>
                <a:noFill/>
                <a:ln w="19050">
                  <a:solidFill>
                    <a:srgbClr val="99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zh-CN" b="1" kern="0">
                    <a:solidFill>
                      <a:srgbClr val="000000"/>
                    </a:solidFill>
                    <a:latin typeface="Times New Roman" panose="02020603050405020304" pitchFamily="18" charset="0"/>
                  </a:endParaRPr>
                </a:p>
              </p:txBody>
            </p:sp>
            <p:sp>
              <p:nvSpPr>
                <p:cNvPr id="31" name="Text Box 37"/>
                <p:cNvSpPr txBox="1">
                  <a:spLocks noChangeArrowheads="1"/>
                </p:cNvSpPr>
                <p:nvPr/>
              </p:nvSpPr>
              <p:spPr bwMode="auto">
                <a:xfrm>
                  <a:off x="250" y="448"/>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defRPr/>
                  </a:pPr>
                  <a:r>
                    <a:rPr lang="zh-CN" altLang="zh-CN" sz="2800" b="1" i="1" kern="0">
                      <a:solidFill>
                        <a:srgbClr val="0000FF"/>
                      </a:solidFill>
                      <a:latin typeface="Times New Roman" panose="02020603050405020304" pitchFamily="18" charset="0"/>
                    </a:rPr>
                    <a:t>I</a:t>
                  </a:r>
                </a:p>
              </p:txBody>
            </p:sp>
            <p:sp>
              <p:nvSpPr>
                <p:cNvPr id="32" name="Text Box 38"/>
                <p:cNvSpPr txBox="1">
                  <a:spLocks noChangeArrowheads="1"/>
                </p:cNvSpPr>
                <p:nvPr/>
              </p:nvSpPr>
              <p:spPr bwMode="auto">
                <a:xfrm>
                  <a:off x="1191" y="1346"/>
                  <a:ext cx="2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defRPr/>
                  </a:pPr>
                  <a:r>
                    <a:rPr lang="zh-CN" altLang="zh-CN" sz="2400" b="1" i="1" kern="0">
                      <a:solidFill>
                        <a:srgbClr val="000000"/>
                      </a:solidFill>
                      <a:latin typeface="Times New Roman" panose="02020603050405020304" pitchFamily="18" charset="0"/>
                    </a:rPr>
                    <a:t>B</a:t>
                  </a:r>
                </a:p>
              </p:txBody>
            </p:sp>
          </p:grpSp>
          <p:sp>
            <p:nvSpPr>
              <p:cNvPr id="27" name="AutoShape 39"/>
              <p:cNvSpPr>
                <a:spLocks noChangeArrowheads="1"/>
              </p:cNvSpPr>
              <p:nvPr/>
            </p:nvSpPr>
            <p:spPr bwMode="auto">
              <a:xfrm>
                <a:off x="379" y="630"/>
                <a:ext cx="102" cy="192"/>
              </a:xfrm>
              <a:prstGeom prst="upArrow">
                <a:avLst>
                  <a:gd name="adj1" fmla="val 50000"/>
                  <a:gd name="adj2" fmla="val 122353"/>
                </a:avLst>
              </a:prstGeom>
              <a:gradFill rotWithShape="0">
                <a:gsLst>
                  <a:gs pos="0">
                    <a:srgbClr val="0000FF"/>
                  </a:gs>
                  <a:gs pos="100000">
                    <a:srgbClr val="FFFFFF"/>
                  </a:gs>
                </a:gsLst>
                <a:lin ang="5400000" scaled="1"/>
              </a:gradFill>
              <a:ln w="19050">
                <a:solidFill>
                  <a:srgbClr val="0000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zh-CN" b="1" kern="0">
                  <a:solidFill>
                    <a:srgbClr val="000000"/>
                  </a:solidFill>
                  <a:latin typeface="Times New Roman" panose="02020603050405020304" pitchFamily="18" charset="0"/>
                </a:endParaRPr>
              </a:p>
            </p:txBody>
          </p:sp>
        </p:grpSp>
        <p:graphicFrame>
          <p:nvGraphicFramePr>
            <p:cNvPr id="25" name="Object 40"/>
            <p:cNvGraphicFramePr>
              <a:graphicFrameLocks noChangeAspect="1"/>
            </p:cNvGraphicFramePr>
            <p:nvPr/>
          </p:nvGraphicFramePr>
          <p:xfrm>
            <a:off x="283" y="2356"/>
            <a:ext cx="1304" cy="336"/>
          </p:xfrm>
          <a:graphic>
            <a:graphicData uri="http://schemas.openxmlformats.org/presentationml/2006/ole">
              <mc:AlternateContent xmlns:mc="http://schemas.openxmlformats.org/markup-compatibility/2006">
                <mc:Choice xmlns:v="urn:schemas-microsoft-com:vml" Requires="v">
                  <p:oleObj spid="_x0000_s84035" r:id="rId13" imgW="814922" imgH="203731" progId="Equation.3">
                    <p:embed/>
                  </p:oleObj>
                </mc:Choice>
                <mc:Fallback>
                  <p:oleObj r:id="rId13" imgW="814922" imgH="20373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3" y="2356"/>
                          <a:ext cx="1304"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0" name="Group 41"/>
          <p:cNvGrpSpPr>
            <a:grpSpLocks/>
          </p:cNvGrpSpPr>
          <p:nvPr/>
        </p:nvGrpSpPr>
        <p:grpSpPr bwMode="auto">
          <a:xfrm>
            <a:off x="7391401" y="1517651"/>
            <a:ext cx="2963863" cy="4321175"/>
            <a:chOff x="0" y="0"/>
            <a:chExt cx="1867" cy="2722"/>
          </a:xfrm>
        </p:grpSpPr>
        <p:sp>
          <p:nvSpPr>
            <p:cNvPr id="41" name="Text Box 43"/>
            <p:cNvSpPr txBox="1">
              <a:spLocks noChangeArrowheads="1"/>
            </p:cNvSpPr>
            <p:nvPr/>
          </p:nvSpPr>
          <p:spPr bwMode="auto">
            <a:xfrm>
              <a:off x="0" y="0"/>
              <a:ext cx="186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zh-CN" altLang="en-US" b="1" kern="0">
                  <a:solidFill>
                    <a:srgbClr val="CC0000"/>
                  </a:solidFill>
                  <a:latin typeface="Times New Roman" panose="02020603050405020304" pitchFamily="18" charset="0"/>
                </a:rPr>
                <a:t>（</a:t>
              </a:r>
              <a:r>
                <a:rPr lang="zh-CN" altLang="zh-CN" b="1" kern="0">
                  <a:solidFill>
                    <a:srgbClr val="CC0000"/>
                  </a:solidFill>
                  <a:latin typeface="Times New Roman" panose="02020603050405020304" pitchFamily="18" charset="0"/>
                </a:rPr>
                <a:t>3</a:t>
              </a:r>
              <a:r>
                <a:rPr lang="zh-CN" altLang="en-US" b="1" kern="0">
                  <a:solidFill>
                    <a:srgbClr val="CC0000"/>
                  </a:solidFill>
                  <a:latin typeface="Times New Roman" panose="02020603050405020304" pitchFamily="18" charset="0"/>
                </a:rPr>
                <a:t>）</a:t>
              </a:r>
              <a:r>
                <a:rPr lang="zh-CN" altLang="en-US" b="1" kern="0">
                  <a:solidFill>
                    <a:srgbClr val="1C1C1C"/>
                  </a:solidFill>
                  <a:latin typeface="Times New Roman" panose="02020603050405020304" pitchFamily="18" charset="0"/>
                </a:rPr>
                <a:t>方向垂直</a:t>
              </a:r>
            </a:p>
          </p:txBody>
        </p:sp>
        <p:grpSp>
          <p:nvGrpSpPr>
            <p:cNvPr id="42" name="Group 43"/>
            <p:cNvGrpSpPr>
              <a:grpSpLocks/>
            </p:cNvGrpSpPr>
            <p:nvPr/>
          </p:nvGrpSpPr>
          <p:grpSpPr bwMode="auto">
            <a:xfrm>
              <a:off x="239" y="862"/>
              <a:ext cx="1542" cy="1860"/>
              <a:chOff x="0" y="0"/>
              <a:chExt cx="1728" cy="1824"/>
            </a:xfrm>
          </p:grpSpPr>
          <p:grpSp>
            <p:nvGrpSpPr>
              <p:cNvPr id="45" name="Group 44"/>
              <p:cNvGrpSpPr>
                <a:grpSpLocks/>
              </p:cNvGrpSpPr>
              <p:nvPr/>
            </p:nvGrpSpPr>
            <p:grpSpPr bwMode="auto">
              <a:xfrm>
                <a:off x="0" y="0"/>
                <a:ext cx="1728" cy="1824"/>
                <a:chOff x="0" y="0"/>
                <a:chExt cx="1728" cy="1824"/>
              </a:xfrm>
            </p:grpSpPr>
            <p:sp>
              <p:nvSpPr>
                <p:cNvPr id="47" name="Rectangle 46"/>
                <p:cNvSpPr>
                  <a:spLocks noChangeArrowheads="1"/>
                </p:cNvSpPr>
                <p:nvPr/>
              </p:nvSpPr>
              <p:spPr bwMode="auto">
                <a:xfrm>
                  <a:off x="0" y="0"/>
                  <a:ext cx="1728" cy="1824"/>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zh-CN" b="1" kern="0">
                    <a:solidFill>
                      <a:srgbClr val="000000"/>
                    </a:solidFill>
                    <a:latin typeface="Times New Roman" panose="02020603050405020304" pitchFamily="18" charset="0"/>
                  </a:endParaRPr>
                </a:p>
              </p:txBody>
            </p:sp>
            <p:sp>
              <p:nvSpPr>
                <p:cNvPr id="48" name="Line 47"/>
                <p:cNvSpPr>
                  <a:spLocks noChangeShapeType="1"/>
                </p:cNvSpPr>
                <p:nvPr/>
              </p:nvSpPr>
              <p:spPr bwMode="auto">
                <a:xfrm>
                  <a:off x="96" y="144"/>
                  <a:ext cx="1440"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49" name="Line 48"/>
                <p:cNvSpPr>
                  <a:spLocks noChangeShapeType="1"/>
                </p:cNvSpPr>
                <p:nvPr/>
              </p:nvSpPr>
              <p:spPr bwMode="auto">
                <a:xfrm>
                  <a:off x="96" y="384"/>
                  <a:ext cx="1440"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50" name="Line 49"/>
                <p:cNvSpPr>
                  <a:spLocks noChangeShapeType="1"/>
                </p:cNvSpPr>
                <p:nvPr/>
              </p:nvSpPr>
              <p:spPr bwMode="auto">
                <a:xfrm>
                  <a:off x="96" y="624"/>
                  <a:ext cx="1440"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51" name="Line 50"/>
                <p:cNvSpPr>
                  <a:spLocks noChangeShapeType="1"/>
                </p:cNvSpPr>
                <p:nvPr/>
              </p:nvSpPr>
              <p:spPr bwMode="auto">
                <a:xfrm>
                  <a:off x="96" y="864"/>
                  <a:ext cx="1440"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52" name="Line 51"/>
                <p:cNvSpPr>
                  <a:spLocks noChangeShapeType="1"/>
                </p:cNvSpPr>
                <p:nvPr/>
              </p:nvSpPr>
              <p:spPr bwMode="auto">
                <a:xfrm>
                  <a:off x="96" y="1056"/>
                  <a:ext cx="1440"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53" name="Line 52"/>
                <p:cNvSpPr>
                  <a:spLocks noChangeShapeType="1"/>
                </p:cNvSpPr>
                <p:nvPr/>
              </p:nvSpPr>
              <p:spPr bwMode="auto">
                <a:xfrm>
                  <a:off x="96" y="1248"/>
                  <a:ext cx="1440"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54" name="AutoShape 53"/>
                <p:cNvSpPr>
                  <a:spLocks noChangeArrowheads="1"/>
                </p:cNvSpPr>
                <p:nvPr/>
              </p:nvSpPr>
              <p:spPr bwMode="auto">
                <a:xfrm>
                  <a:off x="480" y="288"/>
                  <a:ext cx="672" cy="864"/>
                </a:xfrm>
                <a:prstGeom prst="bevel">
                  <a:avLst>
                    <a:gd name="adj" fmla="val 4463"/>
                  </a:avLst>
                </a:prstGeom>
                <a:noFill/>
                <a:ln w="19050">
                  <a:solidFill>
                    <a:srgbClr val="9933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zh-CN" b="1" kern="0">
                    <a:solidFill>
                      <a:srgbClr val="000000"/>
                    </a:solidFill>
                    <a:latin typeface="Times New Roman" panose="02020603050405020304" pitchFamily="18" charset="0"/>
                  </a:endParaRPr>
                </a:p>
              </p:txBody>
            </p:sp>
            <p:sp>
              <p:nvSpPr>
                <p:cNvPr id="55" name="Text Box 54"/>
                <p:cNvSpPr txBox="1">
                  <a:spLocks noChangeArrowheads="1"/>
                </p:cNvSpPr>
                <p:nvPr/>
              </p:nvSpPr>
              <p:spPr bwMode="auto">
                <a:xfrm>
                  <a:off x="240" y="240"/>
                  <a:ext cx="22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defRPr/>
                  </a:pPr>
                  <a:r>
                    <a:rPr lang="zh-CN" altLang="zh-CN" sz="2800" b="1" i="1" kern="0">
                      <a:solidFill>
                        <a:srgbClr val="0000FF"/>
                      </a:solidFill>
                      <a:latin typeface="Times New Roman" panose="02020603050405020304" pitchFamily="18" charset="0"/>
                    </a:rPr>
                    <a:t>I</a:t>
                  </a:r>
                </a:p>
              </p:txBody>
            </p:sp>
            <p:sp>
              <p:nvSpPr>
                <p:cNvPr id="56" name="Text Box 55"/>
                <p:cNvSpPr txBox="1">
                  <a:spLocks noChangeArrowheads="1"/>
                </p:cNvSpPr>
                <p:nvPr/>
              </p:nvSpPr>
              <p:spPr bwMode="auto">
                <a:xfrm>
                  <a:off x="1344" y="1008"/>
                  <a:ext cx="2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defRPr/>
                  </a:pPr>
                  <a:r>
                    <a:rPr lang="zh-CN" altLang="zh-CN" sz="2400" b="1" i="1" kern="0">
                      <a:solidFill>
                        <a:srgbClr val="000000"/>
                      </a:solidFill>
                      <a:latin typeface="Times New Roman" panose="02020603050405020304" pitchFamily="18" charset="0"/>
                    </a:rPr>
                    <a:t>B</a:t>
                  </a:r>
                </a:p>
              </p:txBody>
            </p:sp>
            <p:sp>
              <p:nvSpPr>
                <p:cNvPr id="57" name="Oval 56"/>
                <p:cNvSpPr>
                  <a:spLocks noChangeArrowheads="1"/>
                </p:cNvSpPr>
                <p:nvPr/>
              </p:nvSpPr>
              <p:spPr bwMode="auto">
                <a:xfrm>
                  <a:off x="912" y="624"/>
                  <a:ext cx="192" cy="192"/>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zh-CN" b="1" kern="0">
                    <a:solidFill>
                      <a:srgbClr val="000000"/>
                    </a:solidFill>
                    <a:latin typeface="Times New Roman" panose="02020603050405020304" pitchFamily="18" charset="0"/>
                  </a:endParaRPr>
                </a:p>
              </p:txBody>
            </p:sp>
            <p:sp>
              <p:nvSpPr>
                <p:cNvPr id="58" name="Text Box 57"/>
                <p:cNvSpPr txBox="1">
                  <a:spLocks noChangeArrowheads="1"/>
                </p:cNvSpPr>
                <p:nvPr/>
              </p:nvSpPr>
              <p:spPr bwMode="auto">
                <a:xfrm>
                  <a:off x="912" y="480"/>
                  <a:ext cx="203"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defRPr/>
                  </a:pPr>
                  <a:r>
                    <a:rPr lang="zh-CN" altLang="zh-CN" b="1" kern="0">
                      <a:solidFill>
                        <a:srgbClr val="0000FF"/>
                      </a:solidFill>
                      <a:latin typeface="Times New Roman" panose="02020603050405020304" pitchFamily="18" charset="0"/>
                    </a:rPr>
                    <a:t>.</a:t>
                  </a:r>
                  <a:endParaRPr lang="zh-CN" altLang="zh-CN" sz="2800" b="1" kern="0">
                    <a:solidFill>
                      <a:srgbClr val="0000FF"/>
                    </a:solidFill>
                    <a:latin typeface="Times New Roman" panose="02020603050405020304" pitchFamily="18" charset="0"/>
                  </a:endParaRPr>
                </a:p>
              </p:txBody>
            </p:sp>
            <p:graphicFrame>
              <p:nvGraphicFramePr>
                <p:cNvPr id="59" name="Object 57"/>
                <p:cNvGraphicFramePr>
                  <a:graphicFrameLocks noChangeAspect="1"/>
                </p:cNvGraphicFramePr>
                <p:nvPr/>
              </p:nvGraphicFramePr>
              <p:xfrm>
                <a:off x="528" y="816"/>
                <a:ext cx="247" cy="288"/>
              </p:xfrm>
              <a:graphic>
                <a:graphicData uri="http://schemas.openxmlformats.org/presentationml/2006/ole">
                  <mc:AlternateContent xmlns:mc="http://schemas.openxmlformats.org/markup-compatibility/2006">
                    <mc:Choice xmlns:v="urn:schemas-microsoft-com:vml" Requires="v">
                      <p:oleObj spid="_x0000_s84036" r:id="rId15" imgW="167205" imgH="192928" progId="Equation.3">
                        <p:embed/>
                      </p:oleObj>
                    </mc:Choice>
                    <mc:Fallback>
                      <p:oleObj r:id="rId15" imgW="167205" imgH="192928"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8" y="816"/>
                              <a:ext cx="24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 name="Object 58"/>
                <p:cNvGraphicFramePr>
                  <a:graphicFrameLocks noChangeAspect="1"/>
                </p:cNvGraphicFramePr>
                <p:nvPr/>
              </p:nvGraphicFramePr>
              <p:xfrm>
                <a:off x="720" y="349"/>
                <a:ext cx="384" cy="275"/>
              </p:xfrm>
              <a:graphic>
                <a:graphicData uri="http://schemas.openxmlformats.org/presentationml/2006/ole">
                  <mc:AlternateContent xmlns:mc="http://schemas.openxmlformats.org/markup-compatibility/2006">
                    <mc:Choice xmlns:v="urn:schemas-microsoft-com:vml" Requires="v">
                      <p:oleObj spid="_x0000_s84037" r:id="rId17" imgW="269153" imgH="192252" progId="Equation.3">
                        <p:embed/>
                      </p:oleObj>
                    </mc:Choice>
                    <mc:Fallback>
                      <p:oleObj r:id="rId17" imgW="269153" imgH="192252"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0" y="349"/>
                              <a:ext cx="384"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 name="Oval 60"/>
                <p:cNvSpPr>
                  <a:spLocks noChangeArrowheads="1"/>
                </p:cNvSpPr>
                <p:nvPr/>
              </p:nvSpPr>
              <p:spPr bwMode="auto">
                <a:xfrm>
                  <a:off x="528" y="624"/>
                  <a:ext cx="192" cy="192"/>
                </a:xfrm>
                <a:prstGeom prst="ellipse">
                  <a:avLst/>
                </a:prstGeom>
                <a:noFill/>
                <a:ln w="28575">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zh-CN" b="1" kern="0">
                    <a:solidFill>
                      <a:srgbClr val="000000"/>
                    </a:solidFill>
                    <a:latin typeface="Times New Roman" panose="02020603050405020304" pitchFamily="18" charset="0"/>
                  </a:endParaRPr>
                </a:p>
              </p:txBody>
            </p:sp>
            <p:grpSp>
              <p:nvGrpSpPr>
                <p:cNvPr id="62" name="Group 60"/>
                <p:cNvGrpSpPr>
                  <a:grpSpLocks/>
                </p:cNvGrpSpPr>
                <p:nvPr/>
              </p:nvGrpSpPr>
              <p:grpSpPr bwMode="auto">
                <a:xfrm>
                  <a:off x="576" y="672"/>
                  <a:ext cx="96" cy="96"/>
                  <a:chOff x="0" y="0"/>
                  <a:chExt cx="96" cy="48"/>
                </a:xfrm>
              </p:grpSpPr>
              <p:sp>
                <p:nvSpPr>
                  <p:cNvPr id="63" name="Line 62"/>
                  <p:cNvSpPr>
                    <a:spLocks noChangeShapeType="1"/>
                  </p:cNvSpPr>
                  <p:nvPr/>
                </p:nvSpPr>
                <p:spPr bwMode="auto">
                  <a:xfrm>
                    <a:off x="0" y="0"/>
                    <a:ext cx="96" cy="48"/>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sp>
                <p:nvSpPr>
                  <p:cNvPr id="64" name="Line 63"/>
                  <p:cNvSpPr>
                    <a:spLocks noChangeShapeType="1"/>
                  </p:cNvSpPr>
                  <p:nvPr/>
                </p:nvSpPr>
                <p:spPr bwMode="auto">
                  <a:xfrm flipH="1">
                    <a:off x="0" y="0"/>
                    <a:ext cx="96" cy="48"/>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defRPr/>
                    </a:pPr>
                    <a:endParaRPr lang="zh-CN" altLang="en-US" kern="0">
                      <a:solidFill>
                        <a:srgbClr val="000000"/>
                      </a:solidFill>
                      <a:latin typeface="Arial" panose="020B0604020202020204" pitchFamily="34" charset="0"/>
                    </a:endParaRPr>
                  </a:p>
                </p:txBody>
              </p:sp>
            </p:grpSp>
          </p:grpSp>
          <p:sp>
            <p:nvSpPr>
              <p:cNvPr id="46" name="AutoShape 64"/>
              <p:cNvSpPr>
                <a:spLocks noChangeArrowheads="1"/>
              </p:cNvSpPr>
              <p:nvPr/>
            </p:nvSpPr>
            <p:spPr bwMode="auto">
              <a:xfrm>
                <a:off x="432" y="336"/>
                <a:ext cx="96" cy="192"/>
              </a:xfrm>
              <a:prstGeom prst="upArrow">
                <a:avLst>
                  <a:gd name="adj1" fmla="val 50000"/>
                  <a:gd name="adj2" fmla="val 130000"/>
                </a:avLst>
              </a:prstGeom>
              <a:gradFill rotWithShape="0">
                <a:gsLst>
                  <a:gs pos="0">
                    <a:srgbClr val="0000FF"/>
                  </a:gs>
                  <a:gs pos="100000">
                    <a:srgbClr val="FFFFFF"/>
                  </a:gs>
                </a:gsLst>
                <a:lin ang="5400000" scaled="1"/>
              </a:gradFill>
              <a:ln w="19050">
                <a:solidFill>
                  <a:srgbClr val="0000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zh-CN" b="1" kern="0">
                  <a:solidFill>
                    <a:srgbClr val="000000"/>
                  </a:solidFill>
                  <a:latin typeface="Times New Roman" panose="02020603050405020304" pitchFamily="18" charset="0"/>
                </a:endParaRPr>
              </a:p>
            </p:txBody>
          </p:sp>
        </p:grpSp>
        <p:graphicFrame>
          <p:nvGraphicFramePr>
            <p:cNvPr id="43" name="Object 64"/>
            <p:cNvGraphicFramePr>
              <a:graphicFrameLocks noChangeAspect="1"/>
            </p:cNvGraphicFramePr>
            <p:nvPr/>
          </p:nvGraphicFramePr>
          <p:xfrm>
            <a:off x="306" y="2116"/>
            <a:ext cx="1442" cy="606"/>
          </p:xfrm>
          <a:graphic>
            <a:graphicData uri="http://schemas.openxmlformats.org/presentationml/2006/ole">
              <mc:AlternateContent xmlns:mc="http://schemas.openxmlformats.org/markup-compatibility/2006">
                <mc:Choice xmlns:v="urn:schemas-microsoft-com:vml" Requires="v">
                  <p:oleObj spid="_x0000_s84038" r:id="rId19" imgW="1082790" imgH="394900" progId="Equation.3">
                    <p:embed/>
                  </p:oleObj>
                </mc:Choice>
                <mc:Fallback>
                  <p:oleObj r:id="rId19" imgW="1082790" imgH="3949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6" y="2116"/>
                          <a:ext cx="1442" cy="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 name="Text Box 66"/>
            <p:cNvSpPr txBox="1">
              <a:spLocks noChangeArrowheads="1"/>
            </p:cNvSpPr>
            <p:nvPr/>
          </p:nvSpPr>
          <p:spPr bwMode="auto">
            <a:xfrm>
              <a:off x="342" y="340"/>
              <a:ext cx="13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50000"/>
                </a:spcBef>
                <a:spcAft>
                  <a:spcPct val="0"/>
                </a:spcAft>
                <a:buFontTx/>
                <a:buNone/>
                <a:defRPr/>
              </a:pPr>
              <a:r>
                <a:rPr lang="zh-CN" altLang="en-US" b="1" kern="0">
                  <a:solidFill>
                    <a:srgbClr val="CC0000"/>
                  </a:solidFill>
                  <a:latin typeface="宋体" panose="02010600030101010101" pitchFamily="2" charset="-122"/>
                  <a:ea typeface="楷体_GB2312" pitchFamily="1" charset="-122"/>
                </a:rPr>
                <a:t>力矩最大</a:t>
              </a:r>
            </a:p>
          </p:txBody>
        </p:sp>
      </p:grpSp>
      <p:sp>
        <p:nvSpPr>
          <p:cNvPr id="65" name="Text Box 69"/>
          <p:cNvSpPr txBox="1">
            <a:spLocks noChangeArrowheads="1"/>
          </p:cNvSpPr>
          <p:nvPr/>
        </p:nvSpPr>
        <p:spPr bwMode="auto">
          <a:xfrm>
            <a:off x="2208214" y="765175"/>
            <a:ext cx="13684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a:solidFill>
                  <a:srgbClr val="0070C0"/>
                </a:solidFill>
                <a:latin typeface="Times New Roman" panose="02020603050405020304" pitchFamily="18" charset="0"/>
              </a:rPr>
              <a:t>讨论：  </a:t>
            </a:r>
          </a:p>
        </p:txBody>
      </p:sp>
      <p:graphicFrame>
        <p:nvGraphicFramePr>
          <p:cNvPr id="66" name="对象 65"/>
          <p:cNvGraphicFramePr>
            <a:graphicFrameLocks noChangeAspect="1"/>
          </p:cNvGraphicFramePr>
          <p:nvPr/>
        </p:nvGraphicFramePr>
        <p:xfrm>
          <a:off x="4621214" y="557213"/>
          <a:ext cx="2420937" cy="781050"/>
        </p:xfrm>
        <a:graphic>
          <a:graphicData uri="http://schemas.openxmlformats.org/presentationml/2006/ole">
            <mc:AlternateContent xmlns:mc="http://schemas.openxmlformats.org/markup-compatibility/2006">
              <mc:Choice xmlns:v="urn:schemas-microsoft-com:vml" Requires="v">
                <p:oleObj spid="_x0000_s84039" name="Equation" r:id="rId21" imgW="748975" imgH="241195" progId="Equation.DSMT4">
                  <p:embed/>
                </p:oleObj>
              </mc:Choice>
              <mc:Fallback>
                <p:oleObj name="Equation" r:id="rId21" imgW="748975" imgH="241195"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21214" y="557213"/>
                        <a:ext cx="2420937" cy="7810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 name="矩形 66"/>
          <p:cNvSpPr>
            <a:spLocks noChangeArrowheads="1"/>
          </p:cNvSpPr>
          <p:nvPr/>
        </p:nvSpPr>
        <p:spPr bwMode="auto">
          <a:xfrm>
            <a:off x="1703389" y="6084888"/>
            <a:ext cx="8785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a:solidFill>
                  <a:srgbClr val="C00000"/>
                </a:solidFill>
                <a:latin typeface="宋体" panose="02010600030101010101" pitchFamily="2" charset="-122"/>
              </a:rPr>
              <a:t>磁力矩总是使线圈磁矩转到和外磁场一致的方向。</a:t>
            </a:r>
          </a:p>
        </p:txBody>
      </p:sp>
    </p:spTree>
    <p:extLst>
      <p:ext uri="{BB962C8B-B14F-4D97-AF65-F5344CB8AC3E}">
        <p14:creationId xmlns:p14="http://schemas.microsoft.com/office/powerpoint/2010/main" val="2939439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checkerboard(across)">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checkerboard(across)">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anim calcmode="lin" valueType="num">
                                      <p:cBhvr>
                                        <p:cTn id="27" dur="500" fill="hold"/>
                                        <p:tgtEl>
                                          <p:spTgt spid="67"/>
                                        </p:tgtEl>
                                        <p:attrNameLst>
                                          <p:attrName>ppt_w</p:attrName>
                                        </p:attrNameLst>
                                      </p:cBhvr>
                                      <p:tavLst>
                                        <p:tav tm="0">
                                          <p:val>
                                            <p:fltVal val="0"/>
                                          </p:val>
                                        </p:tav>
                                        <p:tav tm="100000">
                                          <p:val>
                                            <p:strVal val="#ppt_w"/>
                                          </p:val>
                                        </p:tav>
                                      </p:tavLst>
                                    </p:anim>
                                    <p:anim calcmode="lin" valueType="num">
                                      <p:cBhvr>
                                        <p:cTn id="28" dur="500" fill="hold"/>
                                        <p:tgtEl>
                                          <p:spTgt spid="67"/>
                                        </p:tgtEl>
                                        <p:attrNameLst>
                                          <p:attrName>ppt_h</p:attrName>
                                        </p:attrNameLst>
                                      </p:cBhvr>
                                      <p:tavLst>
                                        <p:tav tm="0">
                                          <p:val>
                                            <p:fltVal val="0"/>
                                          </p:val>
                                        </p:tav>
                                        <p:tav tm="100000">
                                          <p:val>
                                            <p:strVal val="#ppt_h"/>
                                          </p:val>
                                        </p:tav>
                                      </p:tavLst>
                                    </p:anim>
                                    <p:animEffect transition="in" filter="fade">
                                      <p:cBhvr>
                                        <p:cTn id="29"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812924" y="0"/>
            <a:ext cx="38877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800" b="1" dirty="0">
                <a:solidFill>
                  <a:srgbClr val="FF0000"/>
                </a:solidFill>
                <a:latin typeface="Times New Roman" panose="02020603050405020304" pitchFamily="18" charset="0"/>
              </a:rPr>
              <a:t>三、磁场力的功</a:t>
            </a:r>
          </a:p>
        </p:txBody>
      </p:sp>
      <p:sp>
        <p:nvSpPr>
          <p:cNvPr id="3" name="Text Box 30"/>
          <p:cNvSpPr txBox="1">
            <a:spLocks noChangeArrowheads="1"/>
          </p:cNvSpPr>
          <p:nvPr/>
        </p:nvSpPr>
        <p:spPr bwMode="auto">
          <a:xfrm>
            <a:off x="1857374" y="573087"/>
            <a:ext cx="78755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zh-CN" sz="2800" b="1" dirty="0">
                <a:solidFill>
                  <a:srgbClr val="0000FF"/>
                </a:solidFill>
                <a:latin typeface="Times New Roman" panose="02020603050405020304" pitchFamily="18" charset="0"/>
              </a:rPr>
              <a:t>1.</a:t>
            </a:r>
            <a:r>
              <a:rPr lang="zh-CN" altLang="en-US" sz="2800" b="1" dirty="0">
                <a:solidFill>
                  <a:srgbClr val="0000FF"/>
                </a:solidFill>
                <a:latin typeface="Times New Roman" panose="02020603050405020304" pitchFamily="18" charset="0"/>
              </a:rPr>
              <a:t>载流导线在磁场中运动时磁力所作的功</a:t>
            </a:r>
          </a:p>
        </p:txBody>
      </p:sp>
      <p:graphicFrame>
        <p:nvGraphicFramePr>
          <p:cNvPr id="7" name="Object 4"/>
          <p:cNvGraphicFramePr>
            <a:graphicFrameLocks noChangeAspect="1"/>
          </p:cNvGraphicFramePr>
          <p:nvPr>
            <p:extLst/>
          </p:nvPr>
        </p:nvGraphicFramePr>
        <p:xfrm>
          <a:off x="4641849" y="1152524"/>
          <a:ext cx="2166938" cy="736600"/>
        </p:xfrm>
        <a:graphic>
          <a:graphicData uri="http://schemas.openxmlformats.org/presentationml/2006/ole">
            <mc:AlternateContent xmlns:mc="http://schemas.openxmlformats.org/markup-compatibility/2006">
              <mc:Choice xmlns:v="urn:schemas-microsoft-com:vml" Requires="v">
                <p:oleObj spid="_x0000_s85012" r:id="rId3" imgW="637213" imgH="216652" progId="Equation.3">
                  <p:embed/>
                </p:oleObj>
              </mc:Choice>
              <mc:Fallback>
                <p:oleObj r:id="rId3" imgW="637213" imgH="21665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1849" y="1152524"/>
                        <a:ext cx="2166938" cy="736600"/>
                      </a:xfrm>
                      <a:prstGeom prst="rect">
                        <a:avLst/>
                      </a:prstGeom>
                      <a:noFill/>
                      <a:ln w="25400">
                        <a:solidFill>
                          <a:srgbClr val="FFC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4"/>
          <p:cNvSpPr txBox="1">
            <a:spLocks noChangeArrowheads="1"/>
          </p:cNvSpPr>
          <p:nvPr/>
        </p:nvSpPr>
        <p:spPr bwMode="auto">
          <a:xfrm>
            <a:off x="2444750" y="1162049"/>
            <a:ext cx="3211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2800" b="1" dirty="0">
                <a:solidFill>
                  <a:srgbClr val="C00000"/>
                </a:solidFill>
                <a:latin typeface="宋体" panose="02010600030101010101" pitchFamily="2" charset="-122"/>
              </a:rPr>
              <a:t>磁力作功</a:t>
            </a:r>
          </a:p>
        </p:txBody>
      </p:sp>
      <p:sp>
        <p:nvSpPr>
          <p:cNvPr id="9" name="Text Box 5"/>
          <p:cNvSpPr txBox="1">
            <a:spLocks noChangeArrowheads="1"/>
          </p:cNvSpPr>
          <p:nvPr/>
        </p:nvSpPr>
        <p:spPr bwMode="auto">
          <a:xfrm>
            <a:off x="1652587" y="1884361"/>
            <a:ext cx="8424862"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0"/>
              </a:spcBef>
              <a:buFontTx/>
              <a:buNone/>
            </a:pPr>
            <a:r>
              <a:rPr lang="zh-CN"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上式说明当载流导线在磁场中运动时，如果电流保持不变，</a:t>
            </a:r>
            <a:r>
              <a:rPr lang="zh-CN" altLang="en-US" sz="2800" b="1" dirty="0">
                <a:solidFill>
                  <a:srgbClr val="0070C0"/>
                </a:solidFill>
                <a:latin typeface="Times New Roman" panose="02020603050405020304" pitchFamily="18" charset="0"/>
              </a:rPr>
              <a:t>磁力所作的功等于电流乘以通过回路所环绕的面积内磁通量的增量</a:t>
            </a:r>
            <a:r>
              <a:rPr lang="zh-CN" altLang="en-US" sz="2800" b="1" dirty="0">
                <a:solidFill>
                  <a:srgbClr val="000000"/>
                </a:solidFill>
                <a:latin typeface="Times New Roman" panose="02020603050405020304" pitchFamily="18" charset="0"/>
              </a:rPr>
              <a:t>，也即磁力所作的功等于电流乘以载流导线在移动中所切割的磁力线数。</a:t>
            </a:r>
          </a:p>
        </p:txBody>
      </p:sp>
      <p:sp>
        <p:nvSpPr>
          <p:cNvPr id="13" name="Text Box 29"/>
          <p:cNvSpPr txBox="1">
            <a:spLocks noChangeArrowheads="1"/>
          </p:cNvSpPr>
          <p:nvPr/>
        </p:nvSpPr>
        <p:spPr bwMode="auto">
          <a:xfrm>
            <a:off x="1941512" y="4030989"/>
            <a:ext cx="54006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sz="2800" b="1" dirty="0">
                <a:solidFill>
                  <a:srgbClr val="0000FF"/>
                </a:solidFill>
                <a:latin typeface="Times New Roman" panose="02020603050405020304" pitchFamily="18" charset="0"/>
              </a:rPr>
              <a:t>2. </a:t>
            </a:r>
            <a:r>
              <a:rPr lang="zh-CN" altLang="en-US" sz="2800" b="1" dirty="0">
                <a:solidFill>
                  <a:srgbClr val="0000FF"/>
                </a:solidFill>
                <a:latin typeface="Times New Roman" panose="02020603050405020304" pitchFamily="18" charset="0"/>
              </a:rPr>
              <a:t>线圈转动磁力矩作功</a:t>
            </a:r>
          </a:p>
        </p:txBody>
      </p:sp>
      <p:sp>
        <p:nvSpPr>
          <p:cNvPr id="14" name="Text Box 2"/>
          <p:cNvSpPr txBox="1">
            <a:spLocks noChangeArrowheads="1"/>
          </p:cNvSpPr>
          <p:nvPr/>
        </p:nvSpPr>
        <p:spPr bwMode="auto">
          <a:xfrm>
            <a:off x="1941511" y="5584423"/>
            <a:ext cx="80835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sz="2800" b="1" dirty="0">
                <a:solidFill>
                  <a:srgbClr val="000000"/>
                </a:solidFill>
                <a:latin typeface="Times New Roman" panose="02020603050405020304" pitchFamily="18" charset="0"/>
              </a:rPr>
              <a:t>        </a:t>
            </a:r>
            <a:r>
              <a:rPr lang="zh-CN" altLang="en-US" sz="2800" b="1" dirty="0">
                <a:solidFill>
                  <a:srgbClr val="C00000"/>
                </a:solidFill>
                <a:latin typeface="Times New Roman" panose="02020603050405020304" pitchFamily="18" charset="0"/>
              </a:rPr>
              <a:t>磁力矩作功等于电流强度 </a:t>
            </a:r>
            <a:r>
              <a:rPr lang="zh-CN" altLang="zh-CN" sz="2800" b="1" i="1" dirty="0">
                <a:solidFill>
                  <a:srgbClr val="C00000"/>
                </a:solidFill>
                <a:latin typeface="Times New Roman" panose="02020603050405020304" pitchFamily="18" charset="0"/>
              </a:rPr>
              <a:t>I </a:t>
            </a:r>
            <a:r>
              <a:rPr lang="zh-CN" altLang="en-US" sz="2800" b="1" dirty="0">
                <a:solidFill>
                  <a:srgbClr val="C00000"/>
                </a:solidFill>
                <a:latin typeface="Times New Roman" panose="02020603050405020304" pitchFamily="18" charset="0"/>
              </a:rPr>
              <a:t>乘以通过回路磁通量的增量 </a:t>
            </a:r>
            <a:r>
              <a:rPr lang="zh-CN" altLang="en-US" sz="2800" b="1" dirty="0">
                <a:solidFill>
                  <a:srgbClr val="C00000"/>
                </a:solidFill>
                <a:latin typeface="Times New Roman" panose="02020603050405020304" pitchFamily="18" charset="0"/>
                <a:sym typeface="Symbol" panose="05050102010706020507" pitchFamily="18" charset="2"/>
              </a:rPr>
              <a:t></a:t>
            </a:r>
            <a:r>
              <a:rPr lang="zh-CN" altLang="en-US" sz="2800" b="1" i="1" dirty="0">
                <a:solidFill>
                  <a:srgbClr val="C00000"/>
                </a:solidFill>
                <a:latin typeface="Times New Roman" panose="02020603050405020304" pitchFamily="18" charset="0"/>
                <a:sym typeface="Symbol" panose="05050102010706020507" pitchFamily="18" charset="2"/>
              </a:rPr>
              <a:t></a:t>
            </a:r>
            <a:r>
              <a:rPr lang="zh-CN" altLang="zh-CN" sz="2800" b="1" baseline="-25000" dirty="0">
                <a:solidFill>
                  <a:srgbClr val="C00000"/>
                </a:solidFill>
                <a:latin typeface="Times New Roman" panose="02020603050405020304" pitchFamily="18" charset="0"/>
                <a:sym typeface="Symbol" panose="05050102010706020507" pitchFamily="18" charset="2"/>
              </a:rPr>
              <a:t>m</a:t>
            </a:r>
            <a:r>
              <a:rPr lang="zh-CN" altLang="zh-CN" sz="2800" b="1" i="1" dirty="0">
                <a:solidFill>
                  <a:srgbClr val="000000"/>
                </a:solidFill>
                <a:latin typeface="Times New Roman" panose="02020603050405020304" pitchFamily="18" charset="0"/>
                <a:sym typeface="Symbol" panose="05050102010706020507" pitchFamily="18" charset="2"/>
              </a:rPr>
              <a:t> </a:t>
            </a:r>
            <a:r>
              <a:rPr lang="zh-CN" altLang="en-US" sz="2800" b="1" dirty="0">
                <a:solidFill>
                  <a:srgbClr val="000000"/>
                </a:solidFill>
                <a:latin typeface="Times New Roman" panose="02020603050405020304" pitchFamily="18" charset="0"/>
                <a:sym typeface="Symbol" panose="05050102010706020507" pitchFamily="18" charset="2"/>
              </a:rPr>
              <a:t>。</a:t>
            </a:r>
            <a:endParaRPr lang="zh-CN" altLang="en-US" sz="2800" b="1" i="1" dirty="0">
              <a:solidFill>
                <a:srgbClr val="000000"/>
              </a:solidFill>
              <a:latin typeface="Times New Roman" panose="02020603050405020304" pitchFamily="18" charset="0"/>
              <a:sym typeface="Symbol" panose="05050102010706020507" pitchFamily="18" charset="2"/>
            </a:endParaRPr>
          </a:p>
        </p:txBody>
      </p:sp>
      <p:graphicFrame>
        <p:nvGraphicFramePr>
          <p:cNvPr id="15" name="Object 4"/>
          <p:cNvGraphicFramePr>
            <a:graphicFrameLocks noChangeAspect="1"/>
          </p:cNvGraphicFramePr>
          <p:nvPr>
            <p:extLst/>
          </p:nvPr>
        </p:nvGraphicFramePr>
        <p:xfrm>
          <a:off x="2444750" y="4313868"/>
          <a:ext cx="2879725" cy="1184275"/>
        </p:xfrm>
        <a:graphic>
          <a:graphicData uri="http://schemas.openxmlformats.org/presentationml/2006/ole">
            <mc:AlternateContent xmlns:mc="http://schemas.openxmlformats.org/markup-compatibility/2006">
              <mc:Choice xmlns:v="urn:schemas-microsoft-com:vml" Requires="v">
                <p:oleObj spid="_x0000_s85013" r:id="rId5" imgW="865855" imgH="356528" progId="Equation.3">
                  <p:embed/>
                </p:oleObj>
              </mc:Choice>
              <mc:Fallback>
                <p:oleObj r:id="rId5" imgW="865855" imgH="35652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4750" y="4313868"/>
                        <a:ext cx="2879725" cy="118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5"/>
          <p:cNvGraphicFramePr>
            <a:graphicFrameLocks noChangeAspect="1"/>
          </p:cNvGraphicFramePr>
          <p:nvPr>
            <p:extLst/>
          </p:nvPr>
        </p:nvGraphicFramePr>
        <p:xfrm>
          <a:off x="5253038" y="4475137"/>
          <a:ext cx="4795837" cy="723900"/>
        </p:xfrm>
        <a:graphic>
          <a:graphicData uri="http://schemas.openxmlformats.org/presentationml/2006/ole">
            <mc:AlternateContent xmlns:mc="http://schemas.openxmlformats.org/markup-compatibility/2006">
              <mc:Choice xmlns:v="urn:schemas-microsoft-com:vml" Requires="v">
                <p:oleObj spid="_x0000_s85014" r:id="rId7" imgW="1438221" imgH="216370" progId="Equation.3">
                  <p:embed/>
                </p:oleObj>
              </mc:Choice>
              <mc:Fallback>
                <p:oleObj r:id="rId7" imgW="1438221" imgH="21637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3038" y="4475137"/>
                        <a:ext cx="4795837"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9406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heckerboard(across)">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checkerboard(across)">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P spid="13" grpId="0"/>
      <p:bldP spid="14"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849968" y="1414463"/>
            <a:ext cx="8423665" cy="2314575"/>
          </a:xfrm>
          <a:prstGeom prst="rect">
            <a:avLst/>
          </a:prstGeom>
        </p:spPr>
      </p:pic>
      <p:sp>
        <p:nvSpPr>
          <p:cNvPr id="3" name="文本框 2"/>
          <p:cNvSpPr txBox="1"/>
          <p:nvPr/>
        </p:nvSpPr>
        <p:spPr>
          <a:xfrm>
            <a:off x="2593689" y="3144263"/>
            <a:ext cx="514348" cy="584775"/>
          </a:xfrm>
          <a:prstGeom prst="rect">
            <a:avLst/>
          </a:prstGeom>
          <a:noFill/>
        </p:spPr>
        <p:txBody>
          <a:bodyPr wrap="square" rtlCol="0">
            <a:spAutoFit/>
          </a:bodyPr>
          <a:lstStyle/>
          <a:p>
            <a:r>
              <a:rPr lang="en-US" altLang="zh-CN" sz="3200" b="1" dirty="0">
                <a:solidFill>
                  <a:srgbClr val="FF0000"/>
                </a:solidFill>
              </a:rPr>
              <a:t>C</a:t>
            </a:r>
            <a:endParaRPr lang="zh-CN" altLang="en-US" sz="3200" b="1" dirty="0">
              <a:solidFill>
                <a:srgbClr val="FF0000"/>
              </a:solidFill>
            </a:endParaRPr>
          </a:p>
        </p:txBody>
      </p:sp>
    </p:spTree>
    <p:extLst>
      <p:ext uri="{BB962C8B-B14F-4D97-AF65-F5344CB8AC3E}">
        <p14:creationId xmlns:p14="http://schemas.microsoft.com/office/powerpoint/2010/main" val="265582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
          <p:cNvSpPr>
            <a:spLocks noChangeArrowheads="1"/>
          </p:cNvSpPr>
          <p:nvPr/>
        </p:nvSpPr>
        <p:spPr bwMode="auto">
          <a:xfrm>
            <a:off x="1631950" y="4854576"/>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hangingPunct="0">
              <a:buFontTx/>
              <a:buNone/>
            </a:pPr>
            <a:r>
              <a:rPr lang="zh-CN" altLang="en-US">
                <a:solidFill>
                  <a:srgbClr val="000099"/>
                </a:solidFill>
                <a:latin typeface="Bookman Old Style" panose="02050604050505020204" pitchFamily="18" charset="0"/>
              </a:rPr>
              <a:t>所以，由对称性</a:t>
            </a:r>
          </a:p>
        </p:txBody>
      </p:sp>
      <p:sp>
        <p:nvSpPr>
          <p:cNvPr id="40" name="Rectangle 4"/>
          <p:cNvSpPr>
            <a:spLocks noChangeArrowheads="1"/>
          </p:cNvSpPr>
          <p:nvPr/>
        </p:nvSpPr>
        <p:spPr bwMode="auto">
          <a:xfrm>
            <a:off x="1631951" y="3697288"/>
            <a:ext cx="63674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hangingPunct="0">
              <a:buNone/>
              <a:defRPr/>
            </a:pPr>
            <a:r>
              <a:rPr lang="zh-CN" altLang="en-US" kern="0">
                <a:solidFill>
                  <a:srgbClr val="000099"/>
                </a:solidFill>
              </a:rPr>
              <a:t>当</a:t>
            </a:r>
            <a:r>
              <a:rPr lang="en-US" altLang="zh-CN" kern="0">
                <a:solidFill>
                  <a:srgbClr val="000099"/>
                </a:solidFill>
              </a:rPr>
              <a:t>d</a:t>
            </a:r>
            <a:r>
              <a:rPr lang="en-US" altLang="zh-CN" i="1" kern="0">
                <a:solidFill>
                  <a:srgbClr val="000099"/>
                </a:solidFill>
              </a:rPr>
              <a:t>q</a:t>
            </a:r>
            <a:r>
              <a:rPr lang="en-US" altLang="zh-CN" kern="0">
                <a:solidFill>
                  <a:srgbClr val="000099"/>
                </a:solidFill>
              </a:rPr>
              <a:t> </a:t>
            </a:r>
            <a:r>
              <a:rPr lang="zh-CN" altLang="en-US" kern="0">
                <a:solidFill>
                  <a:srgbClr val="000099"/>
                </a:solidFill>
              </a:rPr>
              <a:t>位置发生变化时，它所激发的电场</a:t>
            </a:r>
          </a:p>
          <a:p>
            <a:pPr hangingPunct="0">
              <a:buNone/>
              <a:defRPr/>
            </a:pPr>
            <a:r>
              <a:rPr lang="zh-CN" altLang="en-US" kern="0">
                <a:solidFill>
                  <a:srgbClr val="000099"/>
                </a:solidFill>
              </a:rPr>
              <a:t>矢量构成了一个圆锥面。</a:t>
            </a:r>
          </a:p>
        </p:txBody>
      </p:sp>
      <p:graphicFrame>
        <p:nvGraphicFramePr>
          <p:cNvPr id="41" name="Object 5"/>
          <p:cNvGraphicFramePr>
            <a:graphicFrameLocks noChangeAspect="1"/>
          </p:cNvGraphicFramePr>
          <p:nvPr/>
        </p:nvGraphicFramePr>
        <p:xfrm>
          <a:off x="7935914" y="3651251"/>
          <a:ext cx="617537" cy="582613"/>
        </p:xfrm>
        <a:graphic>
          <a:graphicData uri="http://schemas.openxmlformats.org/presentationml/2006/ole">
            <mc:AlternateContent xmlns:mc="http://schemas.openxmlformats.org/markup-compatibility/2006">
              <mc:Choice xmlns:v="urn:schemas-microsoft-com:vml" Requires="v">
                <p:oleObj spid="_x0000_s11346" name="公式" r:id="rId3" imgW="218958" imgH="209366" progId="Equation.3">
                  <p:embed/>
                </p:oleObj>
              </mc:Choice>
              <mc:Fallback>
                <p:oleObj name="公式" r:id="rId3" imgW="218958" imgH="20936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5914" y="3651251"/>
                        <a:ext cx="617537" cy="58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 name="Oval 7"/>
          <p:cNvSpPr>
            <a:spLocks noChangeArrowheads="1"/>
          </p:cNvSpPr>
          <p:nvPr/>
        </p:nvSpPr>
        <p:spPr bwMode="auto">
          <a:xfrm>
            <a:off x="2901950" y="719138"/>
            <a:ext cx="1143000" cy="2438400"/>
          </a:xfrm>
          <a:prstGeom prst="ellipse">
            <a:avLst/>
          </a:prstGeom>
          <a:gradFill rotWithShape="1">
            <a:gsLst>
              <a:gs pos="0">
                <a:srgbClr val="FFFFCC">
                  <a:alpha val="0"/>
                </a:srgbClr>
              </a:gs>
              <a:gs pos="100000">
                <a:srgbClr val="FFFFCC">
                  <a:gamma/>
                  <a:shade val="86275"/>
                  <a:invGamma/>
                  <a:alpha val="0"/>
                </a:srgbClr>
              </a:gs>
            </a:gsLst>
            <a:lin ang="2700000" scaled="1"/>
          </a:gradFill>
          <a:ln w="63500">
            <a:solidFill>
              <a:srgbClr val="009900"/>
            </a:solidFill>
            <a:round/>
            <a:headEnd/>
            <a:tailEnd/>
          </a:ln>
          <a:effectLst>
            <a:outerShdw dist="35921" dir="2700000" algn="ctr" rotWithShape="0">
              <a:srgbClr val="808080">
                <a:alpha val="50000"/>
              </a:srgbClr>
            </a:outerShdw>
          </a:effectLst>
        </p:spPr>
        <p:txBody>
          <a:bodyPr wrap="none" anchor="ctr"/>
          <a:lstStyle/>
          <a:p>
            <a:pPr algn="ctr" hangingPunct="0">
              <a:defRPr/>
            </a:pPr>
            <a:endParaRPr kumimoji="1" lang="zh-CN" altLang="en-US" sz="2800" b="1" kern="0">
              <a:solidFill>
                <a:srgbClr val="000099"/>
              </a:solidFill>
              <a:latin typeface="Times New Roman" panose="02020603050405020304" pitchFamily="18" charset="0"/>
              <a:ea typeface="楷体_GB2312" pitchFamily="49" charset="-122"/>
            </a:endParaRPr>
          </a:p>
        </p:txBody>
      </p:sp>
      <p:sp>
        <p:nvSpPr>
          <p:cNvPr id="43" name="Line 8"/>
          <p:cNvSpPr>
            <a:spLocks noChangeShapeType="1"/>
          </p:cNvSpPr>
          <p:nvPr/>
        </p:nvSpPr>
        <p:spPr bwMode="auto">
          <a:xfrm>
            <a:off x="3549650" y="757238"/>
            <a:ext cx="2438400" cy="121920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b="1" kern="0">
              <a:solidFill>
                <a:srgbClr val="000099"/>
              </a:solidFill>
              <a:latin typeface="Times New Roman" panose="02020603050405020304" pitchFamily="18" charset="0"/>
              <a:ea typeface="楷体_GB2312" pitchFamily="49" charset="-122"/>
            </a:endParaRPr>
          </a:p>
        </p:txBody>
      </p:sp>
      <p:sp>
        <p:nvSpPr>
          <p:cNvPr id="44" name="Line 9"/>
          <p:cNvSpPr>
            <a:spLocks noChangeAspect="1" noChangeShapeType="1"/>
          </p:cNvSpPr>
          <p:nvPr/>
        </p:nvSpPr>
        <p:spPr bwMode="auto">
          <a:xfrm>
            <a:off x="5988051" y="1992314"/>
            <a:ext cx="1846263" cy="974725"/>
          </a:xfrm>
          <a:prstGeom prst="line">
            <a:avLst/>
          </a:prstGeom>
          <a:noFill/>
          <a:ln w="28575">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b="1" kern="0">
              <a:solidFill>
                <a:srgbClr val="000099"/>
              </a:solidFill>
              <a:latin typeface="Times New Roman" panose="02020603050405020304" pitchFamily="18" charset="0"/>
              <a:ea typeface="楷体_GB2312" pitchFamily="49" charset="-122"/>
            </a:endParaRPr>
          </a:p>
        </p:txBody>
      </p:sp>
      <p:sp>
        <p:nvSpPr>
          <p:cNvPr id="45" name="Line 10"/>
          <p:cNvSpPr>
            <a:spLocks noChangeShapeType="1"/>
          </p:cNvSpPr>
          <p:nvPr/>
        </p:nvSpPr>
        <p:spPr bwMode="auto">
          <a:xfrm>
            <a:off x="3473450" y="696913"/>
            <a:ext cx="0" cy="1295400"/>
          </a:xfrm>
          <a:prstGeom prst="line">
            <a:avLst/>
          </a:prstGeom>
          <a:noFill/>
          <a:ln w="38100">
            <a:solidFill>
              <a:srgbClr val="009900"/>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b="1" kern="0">
              <a:solidFill>
                <a:srgbClr val="000099"/>
              </a:solidFill>
              <a:latin typeface="Times New Roman" panose="02020603050405020304" pitchFamily="18" charset="0"/>
              <a:ea typeface="楷体_GB2312" pitchFamily="49" charset="-122"/>
            </a:endParaRPr>
          </a:p>
        </p:txBody>
      </p:sp>
      <p:sp>
        <p:nvSpPr>
          <p:cNvPr id="46" name="Line 11"/>
          <p:cNvSpPr>
            <a:spLocks noChangeShapeType="1"/>
          </p:cNvSpPr>
          <p:nvPr/>
        </p:nvSpPr>
        <p:spPr bwMode="auto">
          <a:xfrm>
            <a:off x="3471863" y="1990725"/>
            <a:ext cx="5715000" cy="0"/>
          </a:xfrm>
          <a:prstGeom prst="line">
            <a:avLst/>
          </a:prstGeom>
          <a:noFill/>
          <a:ln w="38100">
            <a:solidFill>
              <a:srgbClr val="009900"/>
            </a:solidFill>
            <a:round/>
            <a:headEnd type="none" w="sm" len="sm"/>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b="1" kern="0">
              <a:solidFill>
                <a:srgbClr val="000099"/>
              </a:solidFill>
              <a:latin typeface="Times New Roman" panose="02020603050405020304" pitchFamily="18" charset="0"/>
              <a:ea typeface="楷体_GB2312" pitchFamily="49" charset="-122"/>
            </a:endParaRPr>
          </a:p>
        </p:txBody>
      </p:sp>
      <p:sp>
        <p:nvSpPr>
          <p:cNvPr id="47" name="Oval 12"/>
          <p:cNvSpPr>
            <a:spLocks noChangeArrowheads="1"/>
          </p:cNvSpPr>
          <p:nvPr/>
        </p:nvSpPr>
        <p:spPr bwMode="auto">
          <a:xfrm>
            <a:off x="7516813" y="930275"/>
            <a:ext cx="920750" cy="2044700"/>
          </a:xfrm>
          <a:prstGeom prst="ellipse">
            <a:avLst/>
          </a:prstGeom>
          <a:noFill/>
          <a:ln w="38100">
            <a:solidFill>
              <a:srgbClr val="000099"/>
            </a:solidFill>
            <a:round/>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wrap="none" anchor="ctr"/>
          <a:lstStyle>
            <a:lvl1pPr algn="ctr">
              <a:defRPr kumimoji="1" sz="2800" b="1">
                <a:solidFill>
                  <a:schemeClr val="tx1"/>
                </a:solidFill>
                <a:latin typeface="Times New Roman" panose="02020603050405020304" pitchFamily="18" charset="0"/>
                <a:ea typeface="楷体_GB2312" pitchFamily="49" charset="-122"/>
              </a:defRPr>
            </a:lvl1pPr>
            <a:lvl2pPr marL="742950" indent="-285750" algn="ctr">
              <a:defRPr kumimoji="1" sz="2800" b="1">
                <a:solidFill>
                  <a:schemeClr val="tx1"/>
                </a:solidFill>
                <a:latin typeface="Times New Roman" panose="02020603050405020304" pitchFamily="18" charset="0"/>
                <a:ea typeface="楷体_GB2312" pitchFamily="49" charset="-122"/>
              </a:defRPr>
            </a:lvl2pPr>
            <a:lvl3pPr marL="1143000" indent="-228600" algn="ctr">
              <a:defRPr kumimoji="1" sz="2800" b="1">
                <a:solidFill>
                  <a:schemeClr val="tx1"/>
                </a:solidFill>
                <a:latin typeface="Times New Roman" panose="02020603050405020304" pitchFamily="18" charset="0"/>
                <a:ea typeface="楷体_GB2312" pitchFamily="49" charset="-122"/>
              </a:defRPr>
            </a:lvl3pPr>
            <a:lvl4pPr marL="1600200" indent="-228600" algn="ctr">
              <a:defRPr kumimoji="1" sz="2800" b="1">
                <a:solidFill>
                  <a:schemeClr val="tx1"/>
                </a:solidFill>
                <a:latin typeface="Times New Roman" panose="02020603050405020304" pitchFamily="18" charset="0"/>
                <a:ea typeface="楷体_GB2312" pitchFamily="49" charset="-122"/>
              </a:defRPr>
            </a:lvl4pPr>
            <a:lvl5pPr marL="2057400" indent="-228600" algn="ctr">
              <a:defRPr kumimoji="1" sz="28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hangingPunct="0">
              <a:defRPr/>
            </a:pPr>
            <a:endParaRPr lang="zh-CN" altLang="en-US" kern="0">
              <a:solidFill>
                <a:srgbClr val="000099"/>
              </a:solidFill>
            </a:endParaRPr>
          </a:p>
        </p:txBody>
      </p:sp>
      <p:sp>
        <p:nvSpPr>
          <p:cNvPr id="48" name="Line 14"/>
          <p:cNvSpPr>
            <a:spLocks noChangeShapeType="1"/>
          </p:cNvSpPr>
          <p:nvPr/>
        </p:nvSpPr>
        <p:spPr bwMode="auto">
          <a:xfrm>
            <a:off x="3929063" y="1152525"/>
            <a:ext cx="2057400" cy="838200"/>
          </a:xfrm>
          <a:prstGeom prst="line">
            <a:avLst/>
          </a:prstGeom>
          <a:noFill/>
          <a:ln w="28575">
            <a:solidFill>
              <a:srgbClr val="000099"/>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b="1" kern="0">
              <a:solidFill>
                <a:srgbClr val="000099"/>
              </a:solidFill>
              <a:latin typeface="Times New Roman" panose="02020603050405020304" pitchFamily="18" charset="0"/>
              <a:ea typeface="楷体_GB2312" pitchFamily="49" charset="-122"/>
            </a:endParaRPr>
          </a:p>
        </p:txBody>
      </p:sp>
      <p:sp>
        <p:nvSpPr>
          <p:cNvPr id="49" name="Line 15"/>
          <p:cNvSpPr>
            <a:spLocks noChangeAspect="1" noChangeShapeType="1"/>
          </p:cNvSpPr>
          <p:nvPr/>
        </p:nvSpPr>
        <p:spPr bwMode="auto">
          <a:xfrm>
            <a:off x="5986463" y="1974851"/>
            <a:ext cx="1681162" cy="720725"/>
          </a:xfrm>
          <a:prstGeom prst="line">
            <a:avLst/>
          </a:prstGeom>
          <a:noFill/>
          <a:ln w="28575">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b="1" kern="0">
              <a:solidFill>
                <a:srgbClr val="000099"/>
              </a:solidFill>
              <a:latin typeface="Times New Roman" panose="02020603050405020304" pitchFamily="18" charset="0"/>
              <a:ea typeface="楷体_GB2312" pitchFamily="49" charset="-122"/>
            </a:endParaRPr>
          </a:p>
        </p:txBody>
      </p:sp>
      <p:sp>
        <p:nvSpPr>
          <p:cNvPr id="50" name="Line 16"/>
          <p:cNvSpPr>
            <a:spLocks noChangeShapeType="1"/>
          </p:cNvSpPr>
          <p:nvPr/>
        </p:nvSpPr>
        <p:spPr bwMode="auto">
          <a:xfrm>
            <a:off x="3090863" y="1076325"/>
            <a:ext cx="2895600" cy="91440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b="1" kern="0">
              <a:solidFill>
                <a:srgbClr val="000099"/>
              </a:solidFill>
              <a:latin typeface="Times New Roman" panose="02020603050405020304" pitchFamily="18" charset="0"/>
              <a:ea typeface="楷体_GB2312" pitchFamily="49" charset="-122"/>
            </a:endParaRPr>
          </a:p>
        </p:txBody>
      </p:sp>
      <p:sp>
        <p:nvSpPr>
          <p:cNvPr id="51" name="Line 17"/>
          <p:cNvSpPr>
            <a:spLocks noChangeShapeType="1"/>
          </p:cNvSpPr>
          <p:nvPr/>
        </p:nvSpPr>
        <p:spPr bwMode="auto">
          <a:xfrm flipH="1" flipV="1">
            <a:off x="5976938" y="188914"/>
            <a:ext cx="0" cy="1800225"/>
          </a:xfrm>
          <a:prstGeom prst="line">
            <a:avLst/>
          </a:prstGeom>
          <a:noFill/>
          <a:ln w="38100">
            <a:solidFill>
              <a:srgbClr val="009900"/>
            </a:solidFill>
            <a:round/>
            <a:headEnd type="none" w="med" len="lg"/>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b="1" kern="0">
              <a:solidFill>
                <a:srgbClr val="000099"/>
              </a:solidFill>
              <a:latin typeface="Times New Roman" panose="02020603050405020304" pitchFamily="18" charset="0"/>
              <a:ea typeface="楷体_GB2312" pitchFamily="49" charset="-122"/>
            </a:endParaRPr>
          </a:p>
        </p:txBody>
      </p:sp>
      <p:sp>
        <p:nvSpPr>
          <p:cNvPr id="52" name="Line 18"/>
          <p:cNvSpPr>
            <a:spLocks noChangeShapeType="1"/>
          </p:cNvSpPr>
          <p:nvPr/>
        </p:nvSpPr>
        <p:spPr bwMode="auto">
          <a:xfrm>
            <a:off x="5986463" y="1990725"/>
            <a:ext cx="2286000" cy="685800"/>
          </a:xfrm>
          <a:prstGeom prst="line">
            <a:avLst/>
          </a:prstGeom>
          <a:noFill/>
          <a:ln w="28575">
            <a:solidFill>
              <a:srgbClr val="FF0000"/>
            </a:solidFill>
            <a:prstDash val="dash"/>
            <a:round/>
            <a:headEnd type="none" w="sm" len="sm"/>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b="1" kern="0">
              <a:solidFill>
                <a:srgbClr val="000099"/>
              </a:solidFill>
              <a:latin typeface="Times New Roman" panose="02020603050405020304" pitchFamily="18" charset="0"/>
              <a:ea typeface="楷体_GB2312" pitchFamily="49" charset="-122"/>
            </a:endParaRPr>
          </a:p>
        </p:txBody>
      </p:sp>
      <p:sp>
        <p:nvSpPr>
          <p:cNvPr id="53" name="Line 19"/>
          <p:cNvSpPr>
            <a:spLocks noChangeShapeType="1"/>
          </p:cNvSpPr>
          <p:nvPr/>
        </p:nvSpPr>
        <p:spPr bwMode="auto">
          <a:xfrm>
            <a:off x="4081463" y="1685925"/>
            <a:ext cx="1905000" cy="304800"/>
          </a:xfrm>
          <a:prstGeom prst="line">
            <a:avLst/>
          </a:prstGeom>
          <a:noFill/>
          <a:ln w="28575">
            <a:solidFill>
              <a:srgbClr val="000099"/>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b="1" kern="0">
              <a:solidFill>
                <a:srgbClr val="000099"/>
              </a:solidFill>
              <a:latin typeface="Times New Roman" panose="02020603050405020304" pitchFamily="18" charset="0"/>
              <a:ea typeface="楷体_GB2312" pitchFamily="49" charset="-122"/>
            </a:endParaRPr>
          </a:p>
        </p:txBody>
      </p:sp>
      <p:sp>
        <p:nvSpPr>
          <p:cNvPr id="54" name="Line 20"/>
          <p:cNvSpPr>
            <a:spLocks noChangeAspect="1" noChangeShapeType="1"/>
          </p:cNvSpPr>
          <p:nvPr/>
        </p:nvSpPr>
        <p:spPr bwMode="auto">
          <a:xfrm>
            <a:off x="5986464" y="1990726"/>
            <a:ext cx="1601787" cy="320675"/>
          </a:xfrm>
          <a:prstGeom prst="line">
            <a:avLst/>
          </a:prstGeom>
          <a:noFill/>
          <a:ln w="28575">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b="1" kern="0">
              <a:solidFill>
                <a:srgbClr val="000099"/>
              </a:solidFill>
              <a:latin typeface="Times New Roman" panose="02020603050405020304" pitchFamily="18" charset="0"/>
              <a:ea typeface="楷体_GB2312" pitchFamily="49" charset="-122"/>
            </a:endParaRPr>
          </a:p>
        </p:txBody>
      </p:sp>
      <p:sp>
        <p:nvSpPr>
          <p:cNvPr id="55" name="Line 21"/>
          <p:cNvSpPr>
            <a:spLocks noChangeShapeType="1"/>
          </p:cNvSpPr>
          <p:nvPr/>
        </p:nvSpPr>
        <p:spPr bwMode="auto">
          <a:xfrm>
            <a:off x="2938463" y="1838325"/>
            <a:ext cx="3048000" cy="15240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b="1" kern="0">
              <a:solidFill>
                <a:srgbClr val="000099"/>
              </a:solidFill>
              <a:latin typeface="Times New Roman" panose="02020603050405020304" pitchFamily="18" charset="0"/>
              <a:ea typeface="楷体_GB2312" pitchFamily="49" charset="-122"/>
            </a:endParaRPr>
          </a:p>
        </p:txBody>
      </p:sp>
      <p:sp>
        <p:nvSpPr>
          <p:cNvPr id="56" name="Line 22"/>
          <p:cNvSpPr>
            <a:spLocks noChangeShapeType="1"/>
          </p:cNvSpPr>
          <p:nvPr/>
        </p:nvSpPr>
        <p:spPr bwMode="auto">
          <a:xfrm>
            <a:off x="5986463" y="1990725"/>
            <a:ext cx="2438400" cy="152400"/>
          </a:xfrm>
          <a:prstGeom prst="line">
            <a:avLst/>
          </a:prstGeom>
          <a:noFill/>
          <a:ln w="28575">
            <a:solidFill>
              <a:srgbClr val="FF0000"/>
            </a:solidFill>
            <a:prstDash val="dash"/>
            <a:round/>
            <a:headEnd type="none" w="sm" len="sm"/>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b="1" kern="0">
              <a:solidFill>
                <a:srgbClr val="000099"/>
              </a:solidFill>
              <a:latin typeface="Times New Roman" panose="02020603050405020304" pitchFamily="18" charset="0"/>
              <a:ea typeface="楷体_GB2312" pitchFamily="49" charset="-122"/>
            </a:endParaRPr>
          </a:p>
        </p:txBody>
      </p:sp>
      <p:sp>
        <p:nvSpPr>
          <p:cNvPr id="57" name="Line 23"/>
          <p:cNvSpPr>
            <a:spLocks noChangeShapeType="1"/>
          </p:cNvSpPr>
          <p:nvPr/>
        </p:nvSpPr>
        <p:spPr bwMode="auto">
          <a:xfrm flipV="1">
            <a:off x="4081463" y="1990725"/>
            <a:ext cx="1905000" cy="152400"/>
          </a:xfrm>
          <a:prstGeom prst="line">
            <a:avLst/>
          </a:prstGeom>
          <a:noFill/>
          <a:ln w="28575">
            <a:solidFill>
              <a:srgbClr val="000099"/>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b="1" kern="0">
              <a:solidFill>
                <a:srgbClr val="000099"/>
              </a:solidFill>
              <a:latin typeface="Times New Roman" panose="02020603050405020304" pitchFamily="18" charset="0"/>
              <a:ea typeface="楷体_GB2312" pitchFamily="49" charset="-122"/>
            </a:endParaRPr>
          </a:p>
        </p:txBody>
      </p:sp>
      <p:sp>
        <p:nvSpPr>
          <p:cNvPr id="58" name="Line 24"/>
          <p:cNvSpPr>
            <a:spLocks noChangeShapeType="1"/>
          </p:cNvSpPr>
          <p:nvPr/>
        </p:nvSpPr>
        <p:spPr bwMode="auto">
          <a:xfrm flipV="1">
            <a:off x="6102351" y="1762126"/>
            <a:ext cx="1408113" cy="182563"/>
          </a:xfrm>
          <a:prstGeom prst="line">
            <a:avLst/>
          </a:prstGeom>
          <a:noFill/>
          <a:ln w="28575">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b="1" kern="0">
              <a:solidFill>
                <a:srgbClr val="000099"/>
              </a:solidFill>
              <a:latin typeface="Times New Roman" panose="02020603050405020304" pitchFamily="18" charset="0"/>
              <a:ea typeface="楷体_GB2312" pitchFamily="49" charset="-122"/>
            </a:endParaRPr>
          </a:p>
        </p:txBody>
      </p:sp>
      <p:sp>
        <p:nvSpPr>
          <p:cNvPr id="59" name="Line 25"/>
          <p:cNvSpPr>
            <a:spLocks noChangeShapeType="1"/>
          </p:cNvSpPr>
          <p:nvPr/>
        </p:nvSpPr>
        <p:spPr bwMode="auto">
          <a:xfrm flipV="1">
            <a:off x="3014663" y="1990725"/>
            <a:ext cx="2971800" cy="60960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b="1" kern="0">
              <a:solidFill>
                <a:srgbClr val="000099"/>
              </a:solidFill>
              <a:latin typeface="Times New Roman" panose="02020603050405020304" pitchFamily="18" charset="0"/>
              <a:ea typeface="楷体_GB2312" pitchFamily="49" charset="-122"/>
            </a:endParaRPr>
          </a:p>
        </p:txBody>
      </p:sp>
      <p:sp>
        <p:nvSpPr>
          <p:cNvPr id="60" name="Line 26"/>
          <p:cNvSpPr>
            <a:spLocks noChangeShapeType="1"/>
          </p:cNvSpPr>
          <p:nvPr/>
        </p:nvSpPr>
        <p:spPr bwMode="auto">
          <a:xfrm flipV="1">
            <a:off x="5986463" y="1457325"/>
            <a:ext cx="2438400" cy="533400"/>
          </a:xfrm>
          <a:prstGeom prst="line">
            <a:avLst/>
          </a:prstGeom>
          <a:noFill/>
          <a:ln w="28575">
            <a:solidFill>
              <a:srgbClr val="FF0000"/>
            </a:solidFill>
            <a:prstDash val="dash"/>
            <a:round/>
            <a:headEnd type="none" w="sm" len="sm"/>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b="1" kern="0">
              <a:solidFill>
                <a:srgbClr val="000099"/>
              </a:solidFill>
              <a:latin typeface="Times New Roman" panose="02020603050405020304" pitchFamily="18" charset="0"/>
              <a:ea typeface="楷体_GB2312" pitchFamily="49" charset="-122"/>
            </a:endParaRPr>
          </a:p>
        </p:txBody>
      </p:sp>
      <p:sp>
        <p:nvSpPr>
          <p:cNvPr id="61" name="Line 27"/>
          <p:cNvSpPr>
            <a:spLocks noChangeAspect="1" noChangeShapeType="1"/>
          </p:cNvSpPr>
          <p:nvPr/>
        </p:nvSpPr>
        <p:spPr bwMode="auto">
          <a:xfrm flipV="1">
            <a:off x="3903664" y="1974850"/>
            <a:ext cx="2079625" cy="719138"/>
          </a:xfrm>
          <a:prstGeom prst="line">
            <a:avLst/>
          </a:prstGeom>
          <a:noFill/>
          <a:ln w="28575">
            <a:solidFill>
              <a:srgbClr val="000099"/>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b="1" kern="0">
              <a:solidFill>
                <a:srgbClr val="000099"/>
              </a:solidFill>
              <a:latin typeface="Times New Roman" panose="02020603050405020304" pitchFamily="18" charset="0"/>
              <a:ea typeface="楷体_GB2312" pitchFamily="49" charset="-122"/>
            </a:endParaRPr>
          </a:p>
        </p:txBody>
      </p:sp>
      <p:sp>
        <p:nvSpPr>
          <p:cNvPr id="62" name="Line 28"/>
          <p:cNvSpPr>
            <a:spLocks noChangeShapeType="1"/>
          </p:cNvSpPr>
          <p:nvPr/>
        </p:nvSpPr>
        <p:spPr bwMode="auto">
          <a:xfrm flipV="1">
            <a:off x="5986463" y="1457325"/>
            <a:ext cx="1600200" cy="533400"/>
          </a:xfrm>
          <a:prstGeom prst="line">
            <a:avLst/>
          </a:prstGeom>
          <a:noFill/>
          <a:ln w="28575">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b="1" kern="0">
              <a:solidFill>
                <a:srgbClr val="000099"/>
              </a:solidFill>
              <a:latin typeface="Times New Roman" panose="02020603050405020304" pitchFamily="18" charset="0"/>
              <a:ea typeface="楷体_GB2312" pitchFamily="49" charset="-122"/>
            </a:endParaRPr>
          </a:p>
        </p:txBody>
      </p:sp>
      <p:sp>
        <p:nvSpPr>
          <p:cNvPr id="63" name="Line 29"/>
          <p:cNvSpPr>
            <a:spLocks noChangeShapeType="1"/>
          </p:cNvSpPr>
          <p:nvPr/>
        </p:nvSpPr>
        <p:spPr bwMode="auto">
          <a:xfrm flipV="1">
            <a:off x="3319463" y="1990725"/>
            <a:ext cx="2667000" cy="114300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b="1" kern="0">
              <a:solidFill>
                <a:srgbClr val="000099"/>
              </a:solidFill>
              <a:latin typeface="Times New Roman" panose="02020603050405020304" pitchFamily="18" charset="0"/>
              <a:ea typeface="楷体_GB2312" pitchFamily="49" charset="-122"/>
            </a:endParaRPr>
          </a:p>
        </p:txBody>
      </p:sp>
      <p:sp>
        <p:nvSpPr>
          <p:cNvPr id="64" name="Line 30"/>
          <p:cNvSpPr>
            <a:spLocks noChangeShapeType="1"/>
          </p:cNvSpPr>
          <p:nvPr/>
        </p:nvSpPr>
        <p:spPr bwMode="auto">
          <a:xfrm flipV="1">
            <a:off x="5986463" y="1000125"/>
            <a:ext cx="2209800" cy="990600"/>
          </a:xfrm>
          <a:prstGeom prst="line">
            <a:avLst/>
          </a:prstGeom>
          <a:noFill/>
          <a:ln w="28575">
            <a:solidFill>
              <a:srgbClr val="FF0000"/>
            </a:solidFill>
            <a:prstDash val="dash"/>
            <a:round/>
            <a:headEnd type="none" w="sm" len="sm"/>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b="1" kern="0">
              <a:solidFill>
                <a:srgbClr val="000099"/>
              </a:solidFill>
              <a:latin typeface="Times New Roman" panose="02020603050405020304" pitchFamily="18" charset="0"/>
              <a:ea typeface="楷体_GB2312" pitchFamily="49" charset="-122"/>
            </a:endParaRPr>
          </a:p>
        </p:txBody>
      </p:sp>
      <p:sp>
        <p:nvSpPr>
          <p:cNvPr id="65" name="Line 31"/>
          <p:cNvSpPr>
            <a:spLocks noChangeShapeType="1"/>
          </p:cNvSpPr>
          <p:nvPr/>
        </p:nvSpPr>
        <p:spPr bwMode="auto">
          <a:xfrm flipV="1">
            <a:off x="3624263" y="1990725"/>
            <a:ext cx="2362200" cy="1143000"/>
          </a:xfrm>
          <a:prstGeom prst="line">
            <a:avLst/>
          </a:prstGeom>
          <a:noFill/>
          <a:ln w="2857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b="1" kern="0">
              <a:solidFill>
                <a:srgbClr val="000099"/>
              </a:solidFill>
              <a:latin typeface="Times New Roman" panose="02020603050405020304" pitchFamily="18" charset="0"/>
              <a:ea typeface="楷体_GB2312" pitchFamily="49" charset="-122"/>
            </a:endParaRPr>
          </a:p>
        </p:txBody>
      </p:sp>
      <p:sp>
        <p:nvSpPr>
          <p:cNvPr id="66" name="Line 32"/>
          <p:cNvSpPr>
            <a:spLocks noChangeShapeType="1"/>
          </p:cNvSpPr>
          <p:nvPr/>
        </p:nvSpPr>
        <p:spPr bwMode="auto">
          <a:xfrm flipV="1">
            <a:off x="5986463" y="1000125"/>
            <a:ext cx="1828800" cy="990600"/>
          </a:xfrm>
          <a:prstGeom prst="line">
            <a:avLst/>
          </a:prstGeom>
          <a:noFill/>
          <a:ln w="28575">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b="1" kern="0">
              <a:solidFill>
                <a:srgbClr val="000099"/>
              </a:solidFill>
              <a:latin typeface="Times New Roman" panose="02020603050405020304" pitchFamily="18" charset="0"/>
              <a:ea typeface="楷体_GB2312" pitchFamily="49" charset="-122"/>
            </a:endParaRPr>
          </a:p>
        </p:txBody>
      </p:sp>
      <p:sp>
        <p:nvSpPr>
          <p:cNvPr id="67" name="Line 33"/>
          <p:cNvSpPr>
            <a:spLocks noChangeShapeType="1"/>
          </p:cNvSpPr>
          <p:nvPr/>
        </p:nvSpPr>
        <p:spPr bwMode="auto">
          <a:xfrm flipH="1">
            <a:off x="5376863" y="1973263"/>
            <a:ext cx="609600" cy="990600"/>
          </a:xfrm>
          <a:prstGeom prst="line">
            <a:avLst/>
          </a:prstGeom>
          <a:noFill/>
          <a:ln w="38100">
            <a:solidFill>
              <a:srgbClr val="009900"/>
            </a:solidFill>
            <a:round/>
            <a:headEnd type="none" w="sm" len="sm"/>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b="1" kern="0">
              <a:solidFill>
                <a:srgbClr val="000099"/>
              </a:solidFill>
              <a:latin typeface="Times New Roman" panose="02020603050405020304" pitchFamily="18" charset="0"/>
              <a:ea typeface="楷体_GB2312" pitchFamily="49" charset="-122"/>
            </a:endParaRPr>
          </a:p>
        </p:txBody>
      </p:sp>
      <p:graphicFrame>
        <p:nvGraphicFramePr>
          <p:cNvPr id="68" name="Object 34"/>
          <p:cNvGraphicFramePr>
            <a:graphicFrameLocks noChangeAspect="1"/>
          </p:cNvGraphicFramePr>
          <p:nvPr/>
        </p:nvGraphicFramePr>
        <p:xfrm>
          <a:off x="2790826" y="188914"/>
          <a:ext cx="568325" cy="568325"/>
        </p:xfrm>
        <a:graphic>
          <a:graphicData uri="http://schemas.openxmlformats.org/presentationml/2006/ole">
            <mc:AlternateContent xmlns:mc="http://schemas.openxmlformats.org/markup-compatibility/2006">
              <mc:Choice xmlns:v="urn:schemas-microsoft-com:vml" Requires="v">
                <p:oleObj spid="_x0000_s11347" name="公式" r:id="rId5" imgW="190325" imgH="190447" progId="Equation.3">
                  <p:embed/>
                </p:oleObj>
              </mc:Choice>
              <mc:Fallback>
                <p:oleObj name="公式" r:id="rId5" imgW="190325" imgH="19044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0826" y="188914"/>
                        <a:ext cx="568325"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 name="Object 35"/>
          <p:cNvGraphicFramePr>
            <a:graphicFrameLocks noChangeAspect="1"/>
          </p:cNvGraphicFramePr>
          <p:nvPr/>
        </p:nvGraphicFramePr>
        <p:xfrm>
          <a:off x="3081339" y="1246189"/>
          <a:ext cx="390525" cy="427037"/>
        </p:xfrm>
        <a:graphic>
          <a:graphicData uri="http://schemas.openxmlformats.org/presentationml/2006/ole">
            <mc:AlternateContent xmlns:mc="http://schemas.openxmlformats.org/markup-compatibility/2006">
              <mc:Choice xmlns:v="urn:schemas-microsoft-com:vml" Requires="v">
                <p:oleObj spid="_x0000_s11348" name="公式" r:id="rId7" imgW="133480" imgH="142941" progId="Equation.3">
                  <p:embed/>
                </p:oleObj>
              </mc:Choice>
              <mc:Fallback>
                <p:oleObj name="公式" r:id="rId7" imgW="133480" imgH="14294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1339" y="1246189"/>
                        <a:ext cx="390525"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 name="Object 36"/>
          <p:cNvGraphicFramePr>
            <a:graphicFrameLocks noChangeAspect="1"/>
          </p:cNvGraphicFramePr>
          <p:nvPr/>
        </p:nvGraphicFramePr>
        <p:xfrm>
          <a:off x="5489575" y="2781300"/>
          <a:ext cx="319088" cy="355600"/>
        </p:xfrm>
        <a:graphic>
          <a:graphicData uri="http://schemas.openxmlformats.org/presentationml/2006/ole">
            <mc:AlternateContent xmlns:mc="http://schemas.openxmlformats.org/markup-compatibility/2006">
              <mc:Choice xmlns:v="urn:schemas-microsoft-com:vml" Requires="v">
                <p:oleObj spid="_x0000_s11349" name="公式" r:id="rId9" imgW="104847" imgH="114353" progId="Equation.3">
                  <p:embed/>
                </p:oleObj>
              </mc:Choice>
              <mc:Fallback>
                <p:oleObj name="公式" r:id="rId9" imgW="104847" imgH="11435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89575" y="2781300"/>
                        <a:ext cx="319088"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 name="Object 37"/>
          <p:cNvGraphicFramePr>
            <a:graphicFrameLocks noChangeAspect="1"/>
          </p:cNvGraphicFramePr>
          <p:nvPr/>
        </p:nvGraphicFramePr>
        <p:xfrm>
          <a:off x="8832850" y="2101851"/>
          <a:ext cx="355600" cy="390525"/>
        </p:xfrm>
        <a:graphic>
          <a:graphicData uri="http://schemas.openxmlformats.org/presentationml/2006/ole">
            <mc:AlternateContent xmlns:mc="http://schemas.openxmlformats.org/markup-compatibility/2006">
              <mc:Choice xmlns:v="urn:schemas-microsoft-com:vml" Requires="v">
                <p:oleObj spid="_x0000_s11350" name="公式" r:id="rId11" imgW="114111" imgH="133271" progId="Equation.3">
                  <p:embed/>
                </p:oleObj>
              </mc:Choice>
              <mc:Fallback>
                <p:oleObj name="公式" r:id="rId11" imgW="114111" imgH="13327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32850" y="2101851"/>
                        <a:ext cx="35560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 name="Object 38"/>
          <p:cNvGraphicFramePr>
            <a:graphicFrameLocks noChangeAspect="1"/>
          </p:cNvGraphicFramePr>
          <p:nvPr/>
        </p:nvGraphicFramePr>
        <p:xfrm>
          <a:off x="6064251" y="260351"/>
          <a:ext cx="392113" cy="461963"/>
        </p:xfrm>
        <a:graphic>
          <a:graphicData uri="http://schemas.openxmlformats.org/presentationml/2006/ole">
            <mc:AlternateContent xmlns:mc="http://schemas.openxmlformats.org/markup-compatibility/2006">
              <mc:Choice xmlns:v="urn:schemas-microsoft-com:vml" Requires="v">
                <p:oleObj spid="_x0000_s11351" name="公式" r:id="rId13" imgW="133480" imgH="152610" progId="Equation.3">
                  <p:embed/>
                </p:oleObj>
              </mc:Choice>
              <mc:Fallback>
                <p:oleObj name="公式" r:id="rId13" imgW="133480" imgH="15261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64251" y="260351"/>
                        <a:ext cx="392113"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 name="Object 39"/>
          <p:cNvGraphicFramePr>
            <a:graphicFrameLocks noChangeAspect="1"/>
          </p:cNvGraphicFramePr>
          <p:nvPr/>
        </p:nvGraphicFramePr>
        <p:xfrm>
          <a:off x="8183564" y="2716214"/>
          <a:ext cx="638175" cy="568325"/>
        </p:xfrm>
        <a:graphic>
          <a:graphicData uri="http://schemas.openxmlformats.org/presentationml/2006/ole">
            <mc:AlternateContent xmlns:mc="http://schemas.openxmlformats.org/markup-compatibility/2006">
              <mc:Choice xmlns:v="urn:schemas-microsoft-com:vml" Requires="v">
                <p:oleObj spid="_x0000_s11352" name="公式" r:id="rId15" imgW="218958" imgH="190447" progId="Equation.3">
                  <p:embed/>
                </p:oleObj>
              </mc:Choice>
              <mc:Fallback>
                <p:oleObj name="公式" r:id="rId15" imgW="218958" imgH="19044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183564" y="2716214"/>
                        <a:ext cx="638175"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 name="Object 40"/>
          <p:cNvGraphicFramePr>
            <a:graphicFrameLocks noChangeAspect="1"/>
          </p:cNvGraphicFramePr>
          <p:nvPr/>
        </p:nvGraphicFramePr>
        <p:xfrm>
          <a:off x="4402138" y="4900614"/>
          <a:ext cx="2055812" cy="650875"/>
        </p:xfrm>
        <a:graphic>
          <a:graphicData uri="http://schemas.openxmlformats.org/presentationml/2006/ole">
            <mc:AlternateContent xmlns:mc="http://schemas.openxmlformats.org/markup-compatibility/2006">
              <mc:Choice xmlns:v="urn:schemas-microsoft-com:vml" Requires="v">
                <p:oleObj spid="_x0000_s11353" name="公式" r:id="rId17" imgW="752457" imgH="228705" progId="Equation.3">
                  <p:embed/>
                </p:oleObj>
              </mc:Choice>
              <mc:Fallback>
                <p:oleObj name="公式" r:id="rId17" imgW="752457" imgH="228705"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02138" y="4900614"/>
                        <a:ext cx="2055812"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 name="Oval 41"/>
          <p:cNvSpPr>
            <a:spLocks noChangeArrowheads="1"/>
          </p:cNvSpPr>
          <p:nvPr/>
        </p:nvSpPr>
        <p:spPr bwMode="auto">
          <a:xfrm>
            <a:off x="3305361" y="348432"/>
            <a:ext cx="261569" cy="736650"/>
          </a:xfrm>
          <a:prstGeom prst="ellipse">
            <a:avLst/>
          </a:prstGeom>
          <a:solidFill>
            <a:srgbClr val="FF0000"/>
          </a:solidFill>
          <a:ln w="9525">
            <a:round/>
            <a:headEnd/>
            <a:tailEnd/>
          </a:ln>
          <a:scene3d>
            <a:camera prst="legacyPerspectiveFront">
              <a:rot lat="300000" lon="1500000" rev="0"/>
            </a:camera>
            <a:lightRig rig="legacyFlat2" dir="b"/>
          </a:scene3d>
          <a:sp3d extrusionH="201600" prstMaterial="legacyMatte">
            <a:bevelT w="13500" h="13500" prst="angle"/>
            <a:bevelB w="13500" h="13500" prst="angle"/>
            <a:extrusionClr>
              <a:srgbClr val="FF0000"/>
            </a:extrusionClr>
            <a:contourClr>
              <a:srgbClr val="FF0000"/>
            </a:contourClr>
          </a:sp3d>
        </p:spPr>
        <p:txBody>
          <a:bodyPr wrap="none" lIns="92075" tIns="46038" rIns="92075" bIns="46038" anchor="ctr">
            <a:spAutoFit/>
            <a:flatTx/>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ctr" hangingPunct="0">
              <a:buNone/>
              <a:defRPr/>
            </a:pPr>
            <a:endParaRPr lang="zh-CN" altLang="en-US" kern="0">
              <a:solidFill>
                <a:srgbClr val="000099"/>
              </a:solidFill>
            </a:endParaRPr>
          </a:p>
        </p:txBody>
      </p:sp>
    </p:spTree>
    <p:extLst>
      <p:ext uri="{BB962C8B-B14F-4D97-AF65-F5344CB8AC3E}">
        <p14:creationId xmlns:p14="http://schemas.microsoft.com/office/powerpoint/2010/main" val="370438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additive="base">
                                        <p:cTn id="16" dur="500" fill="hold"/>
                                        <p:tgtEl>
                                          <p:spTgt spid="39"/>
                                        </p:tgtEl>
                                        <p:attrNameLst>
                                          <p:attrName>ppt_x</p:attrName>
                                        </p:attrNameLst>
                                      </p:cBhvr>
                                      <p:tavLst>
                                        <p:tav tm="0">
                                          <p:val>
                                            <p:strVal val="0-#ppt_w/2"/>
                                          </p:val>
                                        </p:tav>
                                        <p:tav tm="100000">
                                          <p:val>
                                            <p:strVal val="#ppt_x"/>
                                          </p:val>
                                        </p:tav>
                                      </p:tavLst>
                                    </p:anim>
                                    <p:anim calcmode="lin" valueType="num">
                                      <p:cBhvr additive="base">
                                        <p:cTn id="17"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74"/>
                                        </p:tgtEl>
                                        <p:attrNameLst>
                                          <p:attrName>style.visibility</p:attrName>
                                        </p:attrNameLst>
                                      </p:cBhvr>
                                      <p:to>
                                        <p:strVal val="visible"/>
                                      </p:to>
                                    </p:set>
                                    <p:anim calcmode="lin" valueType="num">
                                      <p:cBhvr additive="base">
                                        <p:cTn id="22" dur="500" fill="hold"/>
                                        <p:tgtEl>
                                          <p:spTgt spid="74"/>
                                        </p:tgtEl>
                                        <p:attrNameLst>
                                          <p:attrName>ppt_x</p:attrName>
                                        </p:attrNameLst>
                                      </p:cBhvr>
                                      <p:tavLst>
                                        <p:tav tm="0">
                                          <p:val>
                                            <p:strVal val="0-#ppt_w/2"/>
                                          </p:val>
                                        </p:tav>
                                        <p:tav tm="100000">
                                          <p:val>
                                            <p:strVal val="#ppt_x"/>
                                          </p:val>
                                        </p:tav>
                                      </p:tavLst>
                                    </p:anim>
                                    <p:anim calcmode="lin" valueType="num">
                                      <p:cBhvr additive="base">
                                        <p:cTn id="23"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utoUpdateAnimBg="0"/>
      <p:bldP spid="40"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161862" y="914400"/>
            <a:ext cx="7691751" cy="5091432"/>
          </a:xfrm>
          <a:prstGeom prst="rect">
            <a:avLst/>
          </a:prstGeom>
        </p:spPr>
      </p:pic>
      <p:sp>
        <p:nvSpPr>
          <p:cNvPr id="3" name="文本框 2"/>
          <p:cNvSpPr txBox="1"/>
          <p:nvPr/>
        </p:nvSpPr>
        <p:spPr>
          <a:xfrm>
            <a:off x="2779426" y="5007520"/>
            <a:ext cx="514348" cy="584775"/>
          </a:xfrm>
          <a:prstGeom prst="rect">
            <a:avLst/>
          </a:prstGeom>
          <a:noFill/>
        </p:spPr>
        <p:txBody>
          <a:bodyPr wrap="square" rtlCol="0">
            <a:spAutoFit/>
          </a:bodyPr>
          <a:lstStyle/>
          <a:p>
            <a:r>
              <a:rPr lang="en-US" altLang="zh-CN" sz="3200" b="1" dirty="0">
                <a:solidFill>
                  <a:srgbClr val="FF0000"/>
                </a:solidFill>
              </a:rPr>
              <a:t>A</a:t>
            </a:r>
            <a:endParaRPr lang="zh-CN" altLang="en-US" sz="3200" b="1" dirty="0">
              <a:solidFill>
                <a:srgbClr val="FF0000"/>
              </a:solidFill>
            </a:endParaRPr>
          </a:p>
        </p:txBody>
      </p:sp>
    </p:spTree>
    <p:extLst>
      <p:ext uri="{BB962C8B-B14F-4D97-AF65-F5344CB8AC3E}">
        <p14:creationId xmlns:p14="http://schemas.microsoft.com/office/powerpoint/2010/main" val="374610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186820" y="1485901"/>
            <a:ext cx="7466769" cy="4247882"/>
          </a:xfrm>
          <a:prstGeom prst="rect">
            <a:avLst/>
          </a:prstGeom>
        </p:spPr>
      </p:pic>
      <p:sp>
        <p:nvSpPr>
          <p:cNvPr id="3" name="文本框 2"/>
          <p:cNvSpPr txBox="1"/>
          <p:nvPr/>
        </p:nvSpPr>
        <p:spPr>
          <a:xfrm>
            <a:off x="2779426" y="5007520"/>
            <a:ext cx="514348" cy="584775"/>
          </a:xfrm>
          <a:prstGeom prst="rect">
            <a:avLst/>
          </a:prstGeom>
          <a:noFill/>
        </p:spPr>
        <p:txBody>
          <a:bodyPr wrap="square" rtlCol="0">
            <a:spAutoFit/>
          </a:bodyPr>
          <a:lstStyle/>
          <a:p>
            <a:r>
              <a:rPr lang="en-US" altLang="zh-CN" sz="3200" b="1" dirty="0">
                <a:solidFill>
                  <a:srgbClr val="FF0000"/>
                </a:solidFill>
              </a:rPr>
              <a:t>D</a:t>
            </a:r>
            <a:endParaRPr lang="zh-CN" altLang="en-US" sz="3200" b="1" dirty="0">
              <a:solidFill>
                <a:srgbClr val="FF0000"/>
              </a:solidFill>
            </a:endParaRPr>
          </a:p>
        </p:txBody>
      </p:sp>
    </p:spTree>
    <p:extLst>
      <p:ext uri="{BB962C8B-B14F-4D97-AF65-F5344CB8AC3E}">
        <p14:creationId xmlns:p14="http://schemas.microsoft.com/office/powerpoint/2010/main" val="263309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221862" y="0"/>
            <a:ext cx="7921625"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r>
              <a:rPr lang="zh-CN" altLang="en-US" sz="4800" b="1" dirty="0">
                <a:solidFill>
                  <a:srgbClr val="FF0000"/>
                </a:solidFill>
                <a:effectLst>
                  <a:outerShdw blurRad="38100" dist="38100" dir="2700000" algn="tl">
                    <a:srgbClr val="C0C0C0"/>
                  </a:outerShdw>
                </a:effectLst>
                <a:latin typeface="华文中宋" panose="02010600040101010101" pitchFamily="2" charset="-122"/>
                <a:ea typeface="华文中宋" panose="02010600040101010101" pitchFamily="2" charset="-122"/>
              </a:rPr>
              <a:t>第</a:t>
            </a:r>
            <a:r>
              <a:rPr lang="en-US" altLang="zh-CN" sz="4800" b="1" dirty="0">
                <a:solidFill>
                  <a:srgbClr val="FF0000"/>
                </a:solidFill>
                <a:effectLst>
                  <a:outerShdw blurRad="38100" dist="38100" dir="2700000" algn="tl">
                    <a:srgbClr val="C0C0C0"/>
                  </a:outerShdw>
                </a:effectLst>
                <a:latin typeface="华文中宋" panose="02010600040101010101" pitchFamily="2" charset="-122"/>
                <a:ea typeface="华文中宋" panose="02010600040101010101" pitchFamily="2" charset="-122"/>
              </a:rPr>
              <a:t>12</a:t>
            </a:r>
            <a:r>
              <a:rPr lang="zh-CN" altLang="en-US" sz="4800" b="1" dirty="0">
                <a:solidFill>
                  <a:srgbClr val="FF0000"/>
                </a:solidFill>
                <a:effectLst>
                  <a:outerShdw blurRad="38100" dist="38100" dir="2700000" algn="tl">
                    <a:srgbClr val="C0C0C0"/>
                  </a:outerShdw>
                </a:effectLst>
                <a:latin typeface="华文中宋" panose="02010600040101010101" pitchFamily="2" charset="-122"/>
                <a:ea typeface="华文中宋" panose="02010600040101010101" pitchFamily="2" charset="-122"/>
              </a:rPr>
              <a:t>章 电磁感应与电磁场</a:t>
            </a:r>
          </a:p>
        </p:txBody>
      </p:sp>
      <p:sp>
        <p:nvSpPr>
          <p:cNvPr id="5" name="Text Box 38"/>
          <p:cNvSpPr txBox="1">
            <a:spLocks noChangeArrowheads="1"/>
          </p:cNvSpPr>
          <p:nvPr/>
        </p:nvSpPr>
        <p:spPr bwMode="auto">
          <a:xfrm>
            <a:off x="1529745" y="801998"/>
            <a:ext cx="6566013"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en-US" altLang="zh-CN" sz="3600" b="1" dirty="0">
                <a:solidFill>
                  <a:srgbClr val="FF0000"/>
                </a:solidFill>
                <a:effectLst>
                  <a:outerShdw blurRad="38100" dist="38100" dir="2700000" algn="tl">
                    <a:srgbClr val="C0C0C0"/>
                  </a:outerShdw>
                </a:effectLst>
                <a:latin typeface="Times New Roman" pitchFamily="18" charset="0"/>
                <a:ea typeface="华文中宋" pitchFamily="2" charset="-122"/>
              </a:rPr>
              <a:t>§ 12</a:t>
            </a:r>
            <a:r>
              <a:rPr lang="zh-CN" altLang="en-US" sz="3600" b="1" dirty="0">
                <a:solidFill>
                  <a:srgbClr val="FF0000"/>
                </a:solidFill>
                <a:effectLst>
                  <a:outerShdw blurRad="38100" dist="38100" dir="2700000" algn="tl">
                    <a:srgbClr val="C0C0C0"/>
                  </a:outerShdw>
                </a:effectLst>
                <a:latin typeface="Times New Roman" pitchFamily="18" charset="0"/>
                <a:ea typeface="华文中宋" pitchFamily="2" charset="-122"/>
              </a:rPr>
              <a:t>.1  电磁感应的基本规律</a:t>
            </a:r>
          </a:p>
        </p:txBody>
      </p:sp>
      <p:sp>
        <p:nvSpPr>
          <p:cNvPr id="6" name="Text Box 2"/>
          <p:cNvSpPr txBox="1">
            <a:spLocks noChangeArrowheads="1"/>
          </p:cNvSpPr>
          <p:nvPr/>
        </p:nvSpPr>
        <p:spPr bwMode="auto">
          <a:xfrm>
            <a:off x="1909478" y="1508700"/>
            <a:ext cx="29527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kumimoji="1" lang="zh-CN" altLang="en-US" b="1" dirty="0">
                <a:solidFill>
                  <a:srgbClr val="000000"/>
                </a:solidFill>
                <a:latin typeface="宋体" panose="02010600030101010101" pitchFamily="2" charset="-122"/>
              </a:rPr>
              <a:t>电流的磁效应</a:t>
            </a:r>
          </a:p>
        </p:txBody>
      </p:sp>
      <p:sp>
        <p:nvSpPr>
          <p:cNvPr id="7" name="Text Box 3"/>
          <p:cNvSpPr txBox="1">
            <a:spLocks noChangeArrowheads="1"/>
          </p:cNvSpPr>
          <p:nvPr/>
        </p:nvSpPr>
        <p:spPr bwMode="auto">
          <a:xfrm>
            <a:off x="7654641" y="1508700"/>
            <a:ext cx="17303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kumimoji="1" lang="zh-CN" altLang="en-US" b="1">
                <a:solidFill>
                  <a:srgbClr val="000000"/>
                </a:solidFill>
                <a:latin typeface="Times New Roman" panose="02020603050405020304" pitchFamily="18" charset="0"/>
              </a:rPr>
              <a:t>磁生电</a:t>
            </a:r>
          </a:p>
        </p:txBody>
      </p:sp>
      <p:sp>
        <p:nvSpPr>
          <p:cNvPr id="8" name="AutoShape 4"/>
          <p:cNvSpPr>
            <a:spLocks noChangeArrowheads="1"/>
          </p:cNvSpPr>
          <p:nvPr/>
        </p:nvSpPr>
        <p:spPr bwMode="auto">
          <a:xfrm>
            <a:off x="4776503" y="1691263"/>
            <a:ext cx="481012" cy="195262"/>
          </a:xfrm>
          <a:prstGeom prst="rightArrow">
            <a:avLst>
              <a:gd name="adj1" fmla="val 50000"/>
              <a:gd name="adj2" fmla="val 61585"/>
            </a:avLst>
          </a:prstGeom>
          <a:solidFill>
            <a:srgbClr val="FF0000"/>
          </a:solidFill>
          <a:ln w="9525">
            <a:solidFill>
              <a:srgbClr val="FFCC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endParaRPr kumimoji="1" lang="zh-CN" altLang="en-US" sz="2400" b="1">
              <a:solidFill>
                <a:srgbClr val="000000"/>
              </a:solidFill>
              <a:latin typeface="Times New Roman" panose="02020603050405020304" pitchFamily="18" charset="0"/>
            </a:endParaRPr>
          </a:p>
        </p:txBody>
      </p:sp>
      <p:sp>
        <p:nvSpPr>
          <p:cNvPr id="9" name="AutoShape 5"/>
          <p:cNvSpPr>
            <a:spLocks noChangeArrowheads="1"/>
          </p:cNvSpPr>
          <p:nvPr/>
        </p:nvSpPr>
        <p:spPr bwMode="auto">
          <a:xfrm>
            <a:off x="6987891" y="1653163"/>
            <a:ext cx="525463" cy="214312"/>
          </a:xfrm>
          <a:prstGeom prst="rightArrow">
            <a:avLst>
              <a:gd name="adj1" fmla="val 50000"/>
              <a:gd name="adj2" fmla="val 61296"/>
            </a:avLst>
          </a:prstGeom>
          <a:solidFill>
            <a:srgbClr val="FF0000"/>
          </a:solidFill>
          <a:ln w="9525">
            <a:solidFill>
              <a:srgbClr val="FFCC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endParaRPr kumimoji="1" lang="zh-CN" altLang="en-US" sz="2400" b="1">
              <a:solidFill>
                <a:srgbClr val="000000"/>
              </a:solidFill>
              <a:latin typeface="Times New Roman" panose="02020603050405020304" pitchFamily="18" charset="0"/>
            </a:endParaRPr>
          </a:p>
        </p:txBody>
      </p:sp>
      <p:sp>
        <p:nvSpPr>
          <p:cNvPr id="10" name="Text Box 6"/>
          <p:cNvSpPr txBox="1">
            <a:spLocks noChangeArrowheads="1"/>
          </p:cNvSpPr>
          <p:nvPr/>
        </p:nvSpPr>
        <p:spPr bwMode="auto">
          <a:xfrm>
            <a:off x="5436903" y="1481714"/>
            <a:ext cx="16430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kumimoji="1" lang="zh-CN" altLang="en-US" b="1">
                <a:solidFill>
                  <a:srgbClr val="000000"/>
                </a:solidFill>
                <a:latin typeface="宋体" panose="02010600030101010101" pitchFamily="2" charset="-122"/>
              </a:rPr>
              <a:t>电生磁</a:t>
            </a:r>
          </a:p>
        </p:txBody>
      </p:sp>
      <p:sp>
        <p:nvSpPr>
          <p:cNvPr id="11" name="WordArt 37"/>
          <p:cNvSpPr>
            <a:spLocks noChangeArrowheads="1" noChangeShapeType="1" noTextEdit="1"/>
          </p:cNvSpPr>
          <p:nvPr/>
        </p:nvSpPr>
        <p:spPr bwMode="auto">
          <a:xfrm rot="5400000">
            <a:off x="9258016" y="1619826"/>
            <a:ext cx="387350" cy="276225"/>
          </a:xfrm>
          <a:prstGeom prst="rect">
            <a:avLst/>
          </a:prstGeom>
        </p:spPr>
        <p:txBody>
          <a:bodyPr vert="eaVert" wrap="none" fromWordArt="1">
            <a:prstTxWarp prst="textPlain">
              <a:avLst>
                <a:gd name="adj" fmla="val 50000"/>
              </a:avLst>
            </a:prstTxWarp>
          </a:bodyPr>
          <a:lstStyle/>
          <a:p>
            <a:pPr algn="dist" eaLnBrk="0" hangingPunct="0">
              <a:spcBef>
                <a:spcPct val="0"/>
              </a:spcBef>
              <a:spcAft>
                <a:spcPct val="0"/>
              </a:spcAft>
            </a:pPr>
            <a:r>
              <a:rPr lang="zh-CN" altLang="en-US" sz="3600" b="1" i="1" kern="10">
                <a:ln w="9525">
                  <a:solidFill>
                    <a:srgbClr val="66FFFF"/>
                  </a:solidFill>
                  <a:round/>
                  <a:headEnd/>
                  <a:tailEnd/>
                </a:ln>
                <a:solidFill>
                  <a:srgbClr val="FF0000"/>
                </a:solidFill>
                <a:effectLst>
                  <a:outerShdw dist="35921" dir="2700000" algn="ctr" rotWithShape="0">
                    <a:srgbClr val="B2B2B2">
                      <a:alpha val="79999"/>
                    </a:srgbClr>
                  </a:outerShdw>
                </a:effectLst>
                <a:latin typeface="宋体" panose="02010600030101010101" pitchFamily="2" charset="-122"/>
              </a:rPr>
              <a:t>？</a:t>
            </a:r>
          </a:p>
        </p:txBody>
      </p:sp>
      <p:sp>
        <p:nvSpPr>
          <p:cNvPr id="12" name="Text Box 9"/>
          <p:cNvSpPr txBox="1">
            <a:spLocks noChangeArrowheads="1"/>
          </p:cNvSpPr>
          <p:nvPr/>
        </p:nvSpPr>
        <p:spPr bwMode="auto">
          <a:xfrm>
            <a:off x="2092835" y="2161164"/>
            <a:ext cx="81375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sz="2800" b="1" dirty="0">
                <a:solidFill>
                  <a:srgbClr val="000404"/>
                </a:solidFill>
                <a:latin typeface="Times New Roman" panose="02020603050405020304" pitchFamily="18" charset="0"/>
              </a:rPr>
              <a:t>        不论用什么方法,只要使穿过闭合导体回路的</a:t>
            </a:r>
            <a:r>
              <a:rPr lang="zh-CN" altLang="en-US" sz="2800" b="1" dirty="0">
                <a:solidFill>
                  <a:srgbClr val="0000FF"/>
                </a:solidFill>
                <a:latin typeface="Times New Roman" panose="02020603050405020304" pitchFamily="18" charset="0"/>
              </a:rPr>
              <a:t>磁通量发生变化</a:t>
            </a:r>
            <a:r>
              <a:rPr lang="zh-CN" altLang="en-US" sz="2800" b="1" dirty="0">
                <a:solidFill>
                  <a:srgbClr val="000404"/>
                </a:solidFill>
                <a:latin typeface="Times New Roman" panose="02020603050405020304" pitchFamily="18" charset="0"/>
              </a:rPr>
              <a:t>, 此回路中就会有电流产生。 </a:t>
            </a:r>
            <a:endParaRPr lang="zh-CN" altLang="en-US" sz="2800" b="1" dirty="0">
              <a:solidFill>
                <a:srgbClr val="0000FF"/>
              </a:solidFill>
              <a:latin typeface="Times New Roman" panose="02020603050405020304" pitchFamily="18" charset="0"/>
            </a:endParaRPr>
          </a:p>
        </p:txBody>
      </p:sp>
      <p:grpSp>
        <p:nvGrpSpPr>
          <p:cNvPr id="13" name="Group 5"/>
          <p:cNvGrpSpPr>
            <a:grpSpLocks/>
          </p:cNvGrpSpPr>
          <p:nvPr/>
        </p:nvGrpSpPr>
        <p:grpSpPr bwMode="auto">
          <a:xfrm>
            <a:off x="3357219" y="3127971"/>
            <a:ext cx="6542087" cy="523875"/>
            <a:chOff x="0" y="0"/>
            <a:chExt cx="4121" cy="330"/>
          </a:xfrm>
        </p:grpSpPr>
        <p:sp>
          <p:nvSpPr>
            <p:cNvPr id="14" name="Line 11"/>
            <p:cNvSpPr>
              <a:spLocks noChangeShapeType="1"/>
            </p:cNvSpPr>
            <p:nvPr/>
          </p:nvSpPr>
          <p:spPr bwMode="auto">
            <a:xfrm>
              <a:off x="853" y="170"/>
              <a:ext cx="326" cy="4"/>
            </a:xfrm>
            <a:prstGeom prst="line">
              <a:avLst/>
            </a:prstGeom>
            <a:noFill/>
            <a:ln w="7620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2800" b="1" kern="0">
                <a:solidFill>
                  <a:srgbClr val="000000"/>
                </a:solidFill>
                <a:latin typeface="Times New Roman" panose="02020603050405020304" pitchFamily="18" charset="0"/>
              </a:endParaRPr>
            </a:p>
          </p:txBody>
        </p:sp>
        <p:sp>
          <p:nvSpPr>
            <p:cNvPr id="15" name="Text Box 12"/>
            <p:cNvSpPr txBox="1">
              <a:spLocks noChangeArrowheads="1"/>
            </p:cNvSpPr>
            <p:nvPr/>
          </p:nvSpPr>
          <p:spPr bwMode="auto">
            <a:xfrm>
              <a:off x="188" y="0"/>
              <a:ext cx="393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zh-CN" altLang="en-US" sz="2800" b="1" kern="0" dirty="0">
                  <a:solidFill>
                    <a:srgbClr val="C00000"/>
                  </a:solidFill>
                  <a:latin typeface="Times New Roman" panose="02020603050405020304" pitchFamily="18" charset="0"/>
                </a:rPr>
                <a:t>变化        感应</a:t>
              </a:r>
              <a:r>
                <a:rPr lang="zh-CN" altLang="en-US" sz="2800" b="1" kern="0" dirty="0">
                  <a:solidFill>
                    <a:srgbClr val="C00000"/>
                  </a:solidFill>
                  <a:latin typeface="Times New Roman" panose="02020603050405020304" pitchFamily="18" charset="0"/>
                  <a:sym typeface="Monotype Sorts" pitchFamily="2" charset="2"/>
                </a:rPr>
                <a:t>电动势(</a:t>
              </a:r>
              <a:r>
                <a:rPr lang="zh-CN" altLang="en-US" sz="2800" b="1" kern="0" dirty="0">
                  <a:solidFill>
                    <a:srgbClr val="C00000"/>
                  </a:solidFill>
                  <a:latin typeface="Times New Roman" panose="02020603050405020304" pitchFamily="18" charset="0"/>
                </a:rPr>
                <a:t>感应电流</a:t>
              </a:r>
              <a:r>
                <a:rPr lang="zh-CN" altLang="en-US" sz="2800" b="1" kern="0" dirty="0">
                  <a:solidFill>
                    <a:srgbClr val="C00000"/>
                  </a:solidFill>
                  <a:latin typeface="Times New Roman" panose="02020603050405020304" pitchFamily="18" charset="0"/>
                  <a:sym typeface="Monotype Sorts" pitchFamily="2" charset="2"/>
                </a:rPr>
                <a:t>)</a:t>
              </a:r>
            </a:p>
          </p:txBody>
        </p:sp>
        <p:graphicFrame>
          <p:nvGraphicFramePr>
            <p:cNvPr id="16" name="Object 8"/>
            <p:cNvGraphicFramePr>
              <a:graphicFrameLocks/>
            </p:cNvGraphicFramePr>
            <p:nvPr/>
          </p:nvGraphicFramePr>
          <p:xfrm>
            <a:off x="0" y="73"/>
            <a:ext cx="205" cy="207"/>
          </p:xfrm>
          <a:graphic>
            <a:graphicData uri="http://schemas.openxmlformats.org/presentationml/2006/ole">
              <mc:AlternateContent xmlns:mc="http://schemas.openxmlformats.org/markup-compatibility/2006">
                <mc:Choice xmlns:v="urn:schemas-microsoft-com:vml" Requires="v">
                  <p:oleObj spid="_x0000_s99330" r:id="rId3" imgW="306396" imgH="280863" progId="Equation.3">
                    <p:embed/>
                  </p:oleObj>
                </mc:Choice>
                <mc:Fallback>
                  <p:oleObj r:id="rId3" imgW="306396" imgH="280863"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3"/>
                          <a:ext cx="205"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17" name="Text Box 2"/>
          <p:cNvSpPr txBox="1">
            <a:spLocks noChangeArrowheads="1"/>
          </p:cNvSpPr>
          <p:nvPr/>
        </p:nvSpPr>
        <p:spPr bwMode="auto">
          <a:xfrm>
            <a:off x="1801528" y="3701060"/>
            <a:ext cx="31686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dirty="0">
                <a:solidFill>
                  <a:srgbClr val="FF0000"/>
                </a:solidFill>
                <a:latin typeface="Times New Roman" panose="02020603050405020304" pitchFamily="18" charset="0"/>
              </a:rPr>
              <a:t>电动势</a:t>
            </a:r>
          </a:p>
        </p:txBody>
      </p:sp>
      <p:sp>
        <p:nvSpPr>
          <p:cNvPr id="67" name="Text Box 36"/>
          <p:cNvSpPr txBox="1">
            <a:spLocks noChangeArrowheads="1"/>
          </p:cNvSpPr>
          <p:nvPr/>
        </p:nvSpPr>
        <p:spPr bwMode="auto">
          <a:xfrm>
            <a:off x="1801529" y="4308080"/>
            <a:ext cx="6396227"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25000"/>
              </a:lnSpc>
              <a:spcBef>
                <a:spcPct val="0"/>
              </a:spcBef>
              <a:buFontTx/>
              <a:buNone/>
            </a:pPr>
            <a:r>
              <a:rPr kumimoji="1" lang="zh-CN" altLang="en-US" sz="2800" dirty="0">
                <a:solidFill>
                  <a:srgbClr val="0000FF"/>
                </a:solidFill>
                <a:latin typeface="Times New Roman" panose="02020603050405020304" pitchFamily="18" charset="0"/>
              </a:rPr>
              <a:t>将单位正电荷从电源负极推向电源正极的过程中，非静电力所作的功</a:t>
            </a:r>
          </a:p>
        </p:txBody>
      </p:sp>
      <p:graphicFrame>
        <p:nvGraphicFramePr>
          <p:cNvPr id="68" name="对象 67"/>
          <p:cNvGraphicFramePr>
            <a:graphicFrameLocks noChangeAspect="1"/>
          </p:cNvGraphicFramePr>
          <p:nvPr>
            <p:extLst/>
          </p:nvPr>
        </p:nvGraphicFramePr>
        <p:xfrm>
          <a:off x="2420531" y="5530126"/>
          <a:ext cx="1006475" cy="1027113"/>
        </p:xfrm>
        <a:graphic>
          <a:graphicData uri="http://schemas.openxmlformats.org/presentationml/2006/ole">
            <mc:AlternateContent xmlns:mc="http://schemas.openxmlformats.org/markup-compatibility/2006">
              <mc:Choice xmlns:v="urn:schemas-microsoft-com:vml" Requires="v">
                <p:oleObj spid="_x0000_s99331" name="Equation" r:id="rId5" imgW="457200" imgH="419100" progId="Equation.DSMT4">
                  <p:embed/>
                </p:oleObj>
              </mc:Choice>
              <mc:Fallback>
                <p:oleObj name="Equation" r:id="rId5" imgW="457200" imgH="419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531" y="5530126"/>
                        <a:ext cx="1006475"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 name="Object 34"/>
          <p:cNvGraphicFramePr>
            <a:graphicFrameLocks noChangeAspect="1"/>
          </p:cNvGraphicFramePr>
          <p:nvPr>
            <p:extLst/>
          </p:nvPr>
        </p:nvGraphicFramePr>
        <p:xfrm>
          <a:off x="5077842" y="5529822"/>
          <a:ext cx="2554288" cy="1023937"/>
        </p:xfrm>
        <a:graphic>
          <a:graphicData uri="http://schemas.openxmlformats.org/presentationml/2006/ole">
            <mc:AlternateContent xmlns:mc="http://schemas.openxmlformats.org/markup-compatibility/2006">
              <mc:Choice xmlns:v="urn:schemas-microsoft-com:vml" Requires="v">
                <p:oleObj spid="_x0000_s99332" r:id="rId7" imgW="826936" imgH="330774" progId="Equation.DSMT4">
                  <p:embed/>
                </p:oleObj>
              </mc:Choice>
              <mc:Fallback>
                <p:oleObj r:id="rId7" imgW="826936" imgH="330774"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7842" y="5529822"/>
                        <a:ext cx="2554288" cy="1023937"/>
                      </a:xfrm>
                      <a:prstGeom prst="rect">
                        <a:avLst/>
                      </a:prstGeom>
                      <a:noFill/>
                      <a:ln w="25400">
                        <a:solidFill>
                          <a:srgbClr val="FFCC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70" name="图片 69"/>
          <p:cNvPicPr>
            <a:picLocks noChangeAspect="1"/>
          </p:cNvPicPr>
          <p:nvPr/>
        </p:nvPicPr>
        <p:blipFill>
          <a:blip r:embed="rId9"/>
          <a:stretch>
            <a:fillRect/>
          </a:stretch>
        </p:blipFill>
        <p:spPr>
          <a:xfrm>
            <a:off x="8095757" y="3743920"/>
            <a:ext cx="2435642" cy="2990255"/>
          </a:xfrm>
          <a:prstGeom prst="rect">
            <a:avLst/>
          </a:prstGeom>
        </p:spPr>
      </p:pic>
    </p:spTree>
    <p:extLst>
      <p:ext uri="{BB962C8B-B14F-4D97-AF65-F5344CB8AC3E}">
        <p14:creationId xmlns:p14="http://schemas.microsoft.com/office/powerpoint/2010/main" val="403708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9"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0" fill="hold"/>
                                        <p:tgtEl>
                                          <p:spTgt spid="11"/>
                                        </p:tgtEl>
                                        <p:attrNameLst>
                                          <p:attrName>ppt_w</p:attrName>
                                        </p:attrNameLst>
                                      </p:cBhvr>
                                      <p:tavLst>
                                        <p:tav tm="0" fmla="#ppt_w*sin(2.5*pi*$)">
                                          <p:val>
                                            <p:fltVal val="0"/>
                                          </p:val>
                                        </p:tav>
                                        <p:tav tm="100000">
                                          <p:val>
                                            <p:fltVal val="1"/>
                                          </p:val>
                                        </p:tav>
                                      </p:tavLst>
                                    </p:anim>
                                    <p:anim calcmode="lin" valueType="num">
                                      <p:cBhvr>
                                        <p:cTn id="33" dur="5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up)">
                                      <p:cBhvr>
                                        <p:cTn id="38" dur="20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10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wipe(left)">
                                      <p:cBhvr>
                                        <p:cTn id="48" dur="500"/>
                                        <p:tgtEl>
                                          <p:spTgt spid="6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wipe(left)">
                                      <p:cBhvr>
                                        <p:cTn id="53" dur="500"/>
                                        <p:tgtEl>
                                          <p:spTgt spid="68"/>
                                        </p:tgtEl>
                                      </p:cBhvr>
                                    </p:animEffect>
                                  </p:childTnLst>
                                </p:cTn>
                              </p:par>
                            </p:childTnLst>
                          </p:cTn>
                        </p:par>
                        <p:par>
                          <p:cTn id="54" fill="hold">
                            <p:stCondLst>
                              <p:cond delay="500"/>
                            </p:stCondLst>
                            <p:childTnLst>
                              <p:par>
                                <p:cTn id="55" presetID="22" presetClass="entr" presetSubtype="8" fill="hold" nodeType="after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wipe(left)">
                                      <p:cBhvr>
                                        <p:cTn id="5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nimBg="1"/>
      <p:bldP spid="9" grpId="0" animBg="1"/>
      <p:bldP spid="10" grpId="0" autoUpdateAnimBg="0"/>
      <p:bldP spid="11" grpId="0" animBg="1"/>
      <p:bldP spid="12" grpId="0" autoUpdateAnimBg="0"/>
      <p:bldP spid="67"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1623825" y="104563"/>
            <a:ext cx="60277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en-US" b="1" dirty="0">
                <a:solidFill>
                  <a:srgbClr val="FF0000"/>
                </a:solidFill>
                <a:latin typeface="Times New Roman" panose="02020603050405020304" pitchFamily="18" charset="0"/>
              </a:rPr>
              <a:t>法拉第</a:t>
            </a:r>
            <a:r>
              <a:rPr lang="zh-CN" altLang="zh-CN" b="1" dirty="0">
                <a:solidFill>
                  <a:srgbClr val="FF0000"/>
                </a:solidFill>
                <a:latin typeface="Times New Roman" panose="02020603050405020304" pitchFamily="18" charset="0"/>
              </a:rPr>
              <a:t>电磁感应</a:t>
            </a:r>
            <a:r>
              <a:rPr lang="zh-CN" altLang="en-US" b="1" dirty="0">
                <a:solidFill>
                  <a:srgbClr val="FF0000"/>
                </a:solidFill>
                <a:latin typeface="Times New Roman" panose="02020603050405020304" pitchFamily="18" charset="0"/>
              </a:rPr>
              <a:t>定律</a:t>
            </a:r>
            <a:endParaRPr lang="zh-CN" altLang="zh-CN" b="1" dirty="0">
              <a:solidFill>
                <a:srgbClr val="FF0000"/>
              </a:solidFill>
              <a:latin typeface="Times New Roman" panose="02020603050405020304" pitchFamily="18" charset="0"/>
            </a:endParaRPr>
          </a:p>
        </p:txBody>
      </p:sp>
      <p:sp>
        <p:nvSpPr>
          <p:cNvPr id="3" name="Text Box 5"/>
          <p:cNvSpPr txBox="1">
            <a:spLocks noChangeArrowheads="1"/>
          </p:cNvSpPr>
          <p:nvPr/>
        </p:nvSpPr>
        <p:spPr bwMode="auto">
          <a:xfrm>
            <a:off x="1524000" y="684000"/>
            <a:ext cx="91440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sz="2800" b="1" dirty="0">
                <a:solidFill>
                  <a:srgbClr val="000000"/>
                </a:solidFill>
                <a:latin typeface="Times New Roman" panose="02020603050405020304" pitchFamily="18" charset="0"/>
              </a:rPr>
              <a:t>当穿过闭合回路所围面积的</a:t>
            </a:r>
            <a:r>
              <a:rPr lang="zh-CN" altLang="en-US" sz="2800" b="1" dirty="0">
                <a:solidFill>
                  <a:srgbClr val="C00000"/>
                </a:solidFill>
                <a:latin typeface="Times New Roman" panose="02020603050405020304" pitchFamily="18" charset="0"/>
              </a:rPr>
              <a:t>磁通量发生变化时</a:t>
            </a:r>
            <a:r>
              <a:rPr lang="zh-CN" altLang="en-US" sz="2800" b="1" dirty="0">
                <a:solidFill>
                  <a:srgbClr val="000000"/>
                </a:solidFill>
                <a:latin typeface="Times New Roman" panose="02020603050405020304" pitchFamily="18" charset="0"/>
              </a:rPr>
              <a:t>, 回路中会产生</a:t>
            </a:r>
            <a:r>
              <a:rPr lang="zh-CN" altLang="en-US" sz="2800" b="1" dirty="0">
                <a:solidFill>
                  <a:srgbClr val="C00000"/>
                </a:solidFill>
                <a:latin typeface="Times New Roman" panose="02020603050405020304" pitchFamily="18" charset="0"/>
              </a:rPr>
              <a:t>感应电动势</a:t>
            </a:r>
            <a:r>
              <a:rPr lang="zh-CN" altLang="en-US" sz="2800" b="1" dirty="0">
                <a:solidFill>
                  <a:srgbClr val="000000"/>
                </a:solidFill>
                <a:latin typeface="Times New Roman" panose="02020603050405020304" pitchFamily="18" charset="0"/>
              </a:rPr>
              <a:t>, 且感应电动势</a:t>
            </a:r>
            <a:r>
              <a:rPr lang="zh-CN" altLang="en-US" sz="2800" b="1" dirty="0">
                <a:solidFill>
                  <a:srgbClr val="0000FF"/>
                </a:solidFill>
                <a:latin typeface="Times New Roman" panose="02020603050405020304" pitchFamily="18" charset="0"/>
              </a:rPr>
              <a:t>正比于磁通量对时间变化率的负值</a:t>
            </a:r>
            <a:r>
              <a:rPr lang="zh-CN" altLang="en-US" sz="2800" b="1" dirty="0">
                <a:solidFill>
                  <a:srgbClr val="000000"/>
                </a:solidFill>
                <a:latin typeface="Times New Roman" panose="02020603050405020304" pitchFamily="18" charset="0"/>
              </a:rPr>
              <a:t>。</a:t>
            </a:r>
          </a:p>
        </p:txBody>
      </p:sp>
      <p:graphicFrame>
        <p:nvGraphicFramePr>
          <p:cNvPr id="4" name="Object 6"/>
          <p:cNvGraphicFramePr>
            <a:graphicFrameLocks noChangeAspect="1"/>
          </p:cNvGraphicFramePr>
          <p:nvPr>
            <p:extLst/>
          </p:nvPr>
        </p:nvGraphicFramePr>
        <p:xfrm>
          <a:off x="4637693" y="1595935"/>
          <a:ext cx="2117725" cy="1219200"/>
        </p:xfrm>
        <a:graphic>
          <a:graphicData uri="http://schemas.openxmlformats.org/presentationml/2006/ole">
            <mc:AlternateContent xmlns:mc="http://schemas.openxmlformats.org/markup-compatibility/2006">
              <mc:Choice xmlns:v="urn:schemas-microsoft-com:vml" Requires="v">
                <p:oleObj spid="_x0000_s100354" r:id="rId3" imgW="648826" imgH="394385" progId="Equation.DSMT4">
                  <p:embed/>
                </p:oleObj>
              </mc:Choice>
              <mc:Fallback>
                <p:oleObj r:id="rId3" imgW="648826" imgH="39438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7693" y="1595935"/>
                        <a:ext cx="2117725" cy="1219200"/>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 name="Text Box 2"/>
          <p:cNvSpPr txBox="1">
            <a:spLocks noChangeArrowheads="1"/>
          </p:cNvSpPr>
          <p:nvPr/>
        </p:nvSpPr>
        <p:spPr bwMode="auto">
          <a:xfrm>
            <a:off x="1808070" y="2815135"/>
            <a:ext cx="60660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r>
              <a:rPr lang="zh-CN" altLang="en-US" sz="2800" b="1" dirty="0">
                <a:solidFill>
                  <a:srgbClr val="CC0000"/>
                </a:solidFill>
                <a:latin typeface="Times New Roman" panose="02020603050405020304" pitchFamily="18" charset="0"/>
                <a:ea typeface="楷体_GB2312" pitchFamily="1" charset="-122"/>
              </a:rPr>
              <a:t>引起磁通量变化的原因                        </a:t>
            </a:r>
          </a:p>
        </p:txBody>
      </p:sp>
      <p:graphicFrame>
        <p:nvGraphicFramePr>
          <p:cNvPr id="6" name="Object 4"/>
          <p:cNvGraphicFramePr>
            <a:graphicFrameLocks noChangeAspect="1"/>
          </p:cNvGraphicFramePr>
          <p:nvPr>
            <p:extLst/>
          </p:nvPr>
        </p:nvGraphicFramePr>
        <p:xfrm>
          <a:off x="6788151" y="2608433"/>
          <a:ext cx="2524125" cy="936625"/>
        </p:xfrm>
        <a:graphic>
          <a:graphicData uri="http://schemas.openxmlformats.org/presentationml/2006/ole">
            <mc:AlternateContent xmlns:mc="http://schemas.openxmlformats.org/markup-compatibility/2006">
              <mc:Choice xmlns:v="urn:schemas-microsoft-com:vml" Requires="v">
                <p:oleObj spid="_x0000_s100355" r:id="rId5" imgW="788084" imgH="292354" progId="Equation.DSMT4">
                  <p:embed/>
                </p:oleObj>
              </mc:Choice>
              <mc:Fallback>
                <p:oleObj r:id="rId5" imgW="788084" imgH="29235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8151" y="2608433"/>
                        <a:ext cx="2524125"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7" name="Group 5"/>
          <p:cNvGrpSpPr>
            <a:grpSpLocks/>
          </p:cNvGrpSpPr>
          <p:nvPr/>
        </p:nvGrpSpPr>
        <p:grpSpPr bwMode="auto">
          <a:xfrm>
            <a:off x="2347800" y="3353779"/>
            <a:ext cx="2557463" cy="563563"/>
            <a:chOff x="0" y="-25"/>
            <a:chExt cx="1611" cy="355"/>
          </a:xfrm>
        </p:grpSpPr>
        <p:sp>
          <p:nvSpPr>
            <p:cNvPr id="8" name="Text Box 5"/>
            <p:cNvSpPr txBox="1">
              <a:spLocks noChangeArrowheads="1"/>
            </p:cNvSpPr>
            <p:nvPr/>
          </p:nvSpPr>
          <p:spPr bwMode="auto">
            <a:xfrm>
              <a:off x="0" y="0"/>
              <a:ext cx="161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defRPr/>
              </a:pPr>
              <a:r>
                <a:rPr lang="zh-CN" altLang="en-US" sz="2800" b="1" kern="0" dirty="0">
                  <a:solidFill>
                    <a:srgbClr val="000404"/>
                  </a:solidFill>
                  <a:latin typeface="Times New Roman" panose="02020603050405020304" pitchFamily="18" charset="0"/>
                  <a:ea typeface="楷体_GB2312" pitchFamily="1" charset="-122"/>
                </a:rPr>
                <a:t>一是    的变化; </a:t>
              </a:r>
            </a:p>
          </p:txBody>
        </p:sp>
        <p:graphicFrame>
          <p:nvGraphicFramePr>
            <p:cNvPr id="9" name="Object 7"/>
            <p:cNvGraphicFramePr>
              <a:graphicFrameLocks noChangeAspect="1"/>
            </p:cNvGraphicFramePr>
            <p:nvPr>
              <p:extLst/>
            </p:nvPr>
          </p:nvGraphicFramePr>
          <p:xfrm>
            <a:off x="520" y="-25"/>
            <a:ext cx="240" cy="320"/>
          </p:xfrm>
          <a:graphic>
            <a:graphicData uri="http://schemas.openxmlformats.org/presentationml/2006/ole">
              <mc:AlternateContent xmlns:mc="http://schemas.openxmlformats.org/markup-compatibility/2006">
                <mc:Choice xmlns:v="urn:schemas-microsoft-com:vml" Requires="v">
                  <p:oleObj spid="_x0000_s100356" r:id="rId7" imgW="154139" imgH="205519" progId="Equation.3">
                    <p:embed/>
                  </p:oleObj>
                </mc:Choice>
                <mc:Fallback>
                  <p:oleObj r:id="rId7" imgW="154139" imgH="20551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 y="-25"/>
                          <a:ext cx="240"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10" name="Text Box 7"/>
          <p:cNvSpPr txBox="1">
            <a:spLocks noChangeArrowheads="1"/>
          </p:cNvSpPr>
          <p:nvPr/>
        </p:nvSpPr>
        <p:spPr bwMode="auto">
          <a:xfrm>
            <a:off x="1988062" y="4582505"/>
            <a:ext cx="85188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r>
              <a:rPr lang="zh-CN" altLang="en-US" sz="2800" b="1" dirty="0">
                <a:solidFill>
                  <a:srgbClr val="000404"/>
                </a:solidFill>
                <a:latin typeface="Times New Roman" panose="02020603050405020304" pitchFamily="18" charset="0"/>
                <a:ea typeface="楷体_GB2312" pitchFamily="1" charset="-122"/>
              </a:rPr>
              <a:t>磁场不随时间变化, 而导体回路运动(切割磁场线) 。                </a:t>
            </a:r>
            <a:r>
              <a:rPr lang="zh-CN" altLang="en-US" sz="2800" b="1" dirty="0">
                <a:solidFill>
                  <a:srgbClr val="0000FF"/>
                </a:solidFill>
                <a:latin typeface="Times New Roman" panose="02020603050405020304" pitchFamily="18" charset="0"/>
                <a:ea typeface="楷体_GB2312" pitchFamily="1" charset="-122"/>
              </a:rPr>
              <a:t>— </a:t>
            </a:r>
            <a:r>
              <a:rPr lang="zh-CN" altLang="en-US" sz="2800" b="1" dirty="0">
                <a:solidFill>
                  <a:srgbClr val="0000FF"/>
                </a:solidFill>
                <a:latin typeface="Times New Roman" panose="02020603050405020304" pitchFamily="18" charset="0"/>
              </a:rPr>
              <a:t>动生电动势</a:t>
            </a:r>
            <a:endParaRPr lang="zh-CN" altLang="en-US" sz="2800" b="1" dirty="0">
              <a:solidFill>
                <a:srgbClr val="0000FF"/>
              </a:solidFill>
              <a:latin typeface="Times New Roman" panose="02020603050405020304" pitchFamily="18" charset="0"/>
              <a:ea typeface="楷体_GB2312" pitchFamily="1" charset="-122"/>
            </a:endParaRPr>
          </a:p>
        </p:txBody>
      </p:sp>
      <p:sp>
        <p:nvSpPr>
          <p:cNvPr id="11" name="Text Box 8"/>
          <p:cNvSpPr txBox="1">
            <a:spLocks noChangeArrowheads="1"/>
          </p:cNvSpPr>
          <p:nvPr/>
        </p:nvSpPr>
        <p:spPr bwMode="auto">
          <a:xfrm>
            <a:off x="1988062" y="5633914"/>
            <a:ext cx="77771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r>
              <a:rPr lang="zh-CN" altLang="en-US" sz="2800" b="1" dirty="0">
                <a:solidFill>
                  <a:srgbClr val="000404"/>
                </a:solidFill>
                <a:latin typeface="Times New Roman" panose="02020603050405020304" pitchFamily="18" charset="0"/>
                <a:ea typeface="楷体_GB2312" pitchFamily="1" charset="-122"/>
              </a:rPr>
              <a:t>导体回路不变,但磁场随时间变化。</a:t>
            </a:r>
          </a:p>
          <a:p>
            <a:pPr eaLnBrk="0" fontAlgn="base" hangingPunct="0">
              <a:spcBef>
                <a:spcPct val="0"/>
              </a:spcBef>
              <a:spcAft>
                <a:spcPct val="0"/>
              </a:spcAft>
              <a:buFontTx/>
              <a:buNone/>
            </a:pPr>
            <a:r>
              <a:rPr lang="zh-CN" altLang="en-US" sz="2800" b="1" dirty="0">
                <a:solidFill>
                  <a:srgbClr val="0000FF"/>
                </a:solidFill>
                <a:latin typeface="Times New Roman" panose="02020603050405020304" pitchFamily="18" charset="0"/>
                <a:ea typeface="楷体_GB2312" pitchFamily="1" charset="-122"/>
              </a:rPr>
              <a:t>— </a:t>
            </a:r>
            <a:r>
              <a:rPr lang="zh-CN" altLang="en-US" sz="2800" b="1" dirty="0">
                <a:solidFill>
                  <a:srgbClr val="0000FF"/>
                </a:solidFill>
                <a:latin typeface="Times New Roman" panose="02020603050405020304" pitchFamily="18" charset="0"/>
              </a:rPr>
              <a:t>感生电动势</a:t>
            </a:r>
            <a:endParaRPr lang="zh-CN" altLang="en-US" sz="2800" b="1" dirty="0">
              <a:solidFill>
                <a:srgbClr val="CC0000"/>
              </a:solidFill>
              <a:latin typeface="Times New Roman" panose="02020603050405020304" pitchFamily="18" charset="0"/>
              <a:ea typeface="楷体_GB2312" pitchFamily="1" charset="-122"/>
            </a:endParaRPr>
          </a:p>
        </p:txBody>
      </p:sp>
      <p:grpSp>
        <p:nvGrpSpPr>
          <p:cNvPr id="12" name="Group 10"/>
          <p:cNvGrpSpPr>
            <a:grpSpLocks/>
          </p:cNvGrpSpPr>
          <p:nvPr/>
        </p:nvGrpSpPr>
        <p:grpSpPr bwMode="auto">
          <a:xfrm>
            <a:off x="2333511" y="3999892"/>
            <a:ext cx="6134100" cy="582613"/>
            <a:chOff x="0" y="0"/>
            <a:chExt cx="3864" cy="367"/>
          </a:xfrm>
        </p:grpSpPr>
        <p:graphicFrame>
          <p:nvGraphicFramePr>
            <p:cNvPr id="13" name="Object 11"/>
            <p:cNvGraphicFramePr>
              <a:graphicFrameLocks noChangeAspect="1"/>
            </p:cNvGraphicFramePr>
            <p:nvPr/>
          </p:nvGraphicFramePr>
          <p:xfrm>
            <a:off x="583" y="0"/>
            <a:ext cx="237" cy="367"/>
          </p:xfrm>
          <a:graphic>
            <a:graphicData uri="http://schemas.openxmlformats.org/presentationml/2006/ole">
              <mc:AlternateContent xmlns:mc="http://schemas.openxmlformats.org/markup-compatibility/2006">
                <mc:Choice xmlns:v="urn:schemas-microsoft-com:vml" Requires="v">
                  <p:oleObj spid="_x0000_s100357" r:id="rId9" imgW="140923" imgH="217791" progId="Equation.3">
                    <p:embed/>
                  </p:oleObj>
                </mc:Choice>
                <mc:Fallback>
                  <p:oleObj r:id="rId9" imgW="140923" imgH="21779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3" y="0"/>
                          <a:ext cx="237" cy="3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4" name="Text Box 11"/>
            <p:cNvSpPr txBox="1">
              <a:spLocks noChangeArrowheads="1"/>
            </p:cNvSpPr>
            <p:nvPr/>
          </p:nvSpPr>
          <p:spPr bwMode="auto">
            <a:xfrm>
              <a:off x="0" y="12"/>
              <a:ext cx="38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defRPr/>
              </a:pPr>
              <a:r>
                <a:rPr lang="zh-CN" altLang="zh-CN" sz="2800" b="1" kern="0" dirty="0">
                  <a:solidFill>
                    <a:srgbClr val="000404"/>
                  </a:solidFill>
                  <a:latin typeface="Times New Roman" panose="02020603050405020304" pitchFamily="18" charset="0"/>
                  <a:ea typeface="楷体_GB2312" pitchFamily="1" charset="-122"/>
                </a:rPr>
                <a:t>二是    的大小与取向或回路的变化。  </a:t>
              </a:r>
            </a:p>
          </p:txBody>
        </p:sp>
      </p:grpSp>
    </p:spTree>
    <p:extLst>
      <p:ext uri="{BB962C8B-B14F-4D97-AF65-F5344CB8AC3E}">
        <p14:creationId xmlns:p14="http://schemas.microsoft.com/office/powerpoint/2010/main" val="375163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2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utoUpdateAnimBg="0"/>
      <p:bldP spid="10" grpId="0" autoUpdateAnimBg="0"/>
      <p:bldP spid="11"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900525" y="1160060"/>
            <a:ext cx="8511767" cy="2872448"/>
          </a:xfrm>
          <a:prstGeom prst="rect">
            <a:avLst/>
          </a:prstGeom>
        </p:spPr>
      </p:pic>
      <p:sp>
        <p:nvSpPr>
          <p:cNvPr id="3" name="矩形 2"/>
          <p:cNvSpPr/>
          <p:nvPr/>
        </p:nvSpPr>
        <p:spPr>
          <a:xfrm>
            <a:off x="3653335" y="2487101"/>
            <a:ext cx="968706" cy="584775"/>
          </a:xfrm>
          <a:prstGeom prst="rect">
            <a:avLst/>
          </a:prstGeom>
        </p:spPr>
        <p:txBody>
          <a:bodyPr wrap="square">
            <a:spAutoFit/>
          </a:bodyPr>
          <a:lstStyle/>
          <a:p>
            <a:r>
              <a:rPr lang="en-US" altLang="zh-CN" sz="3200" b="1" dirty="0">
                <a:solidFill>
                  <a:srgbClr val="FF0000"/>
                </a:solidFill>
                <a:latin typeface="Times New Roman" panose="02020603050405020304" pitchFamily="18" charset="0"/>
              </a:rPr>
              <a:t> =0 </a:t>
            </a:r>
            <a:endParaRPr lang="zh-CN" altLang="en-US" sz="3200" b="1" dirty="0">
              <a:solidFill>
                <a:prstClr val="black"/>
              </a:solidFill>
            </a:endParaRPr>
          </a:p>
        </p:txBody>
      </p:sp>
      <p:sp>
        <p:nvSpPr>
          <p:cNvPr id="4" name="矩形 3"/>
          <p:cNvSpPr/>
          <p:nvPr/>
        </p:nvSpPr>
        <p:spPr>
          <a:xfrm>
            <a:off x="7422392" y="2939752"/>
            <a:ext cx="968706" cy="584775"/>
          </a:xfrm>
          <a:prstGeom prst="rect">
            <a:avLst/>
          </a:prstGeom>
        </p:spPr>
        <p:txBody>
          <a:bodyPr wrap="square">
            <a:spAutoFit/>
          </a:bodyPr>
          <a:lstStyle/>
          <a:p>
            <a:r>
              <a:rPr lang="en-US" altLang="zh-CN" sz="3200" b="1" dirty="0">
                <a:solidFill>
                  <a:srgbClr val="FF0000"/>
                </a:solidFill>
                <a:latin typeface="Times New Roman" panose="02020603050405020304" pitchFamily="18" charset="0"/>
              </a:rPr>
              <a:t> &lt;0 </a:t>
            </a:r>
            <a:endParaRPr lang="zh-CN" altLang="en-US" sz="3200" b="1" dirty="0">
              <a:solidFill>
                <a:prstClr val="black"/>
              </a:solidFill>
            </a:endParaRPr>
          </a:p>
        </p:txBody>
      </p:sp>
    </p:spTree>
    <p:extLst>
      <p:ext uri="{BB962C8B-B14F-4D97-AF65-F5344CB8AC3E}">
        <p14:creationId xmlns:p14="http://schemas.microsoft.com/office/powerpoint/2010/main" val="42164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p:cNvSpPr txBox="1">
            <a:spLocks noChangeArrowheads="1"/>
          </p:cNvSpPr>
          <p:nvPr/>
        </p:nvSpPr>
        <p:spPr bwMode="auto">
          <a:xfrm>
            <a:off x="1524001" y="1"/>
            <a:ext cx="7109639" cy="646331"/>
          </a:xfrm>
          <a:prstGeom prst="rect">
            <a:avLst/>
          </a:prstGeom>
          <a:noFill/>
          <a:ln w="9525">
            <a:no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en-US" altLang="zh-CN" sz="3600" b="1" dirty="0">
                <a:solidFill>
                  <a:srgbClr val="FF0000"/>
                </a:solidFill>
                <a:effectLst>
                  <a:outerShdw blurRad="38100" dist="38100" dir="2700000" algn="tl">
                    <a:srgbClr val="C0C0C0"/>
                  </a:outerShdw>
                </a:effectLst>
                <a:latin typeface="Times New Roman" pitchFamily="18" charset="0"/>
                <a:ea typeface="华文中宋" pitchFamily="2" charset="-122"/>
              </a:rPr>
              <a:t>§ 12</a:t>
            </a:r>
            <a:r>
              <a:rPr lang="zh-CN" altLang="en-US" sz="3600" b="1" dirty="0">
                <a:solidFill>
                  <a:srgbClr val="FF0000"/>
                </a:solidFill>
                <a:effectLst>
                  <a:outerShdw blurRad="38100" dist="38100" dir="2700000" algn="tl">
                    <a:srgbClr val="C0C0C0"/>
                  </a:outerShdw>
                </a:effectLst>
                <a:latin typeface="Times New Roman" pitchFamily="18" charset="0"/>
                <a:ea typeface="华文中宋" pitchFamily="2" charset="-122"/>
              </a:rPr>
              <a:t>.2  动生电动势与感生电动势  </a:t>
            </a:r>
          </a:p>
        </p:txBody>
      </p:sp>
      <p:grpSp>
        <p:nvGrpSpPr>
          <p:cNvPr id="3" name="组合 2"/>
          <p:cNvGrpSpPr>
            <a:grpSpLocks/>
          </p:cNvGrpSpPr>
          <p:nvPr/>
        </p:nvGrpSpPr>
        <p:grpSpPr bwMode="auto">
          <a:xfrm>
            <a:off x="5961064" y="1285875"/>
            <a:ext cx="4706937" cy="1651000"/>
            <a:chOff x="4437096" y="2184644"/>
            <a:chExt cx="4706904" cy="1650756"/>
          </a:xfrm>
        </p:grpSpPr>
        <p:grpSp>
          <p:nvGrpSpPr>
            <p:cNvPr id="4" name="Group 7"/>
            <p:cNvGrpSpPr>
              <a:grpSpLocks/>
            </p:cNvGrpSpPr>
            <p:nvPr/>
          </p:nvGrpSpPr>
          <p:grpSpPr bwMode="auto">
            <a:xfrm>
              <a:off x="4437096" y="2195513"/>
              <a:ext cx="4706904" cy="1639887"/>
              <a:chOff x="1344" y="2352"/>
              <a:chExt cx="3473" cy="1104"/>
            </a:xfrm>
          </p:grpSpPr>
          <p:sp>
            <p:nvSpPr>
              <p:cNvPr id="6" name="Rectangle 8"/>
              <p:cNvSpPr>
                <a:spLocks noChangeArrowheads="1"/>
              </p:cNvSpPr>
              <p:nvPr/>
            </p:nvSpPr>
            <p:spPr bwMode="auto">
              <a:xfrm>
                <a:off x="1392" y="2352"/>
                <a:ext cx="3425" cy="48"/>
              </a:xfrm>
              <a:prstGeom prst="rect">
                <a:avLst/>
              </a:prstGeom>
              <a:gradFill rotWithShape="0">
                <a:gsLst>
                  <a:gs pos="0">
                    <a:srgbClr val="007676"/>
                  </a:gs>
                  <a:gs pos="50000">
                    <a:srgbClr val="00FFFF"/>
                  </a:gs>
                  <a:gs pos="100000">
                    <a:srgbClr val="00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sp>
            <p:nvSpPr>
              <p:cNvPr id="7" name="Rectangle 9"/>
              <p:cNvSpPr>
                <a:spLocks noChangeArrowheads="1"/>
              </p:cNvSpPr>
              <p:nvPr/>
            </p:nvSpPr>
            <p:spPr bwMode="auto">
              <a:xfrm>
                <a:off x="1392" y="3408"/>
                <a:ext cx="3425" cy="48"/>
              </a:xfrm>
              <a:prstGeom prst="rect">
                <a:avLst/>
              </a:prstGeom>
              <a:gradFill rotWithShape="0">
                <a:gsLst>
                  <a:gs pos="0">
                    <a:srgbClr val="007676"/>
                  </a:gs>
                  <a:gs pos="50000">
                    <a:srgbClr val="00FFFF"/>
                  </a:gs>
                  <a:gs pos="100000">
                    <a:srgbClr val="00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sp>
            <p:nvSpPr>
              <p:cNvPr id="8" name="Rectangle 10"/>
              <p:cNvSpPr>
                <a:spLocks noChangeArrowheads="1"/>
              </p:cNvSpPr>
              <p:nvPr/>
            </p:nvSpPr>
            <p:spPr bwMode="auto">
              <a:xfrm>
                <a:off x="1344" y="3052"/>
                <a:ext cx="48" cy="404"/>
              </a:xfrm>
              <a:prstGeom prst="rect">
                <a:avLst/>
              </a:prstGeom>
              <a:gradFill rotWithShape="0">
                <a:gsLst>
                  <a:gs pos="0">
                    <a:srgbClr val="007676"/>
                  </a:gs>
                  <a:gs pos="50000">
                    <a:srgbClr val="00FFFF"/>
                  </a:gs>
                  <a:gs pos="100000">
                    <a:srgbClr val="00767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grpSp>
        <p:sp>
          <p:nvSpPr>
            <p:cNvPr id="5" name="Rectangle 10"/>
            <p:cNvSpPr>
              <a:spLocks noChangeArrowheads="1"/>
            </p:cNvSpPr>
            <p:nvPr/>
          </p:nvSpPr>
          <p:spPr bwMode="auto">
            <a:xfrm>
              <a:off x="4437096" y="2184644"/>
              <a:ext cx="65054" cy="600103"/>
            </a:xfrm>
            <a:prstGeom prst="rect">
              <a:avLst/>
            </a:prstGeom>
            <a:gradFill rotWithShape="0">
              <a:gsLst>
                <a:gs pos="0">
                  <a:srgbClr val="007676"/>
                </a:gs>
                <a:gs pos="50000">
                  <a:srgbClr val="00FFFF"/>
                </a:gs>
                <a:gs pos="100000">
                  <a:srgbClr val="00767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grpSp>
      <p:grpSp>
        <p:nvGrpSpPr>
          <p:cNvPr id="9" name="组合 8"/>
          <p:cNvGrpSpPr>
            <a:grpSpLocks/>
          </p:cNvGrpSpPr>
          <p:nvPr/>
        </p:nvGrpSpPr>
        <p:grpSpPr bwMode="auto">
          <a:xfrm>
            <a:off x="6743701" y="1201738"/>
            <a:ext cx="841375" cy="1828800"/>
            <a:chOff x="3066105" y="3526160"/>
            <a:chExt cx="841143" cy="1828800"/>
          </a:xfrm>
        </p:grpSpPr>
        <p:sp>
          <p:nvSpPr>
            <p:cNvPr id="10" name="Rectangle 11"/>
            <p:cNvSpPr>
              <a:spLocks noChangeArrowheads="1"/>
            </p:cNvSpPr>
            <p:nvPr/>
          </p:nvSpPr>
          <p:spPr bwMode="auto">
            <a:xfrm>
              <a:off x="3282166" y="3526160"/>
              <a:ext cx="625082" cy="1828800"/>
            </a:xfrm>
            <a:prstGeom prst="rect">
              <a:avLst/>
            </a:prstGeom>
            <a:gradFill rotWithShape="0">
              <a:gsLst>
                <a:gs pos="0">
                  <a:srgbClr val="5E9EFF"/>
                </a:gs>
                <a:gs pos="14000">
                  <a:srgbClr val="85C2FF"/>
                </a:gs>
                <a:gs pos="70000">
                  <a:srgbClr val="C4D6EB"/>
                </a:gs>
                <a:gs pos="100000">
                  <a:srgbClr val="FFEBFA"/>
                </a:gs>
              </a:gsLst>
              <a:lin ang="0"/>
            </a:gra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defRPr/>
              </a:pPr>
              <a:endParaRPr lang="zh-CN" altLang="en-US" b="1" kern="0">
                <a:solidFill>
                  <a:srgbClr val="000000"/>
                </a:solidFill>
                <a:latin typeface="Times New Roman" panose="02020603050405020304" pitchFamily="18" charset="0"/>
              </a:endParaRPr>
            </a:p>
          </p:txBody>
        </p:sp>
        <p:graphicFrame>
          <p:nvGraphicFramePr>
            <p:cNvPr id="11" name="Object 3"/>
            <p:cNvGraphicFramePr>
              <a:graphicFrameLocks noChangeAspect="1"/>
            </p:cNvGraphicFramePr>
            <p:nvPr/>
          </p:nvGraphicFramePr>
          <p:xfrm>
            <a:off x="3066105" y="4537397"/>
            <a:ext cx="186007" cy="372708"/>
          </p:xfrm>
          <a:graphic>
            <a:graphicData uri="http://schemas.openxmlformats.org/presentationml/2006/ole">
              <mc:AlternateContent xmlns:mc="http://schemas.openxmlformats.org/markup-compatibility/2006">
                <mc:Choice xmlns:v="urn:schemas-microsoft-com:vml" Requires="v">
                  <p:oleObj spid="_x0000_s101378" name="Equation" r:id="rId3" imgW="88669" imgH="177338" progId="Equation.DSMT4">
                    <p:embed/>
                  </p:oleObj>
                </mc:Choice>
                <mc:Fallback>
                  <p:oleObj name="Equation" r:id="rId3" imgW="88669" imgH="177338"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6105" y="4537397"/>
                          <a:ext cx="186007" cy="372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12" name="Group 12"/>
          <p:cNvGrpSpPr>
            <a:grpSpLocks noChangeAspect="1"/>
          </p:cNvGrpSpPr>
          <p:nvPr/>
        </p:nvGrpSpPr>
        <p:grpSpPr bwMode="auto">
          <a:xfrm>
            <a:off x="6305550" y="1897063"/>
            <a:ext cx="266700" cy="266700"/>
            <a:chOff x="624" y="3072"/>
            <a:chExt cx="336" cy="336"/>
          </a:xfrm>
        </p:grpSpPr>
        <p:sp>
          <p:nvSpPr>
            <p:cNvPr id="13" name="Oval 13"/>
            <p:cNvSpPr>
              <a:spLocks noChangeArrowheads="1"/>
            </p:cNvSpPr>
            <p:nvPr/>
          </p:nvSpPr>
          <p:spPr bwMode="auto">
            <a:xfrm>
              <a:off x="624" y="3072"/>
              <a:ext cx="336" cy="336"/>
            </a:xfrm>
            <a:prstGeom prst="ellipse">
              <a:avLst/>
            </a:prstGeom>
            <a:noFill/>
            <a:ln w="25400">
              <a:solidFill>
                <a:srgbClr val="1D02E4"/>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sp>
          <p:nvSpPr>
            <p:cNvPr id="14" name="Line 14"/>
            <p:cNvSpPr>
              <a:spLocks noChangeShapeType="1"/>
            </p:cNvSpPr>
            <p:nvPr/>
          </p:nvSpPr>
          <p:spPr bwMode="auto">
            <a:xfrm>
              <a:off x="672" y="3120"/>
              <a:ext cx="240" cy="240"/>
            </a:xfrm>
            <a:prstGeom prst="line">
              <a:avLst/>
            </a:prstGeom>
            <a:noFill/>
            <a:ln w="25400">
              <a:solidFill>
                <a:srgbClr val="1D02E4"/>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a:solidFill>
                  <a:srgbClr val="000000"/>
                </a:solidFill>
                <a:latin typeface="Times New Roman" panose="02020603050405020304" pitchFamily="18" charset="0"/>
              </a:endParaRPr>
            </a:p>
          </p:txBody>
        </p:sp>
        <p:sp>
          <p:nvSpPr>
            <p:cNvPr id="15" name="Line 15"/>
            <p:cNvSpPr>
              <a:spLocks noChangeShapeType="1"/>
            </p:cNvSpPr>
            <p:nvPr/>
          </p:nvSpPr>
          <p:spPr bwMode="auto">
            <a:xfrm flipH="1">
              <a:off x="672" y="3120"/>
              <a:ext cx="240" cy="240"/>
            </a:xfrm>
            <a:prstGeom prst="line">
              <a:avLst/>
            </a:prstGeom>
            <a:noFill/>
            <a:ln w="25400">
              <a:solidFill>
                <a:srgbClr val="1D02E4"/>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a:solidFill>
                  <a:srgbClr val="000000"/>
                </a:solidFill>
                <a:latin typeface="Times New Roman" panose="02020603050405020304" pitchFamily="18" charset="0"/>
              </a:endParaRPr>
            </a:p>
          </p:txBody>
        </p:sp>
      </p:grpSp>
      <p:graphicFrame>
        <p:nvGraphicFramePr>
          <p:cNvPr id="16" name="Object 2"/>
          <p:cNvGraphicFramePr>
            <a:graphicFrameLocks noChangeAspect="1"/>
          </p:cNvGraphicFramePr>
          <p:nvPr/>
        </p:nvGraphicFramePr>
        <p:xfrm>
          <a:off x="6311900" y="1517651"/>
          <a:ext cx="274638" cy="365125"/>
        </p:xfrm>
        <a:graphic>
          <a:graphicData uri="http://schemas.openxmlformats.org/presentationml/2006/ole">
            <mc:AlternateContent xmlns:mc="http://schemas.openxmlformats.org/markup-compatibility/2006">
              <mc:Choice xmlns:v="urn:schemas-microsoft-com:vml" Requires="v">
                <p:oleObj spid="_x0000_s101379" name="Equation" r:id="rId5" imgW="152268" imgH="203024" progId="Equation.DSMT4">
                  <p:embed/>
                </p:oleObj>
              </mc:Choice>
              <mc:Fallback>
                <p:oleObj name="Equation" r:id="rId5" imgW="152268" imgH="20302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1900" y="1517651"/>
                        <a:ext cx="274638"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7" name="Object 4"/>
          <p:cNvGraphicFramePr>
            <a:graphicFrameLocks noChangeAspect="1"/>
          </p:cNvGraphicFramePr>
          <p:nvPr/>
        </p:nvGraphicFramePr>
        <p:xfrm>
          <a:off x="7858125" y="2033589"/>
          <a:ext cx="228600" cy="319087"/>
        </p:xfrm>
        <a:graphic>
          <a:graphicData uri="http://schemas.openxmlformats.org/presentationml/2006/ole">
            <mc:AlternateContent xmlns:mc="http://schemas.openxmlformats.org/markup-compatibility/2006">
              <mc:Choice xmlns:v="urn:schemas-microsoft-com:vml" Requires="v">
                <p:oleObj spid="_x0000_s101380" name="Equation" r:id="rId7" imgW="126725" imgH="177415" progId="Equation.DSMT4">
                  <p:embed/>
                </p:oleObj>
              </mc:Choice>
              <mc:Fallback>
                <p:oleObj name="Equation" r:id="rId7" imgW="126725" imgH="177415"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58125" y="2033589"/>
                        <a:ext cx="228600" cy="31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8" name="Line 20"/>
          <p:cNvSpPr>
            <a:spLocks noChangeShapeType="1"/>
          </p:cNvSpPr>
          <p:nvPr/>
        </p:nvSpPr>
        <p:spPr bwMode="auto">
          <a:xfrm>
            <a:off x="7572375" y="2022475"/>
            <a:ext cx="611188" cy="0"/>
          </a:xfrm>
          <a:prstGeom prst="line">
            <a:avLst/>
          </a:prstGeom>
          <a:noFill/>
          <a:ln w="349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a:solidFill>
                <a:srgbClr val="000000"/>
              </a:solidFill>
              <a:latin typeface="Times New Roman" panose="02020603050405020304" pitchFamily="18" charset="0"/>
            </a:endParaRPr>
          </a:p>
        </p:txBody>
      </p:sp>
      <p:sp>
        <p:nvSpPr>
          <p:cNvPr id="19" name="Line 21"/>
          <p:cNvSpPr>
            <a:spLocks noChangeShapeType="1"/>
          </p:cNvSpPr>
          <p:nvPr/>
        </p:nvSpPr>
        <p:spPr bwMode="auto">
          <a:xfrm>
            <a:off x="7413625" y="1598613"/>
            <a:ext cx="0" cy="533400"/>
          </a:xfrm>
          <a:prstGeom prst="line">
            <a:avLst/>
          </a:prstGeom>
          <a:noFill/>
          <a:ln w="22225">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a:solidFill>
                <a:srgbClr val="000000"/>
              </a:solidFill>
              <a:latin typeface="Times New Roman" panose="02020603050405020304" pitchFamily="18" charset="0"/>
            </a:endParaRPr>
          </a:p>
        </p:txBody>
      </p:sp>
      <p:graphicFrame>
        <p:nvGraphicFramePr>
          <p:cNvPr id="20" name="Object 5"/>
          <p:cNvGraphicFramePr>
            <a:graphicFrameLocks noChangeAspect="1"/>
          </p:cNvGraphicFramePr>
          <p:nvPr/>
        </p:nvGraphicFramePr>
        <p:xfrm>
          <a:off x="7077076" y="1533526"/>
          <a:ext cx="346075" cy="422275"/>
        </p:xfrm>
        <a:graphic>
          <a:graphicData uri="http://schemas.openxmlformats.org/presentationml/2006/ole">
            <mc:AlternateContent xmlns:mc="http://schemas.openxmlformats.org/markup-compatibility/2006">
              <mc:Choice xmlns:v="urn:schemas-microsoft-com:vml" Requires="v">
                <p:oleObj spid="_x0000_s101381" name="Equation" r:id="rId9" imgW="228600" imgH="279400" progId="Equation.DSMT4">
                  <p:embed/>
                </p:oleObj>
              </mc:Choice>
              <mc:Fallback>
                <p:oleObj name="Equation" r:id="rId9" imgW="228600" imgH="2794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77076" y="1533526"/>
                        <a:ext cx="346075"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1" name="Oval 17"/>
          <p:cNvSpPr>
            <a:spLocks noChangeAspect="1" noChangeArrowheads="1"/>
          </p:cNvSpPr>
          <p:nvPr/>
        </p:nvSpPr>
        <p:spPr bwMode="auto">
          <a:xfrm>
            <a:off x="7413625" y="2192339"/>
            <a:ext cx="122238" cy="122237"/>
          </a:xfrm>
          <a:prstGeom prst="ellipse">
            <a:avLst/>
          </a:prstGeom>
          <a:gradFill rotWithShape="0">
            <a:gsLst>
              <a:gs pos="0">
                <a:srgbClr val="000082"/>
              </a:gs>
              <a:gs pos="30000">
                <a:srgbClr val="66008F"/>
              </a:gs>
              <a:gs pos="64999">
                <a:srgbClr val="BA0066"/>
              </a:gs>
              <a:gs pos="89999">
                <a:srgbClr val="FF0000"/>
              </a:gs>
              <a:gs pos="100000">
                <a:srgbClr val="FF8200"/>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graphicFrame>
        <p:nvGraphicFramePr>
          <p:cNvPr id="22" name="Object 8"/>
          <p:cNvGraphicFramePr>
            <a:graphicFrameLocks noChangeAspect="1"/>
          </p:cNvGraphicFramePr>
          <p:nvPr/>
        </p:nvGraphicFramePr>
        <p:xfrm>
          <a:off x="7086600" y="1239838"/>
          <a:ext cx="342900" cy="285750"/>
        </p:xfrm>
        <a:graphic>
          <a:graphicData uri="http://schemas.openxmlformats.org/presentationml/2006/ole">
            <mc:AlternateContent xmlns:mc="http://schemas.openxmlformats.org/markup-compatibility/2006">
              <mc:Choice xmlns:v="urn:schemas-microsoft-com:vml" Requires="v">
                <p:oleObj spid="_x0000_s101382" name="Equation" r:id="rId11" imgW="241300" imgH="127000" progId="Equation.3">
                  <p:embed/>
                </p:oleObj>
              </mc:Choice>
              <mc:Fallback>
                <p:oleObj name="Equation" r:id="rId11" imgW="241300" imgH="1270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86600" y="1239838"/>
                        <a:ext cx="3429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10"/>
          <p:cNvGraphicFramePr>
            <a:graphicFrameLocks noChangeAspect="1"/>
          </p:cNvGraphicFramePr>
          <p:nvPr/>
        </p:nvGraphicFramePr>
        <p:xfrm>
          <a:off x="8399463" y="3228976"/>
          <a:ext cx="1052512" cy="525463"/>
        </p:xfrm>
        <a:graphic>
          <a:graphicData uri="http://schemas.openxmlformats.org/presentationml/2006/ole">
            <mc:AlternateContent xmlns:mc="http://schemas.openxmlformats.org/markup-compatibility/2006">
              <mc:Choice xmlns:v="urn:schemas-microsoft-com:vml" Requires="v">
                <p:oleObj spid="_x0000_s101383" name="Equation" r:id="rId13" imgW="457200" imgH="228600" progId="Equation.DSMT4">
                  <p:embed/>
                </p:oleObj>
              </mc:Choice>
              <mc:Fallback>
                <p:oleObj name="Equation" r:id="rId13" imgW="457200" imgH="2286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99463" y="3228976"/>
                        <a:ext cx="1052512"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4" name="Object 11"/>
          <p:cNvGraphicFramePr>
            <a:graphicFrameLocks noChangeAspect="1"/>
          </p:cNvGraphicFramePr>
          <p:nvPr/>
        </p:nvGraphicFramePr>
        <p:xfrm>
          <a:off x="9928225" y="3141663"/>
          <a:ext cx="266700" cy="373062"/>
        </p:xfrm>
        <a:graphic>
          <a:graphicData uri="http://schemas.openxmlformats.org/presentationml/2006/ole">
            <mc:AlternateContent xmlns:mc="http://schemas.openxmlformats.org/markup-compatibility/2006">
              <mc:Choice xmlns:v="urn:schemas-microsoft-com:vml" Requires="v">
                <p:oleObj spid="_x0000_s101384" name="Equation" r:id="rId15" imgW="126725" imgH="177415" progId="Equation.DSMT4">
                  <p:embed/>
                </p:oleObj>
              </mc:Choice>
              <mc:Fallback>
                <p:oleObj name="Equation" r:id="rId15" imgW="126725" imgH="177415"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928225" y="3141663"/>
                        <a:ext cx="266700"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5" name="Object 12"/>
          <p:cNvGraphicFramePr>
            <a:graphicFrameLocks noChangeAspect="1"/>
          </p:cNvGraphicFramePr>
          <p:nvPr/>
        </p:nvGraphicFramePr>
        <p:xfrm>
          <a:off x="9945688" y="850900"/>
          <a:ext cx="266700" cy="293688"/>
        </p:xfrm>
        <a:graphic>
          <a:graphicData uri="http://schemas.openxmlformats.org/presentationml/2006/ole">
            <mc:AlternateContent xmlns:mc="http://schemas.openxmlformats.org/markup-compatibility/2006">
              <mc:Choice xmlns:v="urn:schemas-microsoft-com:vml" Requires="v">
                <p:oleObj spid="_x0000_s101385" name="Equation" r:id="rId17" imgW="126835" imgH="139518" progId="Equation.DSMT4">
                  <p:embed/>
                </p:oleObj>
              </mc:Choice>
              <mc:Fallback>
                <p:oleObj name="Equation" r:id="rId17" imgW="126835" imgH="139518"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945688" y="850900"/>
                        <a:ext cx="266700" cy="29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6" name="Oval 17"/>
          <p:cNvSpPr>
            <a:spLocks noChangeAspect="1" noChangeArrowheads="1"/>
          </p:cNvSpPr>
          <p:nvPr/>
        </p:nvSpPr>
        <p:spPr bwMode="auto">
          <a:xfrm>
            <a:off x="7361239" y="1476375"/>
            <a:ext cx="122237" cy="122238"/>
          </a:xfrm>
          <a:prstGeom prst="ellipse">
            <a:avLst/>
          </a:prstGeom>
          <a:gradFill rotWithShape="0">
            <a:gsLst>
              <a:gs pos="0">
                <a:srgbClr val="000082"/>
              </a:gs>
              <a:gs pos="30000">
                <a:srgbClr val="66008F"/>
              </a:gs>
              <a:gs pos="64999">
                <a:srgbClr val="BA0066"/>
              </a:gs>
              <a:gs pos="89999">
                <a:srgbClr val="FF0000"/>
              </a:gs>
              <a:gs pos="100000">
                <a:srgbClr val="FF8200"/>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sp>
        <p:nvSpPr>
          <p:cNvPr id="27" name="Oval 17"/>
          <p:cNvSpPr>
            <a:spLocks noChangeAspect="1" noChangeArrowheads="1"/>
          </p:cNvSpPr>
          <p:nvPr/>
        </p:nvSpPr>
        <p:spPr bwMode="auto">
          <a:xfrm>
            <a:off x="7196139" y="1908175"/>
            <a:ext cx="122237" cy="122238"/>
          </a:xfrm>
          <a:prstGeom prst="ellipse">
            <a:avLst/>
          </a:prstGeom>
          <a:gradFill rotWithShape="0">
            <a:gsLst>
              <a:gs pos="0">
                <a:srgbClr val="000082"/>
              </a:gs>
              <a:gs pos="30000">
                <a:srgbClr val="66008F"/>
              </a:gs>
              <a:gs pos="64999">
                <a:srgbClr val="BA0066"/>
              </a:gs>
              <a:gs pos="89999">
                <a:srgbClr val="FF0000"/>
              </a:gs>
              <a:gs pos="100000">
                <a:srgbClr val="FF8200"/>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sp>
        <p:nvSpPr>
          <p:cNvPr id="28" name="Oval 17"/>
          <p:cNvSpPr>
            <a:spLocks noChangeAspect="1" noChangeArrowheads="1"/>
          </p:cNvSpPr>
          <p:nvPr/>
        </p:nvSpPr>
        <p:spPr bwMode="auto">
          <a:xfrm>
            <a:off x="7175500" y="2336800"/>
            <a:ext cx="122238" cy="122238"/>
          </a:xfrm>
          <a:prstGeom prst="ellipse">
            <a:avLst/>
          </a:prstGeom>
          <a:gradFill rotWithShape="0">
            <a:gsLst>
              <a:gs pos="0">
                <a:srgbClr val="000082"/>
              </a:gs>
              <a:gs pos="30000">
                <a:srgbClr val="66008F"/>
              </a:gs>
              <a:gs pos="64999">
                <a:srgbClr val="BA0066"/>
              </a:gs>
              <a:gs pos="89999">
                <a:srgbClr val="FF0000"/>
              </a:gs>
              <a:gs pos="100000">
                <a:srgbClr val="FF8200"/>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sp>
        <p:nvSpPr>
          <p:cNvPr id="29" name="Oval 17"/>
          <p:cNvSpPr>
            <a:spLocks noChangeAspect="1" noChangeArrowheads="1"/>
          </p:cNvSpPr>
          <p:nvPr/>
        </p:nvSpPr>
        <p:spPr bwMode="auto">
          <a:xfrm>
            <a:off x="7169150" y="2760664"/>
            <a:ext cx="122238" cy="122237"/>
          </a:xfrm>
          <a:prstGeom prst="ellipse">
            <a:avLst/>
          </a:prstGeom>
          <a:gradFill rotWithShape="0">
            <a:gsLst>
              <a:gs pos="0">
                <a:srgbClr val="000082"/>
              </a:gs>
              <a:gs pos="30000">
                <a:srgbClr val="66008F"/>
              </a:gs>
              <a:gs pos="64999">
                <a:srgbClr val="BA0066"/>
              </a:gs>
              <a:gs pos="89999">
                <a:srgbClr val="FF0000"/>
              </a:gs>
              <a:gs pos="100000">
                <a:srgbClr val="FF8200"/>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sp>
        <p:nvSpPr>
          <p:cNvPr id="30" name="Oval 17"/>
          <p:cNvSpPr>
            <a:spLocks noChangeAspect="1" noChangeArrowheads="1"/>
          </p:cNvSpPr>
          <p:nvPr/>
        </p:nvSpPr>
        <p:spPr bwMode="auto">
          <a:xfrm>
            <a:off x="7413625" y="2600325"/>
            <a:ext cx="122238" cy="122238"/>
          </a:xfrm>
          <a:prstGeom prst="ellipse">
            <a:avLst/>
          </a:prstGeom>
          <a:gradFill rotWithShape="0">
            <a:gsLst>
              <a:gs pos="0">
                <a:srgbClr val="000082"/>
              </a:gs>
              <a:gs pos="30000">
                <a:srgbClr val="66008F"/>
              </a:gs>
              <a:gs pos="64999">
                <a:srgbClr val="BA0066"/>
              </a:gs>
              <a:gs pos="89999">
                <a:srgbClr val="FF0000"/>
              </a:gs>
              <a:gs pos="100000">
                <a:srgbClr val="FF8200"/>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sp>
        <p:nvSpPr>
          <p:cNvPr id="31" name="Oval 17"/>
          <p:cNvSpPr>
            <a:spLocks noChangeAspect="1" noChangeArrowheads="1"/>
          </p:cNvSpPr>
          <p:nvPr/>
        </p:nvSpPr>
        <p:spPr bwMode="auto">
          <a:xfrm>
            <a:off x="7108825" y="1474789"/>
            <a:ext cx="122238" cy="122237"/>
          </a:xfrm>
          <a:prstGeom prst="ellipse">
            <a:avLst/>
          </a:prstGeom>
          <a:gradFill rotWithShape="0">
            <a:gsLst>
              <a:gs pos="0">
                <a:srgbClr val="000082"/>
              </a:gs>
              <a:gs pos="30000">
                <a:srgbClr val="66008F"/>
              </a:gs>
              <a:gs pos="64999">
                <a:srgbClr val="BA0066"/>
              </a:gs>
              <a:gs pos="89999">
                <a:srgbClr val="FF0000"/>
              </a:gs>
              <a:gs pos="100000">
                <a:srgbClr val="FF8200"/>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grpSp>
        <p:nvGrpSpPr>
          <p:cNvPr id="32" name="组合 31"/>
          <p:cNvGrpSpPr>
            <a:grpSpLocks/>
          </p:cNvGrpSpPr>
          <p:nvPr/>
        </p:nvGrpSpPr>
        <p:grpSpPr bwMode="auto">
          <a:xfrm>
            <a:off x="9244013" y="1316039"/>
            <a:ext cx="311150" cy="566737"/>
            <a:chOff x="3397398" y="4590901"/>
            <a:chExt cx="310506" cy="566291"/>
          </a:xfrm>
        </p:grpSpPr>
        <p:sp>
          <p:nvSpPr>
            <p:cNvPr id="33" name="Line 21"/>
            <p:cNvSpPr>
              <a:spLocks noChangeShapeType="1"/>
            </p:cNvSpPr>
            <p:nvPr/>
          </p:nvSpPr>
          <p:spPr bwMode="auto">
            <a:xfrm>
              <a:off x="3707904" y="4623792"/>
              <a:ext cx="0" cy="533400"/>
            </a:xfrm>
            <a:prstGeom prst="line">
              <a:avLst/>
            </a:prstGeom>
            <a:noFill/>
            <a:ln w="22225">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graphicFrame>
          <p:nvGraphicFramePr>
            <p:cNvPr id="34" name="对象 5"/>
            <p:cNvGraphicFramePr>
              <a:graphicFrameLocks noChangeAspect="1"/>
            </p:cNvGraphicFramePr>
            <p:nvPr/>
          </p:nvGraphicFramePr>
          <p:xfrm>
            <a:off x="3397398" y="4590901"/>
            <a:ext cx="307975" cy="422275"/>
          </p:xfrm>
          <a:graphic>
            <a:graphicData uri="http://schemas.openxmlformats.org/presentationml/2006/ole">
              <mc:AlternateContent xmlns:mc="http://schemas.openxmlformats.org/markup-compatibility/2006">
                <mc:Choice xmlns:v="urn:schemas-microsoft-com:vml" Requires="v">
                  <p:oleObj spid="_x0000_s101386" name="Equation" r:id="rId19" imgW="203112" imgH="279279" progId="Equation.DSMT4">
                    <p:embed/>
                  </p:oleObj>
                </mc:Choice>
                <mc:Fallback>
                  <p:oleObj name="Equation" r:id="rId19" imgW="203112" imgH="279279"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97398" y="4590901"/>
                          <a:ext cx="307975"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35" name="组合 34"/>
          <p:cNvGrpSpPr>
            <a:grpSpLocks/>
          </p:cNvGrpSpPr>
          <p:nvPr/>
        </p:nvGrpSpPr>
        <p:grpSpPr bwMode="auto">
          <a:xfrm>
            <a:off x="9201150" y="627063"/>
            <a:ext cx="711200" cy="660400"/>
            <a:chOff x="3069034" y="2636912"/>
            <a:chExt cx="710878" cy="659532"/>
          </a:xfrm>
        </p:grpSpPr>
        <p:sp>
          <p:nvSpPr>
            <p:cNvPr id="36" name="Text Box 21"/>
            <p:cNvSpPr txBox="1">
              <a:spLocks noChangeArrowheads="1"/>
            </p:cNvSpPr>
            <p:nvPr/>
          </p:nvSpPr>
          <p:spPr bwMode="auto">
            <a:xfrm>
              <a:off x="3254264" y="2636912"/>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kumimoji="1" lang="en-US" altLang="zh-CN" sz="2400">
                  <a:solidFill>
                    <a:srgbClr val="1D02E4"/>
                  </a:solidFill>
                  <a:latin typeface="Times New Roman" panose="02020603050405020304" pitchFamily="18" charset="0"/>
                  <a:sym typeface="Symbol" panose="05050102010706020507" pitchFamily="18" charset="2"/>
                </a:rPr>
                <a:t></a:t>
              </a:r>
              <a:endParaRPr kumimoji="1" lang="en-US" altLang="zh-CN" sz="2400">
                <a:solidFill>
                  <a:srgbClr val="1D02E4"/>
                </a:solidFill>
                <a:latin typeface="Times New Roman" panose="02020603050405020304" pitchFamily="18" charset="0"/>
              </a:endParaRPr>
            </a:p>
          </p:txBody>
        </p:sp>
        <p:sp>
          <p:nvSpPr>
            <p:cNvPr id="37" name="Text Box 21"/>
            <p:cNvSpPr txBox="1">
              <a:spLocks noChangeArrowheads="1"/>
            </p:cNvSpPr>
            <p:nvPr/>
          </p:nvSpPr>
          <p:spPr bwMode="auto">
            <a:xfrm>
              <a:off x="3069034" y="2839244"/>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kumimoji="1" lang="en-US" altLang="zh-CN" sz="2400">
                  <a:solidFill>
                    <a:srgbClr val="1D02E4"/>
                  </a:solidFill>
                  <a:latin typeface="Times New Roman" panose="02020603050405020304" pitchFamily="18" charset="0"/>
                  <a:sym typeface="Symbol" panose="05050102010706020507" pitchFamily="18" charset="2"/>
                </a:rPr>
                <a:t></a:t>
              </a:r>
              <a:endParaRPr kumimoji="1" lang="en-US" altLang="zh-CN" sz="2400">
                <a:solidFill>
                  <a:srgbClr val="1D02E4"/>
                </a:solidFill>
                <a:latin typeface="Times New Roman" panose="02020603050405020304" pitchFamily="18" charset="0"/>
              </a:endParaRPr>
            </a:p>
          </p:txBody>
        </p:sp>
        <p:sp>
          <p:nvSpPr>
            <p:cNvPr id="38" name="Text Box 21"/>
            <p:cNvSpPr txBox="1">
              <a:spLocks noChangeArrowheads="1"/>
            </p:cNvSpPr>
            <p:nvPr/>
          </p:nvSpPr>
          <p:spPr bwMode="auto">
            <a:xfrm>
              <a:off x="3429074" y="2827784"/>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kumimoji="1" lang="en-US" altLang="zh-CN" sz="2400">
                  <a:solidFill>
                    <a:srgbClr val="1D02E4"/>
                  </a:solidFill>
                  <a:latin typeface="Times New Roman" panose="02020603050405020304" pitchFamily="18" charset="0"/>
                  <a:sym typeface="Symbol" panose="05050102010706020507" pitchFamily="18" charset="2"/>
                </a:rPr>
                <a:t></a:t>
              </a:r>
              <a:endParaRPr kumimoji="1" lang="en-US" altLang="zh-CN" sz="2400">
                <a:solidFill>
                  <a:srgbClr val="1D02E4"/>
                </a:solidFill>
                <a:latin typeface="Times New Roman" panose="02020603050405020304" pitchFamily="18" charset="0"/>
              </a:endParaRPr>
            </a:p>
          </p:txBody>
        </p:sp>
      </p:grpSp>
      <p:grpSp>
        <p:nvGrpSpPr>
          <p:cNvPr id="39" name="组合 38"/>
          <p:cNvGrpSpPr>
            <a:grpSpLocks/>
          </p:cNvGrpSpPr>
          <p:nvPr/>
        </p:nvGrpSpPr>
        <p:grpSpPr bwMode="auto">
          <a:xfrm>
            <a:off x="9264651" y="2916238"/>
            <a:ext cx="701675" cy="622300"/>
            <a:chOff x="7784436" y="4056246"/>
            <a:chExt cx="701676" cy="622042"/>
          </a:xfrm>
        </p:grpSpPr>
        <p:sp>
          <p:nvSpPr>
            <p:cNvPr id="40" name="Text Box 13"/>
            <p:cNvSpPr txBox="1">
              <a:spLocks noChangeArrowheads="1"/>
            </p:cNvSpPr>
            <p:nvPr/>
          </p:nvSpPr>
          <p:spPr bwMode="auto">
            <a:xfrm>
              <a:off x="7784436" y="4068688"/>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kumimoji="1" lang="en-US" altLang="zh-CN" sz="2400" b="1">
                  <a:solidFill>
                    <a:srgbClr val="1D02E4"/>
                  </a:solidFill>
                  <a:latin typeface="Times New Roman" panose="02020603050405020304" pitchFamily="18" charset="0"/>
                  <a:sym typeface="Symbol" panose="05050102010706020507" pitchFamily="18" charset="2"/>
                </a:rPr>
                <a:t></a:t>
              </a:r>
              <a:endParaRPr kumimoji="1" lang="en-US" altLang="zh-CN" sz="2400" b="1">
                <a:solidFill>
                  <a:srgbClr val="1D02E4"/>
                </a:solidFill>
                <a:latin typeface="Times New Roman" panose="02020603050405020304" pitchFamily="18" charset="0"/>
              </a:endParaRPr>
            </a:p>
          </p:txBody>
        </p:sp>
        <p:sp>
          <p:nvSpPr>
            <p:cNvPr id="41" name="Text Box 13"/>
            <p:cNvSpPr txBox="1">
              <a:spLocks noChangeArrowheads="1"/>
            </p:cNvSpPr>
            <p:nvPr/>
          </p:nvSpPr>
          <p:spPr bwMode="auto">
            <a:xfrm>
              <a:off x="7965578" y="4221088"/>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kumimoji="1" lang="en-US" altLang="zh-CN" sz="2400" b="1">
                  <a:solidFill>
                    <a:srgbClr val="1D02E4"/>
                  </a:solidFill>
                  <a:latin typeface="Times New Roman" panose="02020603050405020304" pitchFamily="18" charset="0"/>
                  <a:sym typeface="Symbol" panose="05050102010706020507" pitchFamily="18" charset="2"/>
                </a:rPr>
                <a:t></a:t>
              </a:r>
              <a:endParaRPr kumimoji="1" lang="en-US" altLang="zh-CN" sz="2400" b="1">
                <a:solidFill>
                  <a:srgbClr val="1D02E4"/>
                </a:solidFill>
                <a:latin typeface="Times New Roman" panose="02020603050405020304" pitchFamily="18" charset="0"/>
              </a:endParaRPr>
            </a:p>
          </p:txBody>
        </p:sp>
        <p:sp>
          <p:nvSpPr>
            <p:cNvPr id="42" name="Text Box 13"/>
            <p:cNvSpPr txBox="1">
              <a:spLocks noChangeArrowheads="1"/>
            </p:cNvSpPr>
            <p:nvPr/>
          </p:nvSpPr>
          <p:spPr bwMode="auto">
            <a:xfrm>
              <a:off x="8135274" y="4056246"/>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kumimoji="1" lang="en-US" altLang="zh-CN" sz="2400">
                  <a:solidFill>
                    <a:srgbClr val="1D02E4"/>
                  </a:solidFill>
                  <a:latin typeface="Times New Roman" panose="02020603050405020304" pitchFamily="18" charset="0"/>
                  <a:sym typeface="Symbol" panose="05050102010706020507" pitchFamily="18" charset="2"/>
                </a:rPr>
                <a:t></a:t>
              </a:r>
              <a:endParaRPr kumimoji="1" lang="en-US" altLang="zh-CN" sz="2400">
                <a:solidFill>
                  <a:srgbClr val="1D02E4"/>
                </a:solidFill>
                <a:latin typeface="Times New Roman" panose="02020603050405020304" pitchFamily="18" charset="0"/>
              </a:endParaRPr>
            </a:p>
          </p:txBody>
        </p:sp>
      </p:grpSp>
      <p:sp>
        <p:nvSpPr>
          <p:cNvPr id="43" name="Line 52"/>
          <p:cNvSpPr>
            <a:spLocks noChangeShapeType="1"/>
          </p:cNvSpPr>
          <p:nvPr/>
        </p:nvSpPr>
        <p:spPr bwMode="auto">
          <a:xfrm flipV="1">
            <a:off x="5664201" y="1871663"/>
            <a:ext cx="322263" cy="381000"/>
          </a:xfrm>
          <a:prstGeom prst="line">
            <a:avLst/>
          </a:prstGeom>
          <a:noFill/>
          <a:ln w="28575">
            <a:solidFill>
              <a:srgbClr val="00FFFF"/>
            </a:solidFill>
            <a:round/>
            <a:headEnd/>
            <a:tailEnd type="oval" w="med" len="med"/>
          </a:ln>
          <a:extLst>
            <a:ext uri="{909E8E84-426E-40DD-AFC4-6F175D3DCCD1}">
              <a14:hiddenFill xmlns:a14="http://schemas.microsoft.com/office/drawing/2010/main">
                <a:noFill/>
              </a14:hiddenFill>
            </a:ext>
          </a:extLst>
        </p:spPr>
        <p:txBody>
          <a:bodyPr tIns="82800" bIns="82800">
            <a:spAutoFit/>
          </a:bodyPr>
          <a:lstStyle/>
          <a:p>
            <a:pPr eaLnBrk="0" fontAlgn="base" hangingPunct="0">
              <a:spcBef>
                <a:spcPct val="0"/>
              </a:spcBef>
              <a:spcAft>
                <a:spcPct val="0"/>
              </a:spcAft>
            </a:pPr>
            <a:endParaRPr lang="zh-CN" altLang="en-US" sz="3200" b="1">
              <a:solidFill>
                <a:srgbClr val="000000"/>
              </a:solidFill>
              <a:latin typeface="Times New Roman" panose="02020603050405020304" pitchFamily="18" charset="0"/>
            </a:endParaRPr>
          </a:p>
        </p:txBody>
      </p:sp>
      <p:sp>
        <p:nvSpPr>
          <p:cNvPr id="44" name="Line 52"/>
          <p:cNvSpPr>
            <a:spLocks noChangeShapeType="1"/>
          </p:cNvSpPr>
          <p:nvPr/>
        </p:nvSpPr>
        <p:spPr bwMode="auto">
          <a:xfrm flipV="1">
            <a:off x="5986464" y="1871664"/>
            <a:ext cx="7937" cy="465137"/>
          </a:xfrm>
          <a:prstGeom prst="line">
            <a:avLst/>
          </a:prstGeom>
          <a:noFill/>
          <a:ln w="28575">
            <a:solidFill>
              <a:srgbClr val="00FFFF"/>
            </a:solidFill>
            <a:round/>
            <a:headEnd/>
            <a:tailEnd type="oval" w="med" len="med"/>
          </a:ln>
          <a:extLst>
            <a:ext uri="{909E8E84-426E-40DD-AFC4-6F175D3DCCD1}">
              <a14:hiddenFill xmlns:a14="http://schemas.microsoft.com/office/drawing/2010/main">
                <a:noFill/>
              </a14:hiddenFill>
            </a:ext>
          </a:extLst>
        </p:spPr>
        <p:txBody>
          <a:bodyPr tIns="82800" bIns="82800">
            <a:spAutoFit/>
          </a:bodyPr>
          <a:lstStyle/>
          <a:p>
            <a:pPr eaLnBrk="0" fontAlgn="base" hangingPunct="0">
              <a:spcBef>
                <a:spcPct val="0"/>
              </a:spcBef>
              <a:spcAft>
                <a:spcPct val="0"/>
              </a:spcAft>
            </a:pPr>
            <a:endParaRPr lang="zh-CN" altLang="en-US" sz="3200" b="1">
              <a:solidFill>
                <a:srgbClr val="000000"/>
              </a:solidFill>
              <a:latin typeface="Times New Roman" panose="02020603050405020304" pitchFamily="18" charset="0"/>
            </a:endParaRPr>
          </a:p>
        </p:txBody>
      </p:sp>
      <p:grpSp>
        <p:nvGrpSpPr>
          <p:cNvPr id="45" name="组合 44"/>
          <p:cNvGrpSpPr>
            <a:grpSpLocks/>
          </p:cNvGrpSpPr>
          <p:nvPr/>
        </p:nvGrpSpPr>
        <p:grpSpPr bwMode="auto">
          <a:xfrm>
            <a:off x="5573713" y="790575"/>
            <a:ext cx="2538412" cy="2368550"/>
            <a:chOff x="4049564" y="1688516"/>
            <a:chExt cx="2537990" cy="2368465"/>
          </a:xfrm>
        </p:grpSpPr>
        <p:cxnSp>
          <p:nvCxnSpPr>
            <p:cNvPr id="46" name="直接箭头连接符 23"/>
            <p:cNvCxnSpPr>
              <a:cxnSpLocks noChangeShapeType="1"/>
            </p:cNvCxnSpPr>
            <p:nvPr/>
          </p:nvCxnSpPr>
          <p:spPr bwMode="auto">
            <a:xfrm flipH="1">
              <a:off x="4582095" y="1934191"/>
              <a:ext cx="2005459" cy="0"/>
            </a:xfrm>
            <a:prstGeom prst="straightConnector1">
              <a:avLst/>
            </a:prstGeom>
            <a:noFill/>
            <a:ln w="25400">
              <a:solidFill>
                <a:srgbClr val="1D02E4"/>
              </a:solidFill>
              <a:round/>
              <a:headEnd/>
              <a:tailEnd type="arrow" w="med" len="med"/>
            </a:ln>
            <a:extLst>
              <a:ext uri="{909E8E84-426E-40DD-AFC4-6F175D3DCCD1}">
                <a14:hiddenFill xmlns:a14="http://schemas.microsoft.com/office/drawing/2010/main">
                  <a:noFill/>
                </a14:hiddenFill>
              </a:ext>
            </a:extLst>
          </p:spPr>
        </p:cxnSp>
        <p:cxnSp>
          <p:nvCxnSpPr>
            <p:cNvPr id="47" name="直接箭头连接符 66"/>
            <p:cNvCxnSpPr>
              <a:cxnSpLocks noChangeShapeType="1"/>
            </p:cNvCxnSpPr>
            <p:nvPr/>
          </p:nvCxnSpPr>
          <p:spPr bwMode="auto">
            <a:xfrm flipH="1">
              <a:off x="4582095" y="4056981"/>
              <a:ext cx="2005459" cy="0"/>
            </a:xfrm>
            <a:prstGeom prst="straightConnector1">
              <a:avLst/>
            </a:prstGeom>
            <a:noFill/>
            <a:ln w="25400">
              <a:solidFill>
                <a:srgbClr val="1D02E4"/>
              </a:solidFill>
              <a:round/>
              <a:headEnd type="triangle" w="med" len="med"/>
              <a:tailEnd/>
            </a:ln>
            <a:extLst>
              <a:ext uri="{909E8E84-426E-40DD-AFC4-6F175D3DCCD1}">
                <a14:hiddenFill xmlns:a14="http://schemas.microsoft.com/office/drawing/2010/main">
                  <a:noFill/>
                </a14:hiddenFill>
              </a:ext>
            </a:extLst>
          </p:spPr>
        </p:cxnSp>
        <p:cxnSp>
          <p:nvCxnSpPr>
            <p:cNvPr id="48" name="直接箭头连接符 67"/>
            <p:cNvCxnSpPr>
              <a:cxnSpLocks noChangeShapeType="1"/>
            </p:cNvCxnSpPr>
            <p:nvPr/>
          </p:nvCxnSpPr>
          <p:spPr bwMode="auto">
            <a:xfrm>
              <a:off x="4164933" y="2364614"/>
              <a:ext cx="1" cy="1564449"/>
            </a:xfrm>
            <a:prstGeom prst="straightConnector1">
              <a:avLst/>
            </a:prstGeom>
            <a:noFill/>
            <a:ln w="25400">
              <a:solidFill>
                <a:srgbClr val="1D02E4"/>
              </a:solidFill>
              <a:round/>
              <a:headEnd/>
              <a:tailEnd type="arrow" w="med" len="med"/>
            </a:ln>
            <a:extLst>
              <a:ext uri="{909E8E84-426E-40DD-AFC4-6F175D3DCCD1}">
                <a14:hiddenFill xmlns:a14="http://schemas.microsoft.com/office/drawing/2010/main">
                  <a:noFill/>
                </a14:hiddenFill>
              </a:ext>
            </a:extLst>
          </p:spPr>
        </p:cxnSp>
        <p:sp>
          <p:nvSpPr>
            <p:cNvPr id="49" name="TextBox 25"/>
            <p:cNvSpPr txBox="1">
              <a:spLocks noChangeArrowheads="1"/>
            </p:cNvSpPr>
            <p:nvPr/>
          </p:nvSpPr>
          <p:spPr bwMode="auto">
            <a:xfrm>
              <a:off x="4049564" y="1688516"/>
              <a:ext cx="5040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r>
                <a:rPr kumimoji="1" lang="en-US" altLang="zh-CN" sz="2400" b="1" i="1">
                  <a:solidFill>
                    <a:srgbClr val="1D02E4"/>
                  </a:solidFill>
                  <a:latin typeface="Times New Roman" panose="02020603050405020304" pitchFamily="18" charset="0"/>
                </a:rPr>
                <a:t>I</a:t>
              </a:r>
              <a:endParaRPr kumimoji="1" lang="zh-CN" altLang="en-US" sz="2400" b="1" i="1">
                <a:solidFill>
                  <a:srgbClr val="1D02E4"/>
                </a:solidFill>
                <a:latin typeface="Times New Roman" panose="02020603050405020304" pitchFamily="18" charset="0"/>
              </a:endParaRPr>
            </a:p>
          </p:txBody>
        </p:sp>
      </p:grpSp>
      <p:grpSp>
        <p:nvGrpSpPr>
          <p:cNvPr id="50" name="Group 36"/>
          <p:cNvGrpSpPr>
            <a:grpSpLocks/>
          </p:cNvGrpSpPr>
          <p:nvPr/>
        </p:nvGrpSpPr>
        <p:grpSpPr bwMode="auto">
          <a:xfrm>
            <a:off x="9267825" y="3609976"/>
            <a:ext cx="1004888" cy="2244725"/>
            <a:chOff x="3007" y="1178"/>
            <a:chExt cx="678" cy="1613"/>
          </a:xfrm>
        </p:grpSpPr>
        <p:sp>
          <p:nvSpPr>
            <p:cNvPr id="51" name="Line 37"/>
            <p:cNvSpPr>
              <a:spLocks noChangeShapeType="1"/>
            </p:cNvSpPr>
            <p:nvPr/>
          </p:nvSpPr>
          <p:spPr bwMode="auto">
            <a:xfrm>
              <a:off x="3007" y="1969"/>
              <a:ext cx="405"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52" name="Line 38"/>
            <p:cNvSpPr>
              <a:spLocks noChangeShapeType="1"/>
            </p:cNvSpPr>
            <p:nvPr/>
          </p:nvSpPr>
          <p:spPr bwMode="auto">
            <a:xfrm>
              <a:off x="3103" y="2064"/>
              <a:ext cx="192" cy="0"/>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53" name="Line 39"/>
            <p:cNvSpPr>
              <a:spLocks noChangeShapeType="1"/>
            </p:cNvSpPr>
            <p:nvPr/>
          </p:nvSpPr>
          <p:spPr bwMode="auto">
            <a:xfrm>
              <a:off x="3199" y="2064"/>
              <a:ext cx="0" cy="431"/>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54" name="Line 40"/>
            <p:cNvSpPr>
              <a:spLocks noChangeShapeType="1"/>
            </p:cNvSpPr>
            <p:nvPr/>
          </p:nvSpPr>
          <p:spPr bwMode="auto">
            <a:xfrm flipV="1">
              <a:off x="3199" y="1440"/>
              <a:ext cx="0" cy="528"/>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graphicFrame>
          <p:nvGraphicFramePr>
            <p:cNvPr id="55" name="Object 41"/>
            <p:cNvGraphicFramePr>
              <a:graphicFrameLocks noChangeAspect="1"/>
            </p:cNvGraphicFramePr>
            <p:nvPr/>
          </p:nvGraphicFramePr>
          <p:xfrm>
            <a:off x="3087" y="1178"/>
            <a:ext cx="235" cy="264"/>
          </p:xfrm>
          <a:graphic>
            <a:graphicData uri="http://schemas.openxmlformats.org/presentationml/2006/ole">
              <mc:AlternateContent xmlns:mc="http://schemas.openxmlformats.org/markup-compatibility/2006">
                <mc:Choice xmlns:v="urn:schemas-microsoft-com:vml" Requires="v">
                  <p:oleObj spid="_x0000_s101387" name="Equation" r:id="rId21" imgW="126835" imgH="139518" progId="Equation.DSMT4">
                    <p:embed/>
                  </p:oleObj>
                </mc:Choice>
                <mc:Fallback>
                  <p:oleObj name="Equation" r:id="rId21" imgW="126835" imgH="139518"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87" y="1178"/>
                          <a:ext cx="235"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6" name="Object 42"/>
            <p:cNvGraphicFramePr>
              <a:graphicFrameLocks noChangeAspect="1"/>
            </p:cNvGraphicFramePr>
            <p:nvPr/>
          </p:nvGraphicFramePr>
          <p:xfrm>
            <a:off x="3095" y="2460"/>
            <a:ext cx="234" cy="331"/>
          </p:xfrm>
          <a:graphic>
            <a:graphicData uri="http://schemas.openxmlformats.org/presentationml/2006/ole">
              <mc:AlternateContent xmlns:mc="http://schemas.openxmlformats.org/markup-compatibility/2006">
                <mc:Choice xmlns:v="urn:schemas-microsoft-com:vml" Requires="v">
                  <p:oleObj spid="_x0000_s101388" name="Equation" r:id="rId23" imgW="126725" imgH="177415" progId="Equation.DSMT4">
                    <p:embed/>
                  </p:oleObj>
                </mc:Choice>
                <mc:Fallback>
                  <p:oleObj name="Equation" r:id="rId23" imgW="126725" imgH="177415"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95" y="2460"/>
                          <a:ext cx="234"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7" name="Object 43"/>
            <p:cNvGraphicFramePr>
              <a:graphicFrameLocks noChangeAspect="1"/>
            </p:cNvGraphicFramePr>
            <p:nvPr/>
          </p:nvGraphicFramePr>
          <p:xfrm>
            <a:off x="3353" y="1759"/>
            <a:ext cx="332" cy="480"/>
          </p:xfrm>
          <a:graphic>
            <a:graphicData uri="http://schemas.openxmlformats.org/presentationml/2006/ole">
              <mc:AlternateContent xmlns:mc="http://schemas.openxmlformats.org/markup-compatibility/2006">
                <mc:Choice xmlns:v="urn:schemas-microsoft-com:vml" Requires="v">
                  <p:oleObj spid="_x0000_s101389" name="Equation" r:id="rId25" imgW="152334" imgH="228501" progId="Equation.DSMT4">
                    <p:embed/>
                  </p:oleObj>
                </mc:Choice>
                <mc:Fallback>
                  <p:oleObj name="Equation" r:id="rId25" imgW="152334" imgH="228501"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353" y="1759"/>
                          <a:ext cx="332"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aphicFrame>
        <p:nvGraphicFramePr>
          <p:cNvPr id="58" name="Object 6"/>
          <p:cNvGraphicFramePr>
            <a:graphicFrameLocks noChangeAspect="1"/>
          </p:cNvGraphicFramePr>
          <p:nvPr/>
        </p:nvGraphicFramePr>
        <p:xfrm>
          <a:off x="2776539" y="2138363"/>
          <a:ext cx="2066925" cy="550862"/>
        </p:xfrm>
        <a:graphic>
          <a:graphicData uri="http://schemas.openxmlformats.org/presentationml/2006/ole">
            <mc:AlternateContent xmlns:mc="http://schemas.openxmlformats.org/markup-compatibility/2006">
              <mc:Choice xmlns:v="urn:schemas-microsoft-com:vml" Requires="v">
                <p:oleObj spid="_x0000_s101390" name="Equation" r:id="rId27" imgW="952087" imgH="253890" progId="Equation.DSMT4">
                  <p:embed/>
                </p:oleObj>
              </mc:Choice>
              <mc:Fallback>
                <p:oleObj name="Equation" r:id="rId27" imgW="952087" imgH="253890"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776539" y="2138363"/>
                        <a:ext cx="2066925"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 name="Text Box 26"/>
          <p:cNvSpPr txBox="1">
            <a:spLocks noChangeArrowheads="1"/>
          </p:cNvSpPr>
          <p:nvPr/>
        </p:nvSpPr>
        <p:spPr bwMode="auto">
          <a:xfrm>
            <a:off x="2859089" y="2746376"/>
            <a:ext cx="2435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kumimoji="1" lang="en-US" altLang="zh-CN" sz="2800" b="1">
                <a:solidFill>
                  <a:srgbClr val="1D02E4"/>
                </a:solidFill>
                <a:latin typeface="Times New Roman" panose="02020603050405020304" pitchFamily="18" charset="0"/>
              </a:rPr>
              <a:t>—— </a:t>
            </a:r>
            <a:r>
              <a:rPr kumimoji="1" lang="zh-CN" altLang="en-US" sz="2800" b="1">
                <a:solidFill>
                  <a:srgbClr val="1D02E4"/>
                </a:solidFill>
                <a:latin typeface="Times New Roman" panose="02020603050405020304" pitchFamily="18" charset="0"/>
              </a:rPr>
              <a:t>非静电力</a:t>
            </a:r>
          </a:p>
        </p:txBody>
      </p:sp>
      <p:graphicFrame>
        <p:nvGraphicFramePr>
          <p:cNvPr id="60" name="Object 7"/>
          <p:cNvGraphicFramePr>
            <a:graphicFrameLocks noChangeAspect="1"/>
          </p:cNvGraphicFramePr>
          <p:nvPr/>
        </p:nvGraphicFramePr>
        <p:xfrm>
          <a:off x="5164139" y="2757488"/>
          <a:ext cx="427037" cy="531812"/>
        </p:xfrm>
        <a:graphic>
          <a:graphicData uri="http://schemas.openxmlformats.org/presentationml/2006/ole">
            <mc:AlternateContent xmlns:mc="http://schemas.openxmlformats.org/markup-compatibility/2006">
              <mc:Choice xmlns:v="urn:schemas-microsoft-com:vml" Requires="v">
                <p:oleObj spid="_x0000_s101391" name="Equation" r:id="rId29" imgW="203024" imgH="253780" progId="Equation.DSMT4">
                  <p:embed/>
                </p:oleObj>
              </mc:Choice>
              <mc:Fallback>
                <p:oleObj name="Equation" r:id="rId29" imgW="203024" imgH="253780" progId="Equation.DSMT4">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164139" y="2757488"/>
                        <a:ext cx="427037"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 name="Text Box 25"/>
          <p:cNvSpPr txBox="1">
            <a:spLocks noChangeArrowheads="1"/>
          </p:cNvSpPr>
          <p:nvPr/>
        </p:nvSpPr>
        <p:spPr bwMode="auto">
          <a:xfrm>
            <a:off x="1919289" y="1643064"/>
            <a:ext cx="3055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Wingdings" panose="05000000000000000000" pitchFamily="2" charset="2"/>
              <a:buChar char="l"/>
            </a:pPr>
            <a:r>
              <a:rPr kumimoji="1" lang="zh-CN" altLang="en-US" sz="2800" b="1" dirty="0">
                <a:solidFill>
                  <a:srgbClr val="1D02E4"/>
                </a:solidFill>
                <a:latin typeface="Times New Roman" panose="02020603050405020304" pitchFamily="18" charset="0"/>
              </a:rPr>
              <a:t>电子受洛伦兹力</a:t>
            </a:r>
          </a:p>
        </p:txBody>
      </p:sp>
      <p:sp>
        <p:nvSpPr>
          <p:cNvPr id="62" name="矩形 61"/>
          <p:cNvSpPr>
            <a:spLocks noChangeArrowheads="1"/>
          </p:cNvSpPr>
          <p:nvPr/>
        </p:nvSpPr>
        <p:spPr bwMode="auto">
          <a:xfrm>
            <a:off x="1919288" y="3467101"/>
            <a:ext cx="1973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Wingdings" panose="05000000000000000000" pitchFamily="2" charset="2"/>
              <a:buChar char="l"/>
            </a:pPr>
            <a:r>
              <a:rPr lang="zh-CN" altLang="en-US" sz="2800" b="1">
                <a:solidFill>
                  <a:srgbClr val="1D02E4"/>
                </a:solidFill>
                <a:latin typeface="Times New Roman" panose="02020603050405020304" pitchFamily="18" charset="0"/>
              </a:rPr>
              <a:t>非静电场</a:t>
            </a:r>
          </a:p>
        </p:txBody>
      </p:sp>
      <p:graphicFrame>
        <p:nvGraphicFramePr>
          <p:cNvPr id="63" name="对象 62"/>
          <p:cNvGraphicFramePr>
            <a:graphicFrameLocks noChangeAspect="1"/>
          </p:cNvGraphicFramePr>
          <p:nvPr/>
        </p:nvGraphicFramePr>
        <p:xfrm>
          <a:off x="4127500" y="3259138"/>
          <a:ext cx="1225550" cy="881062"/>
        </p:xfrm>
        <a:graphic>
          <a:graphicData uri="http://schemas.openxmlformats.org/presentationml/2006/ole">
            <mc:AlternateContent xmlns:mc="http://schemas.openxmlformats.org/markup-compatibility/2006">
              <mc:Choice xmlns:v="urn:schemas-microsoft-com:vml" Requires="v">
                <p:oleObj spid="_x0000_s101392" name="Equation" r:id="rId31" imgW="583947" imgH="418918" progId="Equation.DSMT4">
                  <p:embed/>
                </p:oleObj>
              </mc:Choice>
              <mc:Fallback>
                <p:oleObj name="Equation" r:id="rId31" imgW="583947" imgH="418918" progId="Equation.DSMT4">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127500" y="3259138"/>
                        <a:ext cx="1225550" cy="881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4" name="对象 63"/>
          <p:cNvGraphicFramePr>
            <a:graphicFrameLocks noChangeAspect="1"/>
          </p:cNvGraphicFramePr>
          <p:nvPr/>
        </p:nvGraphicFramePr>
        <p:xfrm>
          <a:off x="5367339" y="3446464"/>
          <a:ext cx="987425" cy="452437"/>
        </p:xfrm>
        <a:graphic>
          <a:graphicData uri="http://schemas.openxmlformats.org/presentationml/2006/ole">
            <mc:AlternateContent xmlns:mc="http://schemas.openxmlformats.org/markup-compatibility/2006">
              <mc:Choice xmlns:v="urn:schemas-microsoft-com:vml" Requires="v">
                <p:oleObj spid="_x0000_s101393" name="Equation" r:id="rId33" imgW="469696" imgH="215806" progId="Equation.DSMT4">
                  <p:embed/>
                </p:oleObj>
              </mc:Choice>
              <mc:Fallback>
                <p:oleObj name="Equation" r:id="rId33" imgW="469696" imgH="215806" progId="Equation.DSMT4">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367339" y="3446464"/>
                        <a:ext cx="987425"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5" name="Rectangle 5"/>
          <p:cNvSpPr>
            <a:spLocks noChangeArrowheads="1"/>
          </p:cNvSpPr>
          <p:nvPr/>
        </p:nvSpPr>
        <p:spPr bwMode="auto">
          <a:xfrm>
            <a:off x="4257675" y="4267200"/>
            <a:ext cx="4286250" cy="755650"/>
          </a:xfrm>
          <a:prstGeom prst="rect">
            <a:avLst/>
          </a:prstGeom>
          <a:noFill/>
          <a:ln w="19050">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sp>
        <p:nvSpPr>
          <p:cNvPr id="66" name="Text Box 6"/>
          <p:cNvSpPr txBox="1">
            <a:spLocks noChangeArrowheads="1"/>
          </p:cNvSpPr>
          <p:nvPr/>
        </p:nvSpPr>
        <p:spPr bwMode="auto">
          <a:xfrm>
            <a:off x="1919289" y="4370389"/>
            <a:ext cx="2333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Wingdings" panose="05000000000000000000" pitchFamily="2" charset="2"/>
              <a:buChar char="l"/>
            </a:pPr>
            <a:r>
              <a:rPr kumimoji="1" lang="zh-CN" altLang="en-US" sz="2800" b="1">
                <a:solidFill>
                  <a:srgbClr val="1D02E4"/>
                </a:solidFill>
                <a:latin typeface="Times New Roman" panose="02020603050405020304" pitchFamily="18" charset="0"/>
              </a:rPr>
              <a:t>动生电动势</a:t>
            </a:r>
          </a:p>
        </p:txBody>
      </p:sp>
      <p:graphicFrame>
        <p:nvGraphicFramePr>
          <p:cNvPr id="67" name="Object 6"/>
          <p:cNvGraphicFramePr>
            <a:graphicFrameLocks noChangeAspect="1"/>
          </p:cNvGraphicFramePr>
          <p:nvPr/>
        </p:nvGraphicFramePr>
        <p:xfrm>
          <a:off x="4511676" y="4259263"/>
          <a:ext cx="1839913" cy="692150"/>
        </p:xfrm>
        <a:graphic>
          <a:graphicData uri="http://schemas.openxmlformats.org/presentationml/2006/ole">
            <mc:AlternateContent xmlns:mc="http://schemas.openxmlformats.org/markup-compatibility/2006">
              <mc:Choice xmlns:v="urn:schemas-microsoft-com:vml" Requires="v">
                <p:oleObj spid="_x0000_s101394" name="Equation" r:id="rId35" imgW="876300" imgH="330200" progId="Equation.DSMT4">
                  <p:embed/>
                </p:oleObj>
              </mc:Choice>
              <mc:Fallback>
                <p:oleObj name="Equation" r:id="rId35" imgW="876300" imgH="330200" progId="Equation.DSMT4">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511676" y="4259263"/>
                        <a:ext cx="1839913"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8" name="Object 7"/>
          <p:cNvGraphicFramePr>
            <a:graphicFrameLocks noChangeAspect="1"/>
          </p:cNvGraphicFramePr>
          <p:nvPr/>
        </p:nvGraphicFramePr>
        <p:xfrm>
          <a:off x="6383339" y="4259263"/>
          <a:ext cx="2027237" cy="692150"/>
        </p:xfrm>
        <a:graphic>
          <a:graphicData uri="http://schemas.openxmlformats.org/presentationml/2006/ole">
            <mc:AlternateContent xmlns:mc="http://schemas.openxmlformats.org/markup-compatibility/2006">
              <mc:Choice xmlns:v="urn:schemas-microsoft-com:vml" Requires="v">
                <p:oleObj spid="_x0000_s101395" name="Equation" r:id="rId37" imgW="965200" imgH="330200" progId="Equation.DSMT4">
                  <p:embed/>
                </p:oleObj>
              </mc:Choice>
              <mc:Fallback>
                <p:oleObj name="Equation" r:id="rId37" imgW="965200" imgH="330200" progId="Equation.DSMT4">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383339" y="4259263"/>
                        <a:ext cx="2027237"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9" name="对象 68"/>
          <p:cNvGraphicFramePr>
            <a:graphicFrameLocks noChangeAspect="1"/>
          </p:cNvGraphicFramePr>
          <p:nvPr/>
        </p:nvGraphicFramePr>
        <p:xfrm>
          <a:off x="4816476" y="4978400"/>
          <a:ext cx="1279525" cy="693738"/>
        </p:xfrm>
        <a:graphic>
          <a:graphicData uri="http://schemas.openxmlformats.org/presentationml/2006/ole">
            <mc:AlternateContent xmlns:mc="http://schemas.openxmlformats.org/markup-compatibility/2006">
              <mc:Choice xmlns:v="urn:schemas-microsoft-com:vml" Requires="v">
                <p:oleObj spid="_x0000_s101396" name="Equation" r:id="rId39" imgW="609600" imgH="330200" progId="Equation.DSMT4">
                  <p:embed/>
                </p:oleObj>
              </mc:Choice>
              <mc:Fallback>
                <p:oleObj name="Equation" r:id="rId39" imgW="609600" imgH="330200" progId="Equation.DSMT4">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816476" y="4978400"/>
                        <a:ext cx="12795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0" name="对象 69"/>
          <p:cNvGraphicFramePr>
            <a:graphicFrameLocks noChangeAspect="1"/>
          </p:cNvGraphicFramePr>
          <p:nvPr/>
        </p:nvGraphicFramePr>
        <p:xfrm>
          <a:off x="6167439" y="5122863"/>
          <a:ext cx="827087" cy="373062"/>
        </p:xfrm>
        <a:graphic>
          <a:graphicData uri="http://schemas.openxmlformats.org/presentationml/2006/ole">
            <mc:AlternateContent xmlns:mc="http://schemas.openxmlformats.org/markup-compatibility/2006">
              <mc:Choice xmlns:v="urn:schemas-microsoft-com:vml" Requires="v">
                <p:oleObj spid="_x0000_s101397" name="Equation" r:id="rId41" imgW="393359" imgH="177646" progId="Equation.DSMT4">
                  <p:embed/>
                </p:oleObj>
              </mc:Choice>
              <mc:Fallback>
                <p:oleObj name="Equation" r:id="rId41" imgW="393359" imgH="177646" progId="Equation.DSMT4">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167439" y="5122863"/>
                        <a:ext cx="827087" cy="37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1" name="Text Box 2"/>
          <p:cNvSpPr txBox="1">
            <a:spLocks noChangeArrowheads="1"/>
          </p:cNvSpPr>
          <p:nvPr/>
        </p:nvSpPr>
        <p:spPr bwMode="auto">
          <a:xfrm>
            <a:off x="1919288" y="549275"/>
            <a:ext cx="426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en-US" b="1">
                <a:solidFill>
                  <a:srgbClr val="FF3300"/>
                </a:solidFill>
                <a:latin typeface="Times New Roman" panose="02020603050405020304" pitchFamily="18" charset="0"/>
              </a:rPr>
              <a:t>一、动生电动势</a:t>
            </a:r>
          </a:p>
        </p:txBody>
      </p:sp>
      <p:sp>
        <p:nvSpPr>
          <p:cNvPr id="72" name="Text Box 3"/>
          <p:cNvSpPr txBox="1">
            <a:spLocks noChangeArrowheads="1"/>
          </p:cNvSpPr>
          <p:nvPr/>
        </p:nvSpPr>
        <p:spPr bwMode="auto">
          <a:xfrm>
            <a:off x="2001838" y="6065839"/>
            <a:ext cx="7753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a:solidFill>
                  <a:srgbClr val="000000"/>
                </a:solidFill>
                <a:latin typeface="Times New Roman" panose="02020603050405020304" pitchFamily="18" charset="0"/>
              </a:rPr>
              <a:t>动生电动势的</a:t>
            </a:r>
            <a:r>
              <a:rPr lang="zh-CN" altLang="en-US" b="1">
                <a:solidFill>
                  <a:srgbClr val="0000FF"/>
                </a:solidFill>
                <a:latin typeface="Times New Roman" panose="02020603050405020304" pitchFamily="18" charset="0"/>
              </a:rPr>
              <a:t>非静电场</a:t>
            </a:r>
            <a:r>
              <a:rPr lang="zh-CN" altLang="en-US" b="1">
                <a:solidFill>
                  <a:srgbClr val="000000"/>
                </a:solidFill>
                <a:latin typeface="Times New Roman" panose="02020603050405020304" pitchFamily="18" charset="0"/>
              </a:rPr>
              <a:t>来源：</a:t>
            </a:r>
            <a:r>
              <a:rPr lang="zh-CN" altLang="en-US" b="1">
                <a:solidFill>
                  <a:srgbClr val="0000FF"/>
                </a:solidFill>
                <a:latin typeface="Times New Roman" panose="02020603050405020304" pitchFamily="18" charset="0"/>
              </a:rPr>
              <a:t>洛伦兹力</a:t>
            </a:r>
          </a:p>
        </p:txBody>
      </p:sp>
    </p:spTree>
    <p:extLst>
      <p:ext uri="{BB962C8B-B14F-4D97-AF65-F5344CB8AC3E}">
        <p14:creationId xmlns:p14="http://schemas.microsoft.com/office/powerpoint/2010/main" val="19472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childTnLst>
                                </p:cTn>
                              </p:par>
                              <p:par>
                                <p:cTn id="17" presetID="1" presetClass="entr" presetSubtype="0" fill="hold" nodeType="withEffect">
                                  <p:stCondLst>
                                    <p:cond delay="0"/>
                                  </p:stCondLst>
                                  <p:childTnLst>
                                    <p:set>
                                      <p:cBhvr>
                                        <p:cTn id="18" dur="1" fill="hold">
                                          <p:stCondLst>
                                            <p:cond delay="499"/>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1"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par>
                                <p:cTn id="36" presetID="10" presetClass="entr" presetSubtype="0" fill="hold" grpId="1"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grpId="1"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grpId="1"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1"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grpId="1"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par>
                                <p:cTn id="51" presetID="10" presetClass="entr" presetSubtype="0" fill="hold" grpId="1"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fade">
                                      <p:cBhvr>
                                        <p:cTn id="61" dur="1000"/>
                                        <p:tgtEl>
                                          <p:spTgt spid="61"/>
                                        </p:tgtEl>
                                      </p:cBhvr>
                                    </p:animEffect>
                                    <p:anim calcmode="lin" valueType="num">
                                      <p:cBhvr>
                                        <p:cTn id="62" dur="1000" fill="hold"/>
                                        <p:tgtEl>
                                          <p:spTgt spid="61"/>
                                        </p:tgtEl>
                                        <p:attrNameLst>
                                          <p:attrName>ppt_x</p:attrName>
                                        </p:attrNameLst>
                                      </p:cBhvr>
                                      <p:tavLst>
                                        <p:tav tm="0">
                                          <p:val>
                                            <p:strVal val="#ppt_x"/>
                                          </p:val>
                                        </p:tav>
                                        <p:tav tm="100000">
                                          <p:val>
                                            <p:strVal val="#ppt_x"/>
                                          </p:val>
                                        </p:tav>
                                      </p:tavLst>
                                    </p:anim>
                                    <p:anim calcmode="lin" valueType="num">
                                      <p:cBhvr>
                                        <p:cTn id="63"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wipe(left)">
                                      <p:cBhvr>
                                        <p:cTn id="68" dur="500"/>
                                        <p:tgtEl>
                                          <p:spTgt spid="58"/>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1"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slide(fromTop)">
                                      <p:cBhvr>
                                        <p:cTn id="73" dur="500"/>
                                        <p:tgtEl>
                                          <p:spTgt spid="19"/>
                                        </p:tgtEl>
                                      </p:cBhvr>
                                    </p:animEffect>
                                  </p:childTnLst>
                                </p:cTn>
                              </p:par>
                            </p:childTnLst>
                          </p:cTn>
                        </p:par>
                        <p:par>
                          <p:cTn id="74" fill="hold">
                            <p:stCondLst>
                              <p:cond delay="500"/>
                            </p:stCondLst>
                            <p:childTnLst>
                              <p:par>
                                <p:cTn id="75" presetID="1" presetClass="entr" presetSubtype="0" fill="hold" nodeType="afterEffect">
                                  <p:stCondLst>
                                    <p:cond delay="0"/>
                                  </p:stCondLst>
                                  <p:childTnLst>
                                    <p:set>
                                      <p:cBhvr>
                                        <p:cTn id="76" dur="1" fill="hold">
                                          <p:stCondLst>
                                            <p:cond delay="499"/>
                                          </p:stCondLst>
                                        </p:cTn>
                                        <p:tgtEl>
                                          <p:spTgt spid="2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63" presetClass="path" presetSubtype="0" accel="50000" decel="50000" fill="hold" nodeType="clickEffect">
                                  <p:stCondLst>
                                    <p:cond delay="0"/>
                                  </p:stCondLst>
                                  <p:childTnLst>
                                    <p:animMotion origin="layout" path="M 0 0 L 0.25 0 E" pathEditMode="relative" ptsTypes="">
                                      <p:cBhvr>
                                        <p:cTn id="80" dur="4000" fill="hold"/>
                                        <p:tgtEl>
                                          <p:spTgt spid="9"/>
                                        </p:tgtEl>
                                        <p:attrNameLst>
                                          <p:attrName>ppt_x</p:attrName>
                                          <p:attrName>ppt_y</p:attrName>
                                        </p:attrNameLst>
                                      </p:cBhvr>
                                    </p:animMotion>
                                  </p:childTnLst>
                                </p:cTn>
                              </p:par>
                              <p:par>
                                <p:cTn id="81" presetID="63" presetClass="path" presetSubtype="0" accel="50000" decel="50000" fill="hold" grpId="0" nodeType="withEffect">
                                  <p:stCondLst>
                                    <p:cond delay="0"/>
                                  </p:stCondLst>
                                  <p:childTnLst>
                                    <p:animMotion origin="layout" path="M -1.11111E-6 -1.11111E-6 L 0.24497 0.18704 " pathEditMode="relative" rAng="0" ptsTypes="AA">
                                      <p:cBhvr>
                                        <p:cTn id="82" dur="4000" fill="hold"/>
                                        <p:tgtEl>
                                          <p:spTgt spid="31"/>
                                        </p:tgtEl>
                                        <p:attrNameLst>
                                          <p:attrName>ppt_x</p:attrName>
                                          <p:attrName>ppt_y</p:attrName>
                                        </p:attrNameLst>
                                      </p:cBhvr>
                                      <p:rCtr x="12240" y="9352"/>
                                    </p:animMotion>
                                  </p:childTnLst>
                                </p:cTn>
                              </p:par>
                              <p:par>
                                <p:cTn id="83" presetID="63" presetClass="path" presetSubtype="0" accel="50000" decel="50000" fill="hold" grpId="0" nodeType="withEffect">
                                  <p:stCondLst>
                                    <p:cond delay="0"/>
                                  </p:stCondLst>
                                  <p:childTnLst>
                                    <p:animMotion origin="layout" path="M 2.77778E-7 4.44444E-6 L 0.25903 0.103 " pathEditMode="relative" rAng="0" ptsTypes="AA">
                                      <p:cBhvr>
                                        <p:cTn id="84" dur="4000" fill="hold"/>
                                        <p:tgtEl>
                                          <p:spTgt spid="27"/>
                                        </p:tgtEl>
                                        <p:attrNameLst>
                                          <p:attrName>ppt_x</p:attrName>
                                          <p:attrName>ppt_y</p:attrName>
                                        </p:attrNameLst>
                                      </p:cBhvr>
                                      <p:rCtr x="12951" y="5139"/>
                                    </p:animMotion>
                                  </p:childTnLst>
                                </p:cTn>
                              </p:par>
                              <p:par>
                                <p:cTn id="85" presetID="63" presetClass="path" presetSubtype="0" accel="50000" decel="50000" fill="hold" grpId="0" nodeType="withEffect">
                                  <p:stCondLst>
                                    <p:cond delay="0"/>
                                  </p:stCondLst>
                                  <p:childTnLst>
                                    <p:animMotion origin="layout" path="M -2.77778E-6 4.44444E-6 L 0.2533 0.05092 " pathEditMode="relative" rAng="0" ptsTypes="AA">
                                      <p:cBhvr>
                                        <p:cTn id="86" dur="4000" fill="hold"/>
                                        <p:tgtEl>
                                          <p:spTgt spid="28"/>
                                        </p:tgtEl>
                                        <p:attrNameLst>
                                          <p:attrName>ppt_x</p:attrName>
                                          <p:attrName>ppt_y</p:attrName>
                                        </p:attrNameLst>
                                      </p:cBhvr>
                                      <p:rCtr x="12656" y="2546"/>
                                    </p:animMotion>
                                  </p:childTnLst>
                                </p:cTn>
                              </p:par>
                              <p:par>
                                <p:cTn id="87" presetID="63" presetClass="path" presetSubtype="0" accel="50000" decel="50000" fill="hold" grpId="0" nodeType="withEffect">
                                  <p:stCondLst>
                                    <p:cond delay="0"/>
                                  </p:stCondLst>
                                  <p:childTnLst>
                                    <p:animMotion origin="layout" path="M -4.44444E-6 -1.48148E-6 L 0.25087 0.03357 " pathEditMode="relative" rAng="0" ptsTypes="AA">
                                      <p:cBhvr>
                                        <p:cTn id="88" dur="4000" fill="hold"/>
                                        <p:tgtEl>
                                          <p:spTgt spid="30"/>
                                        </p:tgtEl>
                                        <p:attrNameLst>
                                          <p:attrName>ppt_x</p:attrName>
                                          <p:attrName>ppt_y</p:attrName>
                                        </p:attrNameLst>
                                      </p:cBhvr>
                                      <p:rCtr x="12535" y="1667"/>
                                    </p:animMotion>
                                  </p:childTnLst>
                                </p:cTn>
                              </p:par>
                              <p:par>
                                <p:cTn id="89" presetID="63" presetClass="path" presetSubtype="0" accel="50000" decel="50000" fill="hold" grpId="0" nodeType="withEffect">
                                  <p:stCondLst>
                                    <p:cond delay="0"/>
                                  </p:stCondLst>
                                  <p:childTnLst>
                                    <p:animMotion origin="layout" path="M 1.66667E-6 -1.11111E-6 L 0.24618 0.0206 " pathEditMode="relative" rAng="0" ptsTypes="AA">
                                      <p:cBhvr>
                                        <p:cTn id="90" dur="4000" fill="hold"/>
                                        <p:tgtEl>
                                          <p:spTgt spid="29"/>
                                        </p:tgtEl>
                                        <p:attrNameLst>
                                          <p:attrName>ppt_x</p:attrName>
                                          <p:attrName>ppt_y</p:attrName>
                                        </p:attrNameLst>
                                      </p:cBhvr>
                                      <p:rCtr x="12309" y="1019"/>
                                    </p:animMotion>
                                  </p:childTnLst>
                                </p:cTn>
                              </p:par>
                              <p:par>
                                <p:cTn id="91" presetID="63" presetClass="path" presetSubtype="0" accel="50000" decel="50000" fill="hold" grpId="0" nodeType="withEffect">
                                  <p:stCondLst>
                                    <p:cond delay="0"/>
                                  </p:stCondLst>
                                  <p:childTnLst>
                                    <p:animMotion origin="layout" path="M -4.44444E-6 -7.40741E-7 L 0.25087 0.07199 " pathEditMode="relative" rAng="0" ptsTypes="AA">
                                      <p:cBhvr>
                                        <p:cTn id="92" dur="4000" fill="hold"/>
                                        <p:tgtEl>
                                          <p:spTgt spid="21"/>
                                        </p:tgtEl>
                                        <p:attrNameLst>
                                          <p:attrName>ppt_x</p:attrName>
                                          <p:attrName>ppt_y</p:attrName>
                                        </p:attrNameLst>
                                      </p:cBhvr>
                                      <p:rCtr x="12535" y="3588"/>
                                    </p:animMotion>
                                  </p:childTnLst>
                                </p:cTn>
                              </p:par>
                              <p:par>
                                <p:cTn id="93" presetID="63" presetClass="path" presetSubtype="0" accel="50000" decel="50000" fill="hold" grpId="1" nodeType="withEffect">
                                  <p:stCondLst>
                                    <p:cond delay="0"/>
                                  </p:stCondLst>
                                  <p:childTnLst>
                                    <p:animMotion origin="layout" path="M 0 0 L 0.25 0 E" pathEditMode="relative" ptsTypes="">
                                      <p:cBhvr>
                                        <p:cTn id="94" dur="4000" fill="hold"/>
                                        <p:tgtEl>
                                          <p:spTgt spid="18"/>
                                        </p:tgtEl>
                                        <p:attrNameLst>
                                          <p:attrName>ppt_x</p:attrName>
                                          <p:attrName>ppt_y</p:attrName>
                                        </p:attrNameLst>
                                      </p:cBhvr>
                                    </p:animMotion>
                                  </p:childTnLst>
                                </p:cTn>
                              </p:par>
                              <p:par>
                                <p:cTn id="95" presetID="63" presetClass="path" presetSubtype="0" accel="50000" decel="50000" fill="hold" nodeType="withEffect">
                                  <p:stCondLst>
                                    <p:cond delay="0"/>
                                  </p:stCondLst>
                                  <p:childTnLst>
                                    <p:animMotion origin="layout" path="M 0 0 L 0.25 0 E" pathEditMode="relative" ptsTypes="">
                                      <p:cBhvr>
                                        <p:cTn id="96" dur="4000" fill="hold"/>
                                        <p:tgtEl>
                                          <p:spTgt spid="17"/>
                                        </p:tgtEl>
                                        <p:attrNameLst>
                                          <p:attrName>ppt_x</p:attrName>
                                          <p:attrName>ppt_y</p:attrName>
                                        </p:attrNameLst>
                                      </p:cBhvr>
                                    </p:animMotion>
                                  </p:childTnLst>
                                </p:cTn>
                              </p:par>
                              <p:par>
                                <p:cTn id="97" presetID="50" presetClass="path" presetSubtype="0" accel="50000" decel="50000" fill="hold" grpId="0" nodeType="withEffect">
                                  <p:stCondLst>
                                    <p:cond delay="0"/>
                                  </p:stCondLst>
                                  <p:childTnLst>
                                    <p:animMotion origin="layout" path="M 3.33333E-6 7.40741E-7 L 0.11684 7.40741E-7 C 0.16909 7.40741E-7 0.2342 0.01551 0.2342 0.0287 L 0.2342 0.05833 " pathEditMode="relative" rAng="0" ptsTypes="FfFF">
                                      <p:cBhvr>
                                        <p:cTn id="98" dur="4000" fill="hold"/>
                                        <p:tgtEl>
                                          <p:spTgt spid="26"/>
                                        </p:tgtEl>
                                        <p:attrNameLst>
                                          <p:attrName>ppt_x</p:attrName>
                                          <p:attrName>ppt_y</p:attrName>
                                        </p:attrNameLst>
                                      </p:cBhvr>
                                      <p:rCtr x="11701" y="2917"/>
                                    </p:animMotion>
                                  </p:childTnLst>
                                </p:cTn>
                              </p:par>
                              <p:par>
                                <p:cTn id="99" presetID="50" presetClass="path" presetSubtype="0" accel="50000" decel="50000" fill="hold" nodeType="withEffect">
                                  <p:stCondLst>
                                    <p:cond delay="0"/>
                                  </p:stCondLst>
                                  <p:childTnLst>
                                    <p:animMotion origin="layout" path="M -4.72222E-6 4.44444E-6 L 0.11685 4.44444E-6 C 0.1691 4.44444E-6 0.23421 0.0155 0.23421 0.0287 L 0.23421 0.05833 " pathEditMode="relative" rAng="0" ptsTypes="FfFF">
                                      <p:cBhvr>
                                        <p:cTn id="100" dur="4000" fill="hold"/>
                                        <p:tgtEl>
                                          <p:spTgt spid="22"/>
                                        </p:tgtEl>
                                        <p:attrNameLst>
                                          <p:attrName>ppt_x</p:attrName>
                                          <p:attrName>ppt_y</p:attrName>
                                        </p:attrNameLst>
                                      </p:cBhvr>
                                      <p:rCtr x="11701" y="2917"/>
                                    </p:animMotion>
                                  </p:childTnLst>
                                </p:cTn>
                              </p:par>
                              <p:par>
                                <p:cTn id="101" presetID="50" presetClass="path" presetSubtype="0" accel="50000" decel="50000" fill="hold" grpId="1" nodeType="withEffect">
                                  <p:stCondLst>
                                    <p:cond delay="0"/>
                                  </p:stCondLst>
                                  <p:childTnLst>
                                    <p:animMotion origin="layout" path="M 1.38889E-6 4.07407E-6 L 0.11684 4.07407E-6 C 0.1691 4.07407E-6 0.2342 0.01551 0.2342 0.0287 L 0.2342 0.05833 " pathEditMode="relative" rAng="0" ptsTypes="FfFF">
                                      <p:cBhvr>
                                        <p:cTn id="102" dur="4000" fill="hold"/>
                                        <p:tgtEl>
                                          <p:spTgt spid="19"/>
                                        </p:tgtEl>
                                        <p:attrNameLst>
                                          <p:attrName>ppt_x</p:attrName>
                                          <p:attrName>ppt_y</p:attrName>
                                        </p:attrNameLst>
                                      </p:cBhvr>
                                      <p:rCtr x="11701" y="2917"/>
                                    </p:animMotion>
                                  </p:childTnLst>
                                </p:cTn>
                              </p:par>
                              <p:par>
                                <p:cTn id="103" presetID="50" presetClass="path" presetSubtype="0" accel="50000" decel="50000" fill="hold" nodeType="withEffect">
                                  <p:stCondLst>
                                    <p:cond delay="0"/>
                                  </p:stCondLst>
                                  <p:childTnLst>
                                    <p:animMotion origin="layout" path="M 3.33333E-6 -3.33333E-6 L 0.11684 -3.33333E-6 C 0.16909 -3.33333E-6 0.2342 0.01551 0.2342 0.02871 L 0.2342 0.05834 " pathEditMode="relative" rAng="0" ptsTypes="FfFF">
                                      <p:cBhvr>
                                        <p:cTn id="104" dur="4000" fill="hold"/>
                                        <p:tgtEl>
                                          <p:spTgt spid="20"/>
                                        </p:tgtEl>
                                        <p:attrNameLst>
                                          <p:attrName>ppt_x</p:attrName>
                                          <p:attrName>ppt_y</p:attrName>
                                        </p:attrNameLst>
                                      </p:cBhvr>
                                      <p:rCtr x="11701" y="2917"/>
                                    </p:animMotion>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fade">
                                      <p:cBhvr>
                                        <p:cTn id="109" dur="500"/>
                                        <p:tgtEl>
                                          <p:spTgt spid="39"/>
                                        </p:tgtEl>
                                      </p:cBhvr>
                                    </p:animEffect>
                                  </p:childTnLst>
                                </p:cTn>
                              </p:par>
                              <p:par>
                                <p:cTn id="110" presetID="10" presetClass="entr" presetSubtype="0" fill="hold" nodeType="withEffect">
                                  <p:stCondLst>
                                    <p:cond delay="0"/>
                                  </p:stCondLst>
                                  <p:childTnLst>
                                    <p:set>
                                      <p:cBhvr>
                                        <p:cTn id="111" dur="1" fill="hold">
                                          <p:stCondLst>
                                            <p:cond delay="0"/>
                                          </p:stCondLst>
                                        </p:cTn>
                                        <p:tgtEl>
                                          <p:spTgt spid="35"/>
                                        </p:tgtEl>
                                        <p:attrNameLst>
                                          <p:attrName>style.visibility</p:attrName>
                                        </p:attrNameLst>
                                      </p:cBhvr>
                                      <p:to>
                                        <p:strVal val="visible"/>
                                      </p:to>
                                    </p:set>
                                    <p:animEffect transition="in" filter="fade">
                                      <p:cBhvr>
                                        <p:cTn id="112" dur="500"/>
                                        <p:tgtEl>
                                          <p:spTgt spid="35"/>
                                        </p:tgtEl>
                                      </p:cBhvr>
                                    </p:animEffect>
                                  </p:childTnLst>
                                </p:cTn>
                              </p:par>
                            </p:childTnLst>
                          </p:cTn>
                        </p:par>
                      </p:childTnLst>
                    </p:cTn>
                  </p:par>
                  <p:par>
                    <p:cTn id="113" fill="hold">
                      <p:stCondLst>
                        <p:cond delay="indefinite"/>
                      </p:stCondLst>
                      <p:childTnLst>
                        <p:par>
                          <p:cTn id="114" fill="hold">
                            <p:stCondLst>
                              <p:cond delay="0"/>
                            </p:stCondLst>
                            <p:childTnLst>
                              <p:par>
                                <p:cTn id="115" presetID="53" presetClass="entr" presetSubtype="16" fill="hold" nodeType="clickEffect">
                                  <p:stCondLst>
                                    <p:cond delay="0"/>
                                  </p:stCondLst>
                                  <p:childTnLst>
                                    <p:set>
                                      <p:cBhvr>
                                        <p:cTn id="116" dur="1" fill="hold">
                                          <p:stCondLst>
                                            <p:cond delay="0"/>
                                          </p:stCondLst>
                                        </p:cTn>
                                        <p:tgtEl>
                                          <p:spTgt spid="32"/>
                                        </p:tgtEl>
                                        <p:attrNameLst>
                                          <p:attrName>style.visibility</p:attrName>
                                        </p:attrNameLst>
                                      </p:cBhvr>
                                      <p:to>
                                        <p:strVal val="visible"/>
                                      </p:to>
                                    </p:set>
                                    <p:anim calcmode="lin" valueType="num">
                                      <p:cBhvr>
                                        <p:cTn id="117" dur="500" fill="hold"/>
                                        <p:tgtEl>
                                          <p:spTgt spid="32"/>
                                        </p:tgtEl>
                                        <p:attrNameLst>
                                          <p:attrName>ppt_w</p:attrName>
                                        </p:attrNameLst>
                                      </p:cBhvr>
                                      <p:tavLst>
                                        <p:tav tm="0">
                                          <p:val>
                                            <p:fltVal val="0"/>
                                          </p:val>
                                        </p:tav>
                                        <p:tav tm="100000">
                                          <p:val>
                                            <p:strVal val="#ppt_w"/>
                                          </p:val>
                                        </p:tav>
                                      </p:tavLst>
                                    </p:anim>
                                    <p:anim calcmode="lin" valueType="num">
                                      <p:cBhvr>
                                        <p:cTn id="118" dur="500" fill="hold"/>
                                        <p:tgtEl>
                                          <p:spTgt spid="32"/>
                                        </p:tgtEl>
                                        <p:attrNameLst>
                                          <p:attrName>ppt_h</p:attrName>
                                        </p:attrNameLst>
                                      </p:cBhvr>
                                      <p:tavLst>
                                        <p:tav tm="0">
                                          <p:val>
                                            <p:fltVal val="0"/>
                                          </p:val>
                                        </p:tav>
                                        <p:tav tm="100000">
                                          <p:val>
                                            <p:strVal val="#ppt_h"/>
                                          </p:val>
                                        </p:tav>
                                      </p:tavLst>
                                    </p:anim>
                                    <p:animEffect transition="in" filter="fade">
                                      <p:cBhvr>
                                        <p:cTn id="119" dur="500"/>
                                        <p:tgtEl>
                                          <p:spTgt spid="32"/>
                                        </p:tgtEl>
                                      </p:cBhvr>
                                    </p:animEffect>
                                  </p:childTnLst>
                                </p:cTn>
                              </p:par>
                            </p:childTnLst>
                          </p:cTn>
                        </p:par>
                        <p:par>
                          <p:cTn id="120" fill="hold">
                            <p:stCondLst>
                              <p:cond delay="500"/>
                            </p:stCondLst>
                            <p:childTnLst>
                              <p:par>
                                <p:cTn id="121" presetID="32" presetClass="emph" presetSubtype="0" fill="hold" nodeType="afterEffect">
                                  <p:stCondLst>
                                    <p:cond delay="0"/>
                                  </p:stCondLst>
                                  <p:childTnLst>
                                    <p:animRot by="120000">
                                      <p:cBhvr>
                                        <p:cTn id="122" dur="100" fill="hold">
                                          <p:stCondLst>
                                            <p:cond delay="0"/>
                                          </p:stCondLst>
                                        </p:cTn>
                                        <p:tgtEl>
                                          <p:spTgt spid="32"/>
                                        </p:tgtEl>
                                        <p:attrNameLst>
                                          <p:attrName>r</p:attrName>
                                        </p:attrNameLst>
                                      </p:cBhvr>
                                    </p:animRot>
                                    <p:animRot by="-240000">
                                      <p:cBhvr>
                                        <p:cTn id="123" dur="200" fill="hold">
                                          <p:stCondLst>
                                            <p:cond delay="200"/>
                                          </p:stCondLst>
                                        </p:cTn>
                                        <p:tgtEl>
                                          <p:spTgt spid="32"/>
                                        </p:tgtEl>
                                        <p:attrNameLst>
                                          <p:attrName>r</p:attrName>
                                        </p:attrNameLst>
                                      </p:cBhvr>
                                    </p:animRot>
                                    <p:animRot by="240000">
                                      <p:cBhvr>
                                        <p:cTn id="124" dur="200" fill="hold">
                                          <p:stCondLst>
                                            <p:cond delay="400"/>
                                          </p:stCondLst>
                                        </p:cTn>
                                        <p:tgtEl>
                                          <p:spTgt spid="32"/>
                                        </p:tgtEl>
                                        <p:attrNameLst>
                                          <p:attrName>r</p:attrName>
                                        </p:attrNameLst>
                                      </p:cBhvr>
                                    </p:animRot>
                                    <p:animRot by="-240000">
                                      <p:cBhvr>
                                        <p:cTn id="125" dur="200" fill="hold">
                                          <p:stCondLst>
                                            <p:cond delay="600"/>
                                          </p:stCondLst>
                                        </p:cTn>
                                        <p:tgtEl>
                                          <p:spTgt spid="32"/>
                                        </p:tgtEl>
                                        <p:attrNameLst>
                                          <p:attrName>r</p:attrName>
                                        </p:attrNameLst>
                                      </p:cBhvr>
                                    </p:animRot>
                                    <p:animRot by="120000">
                                      <p:cBhvr>
                                        <p:cTn id="126" dur="200" fill="hold">
                                          <p:stCondLst>
                                            <p:cond delay="800"/>
                                          </p:stCondLst>
                                        </p:cTn>
                                        <p:tgtEl>
                                          <p:spTgt spid="32"/>
                                        </p:tgtEl>
                                        <p:attrNameLst>
                                          <p:attrName>r</p:attrName>
                                        </p:attrNameLst>
                                      </p:cBhvr>
                                    </p:animRo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25"/>
                                        </p:tgtEl>
                                        <p:attrNameLst>
                                          <p:attrName>style.visibility</p:attrName>
                                        </p:attrNameLst>
                                      </p:cBhvr>
                                      <p:to>
                                        <p:strVal val="visible"/>
                                      </p:to>
                                    </p:set>
                                    <p:animEffect transition="in" filter="wipe(left)">
                                      <p:cBhvr>
                                        <p:cTn id="131" dur="500"/>
                                        <p:tgtEl>
                                          <p:spTgt spid="25"/>
                                        </p:tgtEl>
                                      </p:cBhvr>
                                    </p:animEffect>
                                  </p:childTnLst>
                                </p:cTn>
                              </p:par>
                            </p:childTnLst>
                          </p:cTn>
                        </p:par>
                        <p:par>
                          <p:cTn id="132" fill="hold">
                            <p:stCondLst>
                              <p:cond delay="500"/>
                            </p:stCondLst>
                            <p:childTnLst>
                              <p:par>
                                <p:cTn id="133" presetID="22" presetClass="entr" presetSubtype="8" fill="hold" nodeType="afterEffect">
                                  <p:stCondLst>
                                    <p:cond delay="0"/>
                                  </p:stCondLst>
                                  <p:childTnLst>
                                    <p:set>
                                      <p:cBhvr>
                                        <p:cTn id="134" dur="1" fill="hold">
                                          <p:stCondLst>
                                            <p:cond delay="0"/>
                                          </p:stCondLst>
                                        </p:cTn>
                                        <p:tgtEl>
                                          <p:spTgt spid="24"/>
                                        </p:tgtEl>
                                        <p:attrNameLst>
                                          <p:attrName>style.visibility</p:attrName>
                                        </p:attrNameLst>
                                      </p:cBhvr>
                                      <p:to>
                                        <p:strVal val="visible"/>
                                      </p:to>
                                    </p:set>
                                    <p:animEffect transition="in" filter="wipe(left)">
                                      <p:cBhvr>
                                        <p:cTn id="135" dur="500"/>
                                        <p:tgtEl>
                                          <p:spTgt spid="24"/>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23"/>
                                        </p:tgtEl>
                                        <p:attrNameLst>
                                          <p:attrName>style.visibility</p:attrName>
                                        </p:attrNameLst>
                                      </p:cBhvr>
                                      <p:to>
                                        <p:strVal val="visible"/>
                                      </p:to>
                                    </p:set>
                                    <p:animEffect transition="in" filter="wipe(left)">
                                      <p:cBhvr>
                                        <p:cTn id="140" dur="500"/>
                                        <p:tgtEl>
                                          <p:spTgt spid="23"/>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43"/>
                                        </p:tgtEl>
                                        <p:attrNameLst>
                                          <p:attrName>style.visibility</p:attrName>
                                        </p:attrNameLst>
                                      </p:cBhvr>
                                      <p:to>
                                        <p:strVal val="hidden"/>
                                      </p:to>
                                    </p:set>
                                  </p:childTnLst>
                                </p:cTn>
                              </p:par>
                              <p:par>
                                <p:cTn id="145" presetID="10" presetClass="entr" presetSubtype="0" fill="hold" grpId="0" nodeType="withEffect">
                                  <p:stCondLst>
                                    <p:cond delay="0"/>
                                  </p:stCondLst>
                                  <p:childTnLst>
                                    <p:set>
                                      <p:cBhvr>
                                        <p:cTn id="146" dur="1" fill="hold">
                                          <p:stCondLst>
                                            <p:cond delay="0"/>
                                          </p:stCondLst>
                                        </p:cTn>
                                        <p:tgtEl>
                                          <p:spTgt spid="44"/>
                                        </p:tgtEl>
                                        <p:attrNameLst>
                                          <p:attrName>style.visibility</p:attrName>
                                        </p:attrNameLst>
                                      </p:cBhvr>
                                      <p:to>
                                        <p:strVal val="visible"/>
                                      </p:to>
                                    </p:set>
                                    <p:animEffect transition="in" filter="fade">
                                      <p:cBhvr>
                                        <p:cTn id="147" dur="500"/>
                                        <p:tgtEl>
                                          <p:spTgt spid="44"/>
                                        </p:tgtEl>
                                      </p:cBhvr>
                                    </p:animEffect>
                                  </p:childTnLst>
                                </p:cTn>
                              </p:par>
                            </p:childTnLst>
                          </p:cTn>
                        </p:par>
                        <p:par>
                          <p:cTn id="148" fill="hold">
                            <p:stCondLst>
                              <p:cond delay="500"/>
                            </p:stCondLst>
                            <p:childTnLst>
                              <p:par>
                                <p:cTn id="149" presetID="10" presetClass="entr" presetSubtype="0" fill="hold" nodeType="afterEffect">
                                  <p:stCondLst>
                                    <p:cond delay="0"/>
                                  </p:stCondLst>
                                  <p:childTnLst>
                                    <p:set>
                                      <p:cBhvr>
                                        <p:cTn id="150" dur="1" fill="hold">
                                          <p:stCondLst>
                                            <p:cond delay="0"/>
                                          </p:stCondLst>
                                        </p:cTn>
                                        <p:tgtEl>
                                          <p:spTgt spid="45"/>
                                        </p:tgtEl>
                                        <p:attrNameLst>
                                          <p:attrName>style.visibility</p:attrName>
                                        </p:attrNameLst>
                                      </p:cBhvr>
                                      <p:to>
                                        <p:strVal val="visible"/>
                                      </p:to>
                                    </p:set>
                                    <p:animEffect transition="in" filter="fade">
                                      <p:cBhvr>
                                        <p:cTn id="151" dur="500"/>
                                        <p:tgtEl>
                                          <p:spTgt spid="45"/>
                                        </p:tgtEl>
                                      </p:cBhvr>
                                    </p:animEffect>
                                  </p:childTnLst>
                                </p:cTn>
                              </p:par>
                            </p:childTnLst>
                          </p:cTn>
                        </p:par>
                      </p:childTnLst>
                    </p:cTn>
                  </p:par>
                  <p:par>
                    <p:cTn id="152" fill="hold">
                      <p:stCondLst>
                        <p:cond delay="indefinite"/>
                      </p:stCondLst>
                      <p:childTnLst>
                        <p:par>
                          <p:cTn id="153" fill="hold">
                            <p:stCondLst>
                              <p:cond delay="0"/>
                            </p:stCondLst>
                            <p:childTnLst>
                              <p:par>
                                <p:cTn id="154" presetID="53" presetClass="entr" presetSubtype="16" fill="hold" nodeType="clickEffect">
                                  <p:stCondLst>
                                    <p:cond delay="0"/>
                                  </p:stCondLst>
                                  <p:childTnLst>
                                    <p:set>
                                      <p:cBhvr>
                                        <p:cTn id="155" dur="1" fill="hold">
                                          <p:stCondLst>
                                            <p:cond delay="0"/>
                                          </p:stCondLst>
                                        </p:cTn>
                                        <p:tgtEl>
                                          <p:spTgt spid="50"/>
                                        </p:tgtEl>
                                        <p:attrNameLst>
                                          <p:attrName>style.visibility</p:attrName>
                                        </p:attrNameLst>
                                      </p:cBhvr>
                                      <p:to>
                                        <p:strVal val="visible"/>
                                      </p:to>
                                    </p:set>
                                    <p:anim calcmode="lin" valueType="num">
                                      <p:cBhvr>
                                        <p:cTn id="156" dur="500" fill="hold"/>
                                        <p:tgtEl>
                                          <p:spTgt spid="50"/>
                                        </p:tgtEl>
                                        <p:attrNameLst>
                                          <p:attrName>ppt_w</p:attrName>
                                        </p:attrNameLst>
                                      </p:cBhvr>
                                      <p:tavLst>
                                        <p:tav tm="0">
                                          <p:val>
                                            <p:fltVal val="0"/>
                                          </p:val>
                                        </p:tav>
                                        <p:tav tm="100000">
                                          <p:val>
                                            <p:strVal val="#ppt_w"/>
                                          </p:val>
                                        </p:tav>
                                      </p:tavLst>
                                    </p:anim>
                                    <p:anim calcmode="lin" valueType="num">
                                      <p:cBhvr>
                                        <p:cTn id="157" dur="500" fill="hold"/>
                                        <p:tgtEl>
                                          <p:spTgt spid="50"/>
                                        </p:tgtEl>
                                        <p:attrNameLst>
                                          <p:attrName>ppt_h</p:attrName>
                                        </p:attrNameLst>
                                      </p:cBhvr>
                                      <p:tavLst>
                                        <p:tav tm="0">
                                          <p:val>
                                            <p:fltVal val="0"/>
                                          </p:val>
                                        </p:tav>
                                        <p:tav tm="100000">
                                          <p:val>
                                            <p:strVal val="#ppt_h"/>
                                          </p:val>
                                        </p:tav>
                                      </p:tavLst>
                                    </p:anim>
                                    <p:animEffect transition="in" filter="fade">
                                      <p:cBhvr>
                                        <p:cTn id="158" dur="500"/>
                                        <p:tgtEl>
                                          <p:spTgt spid="50"/>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grpId="0" nodeType="clickEffect">
                                  <p:stCondLst>
                                    <p:cond delay="0"/>
                                  </p:stCondLst>
                                  <p:childTnLst>
                                    <p:set>
                                      <p:cBhvr>
                                        <p:cTn id="162" dur="1" fill="hold">
                                          <p:stCondLst>
                                            <p:cond delay="0"/>
                                          </p:stCondLst>
                                        </p:cTn>
                                        <p:tgtEl>
                                          <p:spTgt spid="59"/>
                                        </p:tgtEl>
                                        <p:attrNameLst>
                                          <p:attrName>style.visibility</p:attrName>
                                        </p:attrNameLst>
                                      </p:cBhvr>
                                      <p:to>
                                        <p:strVal val="visible"/>
                                      </p:to>
                                    </p:set>
                                    <p:animEffect transition="in" filter="wipe(left)">
                                      <p:cBhvr>
                                        <p:cTn id="163" dur="500"/>
                                        <p:tgtEl>
                                          <p:spTgt spid="59"/>
                                        </p:tgtEl>
                                      </p:cBhvr>
                                    </p:animEffect>
                                  </p:childTnLst>
                                </p:cTn>
                              </p:par>
                            </p:childTnLst>
                          </p:cTn>
                        </p:par>
                        <p:par>
                          <p:cTn id="164" fill="hold">
                            <p:stCondLst>
                              <p:cond delay="500"/>
                            </p:stCondLst>
                            <p:childTnLst>
                              <p:par>
                                <p:cTn id="165" presetID="22" presetClass="entr" presetSubtype="8" fill="hold" nodeType="afterEffect">
                                  <p:stCondLst>
                                    <p:cond delay="0"/>
                                  </p:stCondLst>
                                  <p:childTnLst>
                                    <p:set>
                                      <p:cBhvr>
                                        <p:cTn id="166" dur="1" fill="hold">
                                          <p:stCondLst>
                                            <p:cond delay="0"/>
                                          </p:stCondLst>
                                        </p:cTn>
                                        <p:tgtEl>
                                          <p:spTgt spid="60"/>
                                        </p:tgtEl>
                                        <p:attrNameLst>
                                          <p:attrName>style.visibility</p:attrName>
                                        </p:attrNameLst>
                                      </p:cBhvr>
                                      <p:to>
                                        <p:strVal val="visible"/>
                                      </p:to>
                                    </p:set>
                                    <p:animEffect transition="in" filter="wipe(left)">
                                      <p:cBhvr>
                                        <p:cTn id="167" dur="500"/>
                                        <p:tgtEl>
                                          <p:spTgt spid="60"/>
                                        </p:tgtEl>
                                      </p:cBhvr>
                                    </p:animEffect>
                                  </p:childTnLst>
                                </p:cTn>
                              </p:par>
                            </p:childTnLst>
                          </p:cTn>
                        </p:par>
                      </p:childTnLst>
                    </p:cTn>
                  </p:par>
                  <p:par>
                    <p:cTn id="168" fill="hold">
                      <p:stCondLst>
                        <p:cond delay="indefinite"/>
                      </p:stCondLst>
                      <p:childTnLst>
                        <p:par>
                          <p:cTn id="169" fill="hold">
                            <p:stCondLst>
                              <p:cond delay="0"/>
                            </p:stCondLst>
                            <p:childTnLst>
                              <p:par>
                                <p:cTn id="170" presetID="42" presetClass="entr" presetSubtype="0" fill="hold" grpId="0" nodeType="clickEffect">
                                  <p:stCondLst>
                                    <p:cond delay="0"/>
                                  </p:stCondLst>
                                  <p:childTnLst>
                                    <p:set>
                                      <p:cBhvr>
                                        <p:cTn id="171" dur="1" fill="hold">
                                          <p:stCondLst>
                                            <p:cond delay="0"/>
                                          </p:stCondLst>
                                        </p:cTn>
                                        <p:tgtEl>
                                          <p:spTgt spid="62"/>
                                        </p:tgtEl>
                                        <p:attrNameLst>
                                          <p:attrName>style.visibility</p:attrName>
                                        </p:attrNameLst>
                                      </p:cBhvr>
                                      <p:to>
                                        <p:strVal val="visible"/>
                                      </p:to>
                                    </p:set>
                                    <p:animEffect transition="in" filter="fade">
                                      <p:cBhvr>
                                        <p:cTn id="172" dur="1000"/>
                                        <p:tgtEl>
                                          <p:spTgt spid="62"/>
                                        </p:tgtEl>
                                      </p:cBhvr>
                                    </p:animEffect>
                                    <p:anim calcmode="lin" valueType="num">
                                      <p:cBhvr>
                                        <p:cTn id="173" dur="1000" fill="hold"/>
                                        <p:tgtEl>
                                          <p:spTgt spid="62"/>
                                        </p:tgtEl>
                                        <p:attrNameLst>
                                          <p:attrName>ppt_x</p:attrName>
                                        </p:attrNameLst>
                                      </p:cBhvr>
                                      <p:tavLst>
                                        <p:tav tm="0">
                                          <p:val>
                                            <p:strVal val="#ppt_x"/>
                                          </p:val>
                                        </p:tav>
                                        <p:tav tm="100000">
                                          <p:val>
                                            <p:strVal val="#ppt_x"/>
                                          </p:val>
                                        </p:tav>
                                      </p:tavLst>
                                    </p:anim>
                                    <p:anim calcmode="lin" valueType="num">
                                      <p:cBhvr>
                                        <p:cTn id="174"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nodeType="clickEffect">
                                  <p:stCondLst>
                                    <p:cond delay="0"/>
                                  </p:stCondLst>
                                  <p:childTnLst>
                                    <p:set>
                                      <p:cBhvr>
                                        <p:cTn id="178" dur="1" fill="hold">
                                          <p:stCondLst>
                                            <p:cond delay="0"/>
                                          </p:stCondLst>
                                        </p:cTn>
                                        <p:tgtEl>
                                          <p:spTgt spid="63"/>
                                        </p:tgtEl>
                                        <p:attrNameLst>
                                          <p:attrName>style.visibility</p:attrName>
                                        </p:attrNameLst>
                                      </p:cBhvr>
                                      <p:to>
                                        <p:strVal val="visible"/>
                                      </p:to>
                                    </p:set>
                                    <p:animEffect transition="in" filter="wipe(left)">
                                      <p:cBhvr>
                                        <p:cTn id="179" dur="500"/>
                                        <p:tgtEl>
                                          <p:spTgt spid="63"/>
                                        </p:tgtEl>
                                      </p:cBhvr>
                                    </p:animEffect>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nodeType="clickEffect">
                                  <p:stCondLst>
                                    <p:cond delay="0"/>
                                  </p:stCondLst>
                                  <p:childTnLst>
                                    <p:set>
                                      <p:cBhvr>
                                        <p:cTn id="183" dur="1" fill="hold">
                                          <p:stCondLst>
                                            <p:cond delay="0"/>
                                          </p:stCondLst>
                                        </p:cTn>
                                        <p:tgtEl>
                                          <p:spTgt spid="64"/>
                                        </p:tgtEl>
                                        <p:attrNameLst>
                                          <p:attrName>style.visibility</p:attrName>
                                        </p:attrNameLst>
                                      </p:cBhvr>
                                      <p:to>
                                        <p:strVal val="visible"/>
                                      </p:to>
                                    </p:set>
                                    <p:animEffect transition="in" filter="wipe(left)">
                                      <p:cBhvr>
                                        <p:cTn id="184" dur="500"/>
                                        <p:tgtEl>
                                          <p:spTgt spid="64"/>
                                        </p:tgtEl>
                                      </p:cBhvr>
                                    </p:animEffect>
                                  </p:childTnLst>
                                </p:cTn>
                              </p:par>
                            </p:childTnLst>
                          </p:cTn>
                        </p:par>
                      </p:childTnLst>
                    </p:cTn>
                  </p:par>
                  <p:par>
                    <p:cTn id="185" fill="hold">
                      <p:stCondLst>
                        <p:cond delay="indefinite"/>
                      </p:stCondLst>
                      <p:childTnLst>
                        <p:par>
                          <p:cTn id="186" fill="hold">
                            <p:stCondLst>
                              <p:cond delay="0"/>
                            </p:stCondLst>
                            <p:childTnLst>
                              <p:par>
                                <p:cTn id="187" presetID="42" presetClass="entr" presetSubtype="0" fill="hold" grpId="0" nodeType="clickEffect">
                                  <p:stCondLst>
                                    <p:cond delay="0"/>
                                  </p:stCondLst>
                                  <p:childTnLst>
                                    <p:set>
                                      <p:cBhvr>
                                        <p:cTn id="188" dur="1" fill="hold">
                                          <p:stCondLst>
                                            <p:cond delay="0"/>
                                          </p:stCondLst>
                                        </p:cTn>
                                        <p:tgtEl>
                                          <p:spTgt spid="66"/>
                                        </p:tgtEl>
                                        <p:attrNameLst>
                                          <p:attrName>style.visibility</p:attrName>
                                        </p:attrNameLst>
                                      </p:cBhvr>
                                      <p:to>
                                        <p:strVal val="visible"/>
                                      </p:to>
                                    </p:set>
                                    <p:animEffect transition="in" filter="fade">
                                      <p:cBhvr>
                                        <p:cTn id="189" dur="1000"/>
                                        <p:tgtEl>
                                          <p:spTgt spid="66"/>
                                        </p:tgtEl>
                                      </p:cBhvr>
                                    </p:animEffect>
                                    <p:anim calcmode="lin" valueType="num">
                                      <p:cBhvr>
                                        <p:cTn id="190" dur="1000" fill="hold"/>
                                        <p:tgtEl>
                                          <p:spTgt spid="66"/>
                                        </p:tgtEl>
                                        <p:attrNameLst>
                                          <p:attrName>ppt_x</p:attrName>
                                        </p:attrNameLst>
                                      </p:cBhvr>
                                      <p:tavLst>
                                        <p:tav tm="0">
                                          <p:val>
                                            <p:strVal val="#ppt_x"/>
                                          </p:val>
                                        </p:tav>
                                        <p:tav tm="100000">
                                          <p:val>
                                            <p:strVal val="#ppt_x"/>
                                          </p:val>
                                        </p:tav>
                                      </p:tavLst>
                                    </p:anim>
                                    <p:anim calcmode="lin" valueType="num">
                                      <p:cBhvr>
                                        <p:cTn id="191" dur="1000" fill="hold"/>
                                        <p:tgtEl>
                                          <p:spTgt spid="66"/>
                                        </p:tgtEl>
                                        <p:attrNameLst>
                                          <p:attrName>ppt_y</p:attrName>
                                        </p:attrNameLst>
                                      </p:cBhvr>
                                      <p:tavLst>
                                        <p:tav tm="0">
                                          <p:val>
                                            <p:strVal val="#ppt_y+.1"/>
                                          </p:val>
                                        </p:tav>
                                        <p:tav tm="100000">
                                          <p:val>
                                            <p:strVal val="#ppt_y"/>
                                          </p:val>
                                        </p:tav>
                                      </p:tavLst>
                                    </p:anim>
                                  </p:childTnLst>
                                </p:cTn>
                              </p:par>
                            </p:childTnLst>
                          </p:cTn>
                        </p:par>
                        <p:par>
                          <p:cTn id="192" fill="hold">
                            <p:stCondLst>
                              <p:cond delay="1000"/>
                            </p:stCondLst>
                            <p:childTnLst>
                              <p:par>
                                <p:cTn id="193" presetID="22" presetClass="entr" presetSubtype="8" fill="hold" nodeType="afterEffect">
                                  <p:stCondLst>
                                    <p:cond delay="0"/>
                                  </p:stCondLst>
                                  <p:childTnLst>
                                    <p:set>
                                      <p:cBhvr>
                                        <p:cTn id="194" dur="1" fill="hold">
                                          <p:stCondLst>
                                            <p:cond delay="0"/>
                                          </p:stCondLst>
                                        </p:cTn>
                                        <p:tgtEl>
                                          <p:spTgt spid="67"/>
                                        </p:tgtEl>
                                        <p:attrNameLst>
                                          <p:attrName>style.visibility</p:attrName>
                                        </p:attrNameLst>
                                      </p:cBhvr>
                                      <p:to>
                                        <p:strVal val="visible"/>
                                      </p:to>
                                    </p:set>
                                    <p:animEffect transition="in" filter="wipe(left)">
                                      <p:cBhvr>
                                        <p:cTn id="195" dur="500"/>
                                        <p:tgtEl>
                                          <p:spTgt spid="67"/>
                                        </p:tgtEl>
                                      </p:cBhvr>
                                    </p:animEffect>
                                  </p:childTnLst>
                                </p:cTn>
                              </p:par>
                            </p:childTnLst>
                          </p:cTn>
                        </p:par>
                        <p:par>
                          <p:cTn id="196" fill="hold">
                            <p:stCondLst>
                              <p:cond delay="1500"/>
                            </p:stCondLst>
                            <p:childTnLst>
                              <p:par>
                                <p:cTn id="197" presetID="22" presetClass="entr" presetSubtype="8" fill="hold" nodeType="afterEffect">
                                  <p:stCondLst>
                                    <p:cond delay="0"/>
                                  </p:stCondLst>
                                  <p:childTnLst>
                                    <p:set>
                                      <p:cBhvr>
                                        <p:cTn id="198" dur="1" fill="hold">
                                          <p:stCondLst>
                                            <p:cond delay="0"/>
                                          </p:stCondLst>
                                        </p:cTn>
                                        <p:tgtEl>
                                          <p:spTgt spid="68"/>
                                        </p:tgtEl>
                                        <p:attrNameLst>
                                          <p:attrName>style.visibility</p:attrName>
                                        </p:attrNameLst>
                                      </p:cBhvr>
                                      <p:to>
                                        <p:strVal val="visible"/>
                                      </p:to>
                                    </p:set>
                                    <p:animEffect transition="in" filter="wipe(left)">
                                      <p:cBhvr>
                                        <p:cTn id="199" dur="500"/>
                                        <p:tgtEl>
                                          <p:spTgt spid="68"/>
                                        </p:tgtEl>
                                      </p:cBhvr>
                                    </p:animEffect>
                                  </p:childTnLst>
                                </p:cTn>
                              </p:par>
                            </p:childTnLst>
                          </p:cTn>
                        </p:par>
                      </p:childTnLst>
                    </p:cTn>
                  </p:par>
                  <p:par>
                    <p:cTn id="200" fill="hold">
                      <p:stCondLst>
                        <p:cond delay="indefinite"/>
                      </p:stCondLst>
                      <p:childTnLst>
                        <p:par>
                          <p:cTn id="201" fill="hold">
                            <p:stCondLst>
                              <p:cond delay="0"/>
                            </p:stCondLst>
                            <p:childTnLst>
                              <p:par>
                                <p:cTn id="202" presetID="19" presetClass="entr" presetSubtype="10" fill="hold" grpId="0" nodeType="clickEffect">
                                  <p:stCondLst>
                                    <p:cond delay="0"/>
                                  </p:stCondLst>
                                  <p:childTnLst>
                                    <p:set>
                                      <p:cBhvr>
                                        <p:cTn id="203" dur="1" fill="hold">
                                          <p:stCondLst>
                                            <p:cond delay="0"/>
                                          </p:stCondLst>
                                        </p:cTn>
                                        <p:tgtEl>
                                          <p:spTgt spid="65"/>
                                        </p:tgtEl>
                                        <p:attrNameLst>
                                          <p:attrName>style.visibility</p:attrName>
                                        </p:attrNameLst>
                                      </p:cBhvr>
                                      <p:to>
                                        <p:strVal val="visible"/>
                                      </p:to>
                                    </p:set>
                                    <p:anim calcmode="lin" valueType="num">
                                      <p:cBhvr>
                                        <p:cTn id="204" dur="5000" fill="hold"/>
                                        <p:tgtEl>
                                          <p:spTgt spid="65"/>
                                        </p:tgtEl>
                                        <p:attrNameLst>
                                          <p:attrName>ppt_w</p:attrName>
                                        </p:attrNameLst>
                                      </p:cBhvr>
                                      <p:tavLst>
                                        <p:tav tm="0" fmla="#ppt_w*sin(2.5*pi*$)">
                                          <p:val>
                                            <p:fltVal val="0"/>
                                          </p:val>
                                        </p:tav>
                                        <p:tav tm="100000">
                                          <p:val>
                                            <p:fltVal val="1"/>
                                          </p:val>
                                        </p:tav>
                                      </p:tavLst>
                                    </p:anim>
                                    <p:anim calcmode="lin" valueType="num">
                                      <p:cBhvr>
                                        <p:cTn id="205" dur="5000" fill="hold"/>
                                        <p:tgtEl>
                                          <p:spTgt spid="65"/>
                                        </p:tgtEl>
                                        <p:attrNameLst>
                                          <p:attrName>ppt_h</p:attrName>
                                        </p:attrNameLst>
                                      </p:cBhvr>
                                      <p:tavLst>
                                        <p:tav tm="0">
                                          <p:val>
                                            <p:strVal val="#ppt_h"/>
                                          </p:val>
                                        </p:tav>
                                        <p:tav tm="100000">
                                          <p:val>
                                            <p:strVal val="#ppt_h"/>
                                          </p:val>
                                        </p:tav>
                                      </p:tavLst>
                                    </p:anim>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nodeType="clickEffect">
                                  <p:stCondLst>
                                    <p:cond delay="0"/>
                                  </p:stCondLst>
                                  <p:childTnLst>
                                    <p:set>
                                      <p:cBhvr>
                                        <p:cTn id="209" dur="1" fill="hold">
                                          <p:stCondLst>
                                            <p:cond delay="0"/>
                                          </p:stCondLst>
                                        </p:cTn>
                                        <p:tgtEl>
                                          <p:spTgt spid="69"/>
                                        </p:tgtEl>
                                        <p:attrNameLst>
                                          <p:attrName>style.visibility</p:attrName>
                                        </p:attrNameLst>
                                      </p:cBhvr>
                                      <p:to>
                                        <p:strVal val="visible"/>
                                      </p:to>
                                    </p:set>
                                    <p:animEffect transition="in" filter="wipe(left)">
                                      <p:cBhvr>
                                        <p:cTn id="210" dur="500"/>
                                        <p:tgtEl>
                                          <p:spTgt spid="69"/>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ntr" presetSubtype="8" fill="hold" nodeType="clickEffect">
                                  <p:stCondLst>
                                    <p:cond delay="0"/>
                                  </p:stCondLst>
                                  <p:childTnLst>
                                    <p:set>
                                      <p:cBhvr>
                                        <p:cTn id="214" dur="1" fill="hold">
                                          <p:stCondLst>
                                            <p:cond delay="0"/>
                                          </p:stCondLst>
                                        </p:cTn>
                                        <p:tgtEl>
                                          <p:spTgt spid="70"/>
                                        </p:tgtEl>
                                        <p:attrNameLst>
                                          <p:attrName>style.visibility</p:attrName>
                                        </p:attrNameLst>
                                      </p:cBhvr>
                                      <p:to>
                                        <p:strVal val="visible"/>
                                      </p:to>
                                    </p:set>
                                    <p:animEffect transition="in" filter="wipe(left)">
                                      <p:cBhvr>
                                        <p:cTn id="215" dur="500"/>
                                        <p:tgtEl>
                                          <p:spTgt spid="70"/>
                                        </p:tgtEl>
                                      </p:cBhvr>
                                    </p:animEffect>
                                  </p:childTnLst>
                                </p:cTn>
                              </p:par>
                            </p:childTnLst>
                          </p:cTn>
                        </p:par>
                      </p:childTnLst>
                    </p:cTn>
                  </p:par>
                  <p:par>
                    <p:cTn id="216" fill="hold">
                      <p:stCondLst>
                        <p:cond delay="indefinite"/>
                      </p:stCondLst>
                      <p:childTnLst>
                        <p:par>
                          <p:cTn id="217" fill="hold">
                            <p:stCondLst>
                              <p:cond delay="0"/>
                            </p:stCondLst>
                            <p:childTnLst>
                              <p:par>
                                <p:cTn id="218" presetID="5" presetClass="entr" presetSubtype="10" fill="hold" grpId="0" nodeType="clickEffect">
                                  <p:stCondLst>
                                    <p:cond delay="0"/>
                                  </p:stCondLst>
                                  <p:childTnLst>
                                    <p:set>
                                      <p:cBhvr>
                                        <p:cTn id="219" dur="1" fill="hold">
                                          <p:stCondLst>
                                            <p:cond delay="0"/>
                                          </p:stCondLst>
                                        </p:cTn>
                                        <p:tgtEl>
                                          <p:spTgt spid="72"/>
                                        </p:tgtEl>
                                        <p:attrNameLst>
                                          <p:attrName>style.visibility</p:attrName>
                                        </p:attrNameLst>
                                      </p:cBhvr>
                                      <p:to>
                                        <p:strVal val="visible"/>
                                      </p:to>
                                    </p:set>
                                    <p:animEffect transition="in" filter="checkerboard(across)">
                                      <p:cBhvr>
                                        <p:cTn id="22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43" grpId="0" animBg="1"/>
      <p:bldP spid="43" grpId="1" animBg="1"/>
      <p:bldP spid="44" grpId="0" animBg="1"/>
      <p:bldP spid="59" grpId="0" autoUpdateAnimBg="0"/>
      <p:bldP spid="61" grpId="0" autoUpdateAnimBg="0"/>
      <p:bldP spid="62" grpId="0"/>
      <p:bldP spid="65" grpId="0" animBg="1"/>
      <p:bldP spid="66" grpId="0" autoUpdateAnimBg="0"/>
      <p:bldP spid="72" grpId="0" bldLvl="0"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7"/>
          <p:cNvSpPr txBox="1">
            <a:spLocks noChangeArrowheads="1"/>
          </p:cNvSpPr>
          <p:nvPr/>
        </p:nvSpPr>
        <p:spPr bwMode="auto">
          <a:xfrm>
            <a:off x="1992314" y="-3887"/>
            <a:ext cx="74882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en-US" b="1" dirty="0">
                <a:solidFill>
                  <a:srgbClr val="CC3300"/>
                </a:solidFill>
                <a:latin typeface="Times New Roman" panose="02020603050405020304" pitchFamily="18" charset="0"/>
              </a:rPr>
              <a:t>任意闭合回路内的动生电动势为</a:t>
            </a:r>
          </a:p>
        </p:txBody>
      </p:sp>
      <p:graphicFrame>
        <p:nvGraphicFramePr>
          <p:cNvPr id="3" name="Object 4"/>
          <p:cNvGraphicFramePr>
            <a:graphicFrameLocks noChangeAspect="1"/>
          </p:cNvGraphicFramePr>
          <p:nvPr>
            <p:extLst/>
          </p:nvPr>
        </p:nvGraphicFramePr>
        <p:xfrm>
          <a:off x="3648075" y="645401"/>
          <a:ext cx="4471988" cy="863600"/>
        </p:xfrm>
        <a:graphic>
          <a:graphicData uri="http://schemas.openxmlformats.org/presentationml/2006/ole">
            <mc:AlternateContent xmlns:mc="http://schemas.openxmlformats.org/markup-compatibility/2006">
              <mc:Choice xmlns:v="urn:schemas-microsoft-com:vml" Requires="v">
                <p:oleObj spid="_x0000_s102402" r:id="rId3" imgW="1512613" imgH="292354" progId="Equation.3">
                  <p:embed/>
                </p:oleObj>
              </mc:Choice>
              <mc:Fallback>
                <p:oleObj r:id="rId3" imgW="1512613" imgH="29235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075" y="645401"/>
                        <a:ext cx="4471988" cy="86360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8"/>
          <p:cNvGraphicFramePr>
            <a:graphicFrameLocks noChangeAspect="1"/>
          </p:cNvGraphicFramePr>
          <p:nvPr>
            <p:extLst/>
          </p:nvPr>
        </p:nvGraphicFramePr>
        <p:xfrm>
          <a:off x="1697722" y="1645429"/>
          <a:ext cx="1152525" cy="541338"/>
        </p:xfrm>
        <a:graphic>
          <a:graphicData uri="http://schemas.openxmlformats.org/presentationml/2006/ole">
            <mc:AlternateContent xmlns:mc="http://schemas.openxmlformats.org/markup-compatibility/2006">
              <mc:Choice xmlns:v="urn:schemas-microsoft-com:vml" Requires="v">
                <p:oleObj spid="_x0000_s102403" r:id="rId5" imgW="395589" imgH="229697" progId="Equation.3">
                  <p:embed/>
                </p:oleObj>
              </mc:Choice>
              <mc:Fallback>
                <p:oleObj r:id="rId5" imgW="395589" imgH="22969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7722" y="1645429"/>
                        <a:ext cx="1152525"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35"/>
          <p:cNvSpPr txBox="1">
            <a:spLocks noChangeArrowheads="1"/>
          </p:cNvSpPr>
          <p:nvPr/>
        </p:nvSpPr>
        <p:spPr bwMode="auto">
          <a:xfrm>
            <a:off x="2943321" y="1572502"/>
            <a:ext cx="75882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en-US" b="1" dirty="0">
                <a:solidFill>
                  <a:srgbClr val="000000"/>
                </a:solidFill>
                <a:latin typeface="Times New Roman" panose="02020603050405020304" pitchFamily="18" charset="0"/>
              </a:rPr>
              <a:t>电动势的方向与所取的积分环绕方向一致</a:t>
            </a:r>
          </a:p>
        </p:txBody>
      </p:sp>
      <p:graphicFrame>
        <p:nvGraphicFramePr>
          <p:cNvPr id="9" name="Object 10"/>
          <p:cNvGraphicFramePr>
            <a:graphicFrameLocks noChangeAspect="1"/>
          </p:cNvGraphicFramePr>
          <p:nvPr>
            <p:extLst/>
          </p:nvPr>
        </p:nvGraphicFramePr>
        <p:xfrm>
          <a:off x="1697723" y="2292213"/>
          <a:ext cx="1152525" cy="541338"/>
        </p:xfrm>
        <a:graphic>
          <a:graphicData uri="http://schemas.openxmlformats.org/presentationml/2006/ole">
            <mc:AlternateContent xmlns:mc="http://schemas.openxmlformats.org/markup-compatibility/2006">
              <mc:Choice xmlns:v="urn:schemas-microsoft-com:vml" Requires="v">
                <p:oleObj spid="_x0000_s102404" r:id="rId7" imgW="395589" imgH="229697" progId="Equation.3">
                  <p:embed/>
                </p:oleObj>
              </mc:Choice>
              <mc:Fallback>
                <p:oleObj r:id="rId7" imgW="395589" imgH="22969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7723" y="2292213"/>
                        <a:ext cx="1152525"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37"/>
          <p:cNvSpPr txBox="1">
            <a:spLocks noChangeArrowheads="1"/>
          </p:cNvSpPr>
          <p:nvPr/>
        </p:nvSpPr>
        <p:spPr bwMode="auto">
          <a:xfrm>
            <a:off x="2943321" y="2220777"/>
            <a:ext cx="75882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en-US" b="1" dirty="0">
                <a:solidFill>
                  <a:srgbClr val="000000"/>
                </a:solidFill>
                <a:latin typeface="Times New Roman" panose="02020603050405020304" pitchFamily="18" charset="0"/>
              </a:rPr>
              <a:t>电动势的方向与所取的积分环绕方向相反</a:t>
            </a:r>
          </a:p>
        </p:txBody>
      </p:sp>
      <p:sp>
        <p:nvSpPr>
          <p:cNvPr id="12" name="Rectangle 15"/>
          <p:cNvSpPr>
            <a:spLocks noChangeArrowheads="1"/>
          </p:cNvSpPr>
          <p:nvPr/>
        </p:nvSpPr>
        <p:spPr bwMode="auto">
          <a:xfrm>
            <a:off x="2392363" y="3919488"/>
            <a:ext cx="32766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en-US" sz="2400" b="1">
                <a:solidFill>
                  <a:srgbClr val="3333CC"/>
                </a:solidFill>
                <a:latin typeface="Times New Roman" panose="02020603050405020304" pitchFamily="18" charset="0"/>
              </a:rPr>
              <a:t>×     ×     ×     ×     ×</a:t>
            </a:r>
          </a:p>
          <a:p>
            <a:pPr fontAlgn="base">
              <a:spcBef>
                <a:spcPct val="50000"/>
              </a:spcBef>
              <a:spcAft>
                <a:spcPct val="0"/>
              </a:spcAft>
              <a:buFontTx/>
              <a:buNone/>
            </a:pPr>
            <a:r>
              <a:rPr lang="zh-CN" altLang="en-US" sz="2400" b="1">
                <a:solidFill>
                  <a:srgbClr val="3333CC"/>
                </a:solidFill>
                <a:latin typeface="Times New Roman" panose="02020603050405020304" pitchFamily="18" charset="0"/>
              </a:rPr>
              <a:t>×     ×     ×     ×     ×</a:t>
            </a:r>
          </a:p>
          <a:p>
            <a:pPr fontAlgn="base">
              <a:spcBef>
                <a:spcPct val="50000"/>
              </a:spcBef>
              <a:spcAft>
                <a:spcPct val="0"/>
              </a:spcAft>
              <a:buFontTx/>
              <a:buNone/>
            </a:pPr>
            <a:r>
              <a:rPr lang="zh-CN" altLang="en-US" sz="2400" b="1">
                <a:solidFill>
                  <a:srgbClr val="3333CC"/>
                </a:solidFill>
                <a:latin typeface="Times New Roman" panose="02020603050405020304" pitchFamily="18" charset="0"/>
              </a:rPr>
              <a:t>×     ×     ×     ×     ×</a:t>
            </a:r>
          </a:p>
          <a:p>
            <a:pPr fontAlgn="base">
              <a:spcBef>
                <a:spcPct val="50000"/>
              </a:spcBef>
              <a:spcAft>
                <a:spcPct val="0"/>
              </a:spcAft>
              <a:buFontTx/>
              <a:buNone/>
            </a:pPr>
            <a:r>
              <a:rPr lang="zh-CN" altLang="en-US" sz="2400" b="1">
                <a:solidFill>
                  <a:srgbClr val="3333CC"/>
                </a:solidFill>
                <a:latin typeface="Times New Roman" panose="02020603050405020304" pitchFamily="18" charset="0"/>
              </a:rPr>
              <a:t>×     ×     ×     ×     ×</a:t>
            </a:r>
          </a:p>
          <a:p>
            <a:pPr fontAlgn="base">
              <a:spcBef>
                <a:spcPct val="50000"/>
              </a:spcBef>
              <a:spcAft>
                <a:spcPct val="0"/>
              </a:spcAft>
              <a:buFontTx/>
              <a:buNone/>
            </a:pPr>
            <a:r>
              <a:rPr lang="zh-CN" altLang="en-US" sz="2400" b="1">
                <a:solidFill>
                  <a:srgbClr val="3333CC"/>
                </a:solidFill>
                <a:latin typeface="Times New Roman" panose="02020603050405020304" pitchFamily="18" charset="0"/>
              </a:rPr>
              <a:t>×     ×     ×     ×     ×</a:t>
            </a:r>
          </a:p>
        </p:txBody>
      </p:sp>
      <p:sp>
        <p:nvSpPr>
          <p:cNvPr id="13" name="Rectangle 3"/>
          <p:cNvSpPr txBox="1">
            <a:spLocks noChangeArrowheads="1"/>
          </p:cNvSpPr>
          <p:nvPr/>
        </p:nvSpPr>
        <p:spPr bwMode="auto">
          <a:xfrm>
            <a:off x="1992313" y="24996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buFontTx/>
              <a:buNone/>
              <a:defRPr/>
            </a:pPr>
            <a:endParaRPr lang="en-US" altLang="zh-CN" b="1" kern="0" dirty="0">
              <a:solidFill>
                <a:srgbClr val="000000"/>
              </a:solidFill>
              <a:latin typeface="Arial"/>
            </a:endParaRPr>
          </a:p>
          <a:p>
            <a:pPr>
              <a:buFontTx/>
              <a:buNone/>
              <a:defRPr/>
            </a:pPr>
            <a:r>
              <a:rPr lang="zh-CN" altLang="en-US" b="1" kern="0" dirty="0">
                <a:solidFill>
                  <a:srgbClr val="000000"/>
                </a:solidFill>
                <a:latin typeface="Arial"/>
              </a:rPr>
              <a:t>方向判断举例</a:t>
            </a:r>
          </a:p>
        </p:txBody>
      </p:sp>
      <p:sp>
        <p:nvSpPr>
          <p:cNvPr id="14" name="Rectangle 14"/>
          <p:cNvSpPr>
            <a:spLocks noChangeArrowheads="1"/>
          </p:cNvSpPr>
          <p:nvPr/>
        </p:nvSpPr>
        <p:spPr bwMode="auto">
          <a:xfrm>
            <a:off x="2239963" y="3767088"/>
            <a:ext cx="3505200" cy="2971800"/>
          </a:xfrm>
          <a:prstGeom prst="rect">
            <a:avLst/>
          </a:prstGeom>
          <a:noFill/>
          <a:ln w="9525">
            <a:solidFill>
              <a:srgbClr val="000404"/>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sp>
        <p:nvSpPr>
          <p:cNvPr id="15" name="Oval 16"/>
          <p:cNvSpPr>
            <a:spLocks noChangeArrowheads="1"/>
          </p:cNvSpPr>
          <p:nvPr/>
        </p:nvSpPr>
        <p:spPr bwMode="auto">
          <a:xfrm>
            <a:off x="2544763" y="3843288"/>
            <a:ext cx="2819400" cy="2819400"/>
          </a:xfrm>
          <a:prstGeom prst="ellipse">
            <a:avLst/>
          </a:prstGeom>
          <a:noFill/>
          <a:ln w="28575">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sp>
        <p:nvSpPr>
          <p:cNvPr id="16" name="Oval 17"/>
          <p:cNvSpPr>
            <a:spLocks noChangeArrowheads="1"/>
          </p:cNvSpPr>
          <p:nvPr/>
        </p:nvSpPr>
        <p:spPr bwMode="auto">
          <a:xfrm>
            <a:off x="2544763" y="3843288"/>
            <a:ext cx="2819400" cy="2819400"/>
          </a:xfrm>
          <a:prstGeom prst="ellipse">
            <a:avLst/>
          </a:prstGeom>
          <a:noFill/>
          <a:ln w="19050">
            <a:solidFill>
              <a:srgbClr val="000404"/>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sp>
        <p:nvSpPr>
          <p:cNvPr id="17" name="Rectangle 18"/>
          <p:cNvSpPr>
            <a:spLocks noChangeArrowheads="1"/>
          </p:cNvSpPr>
          <p:nvPr/>
        </p:nvSpPr>
        <p:spPr bwMode="auto">
          <a:xfrm rot="19260000">
            <a:off x="3840163" y="4833888"/>
            <a:ext cx="1371600" cy="76200"/>
          </a:xfrm>
          <a:prstGeom prst="rect">
            <a:avLst/>
          </a:prstGeom>
          <a:solidFill>
            <a:srgbClr val="CC9900"/>
          </a:solidFill>
          <a:ln w="19050">
            <a:solidFill>
              <a:srgbClr val="9966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sp>
        <p:nvSpPr>
          <p:cNvPr id="18" name="Text Box 21"/>
          <p:cNvSpPr txBox="1">
            <a:spLocks noChangeArrowheads="1"/>
          </p:cNvSpPr>
          <p:nvPr/>
        </p:nvSpPr>
        <p:spPr bwMode="auto">
          <a:xfrm>
            <a:off x="3687763" y="5214889"/>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en-US" sz="2800" b="1" i="1">
                <a:solidFill>
                  <a:srgbClr val="CC0000"/>
                </a:solidFill>
                <a:latin typeface="Times New Roman" panose="02020603050405020304" pitchFamily="18" charset="0"/>
              </a:rPr>
              <a:t>o</a:t>
            </a:r>
            <a:endParaRPr lang="zh-CN" altLang="en-US" sz="2800" b="1" i="1">
              <a:solidFill>
                <a:srgbClr val="000404"/>
              </a:solidFill>
              <a:latin typeface="Times New Roman" panose="02020603050405020304" pitchFamily="18" charset="0"/>
            </a:endParaRPr>
          </a:p>
        </p:txBody>
      </p:sp>
      <p:sp>
        <p:nvSpPr>
          <p:cNvPr id="19" name="Text Box 22"/>
          <p:cNvSpPr txBox="1">
            <a:spLocks noChangeArrowheads="1"/>
          </p:cNvSpPr>
          <p:nvPr/>
        </p:nvSpPr>
        <p:spPr bwMode="auto">
          <a:xfrm>
            <a:off x="5059363" y="4148088"/>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en-US" sz="2400" b="1" i="1">
                <a:solidFill>
                  <a:srgbClr val="CC0000"/>
                </a:solidFill>
                <a:latin typeface="Times New Roman" panose="02020603050405020304" pitchFamily="18" charset="0"/>
              </a:rPr>
              <a:t>P</a:t>
            </a:r>
          </a:p>
        </p:txBody>
      </p:sp>
      <p:graphicFrame>
        <p:nvGraphicFramePr>
          <p:cNvPr id="20" name="Object 10"/>
          <p:cNvGraphicFramePr>
            <a:graphicFrameLocks noChangeAspect="1"/>
          </p:cNvGraphicFramePr>
          <p:nvPr>
            <p:extLst/>
          </p:nvPr>
        </p:nvGraphicFramePr>
        <p:xfrm>
          <a:off x="2647951" y="5367288"/>
          <a:ext cx="354012" cy="438150"/>
        </p:xfrm>
        <a:graphic>
          <a:graphicData uri="http://schemas.openxmlformats.org/presentationml/2006/ole">
            <mc:AlternateContent xmlns:mc="http://schemas.openxmlformats.org/markup-compatibility/2006">
              <mc:Choice xmlns:v="urn:schemas-microsoft-com:vml" Requires="v">
                <p:oleObj spid="_x0000_s102405" r:id="rId9" imgW="217886" imgH="269153" progId="Equation.3">
                  <p:embed/>
                </p:oleObj>
              </mc:Choice>
              <mc:Fallback>
                <p:oleObj r:id="rId9" imgW="217886" imgH="26915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7951" y="5367288"/>
                        <a:ext cx="354012"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1" name="Line 26"/>
          <p:cNvSpPr>
            <a:spLocks noChangeShapeType="1"/>
          </p:cNvSpPr>
          <p:nvPr/>
        </p:nvSpPr>
        <p:spPr bwMode="auto">
          <a:xfrm flipH="1" flipV="1">
            <a:off x="4010027" y="4362401"/>
            <a:ext cx="515937" cy="558800"/>
          </a:xfrm>
          <a:prstGeom prst="line">
            <a:avLst/>
          </a:prstGeom>
          <a:noFill/>
          <a:ln w="38100">
            <a:solidFill>
              <a:srgbClr val="FF0000"/>
            </a:solidFill>
            <a:miter lim="800000"/>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3200" b="1">
              <a:solidFill>
                <a:srgbClr val="000000"/>
              </a:solidFill>
              <a:latin typeface="Times New Roman" panose="02020603050405020304" pitchFamily="18" charset="0"/>
            </a:endParaRPr>
          </a:p>
        </p:txBody>
      </p:sp>
      <p:graphicFrame>
        <p:nvGraphicFramePr>
          <p:cNvPr id="22" name="Object 12"/>
          <p:cNvGraphicFramePr>
            <a:graphicFrameLocks noChangeAspect="1"/>
          </p:cNvGraphicFramePr>
          <p:nvPr>
            <p:extLst/>
          </p:nvPr>
        </p:nvGraphicFramePr>
        <p:xfrm>
          <a:off x="4152901" y="4002038"/>
          <a:ext cx="442912" cy="622300"/>
        </p:xfrm>
        <a:graphic>
          <a:graphicData uri="http://schemas.openxmlformats.org/presentationml/2006/ole">
            <mc:AlternateContent xmlns:mc="http://schemas.openxmlformats.org/markup-compatibility/2006">
              <mc:Choice xmlns:v="urn:schemas-microsoft-com:vml" Requires="v">
                <p:oleObj spid="_x0000_s102406" r:id="rId11" imgW="128675" imgH="180146" progId="Equation.3">
                  <p:embed/>
                </p:oleObj>
              </mc:Choice>
              <mc:Fallback>
                <p:oleObj r:id="rId11" imgW="128675" imgH="18014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52901" y="4002038"/>
                        <a:ext cx="442912"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3" name="Oval 16"/>
          <p:cNvSpPr>
            <a:spLocks noChangeArrowheads="1"/>
          </p:cNvSpPr>
          <p:nvPr/>
        </p:nvSpPr>
        <p:spPr bwMode="auto">
          <a:xfrm>
            <a:off x="6762751" y="3827413"/>
            <a:ext cx="2819400" cy="2819400"/>
          </a:xfrm>
          <a:prstGeom prst="ellipse">
            <a:avLst/>
          </a:prstGeom>
          <a:noFill/>
          <a:ln w="28575">
            <a:solidFill>
              <a:srgbClr val="FFFF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en-US" b="1">
              <a:solidFill>
                <a:srgbClr val="000000"/>
              </a:solidFill>
              <a:latin typeface="Times New Roman" panose="02020603050405020304" pitchFamily="18" charset="0"/>
            </a:endParaRPr>
          </a:p>
        </p:txBody>
      </p:sp>
      <p:grpSp>
        <p:nvGrpSpPr>
          <p:cNvPr id="24" name="Group 14"/>
          <p:cNvGrpSpPr>
            <a:grpSpLocks/>
          </p:cNvGrpSpPr>
          <p:nvPr/>
        </p:nvGrpSpPr>
        <p:grpSpPr bwMode="auto">
          <a:xfrm>
            <a:off x="6457951" y="3751213"/>
            <a:ext cx="3505200" cy="2971800"/>
            <a:chOff x="0" y="0"/>
            <a:chExt cx="5520" cy="4680"/>
          </a:xfrm>
        </p:grpSpPr>
        <p:sp>
          <p:nvSpPr>
            <p:cNvPr id="25" name="Rectangle 15"/>
            <p:cNvSpPr>
              <a:spLocks noChangeArrowheads="1"/>
            </p:cNvSpPr>
            <p:nvPr/>
          </p:nvSpPr>
          <p:spPr bwMode="auto">
            <a:xfrm>
              <a:off x="240" y="240"/>
              <a:ext cx="5160" cy="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defRPr/>
              </a:pPr>
              <a:r>
                <a:rPr lang="zh-CN" altLang="en-US" sz="2400" b="1" kern="0">
                  <a:solidFill>
                    <a:srgbClr val="3333CC"/>
                  </a:solidFill>
                  <a:latin typeface="Times New Roman" panose="02020603050405020304" pitchFamily="18" charset="0"/>
                </a:rPr>
                <a:t>×     ×     ×     ×     ×</a:t>
              </a:r>
            </a:p>
            <a:p>
              <a:pPr fontAlgn="base">
                <a:spcBef>
                  <a:spcPct val="50000"/>
                </a:spcBef>
                <a:spcAft>
                  <a:spcPct val="0"/>
                </a:spcAft>
                <a:buFontTx/>
                <a:buNone/>
                <a:defRPr/>
              </a:pPr>
              <a:r>
                <a:rPr lang="zh-CN" altLang="en-US" sz="2400" b="1" kern="0">
                  <a:solidFill>
                    <a:srgbClr val="3333CC"/>
                  </a:solidFill>
                  <a:latin typeface="Times New Roman" panose="02020603050405020304" pitchFamily="18" charset="0"/>
                </a:rPr>
                <a:t>×     ×     ×     ×     ×</a:t>
              </a:r>
            </a:p>
            <a:p>
              <a:pPr fontAlgn="base">
                <a:spcBef>
                  <a:spcPct val="50000"/>
                </a:spcBef>
                <a:spcAft>
                  <a:spcPct val="0"/>
                </a:spcAft>
                <a:buFontTx/>
                <a:buNone/>
                <a:defRPr/>
              </a:pPr>
              <a:r>
                <a:rPr lang="zh-CN" altLang="en-US" sz="2400" b="1" kern="0">
                  <a:solidFill>
                    <a:srgbClr val="3333CC"/>
                  </a:solidFill>
                  <a:latin typeface="Times New Roman" panose="02020603050405020304" pitchFamily="18" charset="0"/>
                </a:rPr>
                <a:t>×     ×     ×     ×     ×</a:t>
              </a:r>
            </a:p>
            <a:p>
              <a:pPr fontAlgn="base">
                <a:spcBef>
                  <a:spcPct val="50000"/>
                </a:spcBef>
                <a:spcAft>
                  <a:spcPct val="0"/>
                </a:spcAft>
                <a:buFontTx/>
                <a:buNone/>
                <a:defRPr/>
              </a:pPr>
              <a:r>
                <a:rPr lang="zh-CN" altLang="en-US" sz="2400" b="1" kern="0">
                  <a:solidFill>
                    <a:srgbClr val="3333CC"/>
                  </a:solidFill>
                  <a:latin typeface="Times New Roman" panose="02020603050405020304" pitchFamily="18" charset="0"/>
                </a:rPr>
                <a:t>×     ×     ×     ×     ×</a:t>
              </a:r>
            </a:p>
            <a:p>
              <a:pPr fontAlgn="base">
                <a:spcBef>
                  <a:spcPct val="50000"/>
                </a:spcBef>
                <a:spcAft>
                  <a:spcPct val="0"/>
                </a:spcAft>
                <a:buFontTx/>
                <a:buNone/>
                <a:defRPr/>
              </a:pPr>
              <a:r>
                <a:rPr lang="zh-CN" altLang="en-US" sz="2400" b="1" kern="0">
                  <a:solidFill>
                    <a:srgbClr val="3333CC"/>
                  </a:solidFill>
                  <a:latin typeface="Times New Roman" panose="02020603050405020304" pitchFamily="18" charset="0"/>
                </a:rPr>
                <a:t>×     ×     ×     ×     ×</a:t>
              </a:r>
            </a:p>
          </p:txBody>
        </p:sp>
        <p:sp>
          <p:nvSpPr>
            <p:cNvPr id="26" name="Rectangle 14"/>
            <p:cNvSpPr>
              <a:spLocks noChangeArrowheads="1"/>
            </p:cNvSpPr>
            <p:nvPr/>
          </p:nvSpPr>
          <p:spPr bwMode="auto">
            <a:xfrm>
              <a:off x="0" y="0"/>
              <a:ext cx="5520" cy="4680"/>
            </a:xfrm>
            <a:prstGeom prst="rect">
              <a:avLst/>
            </a:prstGeom>
            <a:noFill/>
            <a:ln w="9525">
              <a:solidFill>
                <a:srgbClr val="000404"/>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en-US" b="1" kern="0">
                <a:solidFill>
                  <a:srgbClr val="000000"/>
                </a:solidFill>
                <a:latin typeface="Times New Roman" panose="02020603050405020304" pitchFamily="18" charset="0"/>
              </a:endParaRPr>
            </a:p>
          </p:txBody>
        </p:sp>
        <p:sp>
          <p:nvSpPr>
            <p:cNvPr id="27" name="Rectangle 18"/>
            <p:cNvSpPr>
              <a:spLocks noChangeArrowheads="1"/>
            </p:cNvSpPr>
            <p:nvPr/>
          </p:nvSpPr>
          <p:spPr bwMode="auto">
            <a:xfrm rot="-2340000">
              <a:off x="1701" y="1986"/>
              <a:ext cx="2160" cy="120"/>
            </a:xfrm>
            <a:prstGeom prst="rect">
              <a:avLst/>
            </a:prstGeom>
            <a:solidFill>
              <a:srgbClr val="CC9900"/>
            </a:solidFill>
            <a:ln w="19050">
              <a:solidFill>
                <a:srgbClr val="9966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en-US" b="1" kern="0">
                <a:solidFill>
                  <a:srgbClr val="000000"/>
                </a:solidFill>
                <a:latin typeface="Times New Roman" panose="02020603050405020304" pitchFamily="18" charset="0"/>
              </a:endParaRPr>
            </a:p>
          </p:txBody>
        </p:sp>
        <p:sp>
          <p:nvSpPr>
            <p:cNvPr id="28" name="Text Box 21"/>
            <p:cNvSpPr txBox="1">
              <a:spLocks noChangeArrowheads="1"/>
            </p:cNvSpPr>
            <p:nvPr/>
          </p:nvSpPr>
          <p:spPr bwMode="auto">
            <a:xfrm>
              <a:off x="1461" y="2586"/>
              <a:ext cx="570" cy="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defRPr/>
              </a:pPr>
              <a:r>
                <a:rPr lang="zh-CN" altLang="en-US" sz="2800" b="1" i="1" kern="0">
                  <a:solidFill>
                    <a:srgbClr val="CC0000"/>
                  </a:solidFill>
                  <a:latin typeface="Times New Roman" panose="02020603050405020304" pitchFamily="18" charset="0"/>
                </a:rPr>
                <a:t>o</a:t>
              </a:r>
              <a:endParaRPr lang="zh-CN" altLang="en-US" sz="2800" b="1" i="1" kern="0">
                <a:solidFill>
                  <a:srgbClr val="000404"/>
                </a:solidFill>
                <a:latin typeface="Times New Roman" panose="02020603050405020304" pitchFamily="18" charset="0"/>
              </a:endParaRPr>
            </a:p>
          </p:txBody>
        </p:sp>
        <p:sp>
          <p:nvSpPr>
            <p:cNvPr id="29" name="Text Box 22"/>
            <p:cNvSpPr txBox="1">
              <a:spLocks noChangeArrowheads="1"/>
            </p:cNvSpPr>
            <p:nvPr/>
          </p:nvSpPr>
          <p:spPr bwMode="auto">
            <a:xfrm>
              <a:off x="3621" y="906"/>
              <a:ext cx="582"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defRPr/>
              </a:pPr>
              <a:r>
                <a:rPr lang="zh-CN" altLang="en-US" sz="2400" b="1" i="1" kern="0">
                  <a:solidFill>
                    <a:srgbClr val="CC0000"/>
                  </a:solidFill>
                  <a:latin typeface="Times New Roman" panose="02020603050405020304" pitchFamily="18" charset="0"/>
                </a:rPr>
                <a:t>P</a:t>
              </a:r>
            </a:p>
          </p:txBody>
        </p:sp>
        <p:graphicFrame>
          <p:nvGraphicFramePr>
            <p:cNvPr id="30" name="Object 20"/>
            <p:cNvGraphicFramePr>
              <a:graphicFrameLocks noChangeAspect="1"/>
            </p:cNvGraphicFramePr>
            <p:nvPr/>
          </p:nvGraphicFramePr>
          <p:xfrm>
            <a:off x="642" y="2520"/>
            <a:ext cx="558" cy="690"/>
          </p:xfrm>
          <a:graphic>
            <a:graphicData uri="http://schemas.openxmlformats.org/presentationml/2006/ole">
              <mc:AlternateContent xmlns:mc="http://schemas.openxmlformats.org/markup-compatibility/2006">
                <mc:Choice xmlns:v="urn:schemas-microsoft-com:vml" Requires="v">
                  <p:oleObj spid="_x0000_s102407" r:id="rId13" imgW="217886" imgH="269153" progId="Equation.3">
                    <p:embed/>
                  </p:oleObj>
                </mc:Choice>
                <mc:Fallback>
                  <p:oleObj r:id="rId13" imgW="217886" imgH="26915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2" y="2520"/>
                          <a:ext cx="558" cy="6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1" name="Line 26"/>
            <p:cNvSpPr>
              <a:spLocks noChangeShapeType="1"/>
            </p:cNvSpPr>
            <p:nvPr/>
          </p:nvSpPr>
          <p:spPr bwMode="auto">
            <a:xfrm>
              <a:off x="2780" y="2124"/>
              <a:ext cx="55" cy="1109"/>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graphicFrame>
          <p:nvGraphicFramePr>
            <p:cNvPr id="32" name="Object 22"/>
            <p:cNvGraphicFramePr>
              <a:graphicFrameLocks noChangeAspect="1"/>
            </p:cNvGraphicFramePr>
            <p:nvPr/>
          </p:nvGraphicFramePr>
          <p:xfrm>
            <a:off x="2495" y="3118"/>
            <a:ext cx="698" cy="980"/>
          </p:xfrm>
          <a:graphic>
            <a:graphicData uri="http://schemas.openxmlformats.org/presentationml/2006/ole">
              <mc:AlternateContent xmlns:mc="http://schemas.openxmlformats.org/markup-compatibility/2006">
                <mc:Choice xmlns:v="urn:schemas-microsoft-com:vml" Requires="v">
                  <p:oleObj spid="_x0000_s102408" r:id="rId14" imgW="128675" imgH="180146" progId="Equation.3">
                    <p:embed/>
                  </p:oleObj>
                </mc:Choice>
                <mc:Fallback>
                  <p:oleObj r:id="rId14" imgW="128675" imgH="18014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95" y="3118"/>
                          <a:ext cx="698" cy="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33" name="箭头 866"/>
          <p:cNvSpPr>
            <a:spLocks noChangeShapeType="1"/>
          </p:cNvSpPr>
          <p:nvPr/>
        </p:nvSpPr>
        <p:spPr bwMode="auto">
          <a:xfrm flipH="1">
            <a:off x="4297363" y="4867226"/>
            <a:ext cx="431800" cy="360362"/>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a:solidFill>
                <a:srgbClr val="000000"/>
              </a:solidFill>
              <a:latin typeface="Times New Roman" panose="02020603050405020304" pitchFamily="18" charset="0"/>
            </a:endParaRPr>
          </a:p>
        </p:txBody>
      </p:sp>
      <p:graphicFrame>
        <p:nvGraphicFramePr>
          <p:cNvPr id="34" name="Object 24"/>
          <p:cNvGraphicFramePr>
            <a:graphicFrameLocks noChangeAspect="1"/>
          </p:cNvGraphicFramePr>
          <p:nvPr>
            <p:extLst/>
          </p:nvPr>
        </p:nvGraphicFramePr>
        <p:xfrm>
          <a:off x="4225926" y="4938664"/>
          <a:ext cx="527050" cy="792163"/>
        </p:xfrm>
        <a:graphic>
          <a:graphicData uri="http://schemas.openxmlformats.org/presentationml/2006/ole">
            <mc:AlternateContent xmlns:mc="http://schemas.openxmlformats.org/markup-compatibility/2006">
              <mc:Choice xmlns:v="urn:schemas-microsoft-com:vml" Requires="v">
                <p:oleObj spid="_x0000_s102409" r:id="rId15" imgW="152761" imgH="229322" progId="Equation.3">
                  <p:embed/>
                </p:oleObj>
              </mc:Choice>
              <mc:Fallback>
                <p:oleObj r:id="rId15" imgW="152761" imgH="229322"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25926" y="4938664"/>
                        <a:ext cx="527050"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5" name="箭头 866"/>
          <p:cNvSpPr>
            <a:spLocks noChangeShapeType="1"/>
          </p:cNvSpPr>
          <p:nvPr/>
        </p:nvSpPr>
        <p:spPr bwMode="auto">
          <a:xfrm flipV="1">
            <a:off x="8166101" y="4557664"/>
            <a:ext cx="431800" cy="360363"/>
          </a:xfrm>
          <a:prstGeom prst="line">
            <a:avLst/>
          </a:prstGeom>
          <a:noFill/>
          <a:ln w="50800">
            <a:solidFill>
              <a:srgbClr val="0000FF"/>
            </a:solidFill>
            <a:miter lim="800000"/>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a:solidFill>
                <a:srgbClr val="000000"/>
              </a:solidFill>
              <a:latin typeface="Times New Roman" panose="02020603050405020304" pitchFamily="18" charset="0"/>
            </a:endParaRPr>
          </a:p>
        </p:txBody>
      </p:sp>
      <p:graphicFrame>
        <p:nvGraphicFramePr>
          <p:cNvPr id="36" name="Object 26"/>
          <p:cNvGraphicFramePr>
            <a:graphicFrameLocks noChangeAspect="1"/>
          </p:cNvGraphicFramePr>
          <p:nvPr>
            <p:extLst/>
          </p:nvPr>
        </p:nvGraphicFramePr>
        <p:xfrm>
          <a:off x="8258176" y="3857576"/>
          <a:ext cx="527050" cy="792162"/>
        </p:xfrm>
        <a:graphic>
          <a:graphicData uri="http://schemas.openxmlformats.org/presentationml/2006/ole">
            <mc:AlternateContent xmlns:mc="http://schemas.openxmlformats.org/markup-compatibility/2006">
              <mc:Choice xmlns:v="urn:schemas-microsoft-com:vml" Requires="v">
                <p:oleObj spid="_x0000_s102410" r:id="rId17" imgW="152761" imgH="229322" progId="Equation.3">
                  <p:embed/>
                </p:oleObj>
              </mc:Choice>
              <mc:Fallback>
                <p:oleObj r:id="rId17" imgW="152761" imgH="229322"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58176" y="3857576"/>
                        <a:ext cx="527050"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7" name="箭头 873"/>
          <p:cNvSpPr>
            <a:spLocks noChangeShapeType="1"/>
          </p:cNvSpPr>
          <p:nvPr/>
        </p:nvSpPr>
        <p:spPr bwMode="auto">
          <a:xfrm flipV="1">
            <a:off x="8258176" y="5081539"/>
            <a:ext cx="647700" cy="11113"/>
          </a:xfrm>
          <a:prstGeom prst="line">
            <a:avLst/>
          </a:prstGeom>
          <a:noFill/>
          <a:ln w="38100">
            <a:solidFill>
              <a:srgbClr val="00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3200" b="1">
              <a:solidFill>
                <a:srgbClr val="000000"/>
              </a:solidFill>
              <a:latin typeface="Times New Roman" panose="02020603050405020304" pitchFamily="18" charset="0"/>
            </a:endParaRPr>
          </a:p>
        </p:txBody>
      </p:sp>
      <p:graphicFrame>
        <p:nvGraphicFramePr>
          <p:cNvPr id="38" name="Object 28"/>
          <p:cNvGraphicFramePr>
            <a:graphicFrameLocks noChangeAspect="1"/>
          </p:cNvGraphicFramePr>
          <p:nvPr>
            <p:extLst/>
          </p:nvPr>
        </p:nvGraphicFramePr>
        <p:xfrm>
          <a:off x="8545513" y="5081538"/>
          <a:ext cx="865188" cy="514350"/>
        </p:xfrm>
        <a:graphic>
          <a:graphicData uri="http://schemas.openxmlformats.org/presentationml/2006/ole">
            <mc:AlternateContent xmlns:mc="http://schemas.openxmlformats.org/markup-compatibility/2006">
              <mc:Choice xmlns:v="urn:schemas-microsoft-com:vml" Requires="v">
                <p:oleObj spid="_x0000_s102411" r:id="rId18" imgW="343396" imgH="203440" progId="Equation.3">
                  <p:embed/>
                </p:oleObj>
              </mc:Choice>
              <mc:Fallback>
                <p:oleObj r:id="rId18" imgW="343396" imgH="20344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45513" y="5081538"/>
                        <a:ext cx="865188"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26405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checkerboard(across)">
                                      <p:cBhvr>
                                        <p:cTn id="21" dur="500"/>
                                        <p:tgtEl>
                                          <p:spTgt spid="33"/>
                                        </p:tgtEl>
                                      </p:cBhvr>
                                    </p:animEffect>
                                  </p:childTnLst>
                                </p:cTn>
                              </p:par>
                              <p:par>
                                <p:cTn id="22" presetID="5" presetClass="entr" presetSubtype="10" fill="hold"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checkerboard(across)">
                                      <p:cBhvr>
                                        <p:cTn id="24" dur="500"/>
                                        <p:tgtEl>
                                          <p:spTgt spid="34"/>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checkerboard(across)">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checkerboard(across)">
                                      <p:cBhvr>
                                        <p:cTn id="34" dur="500"/>
                                        <p:tgtEl>
                                          <p:spTgt spid="38"/>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checkerboard(across)">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checkerboard(across)">
                                      <p:cBhvr>
                                        <p:cTn id="42" dur="500"/>
                                        <p:tgtEl>
                                          <p:spTgt spid="36"/>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checkerboard(across)">
                                      <p:cBhvr>
                                        <p:cTn id="4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10" grpId="0" autoUpdateAnimBg="0"/>
      <p:bldP spid="33" grpId="0" animBg="1"/>
      <p:bldP spid="35" grpId="0" animBg="1"/>
      <p:bldP spid="37"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928790" y="764275"/>
            <a:ext cx="8554709" cy="5049672"/>
          </a:xfrm>
          <a:prstGeom prst="rect">
            <a:avLst/>
          </a:prstGeom>
        </p:spPr>
      </p:pic>
      <p:sp>
        <p:nvSpPr>
          <p:cNvPr id="4" name="矩形 3"/>
          <p:cNvSpPr/>
          <p:nvPr/>
        </p:nvSpPr>
        <p:spPr>
          <a:xfrm>
            <a:off x="2397741" y="4930051"/>
            <a:ext cx="968706" cy="584775"/>
          </a:xfrm>
          <a:prstGeom prst="rect">
            <a:avLst/>
          </a:prstGeom>
        </p:spPr>
        <p:txBody>
          <a:bodyPr wrap="square">
            <a:spAutoFit/>
          </a:bodyPr>
          <a:lstStyle/>
          <a:p>
            <a:r>
              <a:rPr lang="en-US" altLang="zh-CN" sz="3200" b="1" dirty="0">
                <a:solidFill>
                  <a:srgbClr val="FF0000"/>
                </a:solidFill>
                <a:latin typeface="Times New Roman" panose="02020603050405020304" pitchFamily="18" charset="0"/>
              </a:rPr>
              <a:t> A</a:t>
            </a:r>
            <a:endParaRPr lang="zh-CN" altLang="en-US" sz="3200" b="1" dirty="0">
              <a:solidFill>
                <a:prstClr val="black"/>
              </a:solidFill>
            </a:endParaRPr>
          </a:p>
        </p:txBody>
      </p:sp>
    </p:spTree>
    <p:extLst>
      <p:ext uri="{BB962C8B-B14F-4D97-AF65-F5344CB8AC3E}">
        <p14:creationId xmlns:p14="http://schemas.microsoft.com/office/powerpoint/2010/main" val="895395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19358" y="0"/>
            <a:ext cx="5616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dirty="0">
                <a:solidFill>
                  <a:srgbClr val="FF0000"/>
                </a:solidFill>
                <a:latin typeface="Times New Roman" panose="02020603050405020304" pitchFamily="18" charset="0"/>
                <a:sym typeface="Symbol" panose="05050102010706020507" pitchFamily="18" charset="2"/>
              </a:rPr>
              <a:t>二、</a:t>
            </a:r>
            <a:r>
              <a:rPr lang="zh-CN" altLang="en-US" b="1" dirty="0">
                <a:solidFill>
                  <a:srgbClr val="FF0000"/>
                </a:solidFill>
                <a:latin typeface="Times New Roman" panose="02020603050405020304" pitchFamily="18" charset="0"/>
              </a:rPr>
              <a:t>感生电动势  有旋电场</a:t>
            </a:r>
          </a:p>
        </p:txBody>
      </p:sp>
      <p:sp>
        <p:nvSpPr>
          <p:cNvPr id="3" name="Text Box 3"/>
          <p:cNvSpPr txBox="1">
            <a:spLocks noChangeArrowheads="1"/>
          </p:cNvSpPr>
          <p:nvPr/>
        </p:nvSpPr>
        <p:spPr bwMode="auto">
          <a:xfrm>
            <a:off x="1760632" y="598488"/>
            <a:ext cx="81661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a:solidFill>
                  <a:srgbClr val="000404"/>
                </a:solidFill>
                <a:latin typeface="Times New Roman" panose="02020603050405020304" pitchFamily="18" charset="0"/>
              </a:rPr>
              <a:t>        穿过导体回路的磁场 (磁通量) 发生变化时, 产生的感应电动势称为</a:t>
            </a:r>
            <a:r>
              <a:rPr lang="zh-CN" altLang="en-US" b="1">
                <a:solidFill>
                  <a:srgbClr val="0000FF"/>
                </a:solidFill>
                <a:latin typeface="Times New Roman" panose="02020603050405020304" pitchFamily="18" charset="0"/>
              </a:rPr>
              <a:t>感生电动势</a:t>
            </a:r>
            <a:r>
              <a:rPr lang="zh-CN" altLang="en-US" b="1">
                <a:solidFill>
                  <a:srgbClr val="000404"/>
                </a:solidFill>
                <a:latin typeface="Times New Roman" panose="02020603050405020304" pitchFamily="18" charset="0"/>
              </a:rPr>
              <a:t>。</a:t>
            </a:r>
          </a:p>
        </p:txBody>
      </p:sp>
      <p:grpSp>
        <p:nvGrpSpPr>
          <p:cNvPr id="4" name="Group 10"/>
          <p:cNvGrpSpPr>
            <a:grpSpLocks/>
          </p:cNvGrpSpPr>
          <p:nvPr/>
        </p:nvGrpSpPr>
        <p:grpSpPr bwMode="auto">
          <a:xfrm>
            <a:off x="6364383" y="3639190"/>
            <a:ext cx="4156075" cy="576262"/>
            <a:chOff x="3334" y="2886"/>
            <a:chExt cx="2618" cy="363"/>
          </a:xfrm>
        </p:grpSpPr>
        <p:sp>
          <p:nvSpPr>
            <p:cNvPr id="5" name="Rectangle 11"/>
            <p:cNvSpPr>
              <a:spLocks noChangeArrowheads="1"/>
            </p:cNvSpPr>
            <p:nvPr/>
          </p:nvSpPr>
          <p:spPr bwMode="auto">
            <a:xfrm>
              <a:off x="3734" y="2919"/>
              <a:ext cx="2218"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zh-CN" altLang="en-US" sz="2800" b="1" kern="0" dirty="0">
                  <a:solidFill>
                    <a:srgbClr val="C00000"/>
                  </a:solidFill>
                </a:rPr>
                <a:t>非静电力是什么力？ </a:t>
              </a:r>
            </a:p>
          </p:txBody>
        </p:sp>
        <p:sp>
          <p:nvSpPr>
            <p:cNvPr id="6" name="Line 12"/>
            <p:cNvSpPr>
              <a:spLocks noChangeShapeType="1"/>
            </p:cNvSpPr>
            <p:nvPr/>
          </p:nvSpPr>
          <p:spPr bwMode="auto">
            <a:xfrm flipH="1" flipV="1">
              <a:off x="3334" y="2886"/>
              <a:ext cx="413" cy="227"/>
            </a:xfrm>
            <a:prstGeom prst="line">
              <a:avLst/>
            </a:prstGeom>
            <a:noFill/>
            <a:ln w="25400">
              <a:solidFill>
                <a:srgbClr val="99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grpSp>
      <p:grpSp>
        <p:nvGrpSpPr>
          <p:cNvPr id="7" name="Group 13"/>
          <p:cNvGrpSpPr>
            <a:grpSpLocks/>
          </p:cNvGrpSpPr>
          <p:nvPr/>
        </p:nvGrpSpPr>
        <p:grpSpPr bwMode="auto">
          <a:xfrm>
            <a:off x="6291358" y="1480190"/>
            <a:ext cx="2611438" cy="622300"/>
            <a:chOff x="3334" y="679"/>
            <a:chExt cx="1645" cy="392"/>
          </a:xfrm>
        </p:grpSpPr>
        <p:sp>
          <p:nvSpPr>
            <p:cNvPr id="8" name="Rectangle 14"/>
            <p:cNvSpPr>
              <a:spLocks noChangeArrowheads="1"/>
            </p:cNvSpPr>
            <p:nvPr/>
          </p:nvSpPr>
          <p:spPr bwMode="auto">
            <a:xfrm>
              <a:off x="3818" y="679"/>
              <a:ext cx="1161"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0"/>
                </a:spcBef>
                <a:spcAft>
                  <a:spcPct val="0"/>
                </a:spcAft>
                <a:buFont typeface="Arial" panose="020B0604020202020204" pitchFamily="34" charset="0"/>
                <a:buNone/>
                <a:defRPr/>
              </a:pPr>
              <a:r>
                <a:rPr lang="en-US" altLang="zh-CN" sz="2800" b="1" kern="0" dirty="0">
                  <a:solidFill>
                    <a:srgbClr val="C00000"/>
                  </a:solidFill>
                  <a:latin typeface="Arial"/>
                </a:rPr>
                <a:t>Lorentz</a:t>
              </a:r>
              <a:r>
                <a:rPr lang="zh-CN" altLang="en-US" sz="2800" b="1" kern="0" dirty="0">
                  <a:solidFill>
                    <a:srgbClr val="C00000"/>
                  </a:solidFill>
                  <a:latin typeface="Arial"/>
                </a:rPr>
                <a:t>力</a:t>
              </a:r>
            </a:p>
          </p:txBody>
        </p:sp>
        <p:sp>
          <p:nvSpPr>
            <p:cNvPr id="9" name="Line 15"/>
            <p:cNvSpPr>
              <a:spLocks noChangeShapeType="1"/>
            </p:cNvSpPr>
            <p:nvPr/>
          </p:nvSpPr>
          <p:spPr bwMode="auto">
            <a:xfrm flipV="1">
              <a:off x="3334" y="844"/>
              <a:ext cx="495" cy="227"/>
            </a:xfrm>
            <a:prstGeom prst="line">
              <a:avLst/>
            </a:prstGeom>
            <a:noFill/>
            <a:ln w="25400">
              <a:solidFill>
                <a:srgbClr val="99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grpSp>
      <p:sp>
        <p:nvSpPr>
          <p:cNvPr id="10" name="Rectangle 21"/>
          <p:cNvSpPr>
            <a:spLocks noChangeArrowheads="1"/>
          </p:cNvSpPr>
          <p:nvPr/>
        </p:nvSpPr>
        <p:spPr bwMode="auto">
          <a:xfrm>
            <a:off x="8240808" y="2459677"/>
            <a:ext cx="22272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zh-CN" altLang="en-US" b="1" kern="0">
                <a:solidFill>
                  <a:srgbClr val="000099"/>
                </a:solidFill>
              </a:rPr>
              <a:t>感应电动势 </a:t>
            </a:r>
          </a:p>
        </p:txBody>
      </p:sp>
      <p:sp>
        <p:nvSpPr>
          <p:cNvPr id="11" name="Rectangle 22"/>
          <p:cNvSpPr>
            <a:spLocks noChangeArrowheads="1"/>
          </p:cNvSpPr>
          <p:nvPr/>
        </p:nvSpPr>
        <p:spPr bwMode="auto">
          <a:xfrm>
            <a:off x="5480145" y="3062927"/>
            <a:ext cx="2963862"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en-US" altLang="zh-CN" b="1" kern="0">
                <a:solidFill>
                  <a:srgbClr val="FF0000"/>
                </a:solidFill>
              </a:rPr>
              <a:t>: </a:t>
            </a:r>
            <a:r>
              <a:rPr lang="zh-CN" altLang="en-US" b="1" kern="0">
                <a:solidFill>
                  <a:srgbClr val="000099"/>
                </a:solidFill>
              </a:rPr>
              <a:t>感生电动势</a:t>
            </a:r>
          </a:p>
        </p:txBody>
      </p:sp>
      <p:sp>
        <p:nvSpPr>
          <p:cNvPr id="12" name="Text Box 24"/>
          <p:cNvSpPr txBox="1">
            <a:spLocks noChangeArrowheads="1"/>
          </p:cNvSpPr>
          <p:nvPr/>
        </p:nvSpPr>
        <p:spPr bwMode="auto">
          <a:xfrm>
            <a:off x="5286471" y="2054866"/>
            <a:ext cx="2732087"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2476500" indent="-2476500">
              <a:spcBef>
                <a:spcPct val="20000"/>
              </a:spcBef>
              <a:buChar char="•"/>
              <a:defRPr sz="3200">
                <a:solidFill>
                  <a:schemeClr val="tx1"/>
                </a:solidFill>
                <a:latin typeface="Arial" panose="020B0604020202020204" pitchFamily="34" charset="0"/>
                <a:ea typeface="宋体" panose="02010600030101010101" pitchFamily="2" charset="-122"/>
              </a:defRPr>
            </a:lvl1pPr>
            <a:lvl2pPr marL="285750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3048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32385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34290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43434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4800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5257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en-US" altLang="zh-CN" b="1" kern="0">
                <a:solidFill>
                  <a:srgbClr val="FF0000"/>
                </a:solidFill>
              </a:rPr>
              <a:t>  : </a:t>
            </a:r>
            <a:r>
              <a:rPr lang="zh-CN" altLang="en-US" b="1" kern="0">
                <a:solidFill>
                  <a:srgbClr val="000099"/>
                </a:solidFill>
              </a:rPr>
              <a:t>动生电动势</a:t>
            </a:r>
          </a:p>
        </p:txBody>
      </p:sp>
      <p:sp>
        <p:nvSpPr>
          <p:cNvPr id="13" name="Rectangle 25"/>
          <p:cNvSpPr>
            <a:spLocks noChangeArrowheads="1"/>
          </p:cNvSpPr>
          <p:nvPr/>
        </p:nvSpPr>
        <p:spPr bwMode="auto">
          <a:xfrm>
            <a:off x="1760632" y="3069277"/>
            <a:ext cx="50815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zh-CN" altLang="en-US" b="1" kern="0">
                <a:solidFill>
                  <a:srgbClr val="FF0000"/>
                </a:solidFill>
              </a:rPr>
              <a:t>磁场变化、回路静止</a:t>
            </a:r>
          </a:p>
        </p:txBody>
      </p:sp>
      <p:sp>
        <p:nvSpPr>
          <p:cNvPr id="14" name="Rectangle 26"/>
          <p:cNvSpPr>
            <a:spLocks noChangeArrowheads="1"/>
          </p:cNvSpPr>
          <p:nvPr/>
        </p:nvSpPr>
        <p:spPr bwMode="auto">
          <a:xfrm>
            <a:off x="1760632" y="2064391"/>
            <a:ext cx="52260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zh-CN" altLang="en-US" b="1" kern="0" dirty="0">
                <a:solidFill>
                  <a:srgbClr val="FF0000"/>
                </a:solidFill>
              </a:rPr>
              <a:t>磁场恒定、回路运动</a:t>
            </a:r>
          </a:p>
        </p:txBody>
      </p:sp>
      <p:sp>
        <p:nvSpPr>
          <p:cNvPr id="15" name="Text Box 3"/>
          <p:cNvSpPr txBox="1">
            <a:spLocks noChangeArrowheads="1"/>
          </p:cNvSpPr>
          <p:nvPr/>
        </p:nvSpPr>
        <p:spPr bwMode="auto">
          <a:xfrm>
            <a:off x="1897157" y="5730876"/>
            <a:ext cx="8335962"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lnSpc>
                <a:spcPct val="105000"/>
              </a:lnSpc>
              <a:spcBef>
                <a:spcPct val="0"/>
              </a:spcBef>
              <a:spcAft>
                <a:spcPct val="0"/>
              </a:spcAft>
              <a:buFontTx/>
              <a:buNone/>
            </a:pPr>
            <a:r>
              <a:rPr lang="zh-CN" altLang="en-US" b="1">
                <a:solidFill>
                  <a:srgbClr val="000404"/>
                </a:solidFill>
                <a:latin typeface="Times New Roman" panose="02020603050405020304" pitchFamily="18" charset="0"/>
              </a:rPr>
              <a:t>        涡旋电场是一种</a:t>
            </a:r>
            <a:r>
              <a:rPr lang="zh-CN" altLang="en-US" b="1">
                <a:solidFill>
                  <a:srgbClr val="0000FF"/>
                </a:solidFill>
                <a:latin typeface="Times New Roman" panose="02020603050405020304" pitchFamily="18" charset="0"/>
              </a:rPr>
              <a:t>客观存在的物质</a:t>
            </a:r>
            <a:r>
              <a:rPr lang="zh-CN" altLang="en-US" b="1">
                <a:solidFill>
                  <a:srgbClr val="000404"/>
                </a:solidFill>
                <a:latin typeface="Times New Roman" panose="02020603050405020304" pitchFamily="18" charset="0"/>
              </a:rPr>
              <a:t>, 它</a:t>
            </a:r>
            <a:r>
              <a:rPr lang="zh-CN" altLang="en-US" b="1">
                <a:solidFill>
                  <a:srgbClr val="0000FF"/>
                </a:solidFill>
                <a:latin typeface="Times New Roman" panose="02020603050405020304" pitchFamily="18" charset="0"/>
              </a:rPr>
              <a:t>对电荷有作用力</a:t>
            </a:r>
            <a:r>
              <a:rPr lang="zh-CN" altLang="en-US" b="1">
                <a:solidFill>
                  <a:srgbClr val="000404"/>
                </a:solidFill>
                <a:latin typeface="Times New Roman" panose="02020603050405020304" pitchFamily="18" charset="0"/>
              </a:rPr>
              <a:t>。</a:t>
            </a:r>
          </a:p>
        </p:txBody>
      </p:sp>
      <p:sp>
        <p:nvSpPr>
          <p:cNvPr id="17" name="Rectangle 5"/>
          <p:cNvSpPr>
            <a:spLocks noChangeArrowheads="1"/>
          </p:cNvSpPr>
          <p:nvPr/>
        </p:nvSpPr>
        <p:spPr bwMode="auto">
          <a:xfrm>
            <a:off x="1879695" y="4181476"/>
            <a:ext cx="86407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dirty="0">
                <a:solidFill>
                  <a:srgbClr val="000000"/>
                </a:solidFill>
                <a:latin typeface="Times New Roman" panose="02020603050405020304" pitchFamily="18" charset="0"/>
              </a:rPr>
              <a:t>        </a:t>
            </a:r>
            <a:r>
              <a:rPr lang="zh-CN" altLang="en-US" b="1" dirty="0">
                <a:solidFill>
                  <a:srgbClr val="0000FF"/>
                </a:solidFill>
                <a:latin typeface="Times New Roman" panose="02020603050405020304" pitchFamily="18" charset="0"/>
              </a:rPr>
              <a:t>变化的磁场</a:t>
            </a:r>
            <a:r>
              <a:rPr lang="zh-CN" altLang="en-US" b="1" dirty="0">
                <a:solidFill>
                  <a:srgbClr val="000000"/>
                </a:solidFill>
                <a:latin typeface="Times New Roman" panose="02020603050405020304" pitchFamily="18" charset="0"/>
              </a:rPr>
              <a:t>在其周围空间激发出一种新的</a:t>
            </a:r>
            <a:r>
              <a:rPr lang="zh-CN" altLang="en-US" b="1" dirty="0">
                <a:solidFill>
                  <a:srgbClr val="0000FF"/>
                </a:solidFill>
                <a:latin typeface="Times New Roman" panose="02020603050405020304" pitchFamily="18" charset="0"/>
              </a:rPr>
              <a:t>涡旋状电场</a:t>
            </a:r>
            <a:r>
              <a:rPr lang="zh-CN" altLang="en-US" b="1" dirty="0">
                <a:solidFill>
                  <a:srgbClr val="000000"/>
                </a:solidFill>
                <a:latin typeface="Times New Roman" panose="02020603050405020304" pitchFamily="18" charset="0"/>
              </a:rPr>
              <a:t>, 不管其周围空间有无导体, 不管周围空间有否介质还是真空; 称其为</a:t>
            </a:r>
            <a:r>
              <a:rPr lang="zh-CN" altLang="en-US" b="1" dirty="0">
                <a:solidFill>
                  <a:srgbClr val="FF0000"/>
                </a:solidFill>
                <a:latin typeface="Times New Roman" panose="02020603050405020304" pitchFamily="18" charset="0"/>
              </a:rPr>
              <a:t>涡旋电场</a:t>
            </a:r>
            <a:r>
              <a:rPr lang="zh-CN" altLang="en-US" b="1" dirty="0">
                <a:solidFill>
                  <a:srgbClr val="000000"/>
                </a:solidFill>
                <a:latin typeface="Times New Roman" panose="02020603050405020304" pitchFamily="18" charset="0"/>
              </a:rPr>
              <a:t>。</a:t>
            </a:r>
          </a:p>
        </p:txBody>
      </p:sp>
    </p:spTree>
    <p:extLst>
      <p:ext uri="{BB962C8B-B14F-4D97-AF65-F5344CB8AC3E}">
        <p14:creationId xmlns:p14="http://schemas.microsoft.com/office/powerpoint/2010/main" val="359548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linds(horizontal)">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linds(horizontal)">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up)">
                                      <p:cBhvr>
                                        <p:cTn id="40" dur="20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10" grpId="0" autoUpdateAnimBg="0"/>
      <p:bldP spid="11" grpId="0" autoUpdateAnimBg="0"/>
      <p:bldP spid="12" grpId="0" autoUpdateAnimBg="0"/>
      <p:bldP spid="13" grpId="0" autoUpdateAnimBg="0"/>
      <p:bldP spid="14" grpId="0" autoUpdateAnimBg="0"/>
      <p:bldP spid="15" grpId="0" autoUpdateAnimBg="0"/>
      <p:bldP spid="17" grpId="0"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extLst/>
          </p:nvPr>
        </p:nvGraphicFramePr>
        <p:xfrm>
          <a:off x="3600048" y="23479"/>
          <a:ext cx="4081462" cy="1060450"/>
        </p:xfrm>
        <a:graphic>
          <a:graphicData uri="http://schemas.openxmlformats.org/presentationml/2006/ole">
            <mc:AlternateContent xmlns:mc="http://schemas.openxmlformats.org/markup-compatibility/2006">
              <mc:Choice xmlns:v="urn:schemas-microsoft-com:vml" Requires="v">
                <p:oleObj spid="_x0000_s103426" name="Equation" r:id="rId3" imgW="1562100" imgH="419100" progId="Equation.DSMT4">
                  <p:embed/>
                </p:oleObj>
              </mc:Choice>
              <mc:Fallback>
                <p:oleObj name="Equation" r:id="rId3" imgW="1562100" imgH="419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0048" y="23479"/>
                        <a:ext cx="4081462" cy="106045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 Box 2"/>
          <p:cNvSpPr txBox="1">
            <a:spLocks noChangeArrowheads="1"/>
          </p:cNvSpPr>
          <p:nvPr/>
        </p:nvSpPr>
        <p:spPr bwMode="auto">
          <a:xfrm>
            <a:off x="2195536" y="1016000"/>
            <a:ext cx="41925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dirty="0">
                <a:solidFill>
                  <a:srgbClr val="FF3300"/>
                </a:solidFill>
                <a:latin typeface="Times New Roman" panose="02020603050405020304" pitchFamily="18" charset="0"/>
              </a:rPr>
              <a:t> 涡旋电场的性质</a:t>
            </a:r>
          </a:p>
        </p:txBody>
      </p:sp>
      <p:sp>
        <p:nvSpPr>
          <p:cNvPr id="4" name="Rectangle 3"/>
          <p:cNvSpPr>
            <a:spLocks noChangeArrowheads="1"/>
          </p:cNvSpPr>
          <p:nvPr/>
        </p:nvSpPr>
        <p:spPr bwMode="auto">
          <a:xfrm>
            <a:off x="2187600" y="1631950"/>
            <a:ext cx="8016875"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lnSpc>
                <a:spcPct val="105000"/>
              </a:lnSpc>
              <a:spcBef>
                <a:spcPct val="50000"/>
              </a:spcBef>
              <a:spcAft>
                <a:spcPct val="0"/>
              </a:spcAft>
              <a:buFontTx/>
              <a:buNone/>
            </a:pPr>
            <a:r>
              <a:rPr lang="zh-CN" altLang="en-US" b="1">
                <a:solidFill>
                  <a:srgbClr val="000404"/>
                </a:solidFill>
                <a:latin typeface="Times New Roman" panose="02020603050405020304" pitchFamily="18" charset="0"/>
              </a:rPr>
              <a:t>        </a:t>
            </a:r>
            <a:r>
              <a:rPr lang="zh-CN" altLang="en-US" b="1">
                <a:solidFill>
                  <a:srgbClr val="000000"/>
                </a:solidFill>
                <a:latin typeface="Times New Roman" panose="02020603050405020304" pitchFamily="18" charset="0"/>
              </a:rPr>
              <a:t>(1)只要有</a:t>
            </a:r>
            <a:r>
              <a:rPr lang="zh-CN" altLang="en-US" b="1">
                <a:solidFill>
                  <a:srgbClr val="0000FF"/>
                </a:solidFill>
                <a:latin typeface="Times New Roman" panose="02020603050405020304" pitchFamily="18" charset="0"/>
              </a:rPr>
              <a:t>变化的磁场</a:t>
            </a:r>
            <a:r>
              <a:rPr lang="zh-CN" altLang="en-US" b="1">
                <a:solidFill>
                  <a:srgbClr val="000000"/>
                </a:solidFill>
                <a:latin typeface="Times New Roman" panose="02020603050405020304" pitchFamily="18" charset="0"/>
              </a:rPr>
              <a:t>, 就有</a:t>
            </a:r>
            <a:r>
              <a:rPr lang="zh-CN" altLang="en-US" b="1">
                <a:solidFill>
                  <a:srgbClr val="0000FF"/>
                </a:solidFill>
                <a:latin typeface="Times New Roman" panose="02020603050405020304" pitchFamily="18" charset="0"/>
              </a:rPr>
              <a:t>涡旋电场</a:t>
            </a:r>
            <a:r>
              <a:rPr lang="zh-CN" altLang="en-US" b="1">
                <a:solidFill>
                  <a:srgbClr val="000000"/>
                </a:solidFill>
                <a:latin typeface="Times New Roman" panose="02020603050405020304" pitchFamily="18" charset="0"/>
              </a:rPr>
              <a:t>。涡旋电场</a:t>
            </a:r>
            <a:r>
              <a:rPr lang="zh-CN" altLang="en-US" b="1">
                <a:solidFill>
                  <a:srgbClr val="0000FF"/>
                </a:solidFill>
                <a:latin typeface="Times New Roman" panose="02020603050405020304" pitchFamily="18" charset="0"/>
              </a:rPr>
              <a:t>不是由电荷激发的</a:t>
            </a:r>
          </a:p>
        </p:txBody>
      </p:sp>
      <p:sp>
        <p:nvSpPr>
          <p:cNvPr id="5" name="Text Box 4"/>
          <p:cNvSpPr txBox="1">
            <a:spLocks noChangeArrowheads="1"/>
          </p:cNvSpPr>
          <p:nvPr/>
        </p:nvSpPr>
        <p:spPr bwMode="auto">
          <a:xfrm>
            <a:off x="2224112" y="2711451"/>
            <a:ext cx="8196263"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a:solidFill>
                  <a:srgbClr val="000404"/>
                </a:solidFill>
                <a:latin typeface="Times New Roman" panose="02020603050405020304" pitchFamily="18" charset="0"/>
              </a:rPr>
              <a:t>        </a:t>
            </a:r>
            <a:r>
              <a:rPr lang="zh-CN" altLang="en-US" b="1">
                <a:solidFill>
                  <a:srgbClr val="000000"/>
                </a:solidFill>
                <a:latin typeface="Times New Roman" panose="02020603050405020304" pitchFamily="18" charset="0"/>
              </a:rPr>
              <a:t>(2)涡旋电场的</a:t>
            </a:r>
            <a:r>
              <a:rPr lang="zh-CN" altLang="en-US" b="1">
                <a:solidFill>
                  <a:srgbClr val="0000FF"/>
                </a:solidFill>
                <a:latin typeface="Times New Roman" panose="02020603050405020304" pitchFamily="18" charset="0"/>
              </a:rPr>
              <a:t>电场线</a:t>
            </a:r>
            <a:r>
              <a:rPr lang="zh-CN" altLang="en-US" b="1">
                <a:solidFill>
                  <a:srgbClr val="000000"/>
                </a:solidFill>
                <a:latin typeface="Times New Roman" panose="02020603050405020304" pitchFamily="18" charset="0"/>
              </a:rPr>
              <a:t>是环绕磁感应线的</a:t>
            </a:r>
            <a:r>
              <a:rPr lang="zh-CN" altLang="en-US" b="1">
                <a:solidFill>
                  <a:srgbClr val="0000FF"/>
                </a:solidFill>
                <a:latin typeface="Times New Roman" panose="02020603050405020304" pitchFamily="18" charset="0"/>
              </a:rPr>
              <a:t>闭合曲线</a:t>
            </a:r>
            <a:r>
              <a:rPr lang="zh-CN" altLang="en-US" b="1">
                <a:solidFill>
                  <a:srgbClr val="000000"/>
                </a:solidFill>
                <a:latin typeface="Times New Roman" panose="02020603050405020304" pitchFamily="18" charset="0"/>
              </a:rPr>
              <a:t> ，</a:t>
            </a:r>
            <a:r>
              <a:rPr lang="zh-CN" altLang="en-US" b="1">
                <a:solidFill>
                  <a:srgbClr val="000404"/>
                </a:solidFill>
                <a:latin typeface="Times New Roman" panose="02020603050405020304" pitchFamily="18" charset="0"/>
              </a:rPr>
              <a:t>是</a:t>
            </a:r>
            <a:r>
              <a:rPr lang="zh-CN" altLang="en-US" b="1">
                <a:solidFill>
                  <a:srgbClr val="0000FF"/>
                </a:solidFill>
                <a:latin typeface="Times New Roman" panose="02020603050405020304" pitchFamily="18" charset="0"/>
              </a:rPr>
              <a:t>有旋场。</a:t>
            </a:r>
            <a:endParaRPr lang="zh-CN" altLang="en-US" b="1">
              <a:solidFill>
                <a:srgbClr val="000000"/>
              </a:solidFill>
              <a:latin typeface="Times New Roman" panose="02020603050405020304" pitchFamily="18" charset="0"/>
            </a:endParaRPr>
          </a:p>
        </p:txBody>
      </p:sp>
      <p:sp>
        <p:nvSpPr>
          <p:cNvPr id="6" name="Text Box 5"/>
          <p:cNvSpPr txBox="1">
            <a:spLocks noChangeArrowheads="1"/>
          </p:cNvSpPr>
          <p:nvPr/>
        </p:nvSpPr>
        <p:spPr bwMode="auto">
          <a:xfrm>
            <a:off x="3075012" y="3862389"/>
            <a:ext cx="6481763"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a:solidFill>
                  <a:srgbClr val="000404"/>
                </a:solidFill>
                <a:latin typeface="Times New Roman" panose="02020603050405020304" pitchFamily="18" charset="0"/>
              </a:rPr>
              <a:t>因为涡旋电场的</a:t>
            </a:r>
            <a:r>
              <a:rPr lang="zh-CN" altLang="en-US" b="1">
                <a:solidFill>
                  <a:srgbClr val="C00000"/>
                </a:solidFill>
                <a:latin typeface="Times New Roman" panose="02020603050405020304" pitchFamily="18" charset="0"/>
              </a:rPr>
              <a:t>环流不为零</a:t>
            </a:r>
            <a:r>
              <a:rPr lang="zh-CN" altLang="en-US" b="1">
                <a:solidFill>
                  <a:srgbClr val="000404"/>
                </a:solidFill>
                <a:latin typeface="Times New Roman" panose="02020603050405020304" pitchFamily="18" charset="0"/>
              </a:rPr>
              <a:t>, 即</a:t>
            </a:r>
          </a:p>
        </p:txBody>
      </p:sp>
      <p:graphicFrame>
        <p:nvGraphicFramePr>
          <p:cNvPr id="7" name="Object 7"/>
          <p:cNvGraphicFramePr>
            <a:graphicFrameLocks noChangeAspect="1"/>
          </p:cNvGraphicFramePr>
          <p:nvPr>
            <p:extLst/>
          </p:nvPr>
        </p:nvGraphicFramePr>
        <p:xfrm>
          <a:off x="3833836" y="4416426"/>
          <a:ext cx="4603750" cy="1120775"/>
        </p:xfrm>
        <a:graphic>
          <a:graphicData uri="http://schemas.openxmlformats.org/presentationml/2006/ole">
            <mc:AlternateContent xmlns:mc="http://schemas.openxmlformats.org/markup-compatibility/2006">
              <mc:Choice xmlns:v="urn:schemas-microsoft-com:vml" Requires="v">
                <p:oleObj spid="_x0000_s103427" name="Equation" r:id="rId5" imgW="1574800" imgH="419100" progId="Equation.DSMT4">
                  <p:embed/>
                </p:oleObj>
              </mc:Choice>
              <mc:Fallback>
                <p:oleObj name="Equation" r:id="rId5" imgW="1574800" imgH="419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3836" y="4416426"/>
                        <a:ext cx="4603750"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 name="Group 8"/>
          <p:cNvGrpSpPr>
            <a:grpSpLocks/>
          </p:cNvGrpSpPr>
          <p:nvPr/>
        </p:nvGrpSpPr>
        <p:grpSpPr bwMode="auto">
          <a:xfrm>
            <a:off x="2219349" y="5597526"/>
            <a:ext cx="8050212" cy="1274763"/>
            <a:chOff x="0" y="0"/>
            <a:chExt cx="5071" cy="803"/>
          </a:xfrm>
        </p:grpSpPr>
        <p:sp>
          <p:nvSpPr>
            <p:cNvPr id="9" name="Text Box 8"/>
            <p:cNvSpPr txBox="1">
              <a:spLocks noChangeArrowheads="1"/>
            </p:cNvSpPr>
            <p:nvPr/>
          </p:nvSpPr>
          <p:spPr bwMode="auto">
            <a:xfrm>
              <a:off x="0" y="0"/>
              <a:ext cx="5071"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lnSpc>
                  <a:spcPct val="120000"/>
                </a:lnSpc>
                <a:spcBef>
                  <a:spcPct val="0"/>
                </a:spcBef>
                <a:spcAft>
                  <a:spcPct val="0"/>
                </a:spcAft>
                <a:buFontTx/>
                <a:buNone/>
                <a:defRPr/>
              </a:pPr>
              <a:r>
                <a:rPr lang="zh-CN" altLang="en-US" b="1" kern="0" dirty="0">
                  <a:solidFill>
                    <a:srgbClr val="000404"/>
                  </a:solidFill>
                  <a:latin typeface="Times New Roman" panose="02020603050405020304" pitchFamily="18" charset="0"/>
                </a:rPr>
                <a:t>        (3)</a:t>
              </a:r>
              <a:r>
                <a:rPr lang="zh-CN" altLang="en-US" b="1" i="1" kern="0" dirty="0">
                  <a:solidFill>
                    <a:srgbClr val="000404"/>
                  </a:solidFill>
                  <a:latin typeface="Times New Roman" panose="02020603050405020304" pitchFamily="18" charset="0"/>
                </a:rPr>
                <a:t>     </a:t>
              </a:r>
              <a:r>
                <a:rPr lang="zh-CN" altLang="en-US" b="1" kern="0" dirty="0">
                  <a:solidFill>
                    <a:srgbClr val="000404"/>
                  </a:solidFill>
                  <a:latin typeface="Times New Roman" panose="02020603050405020304" pitchFamily="18" charset="0"/>
                </a:rPr>
                <a:t>的通量　　　       与</a:t>
              </a:r>
              <a:r>
                <a:rPr lang="zh-CN" altLang="en-US" b="1" i="1" kern="0" dirty="0">
                  <a:solidFill>
                    <a:srgbClr val="000404"/>
                  </a:solidFill>
                  <a:latin typeface="Times New Roman" panose="02020603050405020304" pitchFamily="18" charset="0"/>
                </a:rPr>
                <a:t>    </a:t>
              </a:r>
              <a:r>
                <a:rPr lang="zh-CN" altLang="en-US" b="1" kern="0" dirty="0">
                  <a:solidFill>
                    <a:srgbClr val="000404"/>
                  </a:solidFill>
                  <a:latin typeface="Times New Roman" panose="02020603050405020304" pitchFamily="18" charset="0"/>
                </a:rPr>
                <a:t>类似, </a:t>
              </a:r>
              <a:r>
                <a:rPr lang="zh-CN" altLang="en-US" b="1" kern="0" dirty="0">
                  <a:solidFill>
                    <a:srgbClr val="0000FF"/>
                  </a:solidFill>
                  <a:latin typeface="Times New Roman" panose="02020603050405020304" pitchFamily="18" charset="0"/>
                </a:rPr>
                <a:t>涡旋电场是无源场</a:t>
              </a:r>
              <a:r>
                <a:rPr lang="zh-CN" altLang="en-US" b="1" kern="0" dirty="0">
                  <a:solidFill>
                    <a:srgbClr val="000404"/>
                  </a:solidFill>
                  <a:latin typeface="Times New Roman" panose="02020603050405020304" pitchFamily="18" charset="0"/>
                </a:rPr>
                <a:t>。</a:t>
              </a:r>
            </a:p>
          </p:txBody>
        </p:sp>
        <p:graphicFrame>
          <p:nvGraphicFramePr>
            <p:cNvPr id="10" name="Object 10"/>
            <p:cNvGraphicFramePr>
              <a:graphicFrameLocks noChangeAspect="1"/>
            </p:cNvGraphicFramePr>
            <p:nvPr/>
          </p:nvGraphicFramePr>
          <p:xfrm>
            <a:off x="2091" y="28"/>
            <a:ext cx="969" cy="451"/>
          </p:xfrm>
          <a:graphic>
            <a:graphicData uri="http://schemas.openxmlformats.org/presentationml/2006/ole">
              <mc:AlternateContent xmlns:mc="http://schemas.openxmlformats.org/markup-compatibility/2006">
                <mc:Choice xmlns:v="urn:schemas-microsoft-com:vml" Requires="v">
                  <p:oleObj spid="_x0000_s103428" r:id="rId7" imgW="840023" imgH="292735" progId="Equation.DSMT4">
                    <p:embed/>
                  </p:oleObj>
                </mc:Choice>
                <mc:Fallback>
                  <p:oleObj r:id="rId7" imgW="840023" imgH="292735"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91" y="28"/>
                          <a:ext cx="969"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1"/>
            <p:cNvGraphicFramePr>
              <a:graphicFrameLocks noChangeAspect="1"/>
            </p:cNvGraphicFramePr>
            <p:nvPr/>
          </p:nvGraphicFramePr>
          <p:xfrm>
            <a:off x="919" y="20"/>
            <a:ext cx="328" cy="409"/>
          </p:xfrm>
          <a:graphic>
            <a:graphicData uri="http://schemas.openxmlformats.org/presentationml/2006/ole">
              <mc:AlternateContent xmlns:mc="http://schemas.openxmlformats.org/markup-compatibility/2006">
                <mc:Choice xmlns:v="urn:schemas-microsoft-com:vml" Requires="v">
                  <p:oleObj spid="_x0000_s103429" r:id="rId9" imgW="205159" imgH="256449" progId="Equation.3">
                    <p:embed/>
                  </p:oleObj>
                </mc:Choice>
                <mc:Fallback>
                  <p:oleObj r:id="rId9" imgW="205159" imgH="25644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9" y="20"/>
                          <a:ext cx="328"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 name="Object 12"/>
            <p:cNvGraphicFramePr>
              <a:graphicFrameLocks noChangeAspect="1"/>
            </p:cNvGraphicFramePr>
            <p:nvPr/>
          </p:nvGraphicFramePr>
          <p:xfrm>
            <a:off x="3435" y="31"/>
            <a:ext cx="238" cy="318"/>
          </p:xfrm>
          <a:graphic>
            <a:graphicData uri="http://schemas.openxmlformats.org/presentationml/2006/ole">
              <mc:AlternateContent xmlns:mc="http://schemas.openxmlformats.org/markup-compatibility/2006">
                <mc:Choice xmlns:v="urn:schemas-microsoft-com:vml" Requires="v">
                  <p:oleObj spid="_x0000_s103430" r:id="rId11" imgW="154411" imgH="205881" progId="Equation.3">
                    <p:embed/>
                  </p:oleObj>
                </mc:Choice>
                <mc:Fallback>
                  <p:oleObj r:id="rId11" imgW="154411" imgH="20588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35" y="31"/>
                          <a:ext cx="238"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Tree>
    <p:extLst>
      <p:ext uri="{BB962C8B-B14F-4D97-AF65-F5344CB8AC3E}">
        <p14:creationId xmlns:p14="http://schemas.microsoft.com/office/powerpoint/2010/main" val="112792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up)">
                                      <p:cBhvr>
                                        <p:cTn id="18" dur="2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1000"/>
                                        <p:tgtEl>
                                          <p:spTgt spid="6"/>
                                        </p:tgtEl>
                                      </p:cBhvr>
                                    </p:animEffect>
                                  </p:childTnLst>
                                </p:cTn>
                              </p:par>
                            </p:childTnLst>
                          </p:cTn>
                        </p:par>
                        <p:par>
                          <p:cTn id="24" fill="hold">
                            <p:stCondLst>
                              <p:cond delay="1000"/>
                            </p:stCondLst>
                            <p:childTnLst>
                              <p:par>
                                <p:cTn id="25" presetID="4" presetClass="entr" presetSubtype="32"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ox(out)">
                                      <p:cBhvr>
                                        <p:cTn id="27" dur="1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2043114" y="215900"/>
            <a:ext cx="8015287" cy="954088"/>
          </a:xfrm>
          <a:prstGeom prst="rect">
            <a:avLst/>
          </a:prstGeom>
          <a:solidFill>
            <a:srgbClr val="FFFF00"/>
          </a:solidFill>
          <a:ln>
            <a:noFill/>
          </a:ln>
          <a:effectLst/>
          <a:extLst/>
        </p:spPr>
        <p:txBody>
          <a:bodyPr>
            <a:spAutoFit/>
          </a:bodyPr>
          <a:lstStyle/>
          <a:p>
            <a:pPr eaLnBrk="0" hangingPunct="0">
              <a:defRPr/>
            </a:pPr>
            <a:r>
              <a:rPr kumimoji="1" lang="zh-CN" altLang="en-US" sz="2400" b="1" dirty="0">
                <a:solidFill>
                  <a:srgbClr val="FF5050"/>
                </a:solidFill>
                <a:latin typeface="+mn-ea"/>
              </a:rPr>
              <a:t>例题</a:t>
            </a:r>
            <a:r>
              <a:rPr kumimoji="1" lang="en-US" altLang="zh-CN" sz="2400" b="1" dirty="0">
                <a:solidFill>
                  <a:srgbClr val="FF5050"/>
                </a:solidFill>
                <a:latin typeface="Times New Roman" pitchFamily="18" charset="0"/>
                <a:cs typeface="Times New Roman" pitchFamily="18" charset="0"/>
              </a:rPr>
              <a:t>3</a:t>
            </a:r>
            <a:r>
              <a:rPr kumimoji="1" lang="en-US" altLang="zh-CN" sz="2400" b="1" dirty="0">
                <a:solidFill>
                  <a:srgbClr val="FF5050"/>
                </a:solidFill>
                <a:latin typeface="+mn-ea"/>
              </a:rPr>
              <a:t> </a:t>
            </a:r>
            <a:r>
              <a:rPr kumimoji="1" lang="zh-CN" altLang="en-US" sz="2400" b="1" dirty="0">
                <a:latin typeface="+mn-ea"/>
              </a:rPr>
              <a:t>一半径为</a:t>
            </a:r>
            <a:r>
              <a:rPr kumimoji="1" lang="en-US" altLang="zh-CN" sz="2800" b="1" i="1" dirty="0">
                <a:solidFill>
                  <a:srgbClr val="000000"/>
                </a:solidFill>
                <a:latin typeface="Times New Roman" pitchFamily="18" charset="0"/>
              </a:rPr>
              <a:t>R</a:t>
            </a:r>
            <a:r>
              <a:rPr kumimoji="1" lang="zh-CN" altLang="en-US" sz="2400" b="1" dirty="0">
                <a:latin typeface="+mn-ea"/>
              </a:rPr>
              <a:t>的圆环，均匀带有</a:t>
            </a:r>
            <a:r>
              <a:rPr kumimoji="1" lang="zh-CN" altLang="en-US" sz="2400" b="1" dirty="0">
                <a:solidFill>
                  <a:srgbClr val="000000"/>
                </a:solidFill>
                <a:latin typeface="+mn-ea"/>
              </a:rPr>
              <a:t>电荷量</a:t>
            </a:r>
            <a:r>
              <a:rPr kumimoji="1" lang="en-US" altLang="zh-CN" sz="2800" b="1" i="1" dirty="0">
                <a:solidFill>
                  <a:srgbClr val="000000"/>
                </a:solidFill>
                <a:latin typeface="Times New Roman" pitchFamily="18" charset="0"/>
              </a:rPr>
              <a:t>q</a:t>
            </a:r>
            <a:r>
              <a:rPr kumimoji="1" lang="en-US" altLang="zh-CN" sz="2400" b="1" dirty="0">
                <a:solidFill>
                  <a:srgbClr val="000000"/>
                </a:solidFill>
                <a:latin typeface="+mn-ea"/>
              </a:rPr>
              <a:t>,</a:t>
            </a:r>
            <a:r>
              <a:rPr kumimoji="1" lang="zh-CN" altLang="en-US" sz="2400" b="1" dirty="0">
                <a:solidFill>
                  <a:srgbClr val="000000"/>
                </a:solidFill>
                <a:latin typeface="+mn-ea"/>
              </a:rPr>
              <a:t>试计算圆环轴线上任意一点</a:t>
            </a:r>
            <a:r>
              <a:rPr kumimoji="1" lang="en-US" altLang="zh-CN" sz="2800" b="1" i="1" dirty="0">
                <a:solidFill>
                  <a:srgbClr val="000000"/>
                </a:solidFill>
                <a:latin typeface="Times New Roman" pitchFamily="18" charset="0"/>
              </a:rPr>
              <a:t>P</a:t>
            </a:r>
            <a:r>
              <a:rPr kumimoji="1" lang="zh-CN" altLang="en-US" sz="2400" b="1" dirty="0">
                <a:solidFill>
                  <a:srgbClr val="000000"/>
                </a:solidFill>
                <a:latin typeface="+mn-ea"/>
              </a:rPr>
              <a:t>的电场强度。</a:t>
            </a:r>
            <a:endParaRPr kumimoji="1" lang="en-US" altLang="zh-CN" sz="2400" b="1" dirty="0">
              <a:solidFill>
                <a:srgbClr val="009999"/>
              </a:solidFill>
              <a:latin typeface="+mn-ea"/>
            </a:endParaRPr>
          </a:p>
        </p:txBody>
      </p:sp>
      <p:graphicFrame>
        <p:nvGraphicFramePr>
          <p:cNvPr id="66563" name="Object 3"/>
          <p:cNvGraphicFramePr>
            <a:graphicFrameLocks noChangeAspect="1"/>
          </p:cNvGraphicFramePr>
          <p:nvPr>
            <p:extLst/>
          </p:nvPr>
        </p:nvGraphicFramePr>
        <p:xfrm>
          <a:off x="2938463" y="2581276"/>
          <a:ext cx="1573212" cy="847725"/>
        </p:xfrm>
        <a:graphic>
          <a:graphicData uri="http://schemas.openxmlformats.org/presentationml/2006/ole">
            <mc:AlternateContent xmlns:mc="http://schemas.openxmlformats.org/markup-compatibility/2006">
              <mc:Choice xmlns:v="urn:schemas-microsoft-com:vml" Requires="v">
                <p:oleObj spid="_x0000_s12410" name="Equation" r:id="rId5" imgW="812520" imgH="431640" progId="Equation.DSMT4">
                  <p:embed/>
                </p:oleObj>
              </mc:Choice>
              <mc:Fallback>
                <p:oleObj name="Equation" r:id="rId5" imgW="812520" imgH="431640" progId="Equation.DSMT4">
                  <p:embed/>
                  <p:pic>
                    <p:nvPicPr>
                      <p:cNvPr id="0" name=""/>
                      <p:cNvPicPr>
                        <a:picLocks noChangeAspect="1" noChangeArrowheads="1"/>
                      </p:cNvPicPr>
                      <p:nvPr/>
                    </p:nvPicPr>
                    <p:blipFill>
                      <a:blip r:embed="rId6"/>
                      <a:srcRect/>
                      <a:stretch>
                        <a:fillRect/>
                      </a:stretch>
                    </p:blipFill>
                    <p:spPr bwMode="auto">
                      <a:xfrm>
                        <a:off x="2938463" y="2581276"/>
                        <a:ext cx="1573212"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64" name="Rectangle 4"/>
          <p:cNvSpPr>
            <a:spLocks noChangeArrowheads="1"/>
          </p:cNvSpPr>
          <p:nvPr/>
        </p:nvSpPr>
        <p:spPr bwMode="auto">
          <a:xfrm>
            <a:off x="1981201" y="1238251"/>
            <a:ext cx="1765227" cy="461665"/>
          </a:xfrm>
          <a:prstGeom prst="rect">
            <a:avLst/>
          </a:prstGeom>
          <a:noFill/>
          <a:ln>
            <a:noFill/>
          </a:ln>
          <a:effectLst/>
          <a:extLst/>
        </p:spPr>
        <p:txBody>
          <a:bodyPr wrap="none">
            <a:spAutoFit/>
          </a:bodyPr>
          <a:lstStyle/>
          <a:p>
            <a:pPr eaLnBrk="0" hangingPunct="0">
              <a:defRPr/>
            </a:pPr>
            <a:r>
              <a:rPr kumimoji="1" lang="zh-CN" altLang="en-US" sz="2400" b="1" dirty="0">
                <a:solidFill>
                  <a:srgbClr val="0000FF"/>
                </a:solidFill>
                <a:latin typeface="+mn-ea"/>
              </a:rPr>
              <a:t>解：</a:t>
            </a:r>
            <a:r>
              <a:rPr kumimoji="1" lang="zh-CN" altLang="en-US" sz="2400" b="1" dirty="0">
                <a:solidFill>
                  <a:srgbClr val="000000"/>
                </a:solidFill>
                <a:latin typeface="Times New Roman" pitchFamily="18" charset="0"/>
                <a:cs typeface="Times New Roman" pitchFamily="18" charset="0"/>
              </a:rPr>
              <a:t>⑴取</a:t>
            </a:r>
            <a:r>
              <a:rPr kumimoji="1" lang="en-US" altLang="zh-CN" sz="2400" b="1" dirty="0" err="1">
                <a:solidFill>
                  <a:srgbClr val="000000"/>
                </a:solidFill>
                <a:latin typeface="Times New Roman" pitchFamily="18" charset="0"/>
                <a:cs typeface="Times New Roman" pitchFamily="18" charset="0"/>
              </a:rPr>
              <a:t>d</a:t>
            </a:r>
            <a:r>
              <a:rPr kumimoji="1" lang="en-US" altLang="zh-CN" sz="2400" b="1" i="1" dirty="0" err="1">
                <a:solidFill>
                  <a:srgbClr val="000000"/>
                </a:solidFill>
                <a:latin typeface="Times New Roman" pitchFamily="18" charset="0"/>
                <a:cs typeface="Times New Roman" pitchFamily="18" charset="0"/>
              </a:rPr>
              <a:t>q</a:t>
            </a:r>
            <a:endParaRPr kumimoji="1" lang="en-US" altLang="zh-CN" sz="2400" b="1" i="1" dirty="0">
              <a:solidFill>
                <a:srgbClr val="000000"/>
              </a:solidFill>
              <a:latin typeface="Times New Roman" pitchFamily="18" charset="0"/>
              <a:cs typeface="Times New Roman" pitchFamily="18" charset="0"/>
            </a:endParaRPr>
          </a:p>
        </p:txBody>
      </p:sp>
      <p:sp>
        <p:nvSpPr>
          <p:cNvPr id="66565" name="Rectangle 5"/>
          <p:cNvSpPr>
            <a:spLocks noChangeArrowheads="1"/>
          </p:cNvSpPr>
          <p:nvPr/>
        </p:nvSpPr>
        <p:spPr bwMode="auto">
          <a:xfrm>
            <a:off x="2640013" y="3414714"/>
            <a:ext cx="4081462" cy="460375"/>
          </a:xfrm>
          <a:prstGeom prst="rect">
            <a:avLst/>
          </a:prstGeom>
          <a:noFill/>
          <a:ln>
            <a:noFill/>
          </a:ln>
          <a:effectLst/>
          <a:extLst/>
        </p:spPr>
        <p:txBody>
          <a:bodyPr>
            <a:spAutoFit/>
          </a:bodyPr>
          <a:lstStyle/>
          <a:p>
            <a:pPr eaLnBrk="0" hangingPunct="0">
              <a:defRPr/>
            </a:pPr>
            <a:r>
              <a:rPr kumimoji="1" lang="en-US" altLang="zh-CN" sz="2400" b="1" dirty="0">
                <a:solidFill>
                  <a:srgbClr val="000000"/>
                </a:solidFill>
                <a:latin typeface="Times New Roman" pitchFamily="18" charset="0"/>
                <a:cs typeface="Times New Roman" pitchFamily="18" charset="0"/>
              </a:rPr>
              <a:t>⑶</a:t>
            </a:r>
            <a:r>
              <a:rPr kumimoji="1" lang="zh-CN" altLang="en-US" sz="2400" b="1" dirty="0">
                <a:solidFill>
                  <a:srgbClr val="000000"/>
                </a:solidFill>
                <a:latin typeface="Times New Roman" pitchFamily="18" charset="0"/>
                <a:cs typeface="Times New Roman" pitchFamily="18" charset="0"/>
              </a:rPr>
              <a:t>整个圆环</a:t>
            </a:r>
            <a:r>
              <a:rPr kumimoji="1" lang="en-US" altLang="zh-CN" sz="2400" b="1" i="1" dirty="0">
                <a:solidFill>
                  <a:srgbClr val="000000"/>
                </a:solidFill>
                <a:latin typeface="Times New Roman" pitchFamily="18" charset="0"/>
                <a:cs typeface="Times New Roman" pitchFamily="18" charset="0"/>
              </a:rPr>
              <a:t>q</a:t>
            </a:r>
            <a:r>
              <a:rPr kumimoji="1" lang="zh-CN" altLang="en-US" sz="2400" b="1" dirty="0">
                <a:solidFill>
                  <a:srgbClr val="000000"/>
                </a:solidFill>
                <a:latin typeface="Times New Roman" pitchFamily="18" charset="0"/>
                <a:cs typeface="Times New Roman" pitchFamily="18" charset="0"/>
              </a:rPr>
              <a:t>激发的电场</a:t>
            </a:r>
            <a:r>
              <a:rPr kumimoji="1" lang="en-US" altLang="zh-CN" sz="2400" b="1" i="1" dirty="0">
                <a:solidFill>
                  <a:srgbClr val="000000"/>
                </a:solidFill>
                <a:latin typeface="Times New Roman" pitchFamily="18" charset="0"/>
                <a:cs typeface="Times New Roman" pitchFamily="18" charset="0"/>
              </a:rPr>
              <a:t>E</a:t>
            </a:r>
            <a:endParaRPr kumimoji="1" lang="en-US" altLang="zh-CN" sz="4000" b="1" dirty="0">
              <a:solidFill>
                <a:srgbClr val="000000"/>
              </a:solidFill>
              <a:latin typeface="Times New Roman" pitchFamily="18" charset="0"/>
              <a:cs typeface="Times New Roman" pitchFamily="18" charset="0"/>
            </a:endParaRPr>
          </a:p>
        </p:txBody>
      </p:sp>
      <p:graphicFrame>
        <p:nvGraphicFramePr>
          <p:cNvPr id="66566" name="Object 6"/>
          <p:cNvGraphicFramePr>
            <a:graphicFrameLocks noChangeAspect="1"/>
          </p:cNvGraphicFramePr>
          <p:nvPr/>
        </p:nvGraphicFramePr>
        <p:xfrm>
          <a:off x="2973389" y="4202113"/>
          <a:ext cx="871537" cy="882650"/>
        </p:xfrm>
        <a:graphic>
          <a:graphicData uri="http://schemas.openxmlformats.org/presentationml/2006/ole">
            <mc:AlternateContent xmlns:mc="http://schemas.openxmlformats.org/markup-compatibility/2006">
              <mc:Choice xmlns:v="urn:schemas-microsoft-com:vml" Requires="v">
                <p:oleObj spid="_x0000_s12411" name="Equation" r:id="rId7" imgW="533169" imgH="380835" progId="Equation.DSMT4">
                  <p:embed/>
                </p:oleObj>
              </mc:Choice>
              <mc:Fallback>
                <p:oleObj name="Equation" r:id="rId7" imgW="533169" imgH="380835"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3389" y="4202113"/>
                        <a:ext cx="871537"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7" name="Object 7"/>
          <p:cNvGraphicFramePr>
            <a:graphicFrameLocks noChangeAspect="1"/>
          </p:cNvGraphicFramePr>
          <p:nvPr/>
        </p:nvGraphicFramePr>
        <p:xfrm>
          <a:off x="2990850" y="5176838"/>
          <a:ext cx="914400" cy="882650"/>
        </p:xfrm>
        <a:graphic>
          <a:graphicData uri="http://schemas.openxmlformats.org/presentationml/2006/ole">
            <mc:AlternateContent xmlns:mc="http://schemas.openxmlformats.org/markup-compatibility/2006">
              <mc:Choice xmlns:v="urn:schemas-microsoft-com:vml" Requires="v">
                <p:oleObj spid="_x0000_s12412" name="Equation" r:id="rId9" imgW="533169" imgH="380835" progId="Equation.DSMT4">
                  <p:embed/>
                </p:oleObj>
              </mc:Choice>
              <mc:Fallback>
                <p:oleObj name="Equation" r:id="rId9" imgW="533169" imgH="380835"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90850" y="5176838"/>
                        <a:ext cx="914400"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7" name="Line 8"/>
          <p:cNvSpPr>
            <a:spLocks noChangeShapeType="1"/>
          </p:cNvSpPr>
          <p:nvPr/>
        </p:nvSpPr>
        <p:spPr bwMode="auto">
          <a:xfrm>
            <a:off x="6130926" y="1563689"/>
            <a:ext cx="2036763" cy="757237"/>
          </a:xfrm>
          <a:prstGeom prst="line">
            <a:avLst/>
          </a:prstGeom>
          <a:noFill/>
          <a:ln w="3175">
            <a:solidFill>
              <a:schemeClr val="tx1"/>
            </a:solidFill>
            <a:round/>
            <a:headEnd/>
            <a:tailEnd type="triangle" w="med" len="med"/>
          </a:ln>
        </p:spPr>
        <p:txBody>
          <a:bodyPr wrap="none" anchor="ctr"/>
          <a:lstStyle/>
          <a:p>
            <a:endParaRPr lang="zh-CN" altLang="en-US"/>
          </a:p>
        </p:txBody>
      </p:sp>
      <p:sp>
        <p:nvSpPr>
          <p:cNvPr id="15378" name="Oval 9"/>
          <p:cNvSpPr>
            <a:spLocks noChangeArrowheads="1"/>
          </p:cNvSpPr>
          <p:nvPr/>
        </p:nvSpPr>
        <p:spPr bwMode="auto">
          <a:xfrm>
            <a:off x="5808664" y="1593851"/>
            <a:ext cx="604837" cy="1433513"/>
          </a:xfrm>
          <a:prstGeom prst="ellipse">
            <a:avLst/>
          </a:prstGeom>
          <a:solidFill>
            <a:schemeClr val="bg1"/>
          </a:solidFill>
          <a:ln w="50800">
            <a:solidFill>
              <a:schemeClr val="tx1"/>
            </a:solidFill>
            <a:round/>
            <a:headEnd/>
            <a:tailEnd/>
          </a:ln>
        </p:spPr>
        <p:txBody>
          <a:bodyPr wrap="none" anchor="ctr"/>
          <a:lstStyle/>
          <a:p>
            <a:endParaRPr lang="zh-CN" altLang="en-US">
              <a:solidFill>
                <a:srgbClr val="000000"/>
              </a:solidFill>
              <a:latin typeface="Arial" pitchFamily="34" charset="0"/>
            </a:endParaRPr>
          </a:p>
        </p:txBody>
      </p:sp>
      <p:sp>
        <p:nvSpPr>
          <p:cNvPr id="15379" name="Line 11"/>
          <p:cNvSpPr>
            <a:spLocks noChangeShapeType="1"/>
          </p:cNvSpPr>
          <p:nvPr/>
        </p:nvSpPr>
        <p:spPr bwMode="auto">
          <a:xfrm>
            <a:off x="6111876" y="2328863"/>
            <a:ext cx="2047875" cy="0"/>
          </a:xfrm>
          <a:prstGeom prst="line">
            <a:avLst/>
          </a:prstGeom>
          <a:noFill/>
          <a:ln w="3175">
            <a:solidFill>
              <a:schemeClr val="tx1"/>
            </a:solidFill>
            <a:prstDash val="lgDashDot"/>
            <a:round/>
            <a:headEnd/>
            <a:tailEnd/>
          </a:ln>
        </p:spPr>
        <p:txBody>
          <a:bodyPr wrap="none" anchor="ctr"/>
          <a:lstStyle/>
          <a:p>
            <a:endParaRPr lang="zh-CN" altLang="en-US"/>
          </a:p>
        </p:txBody>
      </p:sp>
      <p:sp>
        <p:nvSpPr>
          <p:cNvPr id="15380" name="Oval 12"/>
          <p:cNvSpPr>
            <a:spLocks noChangeArrowheads="1"/>
          </p:cNvSpPr>
          <p:nvPr/>
        </p:nvSpPr>
        <p:spPr bwMode="auto">
          <a:xfrm>
            <a:off x="8051801" y="2230438"/>
            <a:ext cx="136525" cy="158750"/>
          </a:xfrm>
          <a:prstGeom prst="ellipse">
            <a:avLst/>
          </a:prstGeom>
          <a:solidFill>
            <a:schemeClr val="tx2"/>
          </a:solidFill>
          <a:ln w="9525">
            <a:solidFill>
              <a:srgbClr val="000000"/>
            </a:solidFill>
            <a:round/>
            <a:headEnd/>
            <a:tailEnd/>
          </a:ln>
        </p:spPr>
        <p:txBody>
          <a:bodyPr wrap="none" anchor="ctr"/>
          <a:lstStyle/>
          <a:p>
            <a:endParaRPr lang="zh-CN" altLang="en-US">
              <a:solidFill>
                <a:srgbClr val="000000"/>
              </a:solidFill>
              <a:latin typeface="Arial" pitchFamily="34" charset="0"/>
            </a:endParaRPr>
          </a:p>
        </p:txBody>
      </p:sp>
      <p:sp>
        <p:nvSpPr>
          <p:cNvPr id="15381" name="Line 15"/>
          <p:cNvSpPr>
            <a:spLocks noChangeShapeType="1"/>
          </p:cNvSpPr>
          <p:nvPr/>
        </p:nvSpPr>
        <p:spPr bwMode="auto">
          <a:xfrm>
            <a:off x="6091238" y="1620838"/>
            <a:ext cx="0" cy="685800"/>
          </a:xfrm>
          <a:prstGeom prst="line">
            <a:avLst/>
          </a:prstGeom>
          <a:noFill/>
          <a:ln w="9525">
            <a:solidFill>
              <a:schemeClr val="tx1"/>
            </a:solidFill>
            <a:prstDash val="sysDot"/>
            <a:round/>
            <a:headEnd/>
            <a:tailEnd/>
          </a:ln>
        </p:spPr>
        <p:txBody>
          <a:bodyPr wrap="none" anchor="ctr"/>
          <a:lstStyle/>
          <a:p>
            <a:endParaRPr lang="zh-CN" altLang="en-US"/>
          </a:p>
        </p:txBody>
      </p:sp>
      <p:sp>
        <p:nvSpPr>
          <p:cNvPr id="15382" name="Rectangle 16"/>
          <p:cNvSpPr>
            <a:spLocks noChangeArrowheads="1"/>
          </p:cNvSpPr>
          <p:nvPr/>
        </p:nvSpPr>
        <p:spPr bwMode="auto">
          <a:xfrm>
            <a:off x="5902325" y="2154238"/>
            <a:ext cx="361950" cy="519112"/>
          </a:xfrm>
          <a:prstGeom prst="rect">
            <a:avLst/>
          </a:prstGeom>
          <a:noFill/>
          <a:ln w="9525">
            <a:noFill/>
            <a:miter lim="800000"/>
            <a:headEnd/>
            <a:tailEnd/>
          </a:ln>
        </p:spPr>
        <p:txBody>
          <a:bodyPr wrap="none">
            <a:spAutoFit/>
          </a:bodyPr>
          <a:lstStyle/>
          <a:p>
            <a:r>
              <a:rPr kumimoji="1" lang="en-US" altLang="zh-CN" sz="2800" b="1">
                <a:solidFill>
                  <a:srgbClr val="000000"/>
                </a:solidFill>
                <a:latin typeface="Times New Roman" pitchFamily="18" charset="0"/>
              </a:rPr>
              <a:t>o</a:t>
            </a:r>
          </a:p>
        </p:txBody>
      </p:sp>
      <p:sp>
        <p:nvSpPr>
          <p:cNvPr id="15383" name="Rectangle 17"/>
          <p:cNvSpPr>
            <a:spLocks noChangeArrowheads="1"/>
          </p:cNvSpPr>
          <p:nvPr/>
        </p:nvSpPr>
        <p:spPr bwMode="auto">
          <a:xfrm>
            <a:off x="7978775" y="2230439"/>
            <a:ext cx="363538" cy="523875"/>
          </a:xfrm>
          <a:prstGeom prst="rect">
            <a:avLst/>
          </a:prstGeom>
          <a:noFill/>
          <a:ln w="9525">
            <a:noFill/>
            <a:miter lim="800000"/>
            <a:headEnd/>
            <a:tailEnd/>
          </a:ln>
        </p:spPr>
        <p:txBody>
          <a:bodyPr wrap="none">
            <a:spAutoFit/>
          </a:bodyPr>
          <a:lstStyle/>
          <a:p>
            <a:r>
              <a:rPr kumimoji="1" lang="en-US" altLang="zh-CN" sz="2800" b="1" i="1">
                <a:solidFill>
                  <a:srgbClr val="000000"/>
                </a:solidFill>
                <a:latin typeface="Times New Roman" pitchFamily="18" charset="0"/>
              </a:rPr>
              <a:t>p</a:t>
            </a:r>
          </a:p>
        </p:txBody>
      </p:sp>
      <p:graphicFrame>
        <p:nvGraphicFramePr>
          <p:cNvPr id="66578" name="Object 18"/>
          <p:cNvGraphicFramePr>
            <a:graphicFrameLocks noChangeAspect="1"/>
          </p:cNvGraphicFramePr>
          <p:nvPr/>
        </p:nvGraphicFramePr>
        <p:xfrm>
          <a:off x="5591175" y="1393825"/>
          <a:ext cx="649288" cy="450850"/>
        </p:xfrm>
        <a:graphic>
          <a:graphicData uri="http://schemas.openxmlformats.org/presentationml/2006/ole">
            <mc:AlternateContent xmlns:mc="http://schemas.openxmlformats.org/markup-compatibility/2006">
              <mc:Choice xmlns:v="urn:schemas-microsoft-com:vml" Requires="v">
                <p:oleObj spid="_x0000_s12413" name="公式" r:id="rId11" imgW="368280" imgH="241560" progId="Equation.3">
                  <p:embed/>
                </p:oleObj>
              </mc:Choice>
              <mc:Fallback>
                <p:oleObj name="公式" r:id="rId11" imgW="368280" imgH="2415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91175" y="1393825"/>
                        <a:ext cx="649288"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79" name="Rectangle 19"/>
          <p:cNvSpPr>
            <a:spLocks noChangeArrowheads="1"/>
          </p:cNvSpPr>
          <p:nvPr/>
        </p:nvSpPr>
        <p:spPr bwMode="auto">
          <a:xfrm>
            <a:off x="2628900" y="1916114"/>
            <a:ext cx="2863284" cy="461665"/>
          </a:xfrm>
          <a:prstGeom prst="rect">
            <a:avLst/>
          </a:prstGeom>
          <a:noFill/>
          <a:ln>
            <a:noFill/>
          </a:ln>
          <a:effectLst/>
          <a:extLst/>
        </p:spPr>
        <p:txBody>
          <a:bodyPr wrap="none">
            <a:spAutoFit/>
          </a:bodyPr>
          <a:lstStyle/>
          <a:p>
            <a:pPr eaLnBrk="0" hangingPunct="0">
              <a:defRPr/>
            </a:pPr>
            <a:r>
              <a:rPr kumimoji="1" lang="en-US" altLang="zh-CN" sz="2400" b="1" dirty="0">
                <a:solidFill>
                  <a:srgbClr val="000000"/>
                </a:solidFill>
                <a:latin typeface="Times New Roman" pitchFamily="18" charset="0"/>
                <a:cs typeface="Times New Roman" pitchFamily="18" charset="0"/>
              </a:rPr>
              <a:t>⑵</a:t>
            </a:r>
            <a:r>
              <a:rPr kumimoji="1" lang="en-US" altLang="zh-CN" sz="2400" b="1" dirty="0" err="1">
                <a:solidFill>
                  <a:srgbClr val="000000"/>
                </a:solidFill>
                <a:latin typeface="Times New Roman" pitchFamily="18" charset="0"/>
                <a:cs typeface="Times New Roman" pitchFamily="18" charset="0"/>
              </a:rPr>
              <a:t>d</a:t>
            </a:r>
            <a:r>
              <a:rPr kumimoji="1" lang="en-US" altLang="zh-CN" sz="2400" b="1" i="1" dirty="0" err="1">
                <a:solidFill>
                  <a:srgbClr val="000000"/>
                </a:solidFill>
                <a:latin typeface="Times New Roman" pitchFamily="18" charset="0"/>
                <a:cs typeface="Times New Roman" pitchFamily="18" charset="0"/>
              </a:rPr>
              <a:t>q</a:t>
            </a:r>
            <a:r>
              <a:rPr kumimoji="1" lang="zh-CN" altLang="en-US" sz="2400" b="1" dirty="0">
                <a:solidFill>
                  <a:srgbClr val="000000"/>
                </a:solidFill>
                <a:latin typeface="Times New Roman" pitchFamily="18" charset="0"/>
                <a:cs typeface="Times New Roman" pitchFamily="18" charset="0"/>
              </a:rPr>
              <a:t>激发的</a:t>
            </a:r>
            <a:r>
              <a:rPr kumimoji="1" lang="en-US" altLang="zh-CN" sz="2400" b="1" dirty="0" err="1">
                <a:solidFill>
                  <a:srgbClr val="000000"/>
                </a:solidFill>
                <a:latin typeface="Times New Roman" pitchFamily="18" charset="0"/>
                <a:cs typeface="Times New Roman" pitchFamily="18" charset="0"/>
              </a:rPr>
              <a:t>d</a:t>
            </a:r>
            <a:r>
              <a:rPr kumimoji="1" lang="en-US" altLang="zh-CN" sz="2400" b="1" i="1" dirty="0" err="1">
                <a:solidFill>
                  <a:srgbClr val="000000"/>
                </a:solidFill>
                <a:latin typeface="Times New Roman" pitchFamily="18" charset="0"/>
                <a:cs typeface="Times New Roman" pitchFamily="18" charset="0"/>
              </a:rPr>
              <a:t>E</a:t>
            </a:r>
            <a:r>
              <a:rPr kumimoji="1" lang="zh-CN" altLang="en-US" sz="2400" b="1" dirty="0">
                <a:solidFill>
                  <a:srgbClr val="000000"/>
                </a:solidFill>
                <a:latin typeface="Times New Roman" pitchFamily="18" charset="0"/>
                <a:cs typeface="Times New Roman" pitchFamily="18" charset="0"/>
              </a:rPr>
              <a:t>大小</a:t>
            </a:r>
            <a:r>
              <a:rPr kumimoji="1" lang="en-US" altLang="zh-CN" sz="2400" b="1" dirty="0">
                <a:solidFill>
                  <a:srgbClr val="000000"/>
                </a:solidFill>
                <a:latin typeface="Times New Roman" pitchFamily="18" charset="0"/>
                <a:cs typeface="Times New Roman" pitchFamily="18" charset="0"/>
              </a:rPr>
              <a:t>:</a:t>
            </a:r>
          </a:p>
        </p:txBody>
      </p:sp>
      <p:grpSp>
        <p:nvGrpSpPr>
          <p:cNvPr id="2" name="Group 24"/>
          <p:cNvGrpSpPr>
            <a:grpSpLocks/>
          </p:cNvGrpSpPr>
          <p:nvPr/>
        </p:nvGrpSpPr>
        <p:grpSpPr bwMode="auto">
          <a:xfrm>
            <a:off x="8113714" y="2303463"/>
            <a:ext cx="936625" cy="741362"/>
            <a:chOff x="4886" y="1390"/>
            <a:chExt cx="590" cy="406"/>
          </a:xfrm>
        </p:grpSpPr>
        <p:sp>
          <p:nvSpPr>
            <p:cNvPr id="15401" name="Line 25"/>
            <p:cNvSpPr>
              <a:spLocks noChangeShapeType="1"/>
            </p:cNvSpPr>
            <p:nvPr/>
          </p:nvSpPr>
          <p:spPr bwMode="auto">
            <a:xfrm>
              <a:off x="4886" y="1390"/>
              <a:ext cx="577" cy="185"/>
            </a:xfrm>
            <a:prstGeom prst="line">
              <a:avLst/>
            </a:prstGeom>
            <a:noFill/>
            <a:ln w="25400">
              <a:solidFill>
                <a:schemeClr val="hlink"/>
              </a:solidFill>
              <a:round/>
              <a:headEnd/>
              <a:tailEnd type="triangle" w="med" len="med"/>
            </a:ln>
          </p:spPr>
          <p:txBody>
            <a:bodyPr wrap="none" anchor="ctr"/>
            <a:lstStyle/>
            <a:p>
              <a:endParaRPr lang="zh-CN" altLang="en-US"/>
            </a:p>
          </p:txBody>
        </p:sp>
        <p:graphicFrame>
          <p:nvGraphicFramePr>
            <p:cNvPr id="15373" name="Object 26"/>
            <p:cNvGraphicFramePr>
              <a:graphicFrameLocks noChangeAspect="1"/>
            </p:cNvGraphicFramePr>
            <p:nvPr/>
          </p:nvGraphicFramePr>
          <p:xfrm>
            <a:off x="5202" y="1554"/>
            <a:ext cx="274" cy="242"/>
          </p:xfrm>
          <a:graphic>
            <a:graphicData uri="http://schemas.openxmlformats.org/presentationml/2006/ole">
              <mc:AlternateContent xmlns:mc="http://schemas.openxmlformats.org/markup-compatibility/2006">
                <mc:Choice xmlns:v="urn:schemas-microsoft-com:vml" Requires="v">
                  <p:oleObj spid="_x0000_s12414" name="公式" r:id="rId13" imgW="279360" imgH="241560" progId="Equation.3">
                    <p:embed/>
                  </p:oleObj>
                </mc:Choice>
                <mc:Fallback>
                  <p:oleObj name="公式" r:id="rId13" imgW="279360" imgH="2415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02" y="1554"/>
                          <a:ext cx="274" cy="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6587" name="Rectangle 27"/>
          <p:cNvSpPr>
            <a:spLocks noChangeArrowheads="1"/>
          </p:cNvSpPr>
          <p:nvPr/>
        </p:nvSpPr>
        <p:spPr bwMode="auto">
          <a:xfrm>
            <a:off x="3640138" y="5229226"/>
            <a:ext cx="2446504" cy="461665"/>
          </a:xfrm>
          <a:prstGeom prst="rect">
            <a:avLst/>
          </a:prstGeom>
          <a:noFill/>
          <a:ln w="12700">
            <a:noFill/>
            <a:miter lim="800000"/>
            <a:headEnd/>
            <a:tailEnd/>
          </a:ln>
        </p:spPr>
        <p:txBody>
          <a:bodyPr wrap="none">
            <a:spAutoFit/>
          </a:bodyPr>
          <a:lstStyle/>
          <a:p>
            <a:pPr eaLnBrk="0" hangingPunct="0"/>
            <a:r>
              <a:rPr kumimoji="1" lang="en-US" altLang="zh-CN" sz="2400" b="1" dirty="0" err="1">
                <a:solidFill>
                  <a:srgbClr val="0348F5"/>
                </a:solidFill>
                <a:latin typeface="Times New Roman" pitchFamily="18" charset="0"/>
              </a:rPr>
              <a:t>d</a:t>
            </a:r>
            <a:r>
              <a:rPr kumimoji="1" lang="en-US" altLang="zh-CN" sz="2400" b="1" i="1" dirty="0" err="1">
                <a:solidFill>
                  <a:srgbClr val="0348F5"/>
                </a:solidFill>
                <a:latin typeface="Times New Roman" pitchFamily="18" charset="0"/>
              </a:rPr>
              <a:t>E</a:t>
            </a:r>
            <a:r>
              <a:rPr kumimoji="1" lang="zh-CN" altLang="en-US" sz="2400" b="1" baseline="-25000" dirty="0">
                <a:solidFill>
                  <a:srgbClr val="0348F5"/>
                </a:solidFill>
                <a:latin typeface="Times New Roman" pitchFamily="18" charset="0"/>
              </a:rPr>
              <a:t>⊥</a:t>
            </a:r>
            <a:r>
              <a:rPr kumimoji="1" lang="en-US" altLang="zh-CN" sz="2400" b="1" i="1" baseline="-25000" dirty="0">
                <a:solidFill>
                  <a:srgbClr val="0348F5"/>
                </a:solidFill>
                <a:latin typeface="Times New Roman" pitchFamily="18" charset="0"/>
              </a:rPr>
              <a:t> </a:t>
            </a:r>
            <a:r>
              <a:rPr kumimoji="1" lang="en-US" altLang="zh-CN" sz="2400" b="1" i="1" dirty="0">
                <a:solidFill>
                  <a:srgbClr val="0348F5"/>
                </a:solidFill>
                <a:latin typeface="Times New Roman" pitchFamily="18" charset="0"/>
              </a:rPr>
              <a:t>=  </a:t>
            </a:r>
            <a:r>
              <a:rPr kumimoji="1" lang="en-US" altLang="zh-CN" sz="2400" b="1" dirty="0" err="1">
                <a:solidFill>
                  <a:srgbClr val="0348F5"/>
                </a:solidFill>
                <a:latin typeface="Times New Roman" pitchFamily="18" charset="0"/>
              </a:rPr>
              <a:t>d</a:t>
            </a:r>
            <a:r>
              <a:rPr kumimoji="1" lang="en-US" altLang="zh-CN" sz="2400" b="1" i="1" dirty="0" err="1">
                <a:solidFill>
                  <a:srgbClr val="0348F5"/>
                </a:solidFill>
                <a:latin typeface="Times New Roman" pitchFamily="18" charset="0"/>
              </a:rPr>
              <a:t>E</a:t>
            </a:r>
            <a:r>
              <a:rPr kumimoji="1" lang="en-US" altLang="zh-CN" sz="2400" b="1" i="1" dirty="0">
                <a:solidFill>
                  <a:srgbClr val="0348F5"/>
                </a:solidFill>
                <a:latin typeface="Times New Roman" pitchFamily="18" charset="0"/>
              </a:rPr>
              <a:t> </a:t>
            </a:r>
            <a:r>
              <a:rPr kumimoji="1" lang="en-US" altLang="zh-CN" sz="2400" b="1" dirty="0">
                <a:solidFill>
                  <a:srgbClr val="0348F5"/>
                </a:solidFill>
                <a:latin typeface="Times New Roman" pitchFamily="18" charset="0"/>
              </a:rPr>
              <a:t>sin</a:t>
            </a:r>
            <a:r>
              <a:rPr kumimoji="1" lang="en-US" altLang="zh-CN" sz="2400" b="1" i="1" dirty="0">
                <a:solidFill>
                  <a:srgbClr val="0348F5"/>
                </a:solidFill>
                <a:latin typeface="Symbol" pitchFamily="18" charset="2"/>
              </a:rPr>
              <a:t></a:t>
            </a:r>
            <a:r>
              <a:rPr kumimoji="1" lang="en-US" altLang="zh-CN" sz="2400" b="1" dirty="0">
                <a:solidFill>
                  <a:srgbClr val="000000"/>
                </a:solidFill>
                <a:latin typeface="Times New Roman" pitchFamily="18" charset="0"/>
              </a:rPr>
              <a:t>    </a:t>
            </a:r>
            <a:endParaRPr kumimoji="1" lang="en-US" altLang="zh-CN" sz="4000" b="1" dirty="0">
              <a:solidFill>
                <a:srgbClr val="000000"/>
              </a:solidFill>
              <a:latin typeface="Symbol" pitchFamily="18" charset="2"/>
            </a:endParaRPr>
          </a:p>
        </p:txBody>
      </p:sp>
      <p:graphicFrame>
        <p:nvGraphicFramePr>
          <p:cNvPr id="66588" name="Object 28"/>
          <p:cNvGraphicFramePr>
            <a:graphicFrameLocks noChangeAspect="1"/>
          </p:cNvGraphicFramePr>
          <p:nvPr/>
        </p:nvGraphicFramePr>
        <p:xfrm>
          <a:off x="4367213" y="4206875"/>
          <a:ext cx="469900" cy="877888"/>
        </p:xfrm>
        <a:graphic>
          <a:graphicData uri="http://schemas.openxmlformats.org/presentationml/2006/ole">
            <mc:AlternateContent xmlns:mc="http://schemas.openxmlformats.org/markup-compatibility/2006">
              <mc:Choice xmlns:v="urn:schemas-microsoft-com:vml" Requires="v">
                <p:oleObj spid="_x0000_s12415" name="Equation" r:id="rId15" imgW="203112" imgH="380835" progId="Equation.DSMT4">
                  <p:embed/>
                </p:oleObj>
              </mc:Choice>
              <mc:Fallback>
                <p:oleObj name="Equation" r:id="rId15" imgW="203112" imgH="380835"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67213" y="4206875"/>
                        <a:ext cx="469900" cy="877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89" name="Object 29"/>
          <p:cNvGraphicFramePr>
            <a:graphicFrameLocks noChangeAspect="1"/>
          </p:cNvGraphicFramePr>
          <p:nvPr/>
        </p:nvGraphicFramePr>
        <p:xfrm>
          <a:off x="4470401" y="5205413"/>
          <a:ext cx="473075" cy="887412"/>
        </p:xfrm>
        <a:graphic>
          <a:graphicData uri="http://schemas.openxmlformats.org/presentationml/2006/ole">
            <mc:AlternateContent xmlns:mc="http://schemas.openxmlformats.org/markup-compatibility/2006">
              <mc:Choice xmlns:v="urn:schemas-microsoft-com:vml" Requires="v">
                <p:oleObj spid="_x0000_s12416" name="Equation" r:id="rId17" imgW="203112" imgH="380835" progId="Equation.DSMT4">
                  <p:embed/>
                </p:oleObj>
              </mc:Choice>
              <mc:Fallback>
                <p:oleObj name="Equation" r:id="rId17" imgW="203112" imgH="380835"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70401" y="5205413"/>
                        <a:ext cx="473075" cy="887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90" name="Object 30"/>
          <p:cNvGraphicFramePr>
            <a:graphicFrameLocks noChangeAspect="1"/>
          </p:cNvGraphicFramePr>
          <p:nvPr>
            <p:extLst/>
          </p:nvPr>
        </p:nvGraphicFramePr>
        <p:xfrm>
          <a:off x="5635625" y="4076701"/>
          <a:ext cx="1885950" cy="1031875"/>
        </p:xfrm>
        <a:graphic>
          <a:graphicData uri="http://schemas.openxmlformats.org/presentationml/2006/ole">
            <mc:AlternateContent xmlns:mc="http://schemas.openxmlformats.org/markup-compatibility/2006">
              <mc:Choice xmlns:v="urn:schemas-microsoft-com:vml" Requires="v">
                <p:oleObj spid="_x0000_s12417" name="Equation" r:id="rId19" imgW="812520" imgH="444240" progId="Equation.DSMT4">
                  <p:embed/>
                </p:oleObj>
              </mc:Choice>
              <mc:Fallback>
                <p:oleObj name="Equation" r:id="rId19" imgW="812520" imgH="444240" progId="Equation.DSMT4">
                  <p:embed/>
                  <p:pic>
                    <p:nvPicPr>
                      <p:cNvPr id="0" name=""/>
                      <p:cNvPicPr>
                        <a:picLocks noChangeAspect="1" noChangeArrowheads="1"/>
                      </p:cNvPicPr>
                      <p:nvPr/>
                    </p:nvPicPr>
                    <p:blipFill>
                      <a:blip r:embed="rId20"/>
                      <a:srcRect/>
                      <a:stretch>
                        <a:fillRect/>
                      </a:stretch>
                    </p:blipFill>
                    <p:spPr bwMode="auto">
                      <a:xfrm>
                        <a:off x="5635625" y="4076701"/>
                        <a:ext cx="1885950" cy="1031875"/>
                      </a:xfrm>
                      <a:prstGeom prst="rect">
                        <a:avLst/>
                      </a:prstGeom>
                      <a:solidFill>
                        <a:schemeClr val="bg1"/>
                      </a:solidFill>
                    </p:spPr>
                  </p:pic>
                </p:oleObj>
              </mc:Fallback>
            </mc:AlternateContent>
          </a:graphicData>
        </a:graphic>
      </p:graphicFrame>
      <p:graphicFrame>
        <p:nvGraphicFramePr>
          <p:cNvPr id="66591" name="Object 31"/>
          <p:cNvGraphicFramePr>
            <a:graphicFrameLocks noChangeAspect="1"/>
          </p:cNvGraphicFramePr>
          <p:nvPr>
            <p:extLst/>
          </p:nvPr>
        </p:nvGraphicFramePr>
        <p:xfrm>
          <a:off x="7448551" y="4083051"/>
          <a:ext cx="2708275" cy="1001713"/>
        </p:xfrm>
        <a:graphic>
          <a:graphicData uri="http://schemas.openxmlformats.org/presentationml/2006/ole">
            <mc:AlternateContent xmlns:mc="http://schemas.openxmlformats.org/markup-compatibility/2006">
              <mc:Choice xmlns:v="urn:schemas-microsoft-com:vml" Requires="v">
                <p:oleObj spid="_x0000_s12418" name="Equation" r:id="rId21" imgW="1168200" imgH="431640" progId="Equation.DSMT4">
                  <p:embed/>
                </p:oleObj>
              </mc:Choice>
              <mc:Fallback>
                <p:oleObj name="Equation" r:id="rId21" imgW="1168200" imgH="431640" progId="Equation.DSMT4">
                  <p:embed/>
                  <p:pic>
                    <p:nvPicPr>
                      <p:cNvPr id="0" name=""/>
                      <p:cNvPicPr>
                        <a:picLocks noChangeAspect="1" noChangeArrowheads="1"/>
                      </p:cNvPicPr>
                      <p:nvPr/>
                    </p:nvPicPr>
                    <p:blipFill>
                      <a:blip r:embed="rId22"/>
                      <a:srcRect/>
                      <a:stretch>
                        <a:fillRect/>
                      </a:stretch>
                    </p:blipFill>
                    <p:spPr bwMode="auto">
                      <a:xfrm>
                        <a:off x="7448551" y="4083051"/>
                        <a:ext cx="2708275" cy="1001713"/>
                      </a:xfrm>
                      <a:prstGeom prst="rect">
                        <a:avLst/>
                      </a:prstGeom>
                      <a:solidFill>
                        <a:schemeClr val="bg1"/>
                      </a:solidFill>
                    </p:spPr>
                  </p:pic>
                </p:oleObj>
              </mc:Fallback>
            </mc:AlternateContent>
          </a:graphicData>
        </a:graphic>
      </p:graphicFrame>
      <p:sp>
        <p:nvSpPr>
          <p:cNvPr id="66593" name="Rectangle 33"/>
          <p:cNvSpPr>
            <a:spLocks noChangeArrowheads="1"/>
          </p:cNvSpPr>
          <p:nvPr/>
        </p:nvSpPr>
        <p:spPr bwMode="auto">
          <a:xfrm>
            <a:off x="5649913" y="5229226"/>
            <a:ext cx="590550" cy="461963"/>
          </a:xfrm>
          <a:prstGeom prst="rect">
            <a:avLst/>
          </a:prstGeom>
          <a:noFill/>
          <a:ln w="9525">
            <a:noFill/>
            <a:miter lim="800000"/>
            <a:headEnd/>
            <a:tailEnd/>
          </a:ln>
        </p:spPr>
        <p:txBody>
          <a:bodyPr wrap="none">
            <a:spAutoFit/>
          </a:bodyPr>
          <a:lstStyle/>
          <a:p>
            <a:r>
              <a:rPr kumimoji="1" lang="en-US" altLang="zh-CN" sz="2400" b="1">
                <a:solidFill>
                  <a:srgbClr val="000000"/>
                </a:solidFill>
                <a:latin typeface="Times New Roman" pitchFamily="18" charset="0"/>
              </a:rPr>
              <a:t>=0 </a:t>
            </a:r>
          </a:p>
        </p:txBody>
      </p:sp>
      <p:grpSp>
        <p:nvGrpSpPr>
          <p:cNvPr id="5" name="Group 35"/>
          <p:cNvGrpSpPr>
            <a:grpSpLocks/>
          </p:cNvGrpSpPr>
          <p:nvPr/>
        </p:nvGrpSpPr>
        <p:grpSpPr bwMode="auto">
          <a:xfrm>
            <a:off x="8112126" y="2098675"/>
            <a:ext cx="1730375" cy="463550"/>
            <a:chOff x="4512" y="1117"/>
            <a:chExt cx="1090" cy="292"/>
          </a:xfrm>
        </p:grpSpPr>
        <p:sp>
          <p:nvSpPr>
            <p:cNvPr id="15400" name="Line 36"/>
            <p:cNvSpPr>
              <a:spLocks noChangeShapeType="1"/>
            </p:cNvSpPr>
            <p:nvPr/>
          </p:nvSpPr>
          <p:spPr bwMode="auto">
            <a:xfrm>
              <a:off x="4512" y="1260"/>
              <a:ext cx="864" cy="0"/>
            </a:xfrm>
            <a:prstGeom prst="line">
              <a:avLst/>
            </a:prstGeom>
            <a:noFill/>
            <a:ln w="25400">
              <a:solidFill>
                <a:schemeClr val="tx1"/>
              </a:solidFill>
              <a:round/>
              <a:headEnd/>
              <a:tailEnd type="triangle" w="med" len="med"/>
            </a:ln>
          </p:spPr>
          <p:txBody>
            <a:bodyPr wrap="none" anchor="ctr"/>
            <a:lstStyle/>
            <a:p>
              <a:endParaRPr lang="zh-CN" altLang="en-US"/>
            </a:p>
          </p:txBody>
        </p:sp>
        <p:graphicFrame>
          <p:nvGraphicFramePr>
            <p:cNvPr id="15372" name="Object 37"/>
            <p:cNvGraphicFramePr>
              <a:graphicFrameLocks noChangeAspect="1"/>
            </p:cNvGraphicFramePr>
            <p:nvPr/>
          </p:nvGraphicFramePr>
          <p:xfrm>
            <a:off x="5326" y="1117"/>
            <a:ext cx="276" cy="292"/>
          </p:xfrm>
          <a:graphic>
            <a:graphicData uri="http://schemas.openxmlformats.org/presentationml/2006/ole">
              <mc:AlternateContent xmlns:mc="http://schemas.openxmlformats.org/markup-compatibility/2006">
                <mc:Choice xmlns:v="urn:schemas-microsoft-com:vml" Requires="v">
                  <p:oleObj spid="_x0000_s12419" name="Equation" r:id="rId23" imgW="152334" imgH="190417" progId="Equation.3">
                    <p:embed/>
                  </p:oleObj>
                </mc:Choice>
                <mc:Fallback>
                  <p:oleObj name="Equation" r:id="rId23" imgW="152334" imgH="190417"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26" y="1117"/>
                          <a:ext cx="276" cy="2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389" name="Rectangle 47"/>
          <p:cNvSpPr>
            <a:spLocks noChangeArrowheads="1"/>
          </p:cNvSpPr>
          <p:nvPr/>
        </p:nvSpPr>
        <p:spPr bwMode="auto">
          <a:xfrm>
            <a:off x="5953125" y="1809750"/>
            <a:ext cx="387350" cy="457200"/>
          </a:xfrm>
          <a:prstGeom prst="rect">
            <a:avLst/>
          </a:prstGeom>
          <a:noFill/>
          <a:ln w="9525">
            <a:noFill/>
            <a:miter lim="800000"/>
            <a:headEnd/>
            <a:tailEnd/>
          </a:ln>
        </p:spPr>
        <p:txBody>
          <a:bodyPr>
            <a:spAutoFit/>
          </a:bodyPr>
          <a:lstStyle/>
          <a:p>
            <a:r>
              <a:rPr kumimoji="1" lang="en-US" altLang="zh-CN" sz="2400" b="1" i="1">
                <a:solidFill>
                  <a:srgbClr val="0348F5"/>
                </a:solidFill>
                <a:latin typeface="Times New Roman" pitchFamily="18" charset="0"/>
              </a:rPr>
              <a:t>R</a:t>
            </a:r>
          </a:p>
        </p:txBody>
      </p:sp>
      <p:sp>
        <p:nvSpPr>
          <p:cNvPr id="15390" name="Rectangle 49"/>
          <p:cNvSpPr>
            <a:spLocks noChangeArrowheads="1"/>
          </p:cNvSpPr>
          <p:nvPr/>
        </p:nvSpPr>
        <p:spPr bwMode="auto">
          <a:xfrm>
            <a:off x="6797676" y="1593851"/>
            <a:ext cx="447675" cy="523875"/>
          </a:xfrm>
          <a:prstGeom prst="rect">
            <a:avLst/>
          </a:prstGeom>
          <a:noFill/>
          <a:ln w="9525">
            <a:noFill/>
            <a:miter lim="800000"/>
            <a:headEnd/>
            <a:tailEnd/>
          </a:ln>
        </p:spPr>
        <p:txBody>
          <a:bodyPr>
            <a:spAutoFit/>
          </a:bodyPr>
          <a:lstStyle/>
          <a:p>
            <a:r>
              <a:rPr kumimoji="1" lang="en-US" altLang="zh-CN" sz="2800" b="1" i="1">
                <a:solidFill>
                  <a:srgbClr val="0348F5"/>
                </a:solidFill>
                <a:latin typeface="Times New Roman" pitchFamily="18" charset="0"/>
              </a:rPr>
              <a:t>r</a:t>
            </a:r>
          </a:p>
        </p:txBody>
      </p:sp>
      <p:sp>
        <p:nvSpPr>
          <p:cNvPr id="15391" name="Rectangle 50"/>
          <p:cNvSpPr>
            <a:spLocks noChangeArrowheads="1"/>
          </p:cNvSpPr>
          <p:nvPr/>
        </p:nvSpPr>
        <p:spPr bwMode="auto">
          <a:xfrm>
            <a:off x="7375526" y="1997076"/>
            <a:ext cx="449263" cy="461963"/>
          </a:xfrm>
          <a:prstGeom prst="rect">
            <a:avLst/>
          </a:prstGeom>
          <a:noFill/>
          <a:ln w="9525">
            <a:noFill/>
            <a:miter lim="800000"/>
            <a:headEnd/>
            <a:tailEnd/>
          </a:ln>
        </p:spPr>
        <p:txBody>
          <a:bodyPr>
            <a:spAutoFit/>
          </a:bodyPr>
          <a:lstStyle/>
          <a:p>
            <a:r>
              <a:rPr kumimoji="1" lang="en-US" altLang="zh-CN" sz="2400" b="1" i="1">
                <a:solidFill>
                  <a:srgbClr val="0348F5"/>
                </a:solidFill>
                <a:latin typeface="Symbol" pitchFamily="18" charset="2"/>
              </a:rPr>
              <a:t></a:t>
            </a:r>
          </a:p>
        </p:txBody>
      </p:sp>
      <p:grpSp>
        <p:nvGrpSpPr>
          <p:cNvPr id="15392" name="组合 4"/>
          <p:cNvGrpSpPr>
            <a:grpSpLocks/>
          </p:cNvGrpSpPr>
          <p:nvPr/>
        </p:nvGrpSpPr>
        <p:grpSpPr bwMode="auto">
          <a:xfrm>
            <a:off x="8039101" y="2071689"/>
            <a:ext cx="2422525" cy="458787"/>
            <a:chOff x="6734942" y="1745764"/>
            <a:chExt cx="2422162" cy="459100"/>
          </a:xfrm>
        </p:grpSpPr>
        <p:sp>
          <p:nvSpPr>
            <p:cNvPr id="15398" name="Rectangle 10"/>
            <p:cNvSpPr>
              <a:spLocks noChangeArrowheads="1"/>
            </p:cNvSpPr>
            <p:nvPr/>
          </p:nvSpPr>
          <p:spPr bwMode="auto">
            <a:xfrm>
              <a:off x="8820472" y="1745764"/>
              <a:ext cx="336632" cy="459100"/>
            </a:xfrm>
            <a:prstGeom prst="rect">
              <a:avLst/>
            </a:prstGeom>
            <a:noFill/>
            <a:ln w="12700">
              <a:noFill/>
              <a:miter lim="800000"/>
              <a:headEnd/>
              <a:tailEnd/>
            </a:ln>
          </p:spPr>
          <p:txBody>
            <a:bodyPr wrap="none" lIns="90488" tIns="44450" rIns="90488" bIns="44450">
              <a:spAutoFit/>
            </a:bodyPr>
            <a:lstStyle/>
            <a:p>
              <a:pPr eaLnBrk="0" hangingPunct="0"/>
              <a:r>
                <a:rPr kumimoji="1" lang="en-US" altLang="zh-CN" sz="2400" b="1" i="1">
                  <a:solidFill>
                    <a:srgbClr val="0348F5"/>
                  </a:solidFill>
                  <a:latin typeface="Times New Roman" pitchFamily="18" charset="0"/>
                </a:rPr>
                <a:t>x</a:t>
              </a:r>
              <a:endParaRPr kumimoji="1" lang="en-US" altLang="zh-CN" sz="2400" b="1">
                <a:solidFill>
                  <a:srgbClr val="0348F5"/>
                </a:solidFill>
                <a:latin typeface="宋体" pitchFamily="2" charset="-122"/>
              </a:endParaRPr>
            </a:p>
          </p:txBody>
        </p:sp>
        <p:cxnSp>
          <p:nvCxnSpPr>
            <p:cNvPr id="3" name="直接箭头连接符 2"/>
            <p:cNvCxnSpPr>
              <a:stCxn id="15400" idx="0"/>
              <a:endCxn id="15398" idx="1"/>
            </p:cNvCxnSpPr>
            <p:nvPr/>
          </p:nvCxnSpPr>
          <p:spPr>
            <a:xfrm flipV="1">
              <a:off x="6734942" y="1976108"/>
              <a:ext cx="2085662" cy="23829"/>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6" name="矩形 5"/>
          <p:cNvSpPr>
            <a:spLocks noChangeArrowheads="1"/>
          </p:cNvSpPr>
          <p:nvPr/>
        </p:nvSpPr>
        <p:spPr bwMode="auto">
          <a:xfrm>
            <a:off x="3609976" y="4292601"/>
            <a:ext cx="2183611" cy="461665"/>
          </a:xfrm>
          <a:prstGeom prst="rect">
            <a:avLst/>
          </a:prstGeom>
          <a:noFill/>
          <a:ln w="9525">
            <a:noFill/>
            <a:miter lim="800000"/>
            <a:headEnd/>
            <a:tailEnd/>
          </a:ln>
        </p:spPr>
        <p:txBody>
          <a:bodyPr wrap="none">
            <a:spAutoFit/>
          </a:bodyPr>
          <a:lstStyle/>
          <a:p>
            <a:r>
              <a:rPr kumimoji="1" lang="en-US" altLang="zh-CN" sz="2400" b="1" dirty="0" err="1">
                <a:solidFill>
                  <a:srgbClr val="0348F5"/>
                </a:solidFill>
                <a:latin typeface="Times New Roman" pitchFamily="18" charset="0"/>
              </a:rPr>
              <a:t>d</a:t>
            </a:r>
            <a:r>
              <a:rPr kumimoji="1" lang="en-US" altLang="zh-CN" sz="2400" b="1" i="1" dirty="0" err="1">
                <a:solidFill>
                  <a:srgbClr val="0348F5"/>
                </a:solidFill>
                <a:latin typeface="Times New Roman" pitchFamily="18" charset="0"/>
              </a:rPr>
              <a:t>E</a:t>
            </a:r>
            <a:r>
              <a:rPr kumimoji="1" lang="en-US" altLang="zh-CN" sz="2400" b="1" i="1" baseline="-25000" dirty="0">
                <a:solidFill>
                  <a:srgbClr val="0348F5"/>
                </a:solidFill>
                <a:latin typeface="Times New Roman" pitchFamily="18" charset="0"/>
              </a:rPr>
              <a:t>//</a:t>
            </a:r>
            <a:r>
              <a:rPr kumimoji="1" lang="en-US" altLang="zh-CN" sz="2400" b="1" i="1" dirty="0">
                <a:solidFill>
                  <a:srgbClr val="0348F5"/>
                </a:solidFill>
                <a:latin typeface="Times New Roman" pitchFamily="18" charset="0"/>
              </a:rPr>
              <a:t>=   </a:t>
            </a:r>
            <a:r>
              <a:rPr kumimoji="1" lang="en-US" altLang="zh-CN" sz="2400" b="1" dirty="0" err="1">
                <a:solidFill>
                  <a:srgbClr val="0348F5"/>
                </a:solidFill>
                <a:latin typeface="Times New Roman" pitchFamily="18" charset="0"/>
              </a:rPr>
              <a:t>d</a:t>
            </a:r>
            <a:r>
              <a:rPr kumimoji="1" lang="en-US" altLang="zh-CN" sz="2400" b="1" i="1" dirty="0" err="1">
                <a:solidFill>
                  <a:srgbClr val="0348F5"/>
                </a:solidFill>
                <a:latin typeface="Times New Roman" pitchFamily="18" charset="0"/>
              </a:rPr>
              <a:t>E</a:t>
            </a:r>
            <a:r>
              <a:rPr kumimoji="1" lang="en-US" altLang="zh-CN" sz="2400" b="1" i="1" dirty="0">
                <a:solidFill>
                  <a:srgbClr val="0348F5"/>
                </a:solidFill>
                <a:latin typeface="Times New Roman" pitchFamily="18" charset="0"/>
              </a:rPr>
              <a:t> </a:t>
            </a:r>
            <a:r>
              <a:rPr kumimoji="1" lang="en-US" altLang="zh-CN" sz="2400" b="1" dirty="0" err="1">
                <a:solidFill>
                  <a:srgbClr val="0348F5"/>
                </a:solidFill>
                <a:latin typeface="Times New Roman" pitchFamily="18" charset="0"/>
              </a:rPr>
              <a:t>cos</a:t>
            </a:r>
            <a:r>
              <a:rPr kumimoji="1" lang="en-US" altLang="zh-CN" sz="2400" b="1" i="1" dirty="0">
                <a:solidFill>
                  <a:srgbClr val="0348F5"/>
                </a:solidFill>
                <a:latin typeface="Symbol" pitchFamily="18" charset="2"/>
              </a:rPr>
              <a:t></a:t>
            </a:r>
            <a:r>
              <a:rPr kumimoji="1" lang="en-US" altLang="zh-CN" sz="2400" b="1" dirty="0">
                <a:solidFill>
                  <a:srgbClr val="000000"/>
                </a:solidFill>
                <a:latin typeface="Times New Roman" pitchFamily="18" charset="0"/>
              </a:rPr>
              <a:t> </a:t>
            </a:r>
            <a:endParaRPr lang="zh-CN" altLang="en-US" dirty="0"/>
          </a:p>
        </p:txBody>
      </p:sp>
      <p:grpSp>
        <p:nvGrpSpPr>
          <p:cNvPr id="8" name="组合 10"/>
          <p:cNvGrpSpPr>
            <a:grpSpLocks/>
          </p:cNvGrpSpPr>
          <p:nvPr/>
        </p:nvGrpSpPr>
        <p:grpSpPr bwMode="auto">
          <a:xfrm>
            <a:off x="8112125" y="1485900"/>
            <a:ext cx="800100" cy="839788"/>
            <a:chOff x="6588125" y="1485900"/>
            <a:chExt cx="800100" cy="839788"/>
          </a:xfrm>
        </p:grpSpPr>
        <p:cxnSp>
          <p:nvCxnSpPr>
            <p:cNvPr id="4" name="直接箭头连接符 3"/>
            <p:cNvCxnSpPr>
              <a:stCxn id="15400" idx="0"/>
            </p:cNvCxnSpPr>
            <p:nvPr/>
          </p:nvCxnSpPr>
          <p:spPr>
            <a:xfrm flipV="1">
              <a:off x="6588125" y="1855788"/>
              <a:ext cx="676275" cy="4699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5371" name="Object 37"/>
            <p:cNvGraphicFramePr>
              <a:graphicFrameLocks noChangeAspect="1"/>
            </p:cNvGraphicFramePr>
            <p:nvPr/>
          </p:nvGraphicFramePr>
          <p:xfrm>
            <a:off x="6731000" y="1485900"/>
            <a:ext cx="657225" cy="493713"/>
          </p:xfrm>
          <a:graphic>
            <a:graphicData uri="http://schemas.openxmlformats.org/presentationml/2006/ole">
              <mc:AlternateContent xmlns:mc="http://schemas.openxmlformats.org/markup-compatibility/2006">
                <mc:Choice xmlns:v="urn:schemas-microsoft-com:vml" Requires="v">
                  <p:oleObj spid="_x0000_s12420" name="Equation" r:id="rId25" imgW="228501" imgH="203112" progId="Equation.DSMT4">
                    <p:embed/>
                  </p:oleObj>
                </mc:Choice>
                <mc:Fallback>
                  <p:oleObj name="Equation" r:id="rId25" imgW="228501" imgH="203112"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731000" y="1485900"/>
                          <a:ext cx="657225"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 name="组合 11"/>
          <p:cNvGrpSpPr>
            <a:grpSpLocks/>
          </p:cNvGrpSpPr>
          <p:nvPr/>
        </p:nvGrpSpPr>
        <p:grpSpPr bwMode="auto">
          <a:xfrm>
            <a:off x="8093076" y="2325688"/>
            <a:ext cx="695325" cy="698500"/>
            <a:chOff x="6568801" y="2325688"/>
            <a:chExt cx="695770" cy="698500"/>
          </a:xfrm>
        </p:grpSpPr>
        <p:cxnSp>
          <p:nvCxnSpPr>
            <p:cNvPr id="42" name="直接箭头连接符 41"/>
            <p:cNvCxnSpPr/>
            <p:nvPr/>
          </p:nvCxnSpPr>
          <p:spPr>
            <a:xfrm>
              <a:off x="6568801" y="2325688"/>
              <a:ext cx="695770" cy="3921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5370" name="对象 9"/>
            <p:cNvGraphicFramePr>
              <a:graphicFrameLocks noChangeAspect="1"/>
            </p:cNvGraphicFramePr>
            <p:nvPr/>
          </p:nvGraphicFramePr>
          <p:xfrm>
            <a:off x="6615584" y="2530475"/>
            <a:ext cx="620712" cy="493713"/>
          </p:xfrm>
          <a:graphic>
            <a:graphicData uri="http://schemas.openxmlformats.org/presentationml/2006/ole">
              <mc:AlternateContent xmlns:mc="http://schemas.openxmlformats.org/markup-compatibility/2006">
                <mc:Choice xmlns:v="urn:schemas-microsoft-com:vml" Requires="v">
                  <p:oleObj spid="_x0000_s12421" name="Equation" r:id="rId27" imgW="215713" imgH="203024" progId="Equation.DSMT4">
                    <p:embed/>
                  </p:oleObj>
                </mc:Choice>
                <mc:Fallback>
                  <p:oleObj name="Equation" r:id="rId27" imgW="215713" imgH="203024"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615584" y="2530475"/>
                          <a:ext cx="620712"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75285663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nodeType="clickEffect">
                                  <p:stCondLst>
                                    <p:cond delay="0"/>
                                  </p:stCondLst>
                                  <p:childTnLst>
                                    <p:set>
                                      <p:cBhvr>
                                        <p:cTn id="15" dur="1" fill="hold">
                                          <p:stCondLst>
                                            <p:cond delay="0"/>
                                          </p:stCondLst>
                                        </p:cTn>
                                        <p:tgtEl>
                                          <p:spTgt spid="8"/>
                                        </p:tgtEl>
                                        <p:attrNameLst>
                                          <p:attrName>style.visibility</p:attrName>
                                        </p:attrNameLst>
                                      </p:cBhvr>
                                      <p:to>
                                        <p:strVal val="hidden"/>
                                      </p:to>
                                    </p:set>
                                  </p:childTnLst>
                                </p:cTn>
                              </p:par>
                              <p:par>
                                <p:cTn id="16" presetID="1" presetClass="exit" presetSubtype="0" fill="hold" nodeType="withEffect">
                                  <p:stCondLst>
                                    <p:cond delay="0"/>
                                  </p:stCondLst>
                                  <p:childTnLst>
                                    <p:set>
                                      <p:cBhvr>
                                        <p:cTn id="17" dur="1" fill="hold">
                                          <p:stCondLst>
                                            <p:cond delay="0"/>
                                          </p:stCondLst>
                                        </p:cTn>
                                        <p:tgtEl>
                                          <p:spTgt spid="9"/>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66564"/>
                                        </p:tgtEl>
                                        <p:attrNameLst>
                                          <p:attrName>style.visibility</p:attrName>
                                        </p:attrNameLst>
                                      </p:cBhvr>
                                      <p:to>
                                        <p:strVal val="visible"/>
                                      </p:to>
                                    </p:set>
                                    <p:anim calcmode="lin" valueType="num">
                                      <p:cBhvr additive="base">
                                        <p:cTn id="27" dur="500" fill="hold"/>
                                        <p:tgtEl>
                                          <p:spTgt spid="66564"/>
                                        </p:tgtEl>
                                        <p:attrNameLst>
                                          <p:attrName>ppt_x</p:attrName>
                                        </p:attrNameLst>
                                      </p:cBhvr>
                                      <p:tavLst>
                                        <p:tav tm="0">
                                          <p:val>
                                            <p:strVal val="0-#ppt_w/2"/>
                                          </p:val>
                                        </p:tav>
                                        <p:tav tm="100000">
                                          <p:val>
                                            <p:strVal val="#ppt_x"/>
                                          </p:val>
                                        </p:tav>
                                      </p:tavLst>
                                    </p:anim>
                                    <p:anim calcmode="lin" valueType="num">
                                      <p:cBhvr additive="base">
                                        <p:cTn id="28" dur="500" fill="hold"/>
                                        <p:tgtEl>
                                          <p:spTgt spid="66564"/>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66578"/>
                                        </p:tgtEl>
                                        <p:attrNameLst>
                                          <p:attrName>style.visibility</p:attrName>
                                        </p:attrNameLst>
                                      </p:cBhvr>
                                      <p:to>
                                        <p:strVal val="visible"/>
                                      </p:to>
                                    </p:set>
                                    <p:animEffect transition="in" filter="box(out)">
                                      <p:cBhvr>
                                        <p:cTn id="33" dur="500"/>
                                        <p:tgtEl>
                                          <p:spTgt spid="66578"/>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66579">
                                            <p:txEl>
                                              <p:pRg st="0" end="0"/>
                                            </p:txEl>
                                          </p:spTgt>
                                        </p:tgtEl>
                                        <p:attrNameLst>
                                          <p:attrName>style.visibility</p:attrName>
                                        </p:attrNameLst>
                                      </p:cBhvr>
                                      <p:to>
                                        <p:strVal val="visible"/>
                                      </p:to>
                                    </p:set>
                                    <p:animEffect transition="in" filter="box(out)">
                                      <p:cBhvr>
                                        <p:cTn id="38" dur="500"/>
                                        <p:tgtEl>
                                          <p:spTgt spid="66579">
                                            <p:txEl>
                                              <p:pRg st="0" end="0"/>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box(out)">
                                      <p:cBhvr>
                                        <p:cTn id="43" dur="500"/>
                                        <p:tgtEl>
                                          <p:spTgt spid="2"/>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nodeType="clickEffect">
                                  <p:stCondLst>
                                    <p:cond delay="0"/>
                                  </p:stCondLst>
                                  <p:childTnLst>
                                    <p:set>
                                      <p:cBhvr>
                                        <p:cTn id="47" dur="1" fill="hold">
                                          <p:stCondLst>
                                            <p:cond delay="0"/>
                                          </p:stCondLst>
                                        </p:cTn>
                                        <p:tgtEl>
                                          <p:spTgt spid="66563"/>
                                        </p:tgtEl>
                                        <p:attrNameLst>
                                          <p:attrName>style.visibility</p:attrName>
                                        </p:attrNameLst>
                                      </p:cBhvr>
                                      <p:to>
                                        <p:strVal val="visible"/>
                                      </p:to>
                                    </p:set>
                                    <p:anim calcmode="lin" valueType="num">
                                      <p:cBhvr additive="base">
                                        <p:cTn id="48" dur="500" fill="hold"/>
                                        <p:tgtEl>
                                          <p:spTgt spid="66563"/>
                                        </p:tgtEl>
                                        <p:attrNameLst>
                                          <p:attrName>ppt_x</p:attrName>
                                        </p:attrNameLst>
                                      </p:cBhvr>
                                      <p:tavLst>
                                        <p:tav tm="0">
                                          <p:val>
                                            <p:strVal val="0-#ppt_w/2"/>
                                          </p:val>
                                        </p:tav>
                                        <p:tav tm="100000">
                                          <p:val>
                                            <p:strVal val="#ppt_x"/>
                                          </p:val>
                                        </p:tav>
                                      </p:tavLst>
                                    </p:anim>
                                    <p:anim calcmode="lin" valueType="num">
                                      <p:cBhvr additive="base">
                                        <p:cTn id="49" dur="500" fill="hold"/>
                                        <p:tgtEl>
                                          <p:spTgt spid="6656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6"/>
                                            </p:cond>
                                          </p:stCondLst>
                                          <p:endCondLst>
                                            <p:cond evt="onStopAudio" delay="0">
                                              <p:tgtEl>
                                                <p:sldTgt/>
                                              </p:tgtEl>
                                            </p:cond>
                                          </p:endCondLst>
                                        </p:cTn>
                                        <p:tgtEl>
                                          <p:sndTgt r:embed="rId4" name="WHOOSH.WAV"/>
                                        </p:tgtEl>
                                      </p:cMediaNode>
                                    </p:audio>
                                  </p:sub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anim calcmode="lin" valueType="num">
                                      <p:cBhvr additive="base">
                                        <p:cTn id="54" dur="500" fill="hold"/>
                                        <p:tgtEl>
                                          <p:spTgt spid="6"/>
                                        </p:tgtEl>
                                        <p:attrNameLst>
                                          <p:attrName>ppt_x</p:attrName>
                                        </p:attrNameLst>
                                      </p:cBhvr>
                                      <p:tavLst>
                                        <p:tav tm="0">
                                          <p:val>
                                            <p:strVal val="0-#ppt_w/2"/>
                                          </p:val>
                                        </p:tav>
                                        <p:tav tm="100000">
                                          <p:val>
                                            <p:strVal val="#ppt_x"/>
                                          </p:val>
                                        </p:tav>
                                      </p:tavLst>
                                    </p:anim>
                                    <p:anim calcmode="lin" valueType="num">
                                      <p:cBhvr additive="base">
                                        <p:cTn id="5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66587">
                                            <p:txEl>
                                              <p:pRg st="0" end="0"/>
                                            </p:txEl>
                                          </p:spTgt>
                                        </p:tgtEl>
                                        <p:attrNameLst>
                                          <p:attrName>style.visibility</p:attrName>
                                        </p:attrNameLst>
                                      </p:cBhvr>
                                      <p:to>
                                        <p:strVal val="visible"/>
                                      </p:to>
                                    </p:set>
                                    <p:anim calcmode="lin" valueType="num">
                                      <p:cBhvr additive="base">
                                        <p:cTn id="60" dur="500" fill="hold"/>
                                        <p:tgtEl>
                                          <p:spTgt spid="6658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665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66565">
                                            <p:txEl>
                                              <p:pRg st="0" end="0"/>
                                            </p:txEl>
                                          </p:spTgt>
                                        </p:tgtEl>
                                        <p:attrNameLst>
                                          <p:attrName>style.visibility</p:attrName>
                                        </p:attrNameLst>
                                      </p:cBhvr>
                                      <p:to>
                                        <p:strVal val="visible"/>
                                      </p:to>
                                    </p:set>
                                    <p:anim calcmode="lin" valueType="num">
                                      <p:cBhvr additive="base">
                                        <p:cTn id="66" dur="500" fill="hold"/>
                                        <p:tgtEl>
                                          <p:spTgt spid="66565">
                                            <p:txEl>
                                              <p:pRg st="0" end="0"/>
                                            </p:txEl>
                                          </p:spTgt>
                                        </p:tgtEl>
                                        <p:attrNameLst>
                                          <p:attrName>ppt_x</p:attrName>
                                        </p:attrNameLst>
                                      </p:cBhvr>
                                      <p:tavLst>
                                        <p:tav tm="0">
                                          <p:val>
                                            <p:strVal val="0-#ppt_w/2"/>
                                          </p:val>
                                        </p:tav>
                                        <p:tav tm="100000">
                                          <p:val>
                                            <p:strVal val="#ppt_x"/>
                                          </p:val>
                                        </p:tav>
                                      </p:tavLst>
                                    </p:anim>
                                    <p:anim calcmode="lin" valueType="num">
                                      <p:cBhvr additive="base">
                                        <p:cTn id="67" dur="500" fill="hold"/>
                                        <p:tgtEl>
                                          <p:spTgt spid="6656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nodeType="clickEffect">
                                  <p:stCondLst>
                                    <p:cond delay="0"/>
                                  </p:stCondLst>
                                  <p:childTnLst>
                                    <p:set>
                                      <p:cBhvr>
                                        <p:cTn id="71" dur="1" fill="hold">
                                          <p:stCondLst>
                                            <p:cond delay="0"/>
                                          </p:stCondLst>
                                        </p:cTn>
                                        <p:tgtEl>
                                          <p:spTgt spid="66566"/>
                                        </p:tgtEl>
                                        <p:attrNameLst>
                                          <p:attrName>style.visibility</p:attrName>
                                        </p:attrNameLst>
                                      </p:cBhvr>
                                      <p:to>
                                        <p:strVal val="visible"/>
                                      </p:to>
                                    </p:set>
                                    <p:animEffect transition="in" filter="box(out)">
                                      <p:cBhvr>
                                        <p:cTn id="72" dur="500"/>
                                        <p:tgtEl>
                                          <p:spTgt spid="66566"/>
                                        </p:tgtEl>
                                      </p:cBhvr>
                                    </p:animEffect>
                                  </p:childTnLst>
                                  <p:subTnLst>
                                    <p:audio>
                                      <p:cMediaNode>
                                        <p:cTn display="0" masterRel="sameClick">
                                          <p:stCondLst>
                                            <p:cond evt="begin" delay="0">
                                              <p:tn val="70"/>
                                            </p:cond>
                                          </p:stCondLst>
                                          <p:endCondLst>
                                            <p:cond evt="onStopAudio" delay="0">
                                              <p:tgtEl>
                                                <p:sldTgt/>
                                              </p:tgtEl>
                                            </p:cond>
                                          </p:endCondLst>
                                        </p:cTn>
                                        <p:tgtEl>
                                          <p:sndTgt r:embed="rId3" name="CAMERA.WAV"/>
                                        </p:tgtEl>
                                      </p:cMediaNode>
                                    </p:audio>
                                  </p:sub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32" fill="hold" nodeType="clickEffect">
                                  <p:stCondLst>
                                    <p:cond delay="0"/>
                                  </p:stCondLst>
                                  <p:childTnLst>
                                    <p:set>
                                      <p:cBhvr>
                                        <p:cTn id="76" dur="1" fill="hold">
                                          <p:stCondLst>
                                            <p:cond delay="0"/>
                                          </p:stCondLst>
                                        </p:cTn>
                                        <p:tgtEl>
                                          <p:spTgt spid="66588"/>
                                        </p:tgtEl>
                                        <p:attrNameLst>
                                          <p:attrName>style.visibility</p:attrName>
                                        </p:attrNameLst>
                                      </p:cBhvr>
                                      <p:to>
                                        <p:strVal val="visible"/>
                                      </p:to>
                                    </p:set>
                                    <p:animEffect transition="in" filter="box(out)">
                                      <p:cBhvr>
                                        <p:cTn id="77" dur="500"/>
                                        <p:tgtEl>
                                          <p:spTgt spid="66588"/>
                                        </p:tgtEl>
                                      </p:cBhvr>
                                    </p:animEffect>
                                  </p:childTnLst>
                                  <p:subTnLst>
                                    <p:audio>
                                      <p:cMediaNode>
                                        <p:cTn display="0" masterRel="sameClick">
                                          <p:stCondLst>
                                            <p:cond evt="begin" delay="0">
                                              <p:tn val="75"/>
                                            </p:cond>
                                          </p:stCondLst>
                                          <p:endCondLst>
                                            <p:cond evt="onStopAudio" delay="0">
                                              <p:tgtEl>
                                                <p:sldTgt/>
                                              </p:tgtEl>
                                            </p:cond>
                                          </p:endCondLst>
                                        </p:cTn>
                                        <p:tgtEl>
                                          <p:sndTgt r:embed="rId3" name="CAMERA.WAV"/>
                                        </p:tgtEl>
                                      </p:cMediaNode>
                                    </p:audio>
                                  </p:sub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32" fill="hold" nodeType="clickEffect">
                                  <p:stCondLst>
                                    <p:cond delay="0"/>
                                  </p:stCondLst>
                                  <p:childTnLst>
                                    <p:set>
                                      <p:cBhvr>
                                        <p:cTn id="81" dur="1" fill="hold">
                                          <p:stCondLst>
                                            <p:cond delay="0"/>
                                          </p:stCondLst>
                                        </p:cTn>
                                        <p:tgtEl>
                                          <p:spTgt spid="66567"/>
                                        </p:tgtEl>
                                        <p:attrNameLst>
                                          <p:attrName>style.visibility</p:attrName>
                                        </p:attrNameLst>
                                      </p:cBhvr>
                                      <p:to>
                                        <p:strVal val="visible"/>
                                      </p:to>
                                    </p:set>
                                    <p:animEffect transition="in" filter="box(out)">
                                      <p:cBhvr>
                                        <p:cTn id="82" dur="500"/>
                                        <p:tgtEl>
                                          <p:spTgt spid="66567"/>
                                        </p:tgtEl>
                                      </p:cBhvr>
                                    </p:animEffect>
                                  </p:childTnLst>
                                  <p:subTnLst>
                                    <p:audio>
                                      <p:cMediaNode>
                                        <p:cTn display="0" masterRel="sameClick">
                                          <p:stCondLst>
                                            <p:cond evt="begin" delay="0">
                                              <p:tn val="80"/>
                                            </p:cond>
                                          </p:stCondLst>
                                          <p:endCondLst>
                                            <p:cond evt="onStopAudio" delay="0">
                                              <p:tgtEl>
                                                <p:sldTgt/>
                                              </p:tgtEl>
                                            </p:cond>
                                          </p:endCondLst>
                                        </p:cTn>
                                        <p:tgtEl>
                                          <p:sndTgt r:embed="rId3" name="CAMERA.WAV"/>
                                        </p:tgtEl>
                                      </p:cMediaNode>
                                    </p:audio>
                                  </p:sub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32" fill="hold" nodeType="clickEffect">
                                  <p:stCondLst>
                                    <p:cond delay="0"/>
                                  </p:stCondLst>
                                  <p:childTnLst>
                                    <p:set>
                                      <p:cBhvr>
                                        <p:cTn id="86" dur="1" fill="hold">
                                          <p:stCondLst>
                                            <p:cond delay="0"/>
                                          </p:stCondLst>
                                        </p:cTn>
                                        <p:tgtEl>
                                          <p:spTgt spid="66589"/>
                                        </p:tgtEl>
                                        <p:attrNameLst>
                                          <p:attrName>style.visibility</p:attrName>
                                        </p:attrNameLst>
                                      </p:cBhvr>
                                      <p:to>
                                        <p:strVal val="visible"/>
                                      </p:to>
                                    </p:set>
                                    <p:animEffect transition="in" filter="box(out)">
                                      <p:cBhvr>
                                        <p:cTn id="87" dur="500"/>
                                        <p:tgtEl>
                                          <p:spTgt spid="66589"/>
                                        </p:tgtEl>
                                      </p:cBhvr>
                                    </p:animEffect>
                                  </p:childTnLst>
                                  <p:subTnLst>
                                    <p:audio>
                                      <p:cMediaNode>
                                        <p:cTn display="0" masterRel="sameClick">
                                          <p:stCondLst>
                                            <p:cond evt="begin" delay="0">
                                              <p:tn val="85"/>
                                            </p:cond>
                                          </p:stCondLst>
                                          <p:endCondLst>
                                            <p:cond evt="onStopAudio" delay="0">
                                              <p:tgtEl>
                                                <p:sldTgt/>
                                              </p:tgtEl>
                                            </p:cond>
                                          </p:endCondLst>
                                        </p:cTn>
                                        <p:tgtEl>
                                          <p:sndTgt r:embed="rId3" name="CAMERA.WAV"/>
                                        </p:tgtEl>
                                      </p:cMediaNode>
                                    </p:audio>
                                  </p:subTnLst>
                                </p:cTn>
                              </p:par>
                            </p:childTnLst>
                          </p:cTn>
                        </p:par>
                        <p:par>
                          <p:cTn id="88" fill="hold" nodeType="afterGroup">
                            <p:stCondLst>
                              <p:cond delay="500"/>
                            </p:stCondLst>
                            <p:childTnLst>
                              <p:par>
                                <p:cTn id="89" presetID="4" presetClass="entr" presetSubtype="32" fill="hold" grpId="0" nodeType="afterEffect">
                                  <p:stCondLst>
                                    <p:cond delay="0"/>
                                  </p:stCondLst>
                                  <p:childTnLst>
                                    <p:set>
                                      <p:cBhvr>
                                        <p:cTn id="90" dur="1" fill="hold">
                                          <p:stCondLst>
                                            <p:cond delay="0"/>
                                          </p:stCondLst>
                                        </p:cTn>
                                        <p:tgtEl>
                                          <p:spTgt spid="66593">
                                            <p:txEl>
                                              <p:pRg st="0" end="0"/>
                                            </p:txEl>
                                          </p:spTgt>
                                        </p:tgtEl>
                                        <p:attrNameLst>
                                          <p:attrName>style.visibility</p:attrName>
                                        </p:attrNameLst>
                                      </p:cBhvr>
                                      <p:to>
                                        <p:strVal val="visible"/>
                                      </p:to>
                                    </p:set>
                                    <p:animEffect transition="in" filter="box(out)">
                                      <p:cBhvr>
                                        <p:cTn id="91" dur="500"/>
                                        <p:tgtEl>
                                          <p:spTgt spid="66593">
                                            <p:txEl>
                                              <p:pRg st="0" end="0"/>
                                            </p:txEl>
                                          </p:spTgt>
                                        </p:tgtEl>
                                      </p:cBhvr>
                                    </p:animEffect>
                                  </p:childTnLst>
                                  <p:subTnLst>
                                    <p:audio>
                                      <p:cMediaNode>
                                        <p:cTn display="0" masterRel="sameClick">
                                          <p:stCondLst>
                                            <p:cond evt="begin" delay="0">
                                              <p:tn val="89"/>
                                            </p:cond>
                                          </p:stCondLst>
                                          <p:endCondLst>
                                            <p:cond evt="onStopAudio" delay="0">
                                              <p:tgtEl>
                                                <p:sldTgt/>
                                              </p:tgtEl>
                                            </p:cond>
                                          </p:endCondLst>
                                        </p:cTn>
                                        <p:tgtEl>
                                          <p:sndTgt r:embed="rId3" name="CAMERA.WAV"/>
                                        </p:tgtEl>
                                      </p:cMediaNode>
                                    </p:audio>
                                  </p:sub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4" fill="hold" nodeType="clickEffect">
                                  <p:stCondLst>
                                    <p:cond delay="0"/>
                                  </p:stCondLst>
                                  <p:childTnLst>
                                    <p:set>
                                      <p:cBhvr>
                                        <p:cTn id="95" dur="1" fill="hold">
                                          <p:stCondLst>
                                            <p:cond delay="0"/>
                                          </p:stCondLst>
                                        </p:cTn>
                                        <p:tgtEl>
                                          <p:spTgt spid="66590"/>
                                        </p:tgtEl>
                                        <p:attrNameLst>
                                          <p:attrName>style.visibility</p:attrName>
                                        </p:attrNameLst>
                                      </p:cBhvr>
                                      <p:to>
                                        <p:strVal val="visible"/>
                                      </p:to>
                                    </p:set>
                                    <p:animEffect transition="in" filter="wipe(down)">
                                      <p:cBhvr>
                                        <p:cTn id="96" dur="500"/>
                                        <p:tgtEl>
                                          <p:spTgt spid="66590"/>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66591"/>
                                        </p:tgtEl>
                                        <p:attrNameLst>
                                          <p:attrName>style.visibility</p:attrName>
                                        </p:attrNameLst>
                                      </p:cBhvr>
                                      <p:to>
                                        <p:strVal val="visible"/>
                                      </p:to>
                                    </p:set>
                                    <p:animEffect transition="in" filter="wipe(left)">
                                      <p:cBhvr>
                                        <p:cTn id="101" dur="500"/>
                                        <p:tgtEl>
                                          <p:spTgt spid="66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autoUpdateAnimBg="0"/>
      <p:bldP spid="66565" grpId="0" build="p" autoUpdateAnimBg="0"/>
      <p:bldP spid="66579" grpId="0" build="p" autoUpdateAnimBg="0"/>
      <p:bldP spid="66587" grpId="0" build="p" autoUpdateAnimBg="0"/>
      <p:bldP spid="66593" grpId="0" build="p" autoUpdateAnimBg="0" advAuto="0"/>
      <p:bldP spid="6"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277423" y="494133"/>
            <a:ext cx="41925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dirty="0">
                <a:solidFill>
                  <a:srgbClr val="FF3300"/>
                </a:solidFill>
                <a:latin typeface="Times New Roman" panose="02020603050405020304" pitchFamily="18" charset="0"/>
              </a:rPr>
              <a:t>涡旋电场的方向</a:t>
            </a:r>
          </a:p>
        </p:txBody>
      </p:sp>
      <p:grpSp>
        <p:nvGrpSpPr>
          <p:cNvPr id="3" name="Group 3"/>
          <p:cNvGrpSpPr>
            <a:grpSpLocks/>
          </p:cNvGrpSpPr>
          <p:nvPr/>
        </p:nvGrpSpPr>
        <p:grpSpPr bwMode="auto">
          <a:xfrm>
            <a:off x="2364736" y="1152946"/>
            <a:ext cx="7872412" cy="1790700"/>
            <a:chOff x="0" y="369"/>
            <a:chExt cx="5242" cy="1128"/>
          </a:xfrm>
        </p:grpSpPr>
        <p:sp>
          <p:nvSpPr>
            <p:cNvPr id="4" name="Text Box 4"/>
            <p:cNvSpPr txBox="1">
              <a:spLocks noChangeArrowheads="1"/>
            </p:cNvSpPr>
            <p:nvPr/>
          </p:nvSpPr>
          <p:spPr bwMode="auto">
            <a:xfrm>
              <a:off x="0" y="369"/>
              <a:ext cx="5242" cy="112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15000"/>
                </a:lnSpc>
                <a:spcBef>
                  <a:spcPct val="0"/>
                </a:spcBef>
                <a:spcAft>
                  <a:spcPct val="0"/>
                </a:spcAft>
                <a:buFontTx/>
                <a:buNone/>
                <a:defRPr/>
              </a:pPr>
              <a:r>
                <a:rPr lang="zh-CN" altLang="zh-CN" i="1" kern="0" dirty="0">
                  <a:solidFill>
                    <a:srgbClr val="000404"/>
                  </a:solidFill>
                  <a:latin typeface="Times New Roman" panose="02020603050405020304" pitchFamily="18" charset="0"/>
                </a:rPr>
                <a:t>E</a:t>
              </a:r>
              <a:r>
                <a:rPr lang="zh-CN" altLang="zh-CN" kern="0" baseline="-25000" dirty="0">
                  <a:solidFill>
                    <a:srgbClr val="000404"/>
                  </a:solidFill>
                  <a:latin typeface="Times New Roman" panose="02020603050405020304" pitchFamily="18" charset="0"/>
                </a:rPr>
                <a:t>v</a:t>
              </a:r>
              <a:r>
                <a:rPr lang="zh-CN" altLang="en-US" b="1" kern="0" dirty="0">
                  <a:solidFill>
                    <a:srgbClr val="000404"/>
                  </a:solidFill>
                  <a:latin typeface="Times New Roman" panose="02020603050405020304" pitchFamily="18" charset="0"/>
                </a:rPr>
                <a:t>的回绕方向与          组成</a:t>
              </a:r>
              <a:r>
                <a:rPr lang="zh-CN" altLang="en-US" b="1" kern="0" dirty="0">
                  <a:solidFill>
                    <a:srgbClr val="CC0000"/>
                  </a:solidFill>
                  <a:latin typeface="Times New Roman" panose="02020603050405020304" pitchFamily="18" charset="0"/>
                </a:rPr>
                <a:t>左螺旋</a:t>
              </a:r>
              <a:r>
                <a:rPr lang="zh-CN" altLang="zh-CN" b="1" kern="0" dirty="0">
                  <a:solidFill>
                    <a:srgbClr val="000404"/>
                  </a:solidFill>
                  <a:latin typeface="Times New Roman" panose="02020603050405020304" pitchFamily="18" charset="0"/>
                </a:rPr>
                <a:t>, </a:t>
              </a:r>
              <a:r>
                <a:rPr lang="zh-CN" altLang="en-US" b="1" kern="0" dirty="0">
                  <a:solidFill>
                    <a:srgbClr val="000404"/>
                  </a:solidFill>
                  <a:latin typeface="Times New Roman" panose="02020603050405020304" pitchFamily="18" charset="0"/>
                </a:rPr>
                <a:t>即用左</a:t>
              </a:r>
            </a:p>
            <a:p>
              <a:pPr fontAlgn="base">
                <a:lnSpc>
                  <a:spcPct val="115000"/>
                </a:lnSpc>
                <a:spcBef>
                  <a:spcPct val="0"/>
                </a:spcBef>
                <a:spcAft>
                  <a:spcPct val="0"/>
                </a:spcAft>
                <a:buFontTx/>
                <a:buNone/>
                <a:defRPr/>
              </a:pPr>
              <a:r>
                <a:rPr lang="zh-CN" altLang="en-US" b="1" kern="0" dirty="0">
                  <a:solidFill>
                    <a:srgbClr val="000404"/>
                  </a:solidFill>
                  <a:latin typeface="Times New Roman" panose="02020603050405020304" pitchFamily="18" charset="0"/>
                </a:rPr>
                <a:t>手四指表示</a:t>
              </a:r>
              <a:r>
                <a:rPr lang="zh-CN" altLang="zh-CN" i="1" kern="0" dirty="0">
                  <a:solidFill>
                    <a:srgbClr val="000404"/>
                  </a:solidFill>
                  <a:latin typeface="Times New Roman" panose="02020603050405020304" pitchFamily="18" charset="0"/>
                </a:rPr>
                <a:t>E</a:t>
              </a:r>
              <a:r>
                <a:rPr lang="zh-CN" altLang="zh-CN" kern="0" baseline="-25000" dirty="0">
                  <a:solidFill>
                    <a:srgbClr val="000404"/>
                  </a:solidFill>
                  <a:latin typeface="Times New Roman" panose="02020603050405020304" pitchFamily="18" charset="0"/>
                </a:rPr>
                <a:t>v</a:t>
              </a:r>
              <a:r>
                <a:rPr lang="zh-CN" altLang="en-US" b="1" kern="0" dirty="0">
                  <a:solidFill>
                    <a:srgbClr val="000404"/>
                  </a:solidFill>
                  <a:latin typeface="Times New Roman" panose="02020603050405020304" pitchFamily="18" charset="0"/>
                </a:rPr>
                <a:t>的回绕方向</a:t>
              </a:r>
              <a:r>
                <a:rPr lang="zh-CN" altLang="zh-CN" b="1" kern="0" dirty="0">
                  <a:solidFill>
                    <a:srgbClr val="000404"/>
                  </a:solidFill>
                  <a:latin typeface="Times New Roman" panose="02020603050405020304" pitchFamily="18" charset="0"/>
                </a:rPr>
                <a:t>,</a:t>
              </a:r>
            </a:p>
            <a:p>
              <a:pPr fontAlgn="base">
                <a:lnSpc>
                  <a:spcPct val="115000"/>
                </a:lnSpc>
                <a:spcBef>
                  <a:spcPct val="0"/>
                </a:spcBef>
                <a:spcAft>
                  <a:spcPct val="0"/>
                </a:spcAft>
                <a:buFontTx/>
                <a:buNone/>
                <a:defRPr/>
              </a:pPr>
              <a:r>
                <a:rPr lang="zh-CN" altLang="en-US" b="1" kern="0" dirty="0">
                  <a:solidFill>
                    <a:srgbClr val="000404"/>
                  </a:solidFill>
                  <a:latin typeface="Times New Roman" panose="02020603050405020304" pitchFamily="18" charset="0"/>
                </a:rPr>
                <a:t>姆指表示           的方向。 </a:t>
              </a:r>
            </a:p>
          </p:txBody>
        </p:sp>
        <p:graphicFrame>
          <p:nvGraphicFramePr>
            <p:cNvPr id="5" name="Object 5"/>
            <p:cNvGraphicFramePr>
              <a:graphicFrameLocks noChangeAspect="1"/>
            </p:cNvGraphicFramePr>
            <p:nvPr/>
          </p:nvGraphicFramePr>
          <p:xfrm>
            <a:off x="2045" y="415"/>
            <a:ext cx="576" cy="274"/>
          </p:xfrm>
          <a:graphic>
            <a:graphicData uri="http://schemas.openxmlformats.org/presentationml/2006/ole">
              <mc:AlternateContent xmlns:mc="http://schemas.openxmlformats.org/markup-compatibility/2006">
                <mc:Choice xmlns:v="urn:schemas-microsoft-com:vml" Requires="v">
                  <p:oleObj spid="_x0000_s104450" r:id="rId3" imgW="432363" imgH="203465" progId="Equation.3">
                    <p:embed/>
                  </p:oleObj>
                </mc:Choice>
                <mc:Fallback>
                  <p:oleObj r:id="rId3" imgW="432363" imgH="20346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5" y="415"/>
                          <a:ext cx="57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6"/>
            <p:cNvGraphicFramePr>
              <a:graphicFrameLocks noChangeAspect="1"/>
            </p:cNvGraphicFramePr>
            <p:nvPr/>
          </p:nvGraphicFramePr>
          <p:xfrm>
            <a:off x="1223" y="1120"/>
            <a:ext cx="576" cy="273"/>
          </p:xfrm>
          <a:graphic>
            <a:graphicData uri="http://schemas.openxmlformats.org/presentationml/2006/ole">
              <mc:AlternateContent xmlns:mc="http://schemas.openxmlformats.org/markup-compatibility/2006">
                <mc:Choice xmlns:v="urn:schemas-microsoft-com:vml" Requires="v">
                  <p:oleObj spid="_x0000_s104451" r:id="rId5" imgW="432363" imgH="203465" progId="Equation.3">
                    <p:embed/>
                  </p:oleObj>
                </mc:Choice>
                <mc:Fallback>
                  <p:oleObj r:id="rId5" imgW="432363" imgH="20346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 y="1120"/>
                          <a:ext cx="576"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 name="Group 7"/>
          <p:cNvGrpSpPr>
            <a:grpSpLocks/>
          </p:cNvGrpSpPr>
          <p:nvPr/>
        </p:nvGrpSpPr>
        <p:grpSpPr bwMode="auto">
          <a:xfrm>
            <a:off x="7909874" y="1903833"/>
            <a:ext cx="2328863" cy="2406650"/>
            <a:chOff x="0" y="116"/>
            <a:chExt cx="1467" cy="1516"/>
          </a:xfrm>
        </p:grpSpPr>
        <p:grpSp>
          <p:nvGrpSpPr>
            <p:cNvPr id="8" name="Group 8"/>
            <p:cNvGrpSpPr>
              <a:grpSpLocks/>
            </p:cNvGrpSpPr>
            <p:nvPr/>
          </p:nvGrpSpPr>
          <p:grpSpPr bwMode="auto">
            <a:xfrm>
              <a:off x="48" y="288"/>
              <a:ext cx="1177" cy="1344"/>
              <a:chOff x="0" y="0"/>
              <a:chExt cx="1177" cy="1344"/>
            </a:xfrm>
          </p:grpSpPr>
          <p:sp>
            <p:nvSpPr>
              <p:cNvPr id="16" name="未知"/>
              <p:cNvSpPr>
                <a:spLocks/>
              </p:cNvSpPr>
              <p:nvPr/>
            </p:nvSpPr>
            <p:spPr bwMode="auto">
              <a:xfrm>
                <a:off x="826" y="1056"/>
                <a:ext cx="38" cy="86"/>
              </a:xfrm>
              <a:custGeom>
                <a:avLst/>
                <a:gdLst>
                  <a:gd name="T0" fmla="*/ 38 w 38"/>
                  <a:gd name="T1" fmla="*/ 0 h 86"/>
                  <a:gd name="T2" fmla="*/ 0 w 38"/>
                  <a:gd name="T3" fmla="*/ 86 h 86"/>
                  <a:gd name="T4" fmla="*/ 0 60000 65536"/>
                  <a:gd name="T5" fmla="*/ 0 60000 65536"/>
                </a:gdLst>
                <a:ahLst/>
                <a:cxnLst>
                  <a:cxn ang="T4">
                    <a:pos x="T0" y="T1"/>
                  </a:cxn>
                  <a:cxn ang="T5">
                    <a:pos x="T2" y="T3"/>
                  </a:cxn>
                </a:cxnLst>
                <a:rect l="0" t="0" r="r" b="b"/>
                <a:pathLst>
                  <a:path w="38" h="86">
                    <a:moveTo>
                      <a:pt x="38" y="0"/>
                    </a:moveTo>
                    <a:cubicBezTo>
                      <a:pt x="34" y="14"/>
                      <a:pt x="8" y="68"/>
                      <a:pt x="0" y="86"/>
                    </a:cubicBezTo>
                  </a:path>
                </a:pathLst>
              </a:custGeom>
              <a:noFill/>
              <a:ln w="38100" cmpd="sng">
                <a:solidFill>
                  <a:srgbClr val="FF99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17" name="未知"/>
              <p:cNvSpPr>
                <a:spLocks/>
              </p:cNvSpPr>
              <p:nvPr/>
            </p:nvSpPr>
            <p:spPr bwMode="auto">
              <a:xfrm>
                <a:off x="900" y="838"/>
                <a:ext cx="12" cy="74"/>
              </a:xfrm>
              <a:custGeom>
                <a:avLst/>
                <a:gdLst>
                  <a:gd name="T0" fmla="*/ 12 w 12"/>
                  <a:gd name="T1" fmla="*/ 0 h 74"/>
                  <a:gd name="T2" fmla="*/ 0 w 12"/>
                  <a:gd name="T3" fmla="*/ 74 h 74"/>
                  <a:gd name="T4" fmla="*/ 0 60000 65536"/>
                  <a:gd name="T5" fmla="*/ 0 60000 65536"/>
                </a:gdLst>
                <a:ahLst/>
                <a:cxnLst>
                  <a:cxn ang="T4">
                    <a:pos x="T0" y="T1"/>
                  </a:cxn>
                  <a:cxn ang="T5">
                    <a:pos x="T2" y="T3"/>
                  </a:cxn>
                </a:cxnLst>
                <a:rect l="0" t="0" r="r" b="b"/>
                <a:pathLst>
                  <a:path w="12" h="74">
                    <a:moveTo>
                      <a:pt x="12" y="0"/>
                    </a:moveTo>
                    <a:cubicBezTo>
                      <a:pt x="10" y="12"/>
                      <a:pt x="2" y="59"/>
                      <a:pt x="0" y="74"/>
                    </a:cubicBezTo>
                  </a:path>
                </a:pathLst>
              </a:custGeom>
              <a:noFill/>
              <a:ln w="38100" cmpd="sng">
                <a:solidFill>
                  <a:srgbClr val="FF99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18" name="未知"/>
              <p:cNvSpPr>
                <a:spLocks/>
              </p:cNvSpPr>
              <p:nvPr/>
            </p:nvSpPr>
            <p:spPr bwMode="auto">
              <a:xfrm flipH="1">
                <a:off x="288" y="1200"/>
                <a:ext cx="336" cy="144"/>
              </a:xfrm>
              <a:custGeom>
                <a:avLst/>
                <a:gdLst>
                  <a:gd name="T0" fmla="*/ 0 w 336"/>
                  <a:gd name="T1" fmla="*/ 0 h 144"/>
                  <a:gd name="T2" fmla="*/ 336 w 336"/>
                  <a:gd name="T3" fmla="*/ 144 h 144"/>
                  <a:gd name="T4" fmla="*/ 0 60000 65536"/>
                  <a:gd name="T5" fmla="*/ 0 60000 65536"/>
                </a:gdLst>
                <a:ahLst/>
                <a:cxnLst>
                  <a:cxn ang="T4">
                    <a:pos x="T0" y="T1"/>
                  </a:cxn>
                  <a:cxn ang="T5">
                    <a:pos x="T2" y="T3"/>
                  </a:cxn>
                </a:cxnLst>
                <a:rect l="0" t="0" r="r" b="b"/>
                <a:pathLst>
                  <a:path w="336" h="144">
                    <a:moveTo>
                      <a:pt x="0" y="0"/>
                    </a:moveTo>
                    <a:cubicBezTo>
                      <a:pt x="140" y="60"/>
                      <a:pt x="280" y="120"/>
                      <a:pt x="336" y="144"/>
                    </a:cubicBezTo>
                  </a:path>
                </a:pathLst>
              </a:custGeom>
              <a:noFill/>
              <a:ln w="38100" cmpd="sng">
                <a:solidFill>
                  <a:srgbClr val="FF99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19" name="未知"/>
              <p:cNvSpPr>
                <a:spLocks/>
              </p:cNvSpPr>
              <p:nvPr/>
            </p:nvSpPr>
            <p:spPr bwMode="auto">
              <a:xfrm>
                <a:off x="707" y="759"/>
                <a:ext cx="435" cy="201"/>
              </a:xfrm>
              <a:custGeom>
                <a:avLst/>
                <a:gdLst>
                  <a:gd name="T0" fmla="*/ 435 w 435"/>
                  <a:gd name="T1" fmla="*/ 34 h 201"/>
                  <a:gd name="T2" fmla="*/ 390 w 435"/>
                  <a:gd name="T3" fmla="*/ 156 h 201"/>
                  <a:gd name="T4" fmla="*/ 191 w 435"/>
                  <a:gd name="T5" fmla="*/ 192 h 201"/>
                  <a:gd name="T6" fmla="*/ 24 w 435"/>
                  <a:gd name="T7" fmla="*/ 103 h 201"/>
                  <a:gd name="T8" fmla="*/ 46 w 435"/>
                  <a:gd name="T9" fmla="*/ 0 h 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5" h="201">
                    <a:moveTo>
                      <a:pt x="435" y="34"/>
                    </a:moveTo>
                    <a:cubicBezTo>
                      <a:pt x="427" y="54"/>
                      <a:pt x="431" y="130"/>
                      <a:pt x="390" y="156"/>
                    </a:cubicBezTo>
                    <a:cubicBezTo>
                      <a:pt x="349" y="182"/>
                      <a:pt x="252" y="201"/>
                      <a:pt x="191" y="192"/>
                    </a:cubicBezTo>
                    <a:cubicBezTo>
                      <a:pt x="130" y="183"/>
                      <a:pt x="48" y="135"/>
                      <a:pt x="24" y="103"/>
                    </a:cubicBezTo>
                    <a:cubicBezTo>
                      <a:pt x="0" y="71"/>
                      <a:pt x="41" y="21"/>
                      <a:pt x="46" y="0"/>
                    </a:cubicBezTo>
                  </a:path>
                </a:pathLst>
              </a:custGeom>
              <a:noFill/>
              <a:ln w="38100" cmpd="sng">
                <a:solidFill>
                  <a:srgbClr val="FF99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20" name="未知"/>
              <p:cNvSpPr>
                <a:spLocks/>
              </p:cNvSpPr>
              <p:nvPr/>
            </p:nvSpPr>
            <p:spPr bwMode="auto">
              <a:xfrm>
                <a:off x="494" y="15"/>
                <a:ext cx="130" cy="961"/>
              </a:xfrm>
              <a:custGeom>
                <a:avLst/>
                <a:gdLst>
                  <a:gd name="T0" fmla="*/ 55 w 130"/>
                  <a:gd name="T1" fmla="*/ 961 h 961"/>
                  <a:gd name="T2" fmla="*/ 124 w 130"/>
                  <a:gd name="T3" fmla="*/ 778 h 961"/>
                  <a:gd name="T4" fmla="*/ 90 w 130"/>
                  <a:gd name="T5" fmla="*/ 504 h 961"/>
                  <a:gd name="T6" fmla="*/ 78 w 130"/>
                  <a:gd name="T7" fmla="*/ 326 h 961"/>
                  <a:gd name="T8" fmla="*/ 111 w 130"/>
                  <a:gd name="T9" fmla="*/ 159 h 961"/>
                  <a:gd name="T10" fmla="*/ 78 w 130"/>
                  <a:gd name="T11" fmla="*/ 26 h 961"/>
                  <a:gd name="T12" fmla="*/ 0 w 130"/>
                  <a:gd name="T13" fmla="*/ 4 h 9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0" h="961">
                    <a:moveTo>
                      <a:pt x="55" y="961"/>
                    </a:moveTo>
                    <a:cubicBezTo>
                      <a:pt x="87" y="908"/>
                      <a:pt x="118" y="854"/>
                      <a:pt x="124" y="778"/>
                    </a:cubicBezTo>
                    <a:cubicBezTo>
                      <a:pt x="130" y="702"/>
                      <a:pt x="98" y="579"/>
                      <a:pt x="90" y="504"/>
                    </a:cubicBezTo>
                    <a:cubicBezTo>
                      <a:pt x="82" y="429"/>
                      <a:pt x="75" y="383"/>
                      <a:pt x="78" y="326"/>
                    </a:cubicBezTo>
                    <a:cubicBezTo>
                      <a:pt x="81" y="269"/>
                      <a:pt x="111" y="209"/>
                      <a:pt x="111" y="159"/>
                    </a:cubicBezTo>
                    <a:cubicBezTo>
                      <a:pt x="111" y="109"/>
                      <a:pt x="97" y="52"/>
                      <a:pt x="78" y="26"/>
                    </a:cubicBezTo>
                    <a:cubicBezTo>
                      <a:pt x="59" y="0"/>
                      <a:pt x="16" y="9"/>
                      <a:pt x="0" y="4"/>
                    </a:cubicBezTo>
                  </a:path>
                </a:pathLst>
              </a:custGeom>
              <a:noFill/>
              <a:ln w="38100" cmpd="sng">
                <a:solidFill>
                  <a:srgbClr val="FF99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21" name="未知"/>
              <p:cNvSpPr>
                <a:spLocks/>
              </p:cNvSpPr>
              <p:nvPr/>
            </p:nvSpPr>
            <p:spPr bwMode="auto">
              <a:xfrm>
                <a:off x="240" y="0"/>
                <a:ext cx="288" cy="864"/>
              </a:xfrm>
              <a:custGeom>
                <a:avLst/>
                <a:gdLst>
                  <a:gd name="T0" fmla="*/ 288 w 288"/>
                  <a:gd name="T1" fmla="*/ 0 h 864"/>
                  <a:gd name="T2" fmla="*/ 235 w 288"/>
                  <a:gd name="T3" fmla="*/ 130 h 864"/>
                  <a:gd name="T4" fmla="*/ 191 w 288"/>
                  <a:gd name="T5" fmla="*/ 297 h 864"/>
                  <a:gd name="T6" fmla="*/ 135 w 288"/>
                  <a:gd name="T7" fmla="*/ 508 h 864"/>
                  <a:gd name="T8" fmla="*/ 0 w 288"/>
                  <a:gd name="T9" fmla="*/ 864 h 8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864">
                    <a:moveTo>
                      <a:pt x="288" y="0"/>
                    </a:moveTo>
                    <a:cubicBezTo>
                      <a:pt x="279" y="22"/>
                      <a:pt x="251" y="80"/>
                      <a:pt x="235" y="130"/>
                    </a:cubicBezTo>
                    <a:cubicBezTo>
                      <a:pt x="219" y="180"/>
                      <a:pt x="208" y="234"/>
                      <a:pt x="191" y="297"/>
                    </a:cubicBezTo>
                    <a:cubicBezTo>
                      <a:pt x="174" y="360"/>
                      <a:pt x="167" y="414"/>
                      <a:pt x="135" y="508"/>
                    </a:cubicBezTo>
                    <a:cubicBezTo>
                      <a:pt x="103" y="602"/>
                      <a:pt x="28" y="790"/>
                      <a:pt x="0" y="864"/>
                    </a:cubicBezTo>
                  </a:path>
                </a:pathLst>
              </a:custGeom>
              <a:noFill/>
              <a:ln w="38100" cmpd="sng">
                <a:solidFill>
                  <a:srgbClr val="FF99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22" name="未知"/>
              <p:cNvSpPr>
                <a:spLocks/>
              </p:cNvSpPr>
              <p:nvPr/>
            </p:nvSpPr>
            <p:spPr bwMode="auto">
              <a:xfrm>
                <a:off x="597" y="497"/>
                <a:ext cx="580" cy="344"/>
              </a:xfrm>
              <a:custGeom>
                <a:avLst/>
                <a:gdLst>
                  <a:gd name="T0" fmla="*/ 344 w 580"/>
                  <a:gd name="T1" fmla="*/ 151 h 344"/>
                  <a:gd name="T2" fmla="*/ 248 w 580"/>
                  <a:gd name="T3" fmla="*/ 151 h 344"/>
                  <a:gd name="T4" fmla="*/ 152 w 580"/>
                  <a:gd name="T5" fmla="*/ 151 h 344"/>
                  <a:gd name="T6" fmla="*/ 152 w 580"/>
                  <a:gd name="T7" fmla="*/ 247 h 344"/>
                  <a:gd name="T8" fmla="*/ 322 w 580"/>
                  <a:gd name="T9" fmla="*/ 333 h 344"/>
                  <a:gd name="T10" fmla="*/ 500 w 580"/>
                  <a:gd name="T11" fmla="*/ 311 h 344"/>
                  <a:gd name="T12" fmla="*/ 578 w 580"/>
                  <a:gd name="T13" fmla="*/ 222 h 344"/>
                  <a:gd name="T14" fmla="*/ 511 w 580"/>
                  <a:gd name="T15" fmla="*/ 100 h 344"/>
                  <a:gd name="T16" fmla="*/ 300 w 580"/>
                  <a:gd name="T17" fmla="*/ 22 h 344"/>
                  <a:gd name="T18" fmla="*/ 122 w 580"/>
                  <a:gd name="T19" fmla="*/ 11 h 344"/>
                  <a:gd name="T20" fmla="*/ 0 w 580"/>
                  <a:gd name="T21" fmla="*/ 89 h 3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80" h="344">
                    <a:moveTo>
                      <a:pt x="344" y="151"/>
                    </a:moveTo>
                    <a:cubicBezTo>
                      <a:pt x="312" y="151"/>
                      <a:pt x="280" y="151"/>
                      <a:pt x="248" y="151"/>
                    </a:cubicBezTo>
                    <a:cubicBezTo>
                      <a:pt x="216" y="151"/>
                      <a:pt x="168" y="135"/>
                      <a:pt x="152" y="151"/>
                    </a:cubicBezTo>
                    <a:cubicBezTo>
                      <a:pt x="136" y="167"/>
                      <a:pt x="124" y="217"/>
                      <a:pt x="152" y="247"/>
                    </a:cubicBezTo>
                    <a:cubicBezTo>
                      <a:pt x="180" y="277"/>
                      <a:pt x="264" y="322"/>
                      <a:pt x="322" y="333"/>
                    </a:cubicBezTo>
                    <a:cubicBezTo>
                      <a:pt x="380" y="344"/>
                      <a:pt x="457" y="329"/>
                      <a:pt x="500" y="311"/>
                    </a:cubicBezTo>
                    <a:cubicBezTo>
                      <a:pt x="543" y="293"/>
                      <a:pt x="576" y="257"/>
                      <a:pt x="578" y="222"/>
                    </a:cubicBezTo>
                    <a:cubicBezTo>
                      <a:pt x="580" y="187"/>
                      <a:pt x="557" y="133"/>
                      <a:pt x="511" y="100"/>
                    </a:cubicBezTo>
                    <a:cubicBezTo>
                      <a:pt x="465" y="67"/>
                      <a:pt x="365" y="37"/>
                      <a:pt x="300" y="22"/>
                    </a:cubicBezTo>
                    <a:cubicBezTo>
                      <a:pt x="235" y="7"/>
                      <a:pt x="172" y="0"/>
                      <a:pt x="122" y="11"/>
                    </a:cubicBezTo>
                    <a:cubicBezTo>
                      <a:pt x="72" y="22"/>
                      <a:pt x="26" y="73"/>
                      <a:pt x="0" y="89"/>
                    </a:cubicBezTo>
                  </a:path>
                </a:pathLst>
              </a:custGeom>
              <a:noFill/>
              <a:ln w="38100" cmpd="sng">
                <a:solidFill>
                  <a:srgbClr val="FF99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23" name="未知"/>
              <p:cNvSpPr>
                <a:spLocks/>
              </p:cNvSpPr>
              <p:nvPr/>
            </p:nvSpPr>
            <p:spPr bwMode="auto">
              <a:xfrm>
                <a:off x="808" y="641"/>
                <a:ext cx="149" cy="175"/>
              </a:xfrm>
              <a:custGeom>
                <a:avLst/>
                <a:gdLst>
                  <a:gd name="T0" fmla="*/ 0 w 149"/>
                  <a:gd name="T1" fmla="*/ 0 h 175"/>
                  <a:gd name="T2" fmla="*/ 133 w 149"/>
                  <a:gd name="T3" fmla="*/ 78 h 175"/>
                  <a:gd name="T4" fmla="*/ 96 w 149"/>
                  <a:gd name="T5" fmla="*/ 175 h 175"/>
                  <a:gd name="T6" fmla="*/ 0 60000 65536"/>
                  <a:gd name="T7" fmla="*/ 0 60000 65536"/>
                  <a:gd name="T8" fmla="*/ 0 60000 65536"/>
                </a:gdLst>
                <a:ahLst/>
                <a:cxnLst>
                  <a:cxn ang="T6">
                    <a:pos x="T0" y="T1"/>
                  </a:cxn>
                  <a:cxn ang="T7">
                    <a:pos x="T2" y="T3"/>
                  </a:cxn>
                  <a:cxn ang="T8">
                    <a:pos x="T4" y="T5"/>
                  </a:cxn>
                </a:cxnLst>
                <a:rect l="0" t="0" r="r" b="b"/>
                <a:pathLst>
                  <a:path w="149" h="175">
                    <a:moveTo>
                      <a:pt x="0" y="0"/>
                    </a:moveTo>
                    <a:cubicBezTo>
                      <a:pt x="22" y="13"/>
                      <a:pt x="117" y="49"/>
                      <a:pt x="133" y="78"/>
                    </a:cubicBezTo>
                    <a:cubicBezTo>
                      <a:pt x="149" y="107"/>
                      <a:pt x="104" y="155"/>
                      <a:pt x="96" y="175"/>
                    </a:cubicBezTo>
                  </a:path>
                </a:pathLst>
              </a:custGeom>
              <a:noFill/>
              <a:ln w="38100" cmpd="sng">
                <a:solidFill>
                  <a:srgbClr val="FF99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24" name="未知"/>
              <p:cNvSpPr>
                <a:spLocks/>
              </p:cNvSpPr>
              <p:nvPr/>
            </p:nvSpPr>
            <p:spPr bwMode="auto">
              <a:xfrm>
                <a:off x="720" y="866"/>
                <a:ext cx="380" cy="196"/>
              </a:xfrm>
              <a:custGeom>
                <a:avLst/>
                <a:gdLst>
                  <a:gd name="T0" fmla="*/ 380 w 380"/>
                  <a:gd name="T1" fmla="*/ 94 h 196"/>
                  <a:gd name="T2" fmla="*/ 349 w 380"/>
                  <a:gd name="T3" fmla="*/ 178 h 196"/>
                  <a:gd name="T4" fmla="*/ 193 w 380"/>
                  <a:gd name="T5" fmla="*/ 189 h 196"/>
                  <a:gd name="T6" fmla="*/ 60 w 380"/>
                  <a:gd name="T7" fmla="*/ 134 h 196"/>
                  <a:gd name="T8" fmla="*/ 4 w 380"/>
                  <a:gd name="T9" fmla="*/ 67 h 196"/>
                  <a:gd name="T10" fmla="*/ 37 w 380"/>
                  <a:gd name="T11" fmla="*/ 0 h 1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0" h="196">
                    <a:moveTo>
                      <a:pt x="380" y="94"/>
                    </a:moveTo>
                    <a:cubicBezTo>
                      <a:pt x="375" y="108"/>
                      <a:pt x="380" y="162"/>
                      <a:pt x="349" y="178"/>
                    </a:cubicBezTo>
                    <a:cubicBezTo>
                      <a:pt x="318" y="194"/>
                      <a:pt x="241" y="196"/>
                      <a:pt x="193" y="189"/>
                    </a:cubicBezTo>
                    <a:cubicBezTo>
                      <a:pt x="145" y="182"/>
                      <a:pt x="91" y="154"/>
                      <a:pt x="60" y="134"/>
                    </a:cubicBezTo>
                    <a:cubicBezTo>
                      <a:pt x="29" y="114"/>
                      <a:pt x="8" y="89"/>
                      <a:pt x="4" y="67"/>
                    </a:cubicBezTo>
                    <a:cubicBezTo>
                      <a:pt x="0" y="45"/>
                      <a:pt x="30" y="14"/>
                      <a:pt x="37" y="0"/>
                    </a:cubicBezTo>
                  </a:path>
                </a:pathLst>
              </a:custGeom>
              <a:noFill/>
              <a:ln w="38100" cmpd="sng">
                <a:solidFill>
                  <a:srgbClr val="FF99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25" name="未知"/>
              <p:cNvSpPr>
                <a:spLocks/>
              </p:cNvSpPr>
              <p:nvPr/>
            </p:nvSpPr>
            <p:spPr bwMode="auto">
              <a:xfrm>
                <a:off x="683" y="963"/>
                <a:ext cx="354" cy="216"/>
              </a:xfrm>
              <a:custGeom>
                <a:avLst/>
                <a:gdLst>
                  <a:gd name="T0" fmla="*/ 354 w 354"/>
                  <a:gd name="T1" fmla="*/ 93 h 216"/>
                  <a:gd name="T2" fmla="*/ 304 w 354"/>
                  <a:gd name="T3" fmla="*/ 192 h 216"/>
                  <a:gd name="T4" fmla="*/ 136 w 354"/>
                  <a:gd name="T5" fmla="*/ 200 h 216"/>
                  <a:gd name="T6" fmla="*/ 18 w 354"/>
                  <a:gd name="T7" fmla="*/ 93 h 216"/>
                  <a:gd name="T8" fmla="*/ 25 w 354"/>
                  <a:gd name="T9" fmla="*/ 0 h 2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16">
                    <a:moveTo>
                      <a:pt x="354" y="93"/>
                    </a:moveTo>
                    <a:cubicBezTo>
                      <a:pt x="346" y="109"/>
                      <a:pt x="340" y="174"/>
                      <a:pt x="304" y="192"/>
                    </a:cubicBezTo>
                    <a:cubicBezTo>
                      <a:pt x="268" y="210"/>
                      <a:pt x="184" y="216"/>
                      <a:pt x="136" y="200"/>
                    </a:cubicBezTo>
                    <a:cubicBezTo>
                      <a:pt x="88" y="184"/>
                      <a:pt x="36" y="126"/>
                      <a:pt x="18" y="93"/>
                    </a:cubicBezTo>
                    <a:cubicBezTo>
                      <a:pt x="0" y="60"/>
                      <a:pt x="24" y="19"/>
                      <a:pt x="25" y="0"/>
                    </a:cubicBezTo>
                  </a:path>
                </a:pathLst>
              </a:custGeom>
              <a:noFill/>
              <a:ln w="38100" cmpd="sng">
                <a:solidFill>
                  <a:srgbClr val="FF99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26" name="未知"/>
              <p:cNvSpPr>
                <a:spLocks/>
              </p:cNvSpPr>
              <p:nvPr/>
            </p:nvSpPr>
            <p:spPr bwMode="auto">
              <a:xfrm>
                <a:off x="864" y="960"/>
                <a:ext cx="33" cy="81"/>
              </a:xfrm>
              <a:custGeom>
                <a:avLst/>
                <a:gdLst>
                  <a:gd name="T0" fmla="*/ 33 w 33"/>
                  <a:gd name="T1" fmla="*/ 0 h 81"/>
                  <a:gd name="T2" fmla="*/ 0 w 33"/>
                  <a:gd name="T3" fmla="*/ 81 h 81"/>
                  <a:gd name="T4" fmla="*/ 0 60000 65536"/>
                  <a:gd name="T5" fmla="*/ 0 60000 65536"/>
                </a:gdLst>
                <a:ahLst/>
                <a:cxnLst>
                  <a:cxn ang="T4">
                    <a:pos x="T0" y="T1"/>
                  </a:cxn>
                  <a:cxn ang="T5">
                    <a:pos x="T2" y="T3"/>
                  </a:cxn>
                </a:cxnLst>
                <a:rect l="0" t="0" r="r" b="b"/>
                <a:pathLst>
                  <a:path w="33" h="81">
                    <a:moveTo>
                      <a:pt x="33" y="0"/>
                    </a:moveTo>
                    <a:cubicBezTo>
                      <a:pt x="28" y="13"/>
                      <a:pt x="7" y="64"/>
                      <a:pt x="0" y="81"/>
                    </a:cubicBezTo>
                  </a:path>
                </a:pathLst>
              </a:custGeom>
              <a:noFill/>
              <a:ln w="38100" cmpd="sng">
                <a:solidFill>
                  <a:srgbClr val="FF99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27" name="未知"/>
              <p:cNvSpPr>
                <a:spLocks/>
              </p:cNvSpPr>
              <p:nvPr/>
            </p:nvSpPr>
            <p:spPr bwMode="auto">
              <a:xfrm flipH="1">
                <a:off x="576" y="1144"/>
                <a:ext cx="384" cy="56"/>
              </a:xfrm>
              <a:custGeom>
                <a:avLst/>
                <a:gdLst>
                  <a:gd name="T0" fmla="*/ 0 w 384"/>
                  <a:gd name="T1" fmla="*/ 0 h 56"/>
                  <a:gd name="T2" fmla="*/ 144 w 384"/>
                  <a:gd name="T3" fmla="*/ 48 h 56"/>
                  <a:gd name="T4" fmla="*/ 384 w 384"/>
                  <a:gd name="T5" fmla="*/ 48 h 56"/>
                  <a:gd name="T6" fmla="*/ 0 60000 65536"/>
                  <a:gd name="T7" fmla="*/ 0 60000 65536"/>
                  <a:gd name="T8" fmla="*/ 0 60000 65536"/>
                </a:gdLst>
                <a:ahLst/>
                <a:cxnLst>
                  <a:cxn ang="T6">
                    <a:pos x="T0" y="T1"/>
                  </a:cxn>
                  <a:cxn ang="T7">
                    <a:pos x="T2" y="T3"/>
                  </a:cxn>
                  <a:cxn ang="T8">
                    <a:pos x="T4" y="T5"/>
                  </a:cxn>
                </a:cxnLst>
                <a:rect l="0" t="0" r="r" b="b"/>
                <a:pathLst>
                  <a:path w="384" h="56">
                    <a:moveTo>
                      <a:pt x="0" y="0"/>
                    </a:moveTo>
                    <a:cubicBezTo>
                      <a:pt x="40" y="20"/>
                      <a:pt x="80" y="40"/>
                      <a:pt x="144" y="48"/>
                    </a:cubicBezTo>
                    <a:cubicBezTo>
                      <a:pt x="208" y="56"/>
                      <a:pt x="336" y="56"/>
                      <a:pt x="384" y="48"/>
                    </a:cubicBezTo>
                  </a:path>
                </a:pathLst>
              </a:custGeom>
              <a:noFill/>
              <a:ln w="38100" cmpd="sng">
                <a:solidFill>
                  <a:srgbClr val="FF99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28" name="未知"/>
              <p:cNvSpPr>
                <a:spLocks/>
              </p:cNvSpPr>
              <p:nvPr/>
            </p:nvSpPr>
            <p:spPr bwMode="auto">
              <a:xfrm flipH="1">
                <a:off x="0" y="816"/>
                <a:ext cx="240" cy="144"/>
              </a:xfrm>
              <a:custGeom>
                <a:avLst/>
                <a:gdLst>
                  <a:gd name="T0" fmla="*/ 0 w 240"/>
                  <a:gd name="T1" fmla="*/ 0 h 144"/>
                  <a:gd name="T2" fmla="*/ 240 w 240"/>
                  <a:gd name="T3" fmla="*/ 144 h 144"/>
                  <a:gd name="T4" fmla="*/ 0 60000 65536"/>
                  <a:gd name="T5" fmla="*/ 0 60000 65536"/>
                </a:gdLst>
                <a:ahLst/>
                <a:cxnLst>
                  <a:cxn ang="T4">
                    <a:pos x="T0" y="T1"/>
                  </a:cxn>
                  <a:cxn ang="T5">
                    <a:pos x="T2" y="T3"/>
                  </a:cxn>
                </a:cxnLst>
                <a:rect l="0" t="0" r="r" b="b"/>
                <a:pathLst>
                  <a:path w="240" h="144">
                    <a:moveTo>
                      <a:pt x="0" y="0"/>
                    </a:moveTo>
                    <a:cubicBezTo>
                      <a:pt x="100" y="60"/>
                      <a:pt x="200" y="120"/>
                      <a:pt x="240" y="144"/>
                    </a:cubicBezTo>
                  </a:path>
                </a:pathLst>
              </a:custGeom>
              <a:noFill/>
              <a:ln w="38100" cmpd="sng">
                <a:solidFill>
                  <a:srgbClr val="FF99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29" name="未知"/>
              <p:cNvSpPr>
                <a:spLocks/>
              </p:cNvSpPr>
              <p:nvPr/>
            </p:nvSpPr>
            <p:spPr bwMode="auto">
              <a:xfrm>
                <a:off x="477" y="56"/>
                <a:ext cx="45" cy="184"/>
              </a:xfrm>
              <a:custGeom>
                <a:avLst/>
                <a:gdLst>
                  <a:gd name="T0" fmla="*/ 12 w 89"/>
                  <a:gd name="T1" fmla="*/ 0 h 280"/>
                  <a:gd name="T2" fmla="*/ 7 w 89"/>
                  <a:gd name="T3" fmla="*/ 60 h 280"/>
                  <a:gd name="T4" fmla="*/ 0 w 89"/>
                  <a:gd name="T5" fmla="*/ 80 h 280"/>
                  <a:gd name="T6" fmla="*/ 0 60000 65536"/>
                  <a:gd name="T7" fmla="*/ 0 60000 65536"/>
                  <a:gd name="T8" fmla="*/ 0 60000 65536"/>
                </a:gdLst>
                <a:ahLst/>
                <a:cxnLst>
                  <a:cxn ang="T6">
                    <a:pos x="T0" y="T1"/>
                  </a:cxn>
                  <a:cxn ang="T7">
                    <a:pos x="T2" y="T3"/>
                  </a:cxn>
                  <a:cxn ang="T8">
                    <a:pos x="T4" y="T5"/>
                  </a:cxn>
                </a:cxnLst>
                <a:rect l="0" t="0" r="r" b="b"/>
                <a:pathLst>
                  <a:path w="89" h="280">
                    <a:moveTo>
                      <a:pt x="89" y="0"/>
                    </a:moveTo>
                    <a:cubicBezTo>
                      <a:pt x="84" y="35"/>
                      <a:pt x="71" y="164"/>
                      <a:pt x="56" y="211"/>
                    </a:cubicBezTo>
                    <a:cubicBezTo>
                      <a:pt x="41" y="258"/>
                      <a:pt x="12" y="266"/>
                      <a:pt x="0" y="280"/>
                    </a:cubicBezTo>
                  </a:path>
                </a:pathLst>
              </a:custGeom>
              <a:noFill/>
              <a:ln w="38100" cmpd="sng">
                <a:solidFill>
                  <a:srgbClr val="FF99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grpSp>
        <p:grpSp>
          <p:nvGrpSpPr>
            <p:cNvPr id="9" name="Group 23"/>
            <p:cNvGrpSpPr>
              <a:grpSpLocks/>
            </p:cNvGrpSpPr>
            <p:nvPr/>
          </p:nvGrpSpPr>
          <p:grpSpPr bwMode="auto">
            <a:xfrm>
              <a:off x="720" y="116"/>
              <a:ext cx="747" cy="844"/>
              <a:chOff x="0" y="116"/>
              <a:chExt cx="747" cy="844"/>
            </a:xfrm>
          </p:grpSpPr>
          <p:sp>
            <p:nvSpPr>
              <p:cNvPr id="14" name="AutoShape 24"/>
              <p:cNvSpPr>
                <a:spLocks noChangeArrowheads="1"/>
              </p:cNvSpPr>
              <p:nvPr/>
            </p:nvSpPr>
            <p:spPr bwMode="auto">
              <a:xfrm>
                <a:off x="0" y="192"/>
                <a:ext cx="384" cy="768"/>
              </a:xfrm>
              <a:prstGeom prst="upArrow">
                <a:avLst>
                  <a:gd name="adj1" fmla="val 50000"/>
                  <a:gd name="adj2" fmla="val 50000"/>
                </a:avLst>
              </a:prstGeom>
              <a:solidFill>
                <a:srgbClr val="FFFF00"/>
              </a:solidFill>
              <a:ln w="38100">
                <a:solidFill>
                  <a:srgbClr val="FF0B0B"/>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en-US" b="1" kern="0">
                  <a:solidFill>
                    <a:srgbClr val="000000"/>
                  </a:solidFill>
                  <a:latin typeface="Times New Roman" panose="02020603050405020304" pitchFamily="18" charset="0"/>
                </a:endParaRPr>
              </a:p>
            </p:txBody>
          </p:sp>
          <p:graphicFrame>
            <p:nvGraphicFramePr>
              <p:cNvPr id="15" name="Object 25"/>
              <p:cNvGraphicFramePr>
                <a:graphicFrameLocks noChangeAspect="1"/>
              </p:cNvGraphicFramePr>
              <p:nvPr/>
            </p:nvGraphicFramePr>
            <p:xfrm>
              <a:off x="352" y="116"/>
              <a:ext cx="395" cy="576"/>
            </p:xfrm>
            <a:graphic>
              <a:graphicData uri="http://schemas.openxmlformats.org/presentationml/2006/ole">
                <mc:AlternateContent xmlns:mc="http://schemas.openxmlformats.org/markup-compatibility/2006">
                  <mc:Choice xmlns:v="urn:schemas-microsoft-com:vml" Requires="v">
                    <p:oleObj spid="_x0000_s104452" r:id="rId6" imgW="241510" imgH="406753" progId="Equation.3">
                      <p:embed/>
                    </p:oleObj>
                  </mc:Choice>
                  <mc:Fallback>
                    <p:oleObj r:id="rId6" imgW="241510" imgH="40675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 y="116"/>
                            <a:ext cx="395"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10" name="Group 26"/>
            <p:cNvGrpSpPr>
              <a:grpSpLocks/>
            </p:cNvGrpSpPr>
            <p:nvPr/>
          </p:nvGrpSpPr>
          <p:grpSpPr bwMode="auto">
            <a:xfrm>
              <a:off x="96" y="864"/>
              <a:ext cx="1368" cy="400"/>
              <a:chOff x="0" y="0"/>
              <a:chExt cx="1368" cy="400"/>
            </a:xfrm>
          </p:grpSpPr>
          <p:sp>
            <p:nvSpPr>
              <p:cNvPr id="12" name="未知"/>
              <p:cNvSpPr>
                <a:spLocks/>
              </p:cNvSpPr>
              <p:nvPr/>
            </p:nvSpPr>
            <p:spPr bwMode="auto">
              <a:xfrm>
                <a:off x="0" y="0"/>
                <a:ext cx="1368" cy="400"/>
              </a:xfrm>
              <a:custGeom>
                <a:avLst/>
                <a:gdLst>
                  <a:gd name="T0" fmla="*/ 0 w 1368"/>
                  <a:gd name="T1" fmla="*/ 240 h 400"/>
                  <a:gd name="T2" fmla="*/ 192 w 1368"/>
                  <a:gd name="T3" fmla="*/ 336 h 400"/>
                  <a:gd name="T4" fmla="*/ 432 w 1368"/>
                  <a:gd name="T5" fmla="*/ 384 h 400"/>
                  <a:gd name="T6" fmla="*/ 864 w 1368"/>
                  <a:gd name="T7" fmla="*/ 384 h 400"/>
                  <a:gd name="T8" fmla="*/ 1200 w 1368"/>
                  <a:gd name="T9" fmla="*/ 288 h 400"/>
                  <a:gd name="T10" fmla="*/ 1344 w 1368"/>
                  <a:gd name="T11" fmla="*/ 192 h 400"/>
                  <a:gd name="T12" fmla="*/ 1344 w 1368"/>
                  <a:gd name="T13" fmla="*/ 96 h 400"/>
                  <a:gd name="T14" fmla="*/ 1200 w 1368"/>
                  <a:gd name="T15" fmla="*/ 0 h 4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68" h="400">
                    <a:moveTo>
                      <a:pt x="0" y="240"/>
                    </a:moveTo>
                    <a:cubicBezTo>
                      <a:pt x="60" y="276"/>
                      <a:pt x="120" y="312"/>
                      <a:pt x="192" y="336"/>
                    </a:cubicBezTo>
                    <a:cubicBezTo>
                      <a:pt x="264" y="360"/>
                      <a:pt x="320" y="376"/>
                      <a:pt x="432" y="384"/>
                    </a:cubicBezTo>
                    <a:cubicBezTo>
                      <a:pt x="544" y="392"/>
                      <a:pt x="736" y="400"/>
                      <a:pt x="864" y="384"/>
                    </a:cubicBezTo>
                    <a:cubicBezTo>
                      <a:pt x="992" y="368"/>
                      <a:pt x="1120" y="320"/>
                      <a:pt x="1200" y="288"/>
                    </a:cubicBezTo>
                    <a:cubicBezTo>
                      <a:pt x="1280" y="256"/>
                      <a:pt x="1320" y="224"/>
                      <a:pt x="1344" y="192"/>
                    </a:cubicBezTo>
                    <a:cubicBezTo>
                      <a:pt x="1368" y="160"/>
                      <a:pt x="1368" y="128"/>
                      <a:pt x="1344" y="96"/>
                    </a:cubicBezTo>
                    <a:cubicBezTo>
                      <a:pt x="1320" y="64"/>
                      <a:pt x="1224" y="16"/>
                      <a:pt x="1200" y="0"/>
                    </a:cubicBezTo>
                  </a:path>
                </a:pathLst>
              </a:custGeom>
              <a:noFill/>
              <a:ln w="76200" cmpd="sng">
                <a:solidFill>
                  <a:srgbClr val="3366FF"/>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sp>
            <p:nvSpPr>
              <p:cNvPr id="13" name="未知"/>
              <p:cNvSpPr>
                <a:spLocks/>
              </p:cNvSpPr>
              <p:nvPr/>
            </p:nvSpPr>
            <p:spPr bwMode="auto">
              <a:xfrm>
                <a:off x="0" y="48"/>
                <a:ext cx="288" cy="240"/>
              </a:xfrm>
              <a:custGeom>
                <a:avLst/>
                <a:gdLst>
                  <a:gd name="T0" fmla="*/ 96 w 288"/>
                  <a:gd name="T1" fmla="*/ 240 h 240"/>
                  <a:gd name="T2" fmla="*/ 0 w 288"/>
                  <a:gd name="T3" fmla="*/ 144 h 240"/>
                  <a:gd name="T4" fmla="*/ 96 w 288"/>
                  <a:gd name="T5" fmla="*/ 48 h 240"/>
                  <a:gd name="T6" fmla="*/ 288 w 288"/>
                  <a:gd name="T7" fmla="*/ 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240">
                    <a:moveTo>
                      <a:pt x="96" y="240"/>
                    </a:moveTo>
                    <a:cubicBezTo>
                      <a:pt x="48" y="208"/>
                      <a:pt x="0" y="176"/>
                      <a:pt x="0" y="144"/>
                    </a:cubicBezTo>
                    <a:cubicBezTo>
                      <a:pt x="0" y="112"/>
                      <a:pt x="48" y="72"/>
                      <a:pt x="96" y="48"/>
                    </a:cubicBezTo>
                    <a:cubicBezTo>
                      <a:pt x="144" y="24"/>
                      <a:pt x="256" y="8"/>
                      <a:pt x="288" y="0"/>
                    </a:cubicBezTo>
                  </a:path>
                </a:pathLst>
              </a:custGeom>
              <a:noFill/>
              <a:ln w="76200" cmpd="sng">
                <a:solidFill>
                  <a:srgbClr val="3366FF"/>
                </a:solidFill>
                <a:round/>
                <a:headEnd/>
                <a:tailEnd type="triangle" w="med" len="me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3200" b="1" kern="0">
                  <a:solidFill>
                    <a:srgbClr val="000000"/>
                  </a:solidFill>
                  <a:latin typeface="Times New Roman" panose="02020603050405020304" pitchFamily="18" charset="0"/>
                </a:endParaRPr>
              </a:p>
            </p:txBody>
          </p:sp>
        </p:grpSp>
        <p:sp>
          <p:nvSpPr>
            <p:cNvPr id="11" name="Text Box 29"/>
            <p:cNvSpPr txBox="1">
              <a:spLocks noChangeArrowheads="1"/>
            </p:cNvSpPr>
            <p:nvPr/>
          </p:nvSpPr>
          <p:spPr bwMode="auto">
            <a:xfrm>
              <a:off x="0" y="528"/>
              <a:ext cx="341" cy="32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zh-CN" altLang="zh-CN" sz="2800" b="1" i="1" kern="0">
                  <a:solidFill>
                    <a:srgbClr val="3366FF"/>
                  </a:solidFill>
                  <a:latin typeface="Times New Roman" panose="02020603050405020304" pitchFamily="18" charset="0"/>
                </a:rPr>
                <a:t>E</a:t>
              </a:r>
              <a:r>
                <a:rPr lang="zh-CN" altLang="zh-CN" sz="2800" b="1" kern="0" baseline="-25000">
                  <a:solidFill>
                    <a:srgbClr val="3366FF"/>
                  </a:solidFill>
                  <a:latin typeface="Times New Roman" panose="02020603050405020304" pitchFamily="18" charset="0"/>
                </a:rPr>
                <a:t>v</a:t>
              </a:r>
              <a:endParaRPr lang="zh-CN" altLang="zh-CN" sz="2800" b="1" kern="0">
                <a:solidFill>
                  <a:srgbClr val="3366FF"/>
                </a:solidFill>
                <a:latin typeface="Times New Roman" panose="02020603050405020304" pitchFamily="18" charset="0"/>
              </a:endParaRPr>
            </a:p>
          </p:txBody>
        </p:sp>
      </p:grpSp>
      <p:grpSp>
        <p:nvGrpSpPr>
          <p:cNvPr id="30" name="Group 5"/>
          <p:cNvGrpSpPr>
            <a:grpSpLocks/>
          </p:cNvGrpSpPr>
          <p:nvPr/>
        </p:nvGrpSpPr>
        <p:grpSpPr bwMode="auto">
          <a:xfrm>
            <a:off x="2364736" y="3015083"/>
            <a:ext cx="2589212" cy="2590800"/>
            <a:chOff x="0" y="0"/>
            <a:chExt cx="1631" cy="1632"/>
          </a:xfrm>
        </p:grpSpPr>
        <p:sp>
          <p:nvSpPr>
            <p:cNvPr id="31" name="Rectangle 6"/>
            <p:cNvSpPr>
              <a:spLocks noChangeArrowheads="1"/>
            </p:cNvSpPr>
            <p:nvPr/>
          </p:nvSpPr>
          <p:spPr bwMode="auto">
            <a:xfrm>
              <a:off x="431" y="0"/>
              <a:ext cx="909"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en-US" b="1" kern="0">
                <a:solidFill>
                  <a:srgbClr val="000000"/>
                </a:solidFill>
                <a:latin typeface="Times New Roman" panose="02020603050405020304" pitchFamily="18" charset="0"/>
              </a:endParaRPr>
            </a:p>
          </p:txBody>
        </p:sp>
        <p:sp>
          <p:nvSpPr>
            <p:cNvPr id="32" name="Rectangle 7"/>
            <p:cNvSpPr>
              <a:spLocks noChangeArrowheads="1"/>
            </p:cNvSpPr>
            <p:nvPr/>
          </p:nvSpPr>
          <p:spPr bwMode="auto">
            <a:xfrm>
              <a:off x="1138" y="293"/>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zh-CN" altLang="zh-CN" sz="1800" kern="0">
                  <a:solidFill>
                    <a:srgbClr val="000000"/>
                  </a:solidFill>
                  <a:latin typeface="Times New Roman" panose="02020603050405020304" pitchFamily="18" charset="0"/>
                </a:rPr>
                <a:t> </a:t>
              </a:r>
              <a:endParaRPr lang="zh-CN" altLang="zh-CN" sz="2800" kern="0">
                <a:solidFill>
                  <a:srgbClr val="000404"/>
                </a:solidFill>
                <a:latin typeface="Times New Roman" panose="02020603050405020304" pitchFamily="18" charset="0"/>
              </a:endParaRPr>
            </a:p>
          </p:txBody>
        </p:sp>
        <p:sp>
          <p:nvSpPr>
            <p:cNvPr id="33" name="Rectangle 8"/>
            <p:cNvSpPr>
              <a:spLocks noChangeArrowheads="1"/>
            </p:cNvSpPr>
            <p:nvPr/>
          </p:nvSpPr>
          <p:spPr bwMode="auto">
            <a:xfrm>
              <a:off x="512" y="950"/>
              <a:ext cx="505"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en-US" b="1" kern="0">
                <a:solidFill>
                  <a:srgbClr val="000000"/>
                </a:solidFill>
                <a:latin typeface="Times New Roman" panose="02020603050405020304" pitchFamily="18" charset="0"/>
              </a:endParaRPr>
            </a:p>
          </p:txBody>
        </p:sp>
        <p:sp>
          <p:nvSpPr>
            <p:cNvPr id="34" name="Rectangle 9"/>
            <p:cNvSpPr>
              <a:spLocks noChangeArrowheads="1"/>
            </p:cNvSpPr>
            <p:nvPr/>
          </p:nvSpPr>
          <p:spPr bwMode="auto">
            <a:xfrm>
              <a:off x="795" y="1102"/>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zh-CN" altLang="zh-CN" sz="2500" kern="0">
                  <a:solidFill>
                    <a:srgbClr val="000000"/>
                  </a:solidFill>
                  <a:latin typeface="Times New Roman" panose="02020603050405020304" pitchFamily="18" charset="0"/>
                </a:rPr>
                <a:t> </a:t>
              </a:r>
              <a:endParaRPr lang="zh-CN" altLang="zh-CN" sz="2800" kern="0">
                <a:solidFill>
                  <a:srgbClr val="000404"/>
                </a:solidFill>
                <a:latin typeface="Times New Roman" panose="02020603050405020304" pitchFamily="18" charset="0"/>
              </a:endParaRPr>
            </a:p>
          </p:txBody>
        </p:sp>
        <p:graphicFrame>
          <p:nvGraphicFramePr>
            <p:cNvPr id="35" name="Object 10"/>
            <p:cNvGraphicFramePr>
              <a:graphicFrameLocks noChangeAspect="1"/>
            </p:cNvGraphicFramePr>
            <p:nvPr/>
          </p:nvGraphicFramePr>
          <p:xfrm>
            <a:off x="1055" y="226"/>
            <a:ext cx="576" cy="514"/>
          </p:xfrm>
          <a:graphic>
            <a:graphicData uri="http://schemas.openxmlformats.org/presentationml/2006/ole">
              <mc:AlternateContent xmlns:mc="http://schemas.openxmlformats.org/markup-compatibility/2006">
                <mc:Choice xmlns:v="urn:schemas-microsoft-com:vml" Requires="v">
                  <p:oleObj spid="_x0000_s104453" r:id="rId8" imgW="470717" imgH="419829" progId="Equation.3">
                    <p:embed/>
                  </p:oleObj>
                </mc:Choice>
                <mc:Fallback>
                  <p:oleObj r:id="rId8" imgW="470717" imgH="41982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5" y="226"/>
                          <a:ext cx="576" cy="5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36" name="Group 11"/>
            <p:cNvGrpSpPr>
              <a:grpSpLocks/>
            </p:cNvGrpSpPr>
            <p:nvPr/>
          </p:nvGrpSpPr>
          <p:grpSpPr bwMode="auto">
            <a:xfrm>
              <a:off x="181" y="192"/>
              <a:ext cx="1450" cy="1440"/>
              <a:chOff x="0" y="0"/>
              <a:chExt cx="1450" cy="1440"/>
            </a:xfrm>
          </p:grpSpPr>
          <p:sp>
            <p:nvSpPr>
              <p:cNvPr id="41" name="Oval 12"/>
              <p:cNvSpPr>
                <a:spLocks noChangeArrowheads="1"/>
              </p:cNvSpPr>
              <p:nvPr/>
            </p:nvSpPr>
            <p:spPr bwMode="auto">
              <a:xfrm>
                <a:off x="48" y="528"/>
                <a:ext cx="1392" cy="576"/>
              </a:xfrm>
              <a:prstGeom prst="ellipse">
                <a:avLst/>
              </a:prstGeom>
              <a:gradFill rotWithShape="1">
                <a:gsLst>
                  <a:gs pos="0">
                    <a:srgbClr val="EBF7FF">
                      <a:alpha val="64000"/>
                    </a:srgbClr>
                  </a:gs>
                  <a:gs pos="100000">
                    <a:srgbClr val="6D7276">
                      <a:alpha val="70998"/>
                    </a:srgbClr>
                  </a:gs>
                </a:gsLst>
                <a:path path="shape">
                  <a:fillToRect l="50000" t="50000" r="50000" b="50000"/>
                </a:path>
              </a:gradFill>
              <a:ln w="9525">
                <a:solidFill>
                  <a:srgbClr val="000404"/>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en-US" b="1" kern="0">
                  <a:solidFill>
                    <a:srgbClr val="000000"/>
                  </a:solidFill>
                  <a:latin typeface="Times New Roman" panose="02020603050405020304" pitchFamily="18" charset="0"/>
                </a:endParaRPr>
              </a:p>
            </p:txBody>
          </p:sp>
          <p:grpSp>
            <p:nvGrpSpPr>
              <p:cNvPr id="42" name="Group 13"/>
              <p:cNvGrpSpPr>
                <a:grpSpLocks/>
              </p:cNvGrpSpPr>
              <p:nvPr/>
            </p:nvGrpSpPr>
            <p:grpSpPr bwMode="auto">
              <a:xfrm>
                <a:off x="0" y="0"/>
                <a:ext cx="1450" cy="1440"/>
                <a:chOff x="0" y="0"/>
                <a:chExt cx="1450" cy="1440"/>
              </a:xfrm>
            </p:grpSpPr>
            <p:sp>
              <p:nvSpPr>
                <p:cNvPr id="43" name="Line 14"/>
                <p:cNvSpPr>
                  <a:spLocks noChangeShapeType="1"/>
                </p:cNvSpPr>
                <p:nvPr/>
              </p:nvSpPr>
              <p:spPr bwMode="auto">
                <a:xfrm flipV="1">
                  <a:off x="346" y="0"/>
                  <a:ext cx="0" cy="768"/>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sp>
              <p:nvSpPr>
                <p:cNvPr id="44" name="Line 15"/>
                <p:cNvSpPr>
                  <a:spLocks noChangeShapeType="1"/>
                </p:cNvSpPr>
                <p:nvPr/>
              </p:nvSpPr>
              <p:spPr bwMode="auto">
                <a:xfrm flipV="1">
                  <a:off x="682" y="0"/>
                  <a:ext cx="0" cy="768"/>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sp>
              <p:nvSpPr>
                <p:cNvPr id="45" name="Line 16"/>
                <p:cNvSpPr>
                  <a:spLocks noChangeShapeType="1"/>
                </p:cNvSpPr>
                <p:nvPr/>
              </p:nvSpPr>
              <p:spPr bwMode="auto">
                <a:xfrm flipV="1">
                  <a:off x="970" y="0"/>
                  <a:ext cx="0" cy="768"/>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sp>
              <p:nvSpPr>
                <p:cNvPr id="46" name="Line 17"/>
                <p:cNvSpPr>
                  <a:spLocks noChangeShapeType="1"/>
                </p:cNvSpPr>
                <p:nvPr/>
              </p:nvSpPr>
              <p:spPr bwMode="auto">
                <a:xfrm flipV="1">
                  <a:off x="1258" y="0"/>
                  <a:ext cx="0" cy="768"/>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sp>
              <p:nvSpPr>
                <p:cNvPr id="47" name="Text Box 18"/>
                <p:cNvSpPr txBox="1">
                  <a:spLocks noChangeArrowheads="1"/>
                </p:cNvSpPr>
                <p:nvPr/>
              </p:nvSpPr>
              <p:spPr bwMode="auto">
                <a:xfrm>
                  <a:off x="0" y="13"/>
                  <a:ext cx="116" cy="36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defRPr/>
                  </a:pPr>
                  <a:endParaRPr lang="zh-CN" altLang="zh-CN" b="1" i="1" kern="0">
                    <a:solidFill>
                      <a:srgbClr val="000000"/>
                    </a:solidFill>
                    <a:latin typeface="Times New Roman" panose="02020603050405020304" pitchFamily="18" charset="0"/>
                  </a:endParaRPr>
                </a:p>
              </p:txBody>
            </p:sp>
            <p:sp>
              <p:nvSpPr>
                <p:cNvPr id="48" name="Oval 19"/>
                <p:cNvSpPr>
                  <a:spLocks noChangeArrowheads="1"/>
                </p:cNvSpPr>
                <p:nvPr/>
              </p:nvSpPr>
              <p:spPr bwMode="auto">
                <a:xfrm>
                  <a:off x="58" y="528"/>
                  <a:ext cx="1392" cy="576"/>
                </a:xfrm>
                <a:prstGeom prst="ellipse">
                  <a:avLst/>
                </a:prstGeom>
                <a:noFill/>
                <a:ln w="28575">
                  <a:solidFill>
                    <a:srgbClr val="FFFF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en-US" b="1" kern="0">
                    <a:solidFill>
                      <a:srgbClr val="000000"/>
                    </a:solidFill>
                    <a:latin typeface="Times New Roman" panose="02020603050405020304" pitchFamily="18" charset="0"/>
                  </a:endParaRPr>
                </a:p>
              </p:txBody>
            </p:sp>
            <p:sp>
              <p:nvSpPr>
                <p:cNvPr id="49" name="Line 20"/>
                <p:cNvSpPr>
                  <a:spLocks noChangeShapeType="1"/>
                </p:cNvSpPr>
                <p:nvPr/>
              </p:nvSpPr>
              <p:spPr bwMode="auto">
                <a:xfrm>
                  <a:off x="346" y="1056"/>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sp>
              <p:nvSpPr>
                <p:cNvPr id="50" name="Line 21"/>
                <p:cNvSpPr>
                  <a:spLocks noChangeShapeType="1"/>
                </p:cNvSpPr>
                <p:nvPr/>
              </p:nvSpPr>
              <p:spPr bwMode="auto">
                <a:xfrm>
                  <a:off x="682" y="1104"/>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sp>
              <p:nvSpPr>
                <p:cNvPr id="51" name="Line 22"/>
                <p:cNvSpPr>
                  <a:spLocks noChangeShapeType="1"/>
                </p:cNvSpPr>
                <p:nvPr/>
              </p:nvSpPr>
              <p:spPr bwMode="auto">
                <a:xfrm>
                  <a:off x="970" y="1104"/>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sp>
              <p:nvSpPr>
                <p:cNvPr id="52" name="Line 23"/>
                <p:cNvSpPr>
                  <a:spLocks noChangeShapeType="1"/>
                </p:cNvSpPr>
                <p:nvPr/>
              </p:nvSpPr>
              <p:spPr bwMode="auto">
                <a:xfrm>
                  <a:off x="1258" y="1056"/>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grpSp>
        </p:grpSp>
        <p:sp>
          <p:nvSpPr>
            <p:cNvPr id="37" name="Line 24"/>
            <p:cNvSpPr>
              <a:spLocks noChangeShapeType="1"/>
            </p:cNvSpPr>
            <p:nvPr/>
          </p:nvSpPr>
          <p:spPr bwMode="auto">
            <a:xfrm flipV="1">
              <a:off x="1007" y="285"/>
              <a:ext cx="0" cy="576"/>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sp>
          <p:nvSpPr>
            <p:cNvPr id="38" name="Line 25"/>
            <p:cNvSpPr>
              <a:spLocks noChangeShapeType="1"/>
            </p:cNvSpPr>
            <p:nvPr/>
          </p:nvSpPr>
          <p:spPr bwMode="auto">
            <a:xfrm rot="2589998" flipH="1">
              <a:off x="296" y="1159"/>
              <a:ext cx="140" cy="33"/>
            </a:xfrm>
            <a:prstGeom prst="line">
              <a:avLst/>
            </a:prstGeom>
            <a:noFill/>
            <a:ln w="28575">
              <a:solidFill>
                <a:srgbClr val="FF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graphicFrame>
          <p:nvGraphicFramePr>
            <p:cNvPr id="39" name="Object 26"/>
            <p:cNvGraphicFramePr>
              <a:graphicFrameLocks noChangeAspect="1"/>
            </p:cNvGraphicFramePr>
            <p:nvPr/>
          </p:nvGraphicFramePr>
          <p:xfrm>
            <a:off x="588" y="180"/>
            <a:ext cx="218" cy="291"/>
          </p:xfrm>
          <a:graphic>
            <a:graphicData uri="http://schemas.openxmlformats.org/presentationml/2006/ole">
              <mc:AlternateContent xmlns:mc="http://schemas.openxmlformats.org/markup-compatibility/2006">
                <mc:Choice xmlns:v="urn:schemas-microsoft-com:vml" Requires="v">
                  <p:oleObj spid="_x0000_s104454" r:id="rId10" imgW="152798" imgH="203731" progId="Equation.3">
                    <p:embed/>
                  </p:oleObj>
                </mc:Choice>
                <mc:Fallback>
                  <p:oleObj r:id="rId10" imgW="152798" imgH="203731"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8" y="180"/>
                          <a:ext cx="21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0" name="Object 27"/>
            <p:cNvGraphicFramePr>
              <a:graphicFrameLocks noChangeAspect="1"/>
            </p:cNvGraphicFramePr>
            <p:nvPr/>
          </p:nvGraphicFramePr>
          <p:xfrm>
            <a:off x="0" y="1089"/>
            <a:ext cx="326" cy="408"/>
          </p:xfrm>
          <a:graphic>
            <a:graphicData uri="http://schemas.openxmlformats.org/presentationml/2006/ole">
              <mc:AlternateContent xmlns:mc="http://schemas.openxmlformats.org/markup-compatibility/2006">
                <mc:Choice xmlns:v="urn:schemas-microsoft-com:vml" Requires="v">
                  <p:oleObj spid="_x0000_s104455" r:id="rId12" imgW="203553" imgH="254442" progId="Equation.3">
                    <p:embed/>
                  </p:oleObj>
                </mc:Choice>
                <mc:Fallback>
                  <p:oleObj r:id="rId12" imgW="203553" imgH="254442"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089"/>
                          <a:ext cx="326"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53" name="Group 28"/>
          <p:cNvGrpSpPr>
            <a:grpSpLocks/>
          </p:cNvGrpSpPr>
          <p:nvPr/>
        </p:nvGrpSpPr>
        <p:grpSpPr bwMode="auto">
          <a:xfrm>
            <a:off x="5461949" y="3261147"/>
            <a:ext cx="2460625" cy="2706687"/>
            <a:chOff x="0" y="0"/>
            <a:chExt cx="1550" cy="1705"/>
          </a:xfrm>
        </p:grpSpPr>
        <p:sp>
          <p:nvSpPr>
            <p:cNvPr id="54" name="Rectangle 29"/>
            <p:cNvSpPr>
              <a:spLocks noChangeArrowheads="1"/>
            </p:cNvSpPr>
            <p:nvPr/>
          </p:nvSpPr>
          <p:spPr bwMode="auto">
            <a:xfrm>
              <a:off x="70" y="0"/>
              <a:ext cx="758"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en-US" b="1" kern="0">
                <a:solidFill>
                  <a:srgbClr val="000000"/>
                </a:solidFill>
                <a:latin typeface="Times New Roman" panose="02020603050405020304" pitchFamily="18" charset="0"/>
              </a:endParaRPr>
            </a:p>
          </p:txBody>
        </p:sp>
        <p:sp>
          <p:nvSpPr>
            <p:cNvPr id="55" name="Rectangle 30"/>
            <p:cNvSpPr>
              <a:spLocks noChangeArrowheads="1"/>
            </p:cNvSpPr>
            <p:nvPr/>
          </p:nvSpPr>
          <p:spPr bwMode="auto">
            <a:xfrm>
              <a:off x="636" y="293"/>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zh-CN" altLang="zh-CN" sz="1800" kern="0">
                  <a:solidFill>
                    <a:srgbClr val="000000"/>
                  </a:solidFill>
                  <a:latin typeface="Times New Roman" panose="02020603050405020304" pitchFamily="18" charset="0"/>
                </a:rPr>
                <a:t> </a:t>
              </a:r>
              <a:endParaRPr lang="zh-CN" altLang="zh-CN" sz="2800" kern="0">
                <a:solidFill>
                  <a:srgbClr val="000404"/>
                </a:solidFill>
                <a:latin typeface="Times New Roman" panose="02020603050405020304" pitchFamily="18" charset="0"/>
              </a:endParaRPr>
            </a:p>
          </p:txBody>
        </p:sp>
        <p:sp>
          <p:nvSpPr>
            <p:cNvPr id="56" name="Rectangle 31"/>
            <p:cNvSpPr>
              <a:spLocks noChangeArrowheads="1"/>
            </p:cNvSpPr>
            <p:nvPr/>
          </p:nvSpPr>
          <p:spPr bwMode="auto">
            <a:xfrm>
              <a:off x="100" y="900"/>
              <a:ext cx="506"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en-US" b="1" kern="0">
                <a:solidFill>
                  <a:srgbClr val="000000"/>
                </a:solidFill>
                <a:latin typeface="Times New Roman" panose="02020603050405020304" pitchFamily="18" charset="0"/>
              </a:endParaRPr>
            </a:p>
          </p:txBody>
        </p:sp>
        <p:sp>
          <p:nvSpPr>
            <p:cNvPr id="57" name="Rectangle 32"/>
            <p:cNvSpPr>
              <a:spLocks noChangeArrowheads="1"/>
            </p:cNvSpPr>
            <p:nvPr/>
          </p:nvSpPr>
          <p:spPr bwMode="auto">
            <a:xfrm>
              <a:off x="383" y="1052"/>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zh-CN" altLang="zh-CN" sz="2500" kern="0">
                  <a:solidFill>
                    <a:srgbClr val="000000"/>
                  </a:solidFill>
                  <a:latin typeface="Times New Roman" panose="02020603050405020304" pitchFamily="18" charset="0"/>
                </a:rPr>
                <a:t> </a:t>
              </a:r>
              <a:endParaRPr lang="zh-CN" altLang="zh-CN" sz="2800" kern="0">
                <a:solidFill>
                  <a:srgbClr val="000404"/>
                </a:solidFill>
                <a:latin typeface="Times New Roman" panose="02020603050405020304" pitchFamily="18" charset="0"/>
              </a:endParaRPr>
            </a:p>
          </p:txBody>
        </p:sp>
        <p:graphicFrame>
          <p:nvGraphicFramePr>
            <p:cNvPr id="58" name="Object 33"/>
            <p:cNvGraphicFramePr>
              <a:graphicFrameLocks noChangeAspect="1"/>
            </p:cNvGraphicFramePr>
            <p:nvPr/>
          </p:nvGraphicFramePr>
          <p:xfrm>
            <a:off x="960" y="1158"/>
            <a:ext cx="534" cy="477"/>
          </p:xfrm>
          <a:graphic>
            <a:graphicData uri="http://schemas.openxmlformats.org/presentationml/2006/ole">
              <mc:AlternateContent xmlns:mc="http://schemas.openxmlformats.org/markup-compatibility/2006">
                <mc:Choice xmlns:v="urn:schemas-microsoft-com:vml" Requires="v">
                  <p:oleObj spid="_x0000_s104456" r:id="rId14" imgW="470717" imgH="419829" progId="Equation.3">
                    <p:embed/>
                  </p:oleObj>
                </mc:Choice>
                <mc:Fallback>
                  <p:oleObj r:id="rId14" imgW="470717" imgH="419829"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60" y="1158"/>
                          <a:ext cx="534" cy="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59" name="Group 34"/>
            <p:cNvGrpSpPr>
              <a:grpSpLocks/>
            </p:cNvGrpSpPr>
            <p:nvPr/>
          </p:nvGrpSpPr>
          <p:grpSpPr bwMode="auto">
            <a:xfrm>
              <a:off x="100" y="10"/>
              <a:ext cx="1450" cy="1440"/>
              <a:chOff x="0" y="0"/>
              <a:chExt cx="1450" cy="1440"/>
            </a:xfrm>
          </p:grpSpPr>
          <p:sp>
            <p:nvSpPr>
              <p:cNvPr id="64" name="Oval 35"/>
              <p:cNvSpPr>
                <a:spLocks noChangeArrowheads="1"/>
              </p:cNvSpPr>
              <p:nvPr/>
            </p:nvSpPr>
            <p:spPr bwMode="auto">
              <a:xfrm>
                <a:off x="48" y="528"/>
                <a:ext cx="1392" cy="576"/>
              </a:xfrm>
              <a:prstGeom prst="ellipse">
                <a:avLst/>
              </a:prstGeom>
              <a:gradFill rotWithShape="1">
                <a:gsLst>
                  <a:gs pos="0">
                    <a:srgbClr val="EBF7FF">
                      <a:alpha val="64000"/>
                    </a:srgbClr>
                  </a:gs>
                  <a:gs pos="100000">
                    <a:srgbClr val="6D7276">
                      <a:alpha val="70998"/>
                    </a:srgbClr>
                  </a:gs>
                </a:gsLst>
                <a:path path="shape">
                  <a:fillToRect l="50000" t="50000" r="50000" b="50000"/>
                </a:path>
              </a:gradFill>
              <a:ln w="9525">
                <a:solidFill>
                  <a:srgbClr val="000404"/>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en-US" b="1" kern="0">
                  <a:solidFill>
                    <a:srgbClr val="000000"/>
                  </a:solidFill>
                  <a:latin typeface="Times New Roman" panose="02020603050405020304" pitchFamily="18" charset="0"/>
                </a:endParaRPr>
              </a:p>
            </p:txBody>
          </p:sp>
          <p:sp>
            <p:nvSpPr>
              <p:cNvPr id="65" name="Line 36"/>
              <p:cNvSpPr>
                <a:spLocks noChangeShapeType="1"/>
              </p:cNvSpPr>
              <p:nvPr/>
            </p:nvSpPr>
            <p:spPr bwMode="auto">
              <a:xfrm flipV="1">
                <a:off x="346" y="0"/>
                <a:ext cx="0" cy="768"/>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sp>
            <p:nvSpPr>
              <p:cNvPr id="66" name="Line 37"/>
              <p:cNvSpPr>
                <a:spLocks noChangeShapeType="1"/>
              </p:cNvSpPr>
              <p:nvPr/>
            </p:nvSpPr>
            <p:spPr bwMode="auto">
              <a:xfrm flipV="1">
                <a:off x="682" y="0"/>
                <a:ext cx="0" cy="768"/>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sp>
            <p:nvSpPr>
              <p:cNvPr id="67" name="Line 38"/>
              <p:cNvSpPr>
                <a:spLocks noChangeShapeType="1"/>
              </p:cNvSpPr>
              <p:nvPr/>
            </p:nvSpPr>
            <p:spPr bwMode="auto">
              <a:xfrm flipV="1">
                <a:off x="970" y="0"/>
                <a:ext cx="0" cy="768"/>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sp>
            <p:nvSpPr>
              <p:cNvPr id="68" name="Line 39"/>
              <p:cNvSpPr>
                <a:spLocks noChangeShapeType="1"/>
              </p:cNvSpPr>
              <p:nvPr/>
            </p:nvSpPr>
            <p:spPr bwMode="auto">
              <a:xfrm flipV="1">
                <a:off x="1258" y="0"/>
                <a:ext cx="0" cy="768"/>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sp>
            <p:nvSpPr>
              <p:cNvPr id="69" name="Text Box 40"/>
              <p:cNvSpPr txBox="1">
                <a:spLocks noChangeArrowheads="1"/>
              </p:cNvSpPr>
              <p:nvPr/>
            </p:nvSpPr>
            <p:spPr bwMode="auto">
              <a:xfrm>
                <a:off x="0" y="13"/>
                <a:ext cx="116" cy="36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defRPr/>
                </a:pPr>
                <a:endParaRPr lang="zh-CN" altLang="zh-CN" b="1" i="1" kern="0">
                  <a:solidFill>
                    <a:srgbClr val="000000"/>
                  </a:solidFill>
                  <a:latin typeface="Times New Roman" panose="02020603050405020304" pitchFamily="18" charset="0"/>
                </a:endParaRPr>
              </a:p>
            </p:txBody>
          </p:sp>
          <p:sp>
            <p:nvSpPr>
              <p:cNvPr id="70" name="Oval 41"/>
              <p:cNvSpPr>
                <a:spLocks noChangeArrowheads="1"/>
              </p:cNvSpPr>
              <p:nvPr/>
            </p:nvSpPr>
            <p:spPr bwMode="auto">
              <a:xfrm>
                <a:off x="58" y="528"/>
                <a:ext cx="1392" cy="576"/>
              </a:xfrm>
              <a:prstGeom prst="ellipse">
                <a:avLst/>
              </a:prstGeom>
              <a:noFill/>
              <a:ln w="28575">
                <a:solidFill>
                  <a:srgbClr val="FFFF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en-US" b="1" kern="0">
                  <a:solidFill>
                    <a:srgbClr val="000000"/>
                  </a:solidFill>
                  <a:latin typeface="Times New Roman" panose="02020603050405020304" pitchFamily="18" charset="0"/>
                </a:endParaRPr>
              </a:p>
            </p:txBody>
          </p:sp>
          <p:sp>
            <p:nvSpPr>
              <p:cNvPr id="71" name="Line 42"/>
              <p:cNvSpPr>
                <a:spLocks noChangeShapeType="1"/>
              </p:cNvSpPr>
              <p:nvPr/>
            </p:nvSpPr>
            <p:spPr bwMode="auto">
              <a:xfrm>
                <a:off x="346" y="1056"/>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sp>
            <p:nvSpPr>
              <p:cNvPr id="72" name="Line 43"/>
              <p:cNvSpPr>
                <a:spLocks noChangeShapeType="1"/>
              </p:cNvSpPr>
              <p:nvPr/>
            </p:nvSpPr>
            <p:spPr bwMode="auto">
              <a:xfrm>
                <a:off x="682" y="1104"/>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sp>
            <p:nvSpPr>
              <p:cNvPr id="73" name="Line 44"/>
              <p:cNvSpPr>
                <a:spLocks noChangeShapeType="1"/>
              </p:cNvSpPr>
              <p:nvPr/>
            </p:nvSpPr>
            <p:spPr bwMode="auto">
              <a:xfrm>
                <a:off x="970" y="1104"/>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sp>
            <p:nvSpPr>
              <p:cNvPr id="74" name="Line 45"/>
              <p:cNvSpPr>
                <a:spLocks noChangeShapeType="1"/>
              </p:cNvSpPr>
              <p:nvPr/>
            </p:nvSpPr>
            <p:spPr bwMode="auto">
              <a:xfrm>
                <a:off x="1258" y="1056"/>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grpSp>
        <p:sp>
          <p:nvSpPr>
            <p:cNvPr id="60" name="Line 46"/>
            <p:cNvSpPr>
              <a:spLocks noChangeShapeType="1"/>
            </p:cNvSpPr>
            <p:nvPr/>
          </p:nvSpPr>
          <p:spPr bwMode="auto">
            <a:xfrm flipV="1">
              <a:off x="904" y="1129"/>
              <a:ext cx="0" cy="576"/>
            </a:xfrm>
            <a:prstGeom prst="line">
              <a:avLst/>
            </a:prstGeom>
            <a:noFill/>
            <a:ln w="381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sp>
          <p:nvSpPr>
            <p:cNvPr id="61" name="Line 47"/>
            <p:cNvSpPr>
              <a:spLocks noChangeShapeType="1"/>
            </p:cNvSpPr>
            <p:nvPr/>
          </p:nvSpPr>
          <p:spPr bwMode="auto">
            <a:xfrm rot="-234229">
              <a:off x="252" y="972"/>
              <a:ext cx="145" cy="84"/>
            </a:xfrm>
            <a:prstGeom prst="line">
              <a:avLst/>
            </a:prstGeom>
            <a:noFill/>
            <a:ln w="28575">
              <a:solidFill>
                <a:srgbClr val="FF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zh-CN" altLang="en-US" sz="3200" b="1" kern="0">
                <a:solidFill>
                  <a:srgbClr val="000000"/>
                </a:solidFill>
                <a:latin typeface="Times New Roman" charset="0"/>
              </a:endParaRPr>
            </a:p>
          </p:txBody>
        </p:sp>
        <p:graphicFrame>
          <p:nvGraphicFramePr>
            <p:cNvPr id="62" name="Object 48"/>
            <p:cNvGraphicFramePr>
              <a:graphicFrameLocks noChangeAspect="1"/>
            </p:cNvGraphicFramePr>
            <p:nvPr/>
          </p:nvGraphicFramePr>
          <p:xfrm>
            <a:off x="496" y="24"/>
            <a:ext cx="218" cy="291"/>
          </p:xfrm>
          <a:graphic>
            <a:graphicData uri="http://schemas.openxmlformats.org/presentationml/2006/ole">
              <mc:AlternateContent xmlns:mc="http://schemas.openxmlformats.org/markup-compatibility/2006">
                <mc:Choice xmlns:v="urn:schemas-microsoft-com:vml" Requires="v">
                  <p:oleObj spid="_x0000_s104457" r:id="rId16" imgW="152798" imgH="203731" progId="Equation.3">
                    <p:embed/>
                  </p:oleObj>
                </mc:Choice>
                <mc:Fallback>
                  <p:oleObj r:id="rId16" imgW="152798" imgH="203731"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6" y="24"/>
                          <a:ext cx="21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3" name="Object 49"/>
            <p:cNvGraphicFramePr>
              <a:graphicFrameLocks noChangeAspect="1"/>
            </p:cNvGraphicFramePr>
            <p:nvPr/>
          </p:nvGraphicFramePr>
          <p:xfrm>
            <a:off x="0" y="955"/>
            <a:ext cx="326" cy="408"/>
          </p:xfrm>
          <a:graphic>
            <a:graphicData uri="http://schemas.openxmlformats.org/presentationml/2006/ole">
              <mc:AlternateContent xmlns:mc="http://schemas.openxmlformats.org/markup-compatibility/2006">
                <mc:Choice xmlns:v="urn:schemas-microsoft-com:vml" Requires="v">
                  <p:oleObj spid="_x0000_s104458" r:id="rId18" imgW="203553" imgH="254442" progId="Equation.3">
                    <p:embed/>
                  </p:oleObj>
                </mc:Choice>
                <mc:Fallback>
                  <p:oleObj r:id="rId18" imgW="203553" imgH="254442"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955"/>
                          <a:ext cx="326"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75" name="Group 50"/>
          <p:cNvGrpSpPr>
            <a:grpSpLocks/>
          </p:cNvGrpSpPr>
          <p:nvPr/>
        </p:nvGrpSpPr>
        <p:grpSpPr bwMode="auto">
          <a:xfrm>
            <a:off x="2437762" y="5912272"/>
            <a:ext cx="8029575" cy="631825"/>
            <a:chOff x="0" y="0"/>
            <a:chExt cx="5058" cy="398"/>
          </a:xfrm>
        </p:grpSpPr>
        <p:sp>
          <p:nvSpPr>
            <p:cNvPr id="76" name="Text Box 51"/>
            <p:cNvSpPr txBox="1">
              <a:spLocks noChangeArrowheads="1"/>
            </p:cNvSpPr>
            <p:nvPr/>
          </p:nvSpPr>
          <p:spPr bwMode="auto">
            <a:xfrm>
              <a:off x="0" y="15"/>
              <a:ext cx="5058" cy="36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zh-CN" altLang="en-US" b="1" kern="0">
                  <a:solidFill>
                    <a:srgbClr val="000404"/>
                  </a:solidFill>
                  <a:latin typeface="Times New Roman" panose="02020603050405020304" pitchFamily="18" charset="0"/>
                </a:rPr>
                <a:t>注意是</a:t>
              </a:r>
              <a:r>
                <a:rPr lang="zh-CN" altLang="en-US" b="1" i="1" kern="0">
                  <a:solidFill>
                    <a:srgbClr val="000404"/>
                  </a:solidFill>
                  <a:latin typeface="Times New Roman" panose="02020603050405020304" pitchFamily="18" charset="0"/>
                </a:rPr>
                <a:t>   </a:t>
              </a:r>
              <a:r>
                <a:rPr lang="zh-CN" altLang="en-US" b="1" kern="0">
                  <a:solidFill>
                    <a:srgbClr val="000404"/>
                  </a:solidFill>
                  <a:latin typeface="Times New Roman" panose="02020603050405020304" pitchFamily="18" charset="0"/>
                </a:rPr>
                <a:t>与            </a:t>
              </a:r>
              <a:r>
                <a:rPr lang="zh-CN" altLang="zh-CN" b="1" kern="0">
                  <a:solidFill>
                    <a:srgbClr val="000404"/>
                  </a:solidFill>
                  <a:latin typeface="Times New Roman" panose="02020603050405020304" pitchFamily="18" charset="0"/>
                </a:rPr>
                <a:t>,</a:t>
              </a:r>
              <a:r>
                <a:rPr lang="zh-CN" altLang="en-US" b="1" kern="0">
                  <a:solidFill>
                    <a:srgbClr val="000404"/>
                  </a:solidFill>
                  <a:latin typeface="Times New Roman" panose="02020603050405020304" pitchFamily="18" charset="0"/>
                </a:rPr>
                <a:t>而不是与</a:t>
              </a:r>
              <a:r>
                <a:rPr lang="zh-CN" altLang="en-US" b="1" i="1" kern="0">
                  <a:solidFill>
                    <a:srgbClr val="000404"/>
                  </a:solidFill>
                  <a:latin typeface="Times New Roman" panose="02020603050405020304" pitchFamily="18" charset="0"/>
                </a:rPr>
                <a:t>    </a:t>
              </a:r>
              <a:r>
                <a:rPr lang="zh-CN" altLang="en-US" b="1" kern="0">
                  <a:solidFill>
                    <a:srgbClr val="000404"/>
                  </a:solidFill>
                  <a:latin typeface="Times New Roman" panose="02020603050405020304" pitchFamily="18" charset="0"/>
                </a:rPr>
                <a:t>组成左螺旋。 </a:t>
              </a:r>
            </a:p>
          </p:txBody>
        </p:sp>
        <p:graphicFrame>
          <p:nvGraphicFramePr>
            <p:cNvPr id="77" name="Object 52"/>
            <p:cNvGraphicFramePr>
              <a:graphicFrameLocks noChangeAspect="1"/>
            </p:cNvGraphicFramePr>
            <p:nvPr/>
          </p:nvGraphicFramePr>
          <p:xfrm>
            <a:off x="1309" y="58"/>
            <a:ext cx="662" cy="296"/>
          </p:xfrm>
          <a:graphic>
            <a:graphicData uri="http://schemas.openxmlformats.org/presentationml/2006/ole">
              <mc:AlternateContent xmlns:mc="http://schemas.openxmlformats.org/markup-compatibility/2006">
                <mc:Choice xmlns:v="urn:schemas-microsoft-com:vml" Requires="v">
                  <p:oleObj spid="_x0000_s104459" r:id="rId20" imgW="432363" imgH="203465" progId="Equation.3">
                    <p:embed/>
                  </p:oleObj>
                </mc:Choice>
                <mc:Fallback>
                  <p:oleObj r:id="rId20" imgW="432363" imgH="20346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9" y="58"/>
                          <a:ext cx="66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 name="Object 53"/>
            <p:cNvGraphicFramePr>
              <a:graphicFrameLocks noChangeAspect="1"/>
            </p:cNvGraphicFramePr>
            <p:nvPr/>
          </p:nvGraphicFramePr>
          <p:xfrm>
            <a:off x="3154" y="10"/>
            <a:ext cx="239" cy="318"/>
          </p:xfrm>
          <a:graphic>
            <a:graphicData uri="http://schemas.openxmlformats.org/presentationml/2006/ole">
              <mc:AlternateContent xmlns:mc="http://schemas.openxmlformats.org/markup-compatibility/2006">
                <mc:Choice xmlns:v="urn:schemas-microsoft-com:vml" Requires="v">
                  <p:oleObj spid="_x0000_s104460" r:id="rId21" imgW="152798" imgH="203731" progId="Equation.3">
                    <p:embed/>
                  </p:oleObj>
                </mc:Choice>
                <mc:Fallback>
                  <p:oleObj r:id="rId21" imgW="152798" imgH="203731"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54" y="10"/>
                          <a:ext cx="239"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9" name="Object 54"/>
            <p:cNvGraphicFramePr>
              <a:graphicFrameLocks noChangeAspect="1"/>
            </p:cNvGraphicFramePr>
            <p:nvPr/>
          </p:nvGraphicFramePr>
          <p:xfrm>
            <a:off x="789" y="0"/>
            <a:ext cx="319" cy="398"/>
          </p:xfrm>
          <a:graphic>
            <a:graphicData uri="http://schemas.openxmlformats.org/presentationml/2006/ole">
              <mc:AlternateContent xmlns:mc="http://schemas.openxmlformats.org/markup-compatibility/2006">
                <mc:Choice xmlns:v="urn:schemas-microsoft-com:vml" Requires="v">
                  <p:oleObj spid="_x0000_s104461" r:id="rId23" imgW="203553" imgH="254442" progId="Equation.3">
                    <p:embed/>
                  </p:oleObj>
                </mc:Choice>
                <mc:Fallback>
                  <p:oleObj r:id="rId23" imgW="203553" imgH="254442"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89" y="0"/>
                          <a:ext cx="319"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Tree>
    <p:extLst>
      <p:ext uri="{BB962C8B-B14F-4D97-AF65-F5344CB8AC3E}">
        <p14:creationId xmlns:p14="http://schemas.microsoft.com/office/powerpoint/2010/main" val="301899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par>
                          <p:cTn id="8" fill="hold">
                            <p:stCondLst>
                              <p:cond delay="2000"/>
                            </p:stCondLst>
                            <p:childTnLst>
                              <p:par>
                                <p:cTn id="9" presetID="8" presetClass="entr" presetSubtype="32" fill="hold" nodeType="afterEffect">
                                  <p:stCondLst>
                                    <p:cond delay="500"/>
                                  </p:stCondLst>
                                  <p:childTnLst>
                                    <p:set>
                                      <p:cBhvr>
                                        <p:cTn id="10" dur="1" fill="hold">
                                          <p:stCondLst>
                                            <p:cond delay="0"/>
                                          </p:stCondLst>
                                        </p:cTn>
                                        <p:tgtEl>
                                          <p:spTgt spid="7"/>
                                        </p:tgtEl>
                                        <p:attrNameLst>
                                          <p:attrName>style.visibility</p:attrName>
                                        </p:attrNameLst>
                                      </p:cBhvr>
                                      <p:to>
                                        <p:strVal val="visible"/>
                                      </p:to>
                                    </p:set>
                                    <p:animEffect transition="in" filter="diamond(out)">
                                      <p:cBhvr>
                                        <p:cTn id="11" dur="2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500" fill="hold"/>
                                        <p:tgtEl>
                                          <p:spTgt spid="30"/>
                                        </p:tgtEl>
                                        <p:attrNameLst>
                                          <p:attrName>ppt_w</p:attrName>
                                        </p:attrNameLst>
                                      </p:cBhvr>
                                      <p:tavLst>
                                        <p:tav tm="0">
                                          <p:val>
                                            <p:fltVal val="0"/>
                                          </p:val>
                                        </p:tav>
                                        <p:tav tm="100000">
                                          <p:val>
                                            <p:strVal val="#ppt_w"/>
                                          </p:val>
                                        </p:tav>
                                      </p:tavLst>
                                    </p:anim>
                                    <p:anim calcmode="lin" valueType="num">
                                      <p:cBhvr>
                                        <p:cTn id="17" dur="500" fill="hold"/>
                                        <p:tgtEl>
                                          <p:spTgt spid="30"/>
                                        </p:tgtEl>
                                        <p:attrNameLst>
                                          <p:attrName>ppt_h</p:attrName>
                                        </p:attrNameLst>
                                      </p:cBhvr>
                                      <p:tavLst>
                                        <p:tav tm="0">
                                          <p:val>
                                            <p:fltVal val="0"/>
                                          </p:val>
                                        </p:tav>
                                        <p:tav tm="100000">
                                          <p:val>
                                            <p:strVal val="#ppt_h"/>
                                          </p:val>
                                        </p:tav>
                                      </p:tavLst>
                                    </p:anim>
                                    <p:animEffect transition="in" filter="fade">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53"/>
                                        </p:tgtEl>
                                        <p:attrNameLst>
                                          <p:attrName>style.visibility</p:attrName>
                                        </p:attrNameLst>
                                      </p:cBhvr>
                                      <p:to>
                                        <p:strVal val="visible"/>
                                      </p:to>
                                    </p:set>
                                    <p:anim calcmode="lin" valueType="num">
                                      <p:cBhvr>
                                        <p:cTn id="23" dur="500" fill="hold"/>
                                        <p:tgtEl>
                                          <p:spTgt spid="53"/>
                                        </p:tgtEl>
                                        <p:attrNameLst>
                                          <p:attrName>ppt_w</p:attrName>
                                        </p:attrNameLst>
                                      </p:cBhvr>
                                      <p:tavLst>
                                        <p:tav tm="0">
                                          <p:val>
                                            <p:fltVal val="0"/>
                                          </p:val>
                                        </p:tav>
                                        <p:tav tm="100000">
                                          <p:val>
                                            <p:strVal val="#ppt_w"/>
                                          </p:val>
                                        </p:tav>
                                      </p:tavLst>
                                    </p:anim>
                                    <p:anim calcmode="lin" valueType="num">
                                      <p:cBhvr>
                                        <p:cTn id="24" dur="500" fill="hold"/>
                                        <p:tgtEl>
                                          <p:spTgt spid="53"/>
                                        </p:tgtEl>
                                        <p:attrNameLst>
                                          <p:attrName>ppt_h</p:attrName>
                                        </p:attrNameLst>
                                      </p:cBhvr>
                                      <p:tavLst>
                                        <p:tav tm="0">
                                          <p:val>
                                            <p:fltVal val="0"/>
                                          </p:val>
                                        </p:tav>
                                        <p:tav tm="100000">
                                          <p:val>
                                            <p:strVal val="#ppt_h"/>
                                          </p:val>
                                        </p:tav>
                                      </p:tavLst>
                                    </p:anim>
                                    <p:animEffect transition="in" filter="fade">
                                      <p:cBhvr>
                                        <p:cTn id="25" dur="500"/>
                                        <p:tgtEl>
                                          <p:spTgt spid="5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wipe(left)">
                                      <p:cBhvr>
                                        <p:cTn id="30" dur="1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92609" y="668740"/>
            <a:ext cx="8629195" cy="5240740"/>
          </a:xfrm>
          <a:prstGeom prst="rect">
            <a:avLst/>
          </a:prstGeom>
        </p:spPr>
      </p:pic>
      <p:sp>
        <p:nvSpPr>
          <p:cNvPr id="3" name="矩形 2"/>
          <p:cNvSpPr/>
          <p:nvPr/>
        </p:nvSpPr>
        <p:spPr>
          <a:xfrm>
            <a:off x="2397741" y="4930051"/>
            <a:ext cx="968706" cy="584775"/>
          </a:xfrm>
          <a:prstGeom prst="rect">
            <a:avLst/>
          </a:prstGeom>
        </p:spPr>
        <p:txBody>
          <a:bodyPr wrap="square">
            <a:spAutoFit/>
          </a:bodyPr>
          <a:lstStyle/>
          <a:p>
            <a:r>
              <a:rPr lang="en-US" altLang="zh-CN" sz="3200" b="1" dirty="0">
                <a:solidFill>
                  <a:srgbClr val="FF0000"/>
                </a:solidFill>
                <a:latin typeface="Times New Roman" panose="02020603050405020304" pitchFamily="18" charset="0"/>
              </a:rPr>
              <a:t> D</a:t>
            </a:r>
            <a:endParaRPr lang="zh-CN" altLang="en-US" sz="3200" b="1" dirty="0">
              <a:solidFill>
                <a:prstClr val="black"/>
              </a:solidFill>
            </a:endParaRPr>
          </a:p>
        </p:txBody>
      </p:sp>
    </p:spTree>
    <p:extLst>
      <p:ext uri="{BB962C8B-B14F-4D97-AF65-F5344CB8AC3E}">
        <p14:creationId xmlns:p14="http://schemas.microsoft.com/office/powerpoint/2010/main" val="101998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83799" y="1951631"/>
            <a:ext cx="8655788" cy="1948201"/>
          </a:xfrm>
          <a:prstGeom prst="rect">
            <a:avLst/>
          </a:prstGeom>
        </p:spPr>
      </p:pic>
      <p:pic>
        <p:nvPicPr>
          <p:cNvPr id="3" name="图片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4025" y="3357350"/>
            <a:ext cx="2007075" cy="542482"/>
          </a:xfrm>
          <a:prstGeom prst="rect">
            <a:avLst/>
          </a:prstGeom>
          <a:noFill/>
          <a:ln>
            <a:noFill/>
          </a:ln>
        </p:spPr>
      </p:pic>
    </p:spTree>
    <p:extLst>
      <p:ext uri="{BB962C8B-B14F-4D97-AF65-F5344CB8AC3E}">
        <p14:creationId xmlns:p14="http://schemas.microsoft.com/office/powerpoint/2010/main" val="325187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536599" y="29658"/>
            <a:ext cx="5549900" cy="646331"/>
          </a:xfrm>
          <a:prstGeom prst="rect">
            <a:avLst/>
          </a:prstGeom>
          <a:noFill/>
          <a:ln w="9525">
            <a:noFill/>
            <a:miter lim="800000"/>
            <a:headEnd/>
            <a:tailEnd/>
          </a:ln>
        </p:spPr>
        <p:txBody>
          <a:bodyPr>
            <a:spAutoFit/>
          </a:bodyPr>
          <a:lstStyle/>
          <a:p>
            <a:pPr fontAlgn="base">
              <a:spcBef>
                <a:spcPct val="0"/>
              </a:spcBef>
              <a:spcAft>
                <a:spcPct val="0"/>
              </a:spcAft>
              <a:buFont typeface="Arial" panose="020B0604020202020204" pitchFamily="34" charset="0"/>
              <a:buNone/>
              <a:defRPr/>
            </a:pPr>
            <a:r>
              <a:rPr lang="en-US" altLang="zh-CN" sz="3600" b="1" dirty="0">
                <a:solidFill>
                  <a:srgbClr val="FF0000"/>
                </a:solidFill>
                <a:effectLst>
                  <a:outerShdw blurRad="38100" dist="38100" dir="2700000" algn="tl">
                    <a:srgbClr val="C0C0C0"/>
                  </a:outerShdw>
                </a:effectLst>
                <a:latin typeface="Times New Roman" pitchFamily="18" charset="0"/>
                <a:ea typeface="华文中宋" pitchFamily="2" charset="-122"/>
              </a:rPr>
              <a:t>§ </a:t>
            </a:r>
            <a:r>
              <a:rPr lang="en-US" sz="3600" b="1" dirty="0">
                <a:solidFill>
                  <a:srgbClr val="FF0000"/>
                </a:solidFill>
                <a:effectLst>
                  <a:outerShdw blurRad="38100" dist="38100" dir="2700000" algn="tl">
                    <a:srgbClr val="C0C0C0"/>
                  </a:outerShdw>
                </a:effectLst>
                <a:latin typeface="Times New Roman" pitchFamily="18" charset="0"/>
                <a:ea typeface="华文中宋" pitchFamily="2" charset="-122"/>
              </a:rPr>
              <a:t>12</a:t>
            </a:r>
            <a:r>
              <a:rPr lang="zh-CN" altLang="en-US" sz="3600" b="1" dirty="0">
                <a:solidFill>
                  <a:srgbClr val="FF0000"/>
                </a:solidFill>
                <a:effectLst>
                  <a:outerShdw blurRad="38100" dist="38100" dir="2700000" algn="tl">
                    <a:srgbClr val="C0C0C0"/>
                  </a:outerShdw>
                </a:effectLst>
                <a:latin typeface="Times New Roman" pitchFamily="18" charset="0"/>
                <a:ea typeface="华文中宋" pitchFamily="2" charset="-122"/>
              </a:rPr>
              <a:t>.3  自感和互感</a:t>
            </a:r>
          </a:p>
        </p:txBody>
      </p:sp>
      <p:sp>
        <p:nvSpPr>
          <p:cNvPr id="3" name="Text Box 3"/>
          <p:cNvSpPr txBox="1">
            <a:spLocks noChangeArrowheads="1"/>
          </p:cNvSpPr>
          <p:nvPr/>
        </p:nvSpPr>
        <p:spPr bwMode="auto">
          <a:xfrm>
            <a:off x="1910427" y="547688"/>
            <a:ext cx="79200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en-US" sz="2800" b="1" dirty="0">
                <a:solidFill>
                  <a:srgbClr val="0000FF"/>
                </a:solidFill>
                <a:latin typeface="宋体" panose="02010600030101010101" pitchFamily="2" charset="-122"/>
              </a:rPr>
              <a:t>一、自感现象 自感电动势 自感系数</a:t>
            </a:r>
          </a:p>
        </p:txBody>
      </p:sp>
      <p:sp>
        <p:nvSpPr>
          <p:cNvPr id="4" name="Rectangle 4"/>
          <p:cNvSpPr>
            <a:spLocks noChangeArrowheads="1"/>
          </p:cNvSpPr>
          <p:nvPr/>
        </p:nvSpPr>
        <p:spPr bwMode="auto">
          <a:xfrm>
            <a:off x="1524001" y="1379951"/>
            <a:ext cx="20409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sz="2400" b="1" dirty="0">
                <a:solidFill>
                  <a:srgbClr val="000404"/>
                </a:solidFill>
                <a:latin typeface="Times New Roman" panose="02020603050405020304" pitchFamily="18" charset="0"/>
              </a:rPr>
              <a:t>线圈电流变化</a:t>
            </a:r>
          </a:p>
        </p:txBody>
      </p:sp>
      <p:sp>
        <p:nvSpPr>
          <p:cNvPr id="5" name="Rectangle 5"/>
          <p:cNvSpPr>
            <a:spLocks noChangeArrowheads="1"/>
          </p:cNvSpPr>
          <p:nvPr/>
        </p:nvSpPr>
        <p:spPr bwMode="auto">
          <a:xfrm>
            <a:off x="3876667" y="1343538"/>
            <a:ext cx="30460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sz="2400" b="1" dirty="0">
                <a:solidFill>
                  <a:srgbClr val="000404"/>
                </a:solidFill>
                <a:latin typeface="Times New Roman" panose="02020603050405020304" pitchFamily="18" charset="0"/>
              </a:rPr>
              <a:t>穿过自身磁通量变化 </a:t>
            </a:r>
          </a:p>
        </p:txBody>
      </p:sp>
      <p:sp>
        <p:nvSpPr>
          <p:cNvPr id="6" name="AutoShape 6"/>
          <p:cNvSpPr>
            <a:spLocks noChangeArrowheads="1"/>
          </p:cNvSpPr>
          <p:nvPr/>
        </p:nvSpPr>
        <p:spPr bwMode="auto">
          <a:xfrm>
            <a:off x="3497478" y="1508510"/>
            <a:ext cx="398462" cy="149225"/>
          </a:xfrm>
          <a:prstGeom prst="rightArrow">
            <a:avLst>
              <a:gd name="adj1" fmla="val 50000"/>
              <a:gd name="adj2" fmla="val 66755"/>
            </a:avLst>
          </a:prstGeom>
          <a:solidFill>
            <a:srgbClr val="66FFFF"/>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en-US" sz="2800" b="1" kern="0">
              <a:solidFill>
                <a:srgbClr val="000000"/>
              </a:solidFill>
              <a:latin typeface="Times New Roman" panose="02020603050405020304" pitchFamily="18" charset="0"/>
            </a:endParaRPr>
          </a:p>
        </p:txBody>
      </p:sp>
      <p:sp>
        <p:nvSpPr>
          <p:cNvPr id="7" name="Text Box 27"/>
          <p:cNvSpPr txBox="1">
            <a:spLocks noChangeArrowheads="1"/>
          </p:cNvSpPr>
          <p:nvPr/>
        </p:nvSpPr>
        <p:spPr bwMode="auto">
          <a:xfrm>
            <a:off x="1959639" y="879851"/>
            <a:ext cx="2614613" cy="59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bIns="828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0" fontAlgn="base" hangingPunct="0">
              <a:spcBef>
                <a:spcPct val="50000"/>
              </a:spcBef>
              <a:spcAft>
                <a:spcPct val="0"/>
              </a:spcAft>
              <a:buFontTx/>
              <a:buNone/>
            </a:pPr>
            <a:r>
              <a:rPr lang="zh-CN" altLang="en-US" sz="2800" b="1" dirty="0">
                <a:solidFill>
                  <a:srgbClr val="CC0000"/>
                </a:solidFill>
                <a:latin typeface="Times New Roman" panose="02020603050405020304" pitchFamily="18" charset="0"/>
              </a:rPr>
              <a:t>1.自感现象</a:t>
            </a:r>
          </a:p>
        </p:txBody>
      </p:sp>
      <p:grpSp>
        <p:nvGrpSpPr>
          <p:cNvPr id="8" name="Group 30"/>
          <p:cNvGrpSpPr>
            <a:grpSpLocks/>
          </p:cNvGrpSpPr>
          <p:nvPr/>
        </p:nvGrpSpPr>
        <p:grpSpPr bwMode="auto">
          <a:xfrm>
            <a:off x="6756277" y="1327569"/>
            <a:ext cx="3897321" cy="461963"/>
            <a:chOff x="0" y="24"/>
            <a:chExt cx="2455" cy="291"/>
          </a:xfrm>
        </p:grpSpPr>
        <p:sp>
          <p:nvSpPr>
            <p:cNvPr id="9" name="Rectangle 30"/>
            <p:cNvSpPr>
              <a:spLocks noChangeArrowheads="1"/>
            </p:cNvSpPr>
            <p:nvPr/>
          </p:nvSpPr>
          <p:spPr bwMode="auto">
            <a:xfrm>
              <a:off x="195" y="24"/>
              <a:ext cx="22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zh-CN" altLang="en-US" sz="2400" b="1" kern="0" dirty="0">
                  <a:solidFill>
                    <a:srgbClr val="000404"/>
                  </a:solidFill>
                  <a:latin typeface="Times New Roman" panose="02020603050405020304" pitchFamily="18" charset="0"/>
                </a:rPr>
                <a:t>在线圈中产生感应电动势</a:t>
              </a:r>
            </a:p>
          </p:txBody>
        </p:sp>
        <p:sp>
          <p:nvSpPr>
            <p:cNvPr id="10" name="AutoShape 31"/>
            <p:cNvSpPr>
              <a:spLocks noChangeArrowheads="1"/>
            </p:cNvSpPr>
            <p:nvPr/>
          </p:nvSpPr>
          <p:spPr bwMode="auto">
            <a:xfrm>
              <a:off x="0" y="137"/>
              <a:ext cx="251" cy="94"/>
            </a:xfrm>
            <a:prstGeom prst="rightArrow">
              <a:avLst>
                <a:gd name="adj1" fmla="val 50000"/>
                <a:gd name="adj2" fmla="val 66755"/>
              </a:avLst>
            </a:prstGeom>
            <a:solidFill>
              <a:srgbClr val="66FFFF"/>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endParaRPr lang="zh-CN" altLang="en-US" sz="2400" b="1" kern="0">
                <a:solidFill>
                  <a:srgbClr val="000000"/>
                </a:solidFill>
                <a:latin typeface="Times New Roman" panose="02020603050405020304" pitchFamily="18" charset="0"/>
              </a:endParaRPr>
            </a:p>
          </p:txBody>
        </p:sp>
      </p:grpSp>
      <p:sp>
        <p:nvSpPr>
          <p:cNvPr id="12" name="Text Box 28"/>
          <p:cNvSpPr txBox="1">
            <a:spLocks noChangeArrowheads="1"/>
          </p:cNvSpPr>
          <p:nvPr/>
        </p:nvSpPr>
        <p:spPr bwMode="auto">
          <a:xfrm>
            <a:off x="1910426" y="1732996"/>
            <a:ext cx="2616200" cy="59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bIns="828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0" fontAlgn="base" hangingPunct="0">
              <a:spcBef>
                <a:spcPct val="50000"/>
              </a:spcBef>
              <a:spcAft>
                <a:spcPct val="0"/>
              </a:spcAft>
              <a:buFontTx/>
              <a:buNone/>
            </a:pPr>
            <a:r>
              <a:rPr lang="zh-CN" altLang="en-US" sz="2800" b="1" dirty="0">
                <a:solidFill>
                  <a:srgbClr val="CC0000"/>
                </a:solidFill>
                <a:latin typeface="Times New Roman" panose="02020603050405020304" pitchFamily="18" charset="0"/>
              </a:rPr>
              <a:t>2.自感系数</a:t>
            </a:r>
          </a:p>
        </p:txBody>
      </p:sp>
      <p:graphicFrame>
        <p:nvGraphicFramePr>
          <p:cNvPr id="13" name="Object 4"/>
          <p:cNvGraphicFramePr>
            <a:graphicFrameLocks/>
          </p:cNvGraphicFramePr>
          <p:nvPr>
            <p:extLst/>
          </p:nvPr>
        </p:nvGraphicFramePr>
        <p:xfrm>
          <a:off x="4739351" y="2735031"/>
          <a:ext cx="2470150" cy="1035050"/>
        </p:xfrm>
        <a:graphic>
          <a:graphicData uri="http://schemas.openxmlformats.org/presentationml/2006/ole">
            <mc:AlternateContent xmlns:mc="http://schemas.openxmlformats.org/markup-compatibility/2006">
              <mc:Choice xmlns:v="urn:schemas-microsoft-com:vml" Requires="v">
                <p:oleObj spid="_x0000_s105474" r:id="rId3" imgW="1080907" imgH="394213" progId="Equation.DSMT4">
                  <p:embed/>
                </p:oleObj>
              </mc:Choice>
              <mc:Fallback>
                <p:oleObj r:id="rId3" imgW="1080907" imgH="394213" progId="Equation.DSMT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9351" y="2735031"/>
                        <a:ext cx="2470150" cy="1035050"/>
                      </a:xfrm>
                      <a:prstGeom prst="rect">
                        <a:avLst/>
                      </a:prstGeom>
                      <a:solidFill>
                        <a:srgbClr val="FFCC00"/>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4"/>
          <p:cNvSpPr txBox="1">
            <a:spLocks noChangeArrowheads="1"/>
          </p:cNvSpPr>
          <p:nvPr/>
        </p:nvSpPr>
        <p:spPr bwMode="auto">
          <a:xfrm>
            <a:off x="7492087" y="2906569"/>
            <a:ext cx="2735262" cy="59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bIns="828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0" fontAlgn="base" hangingPunct="0">
              <a:spcBef>
                <a:spcPct val="50000"/>
              </a:spcBef>
              <a:spcAft>
                <a:spcPct val="0"/>
              </a:spcAft>
              <a:buFontTx/>
              <a:buNone/>
            </a:pPr>
            <a:r>
              <a:rPr lang="zh-CN" altLang="en-US" sz="2800" i="1" dirty="0">
                <a:solidFill>
                  <a:srgbClr val="CC0000"/>
                </a:solidFill>
                <a:latin typeface="Times New Roman" panose="02020603050405020304" pitchFamily="18" charset="0"/>
              </a:rPr>
              <a:t>L</a:t>
            </a:r>
            <a:r>
              <a:rPr lang="zh-CN" altLang="en-US" sz="2800" b="1" dirty="0">
                <a:solidFill>
                  <a:srgbClr val="CC0000"/>
                </a:solidFill>
                <a:latin typeface="Times New Roman" panose="02020603050405020304" pitchFamily="18" charset="0"/>
              </a:rPr>
              <a:t>:</a:t>
            </a:r>
            <a:r>
              <a:rPr lang="zh-CN" altLang="en-US" sz="2800" b="1" i="1" dirty="0">
                <a:solidFill>
                  <a:srgbClr val="CC0000"/>
                </a:solidFill>
                <a:latin typeface="Times New Roman" panose="02020603050405020304" pitchFamily="18" charset="0"/>
              </a:rPr>
              <a:t> </a:t>
            </a:r>
            <a:r>
              <a:rPr lang="zh-CN" altLang="en-US" sz="2800" b="1" dirty="0">
                <a:solidFill>
                  <a:srgbClr val="CC0000"/>
                </a:solidFill>
                <a:latin typeface="Times New Roman" panose="02020603050405020304" pitchFamily="18" charset="0"/>
              </a:rPr>
              <a:t>自感系数</a:t>
            </a:r>
          </a:p>
        </p:txBody>
      </p:sp>
      <p:grpSp>
        <p:nvGrpSpPr>
          <p:cNvPr id="15" name="Group 6"/>
          <p:cNvGrpSpPr>
            <a:grpSpLocks/>
          </p:cNvGrpSpPr>
          <p:nvPr/>
        </p:nvGrpSpPr>
        <p:grpSpPr bwMode="auto">
          <a:xfrm>
            <a:off x="1993309" y="2228975"/>
            <a:ext cx="8112125" cy="523875"/>
            <a:chOff x="0" y="0"/>
            <a:chExt cx="5110" cy="330"/>
          </a:xfrm>
        </p:grpSpPr>
        <p:sp>
          <p:nvSpPr>
            <p:cNvPr id="16" name="Rectangle 6"/>
            <p:cNvSpPr>
              <a:spLocks noChangeArrowheads="1"/>
            </p:cNvSpPr>
            <p:nvPr/>
          </p:nvSpPr>
          <p:spPr bwMode="auto">
            <a:xfrm>
              <a:off x="0" y="0"/>
              <a:ext cx="511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defRPr/>
              </a:pPr>
              <a:r>
                <a:rPr lang="zh-CN" altLang="en-US" sz="2800" b="1" kern="0" dirty="0">
                  <a:solidFill>
                    <a:srgbClr val="000404"/>
                  </a:solidFill>
                  <a:latin typeface="Times New Roman" panose="02020603050405020304" pitchFamily="18" charset="0"/>
                </a:rPr>
                <a:t>穿过线圈自身的磁通量     与电流 </a:t>
              </a:r>
              <a:r>
                <a:rPr lang="zh-CN" altLang="en-US" sz="2800" i="1" kern="0" dirty="0">
                  <a:solidFill>
                    <a:srgbClr val="000404"/>
                  </a:solidFill>
                  <a:latin typeface="Times New Roman" panose="02020603050405020304" pitchFamily="18" charset="0"/>
                </a:rPr>
                <a:t>I</a:t>
              </a:r>
              <a:r>
                <a:rPr lang="zh-CN" altLang="en-US" sz="2800" b="1" i="1" kern="0" dirty="0">
                  <a:solidFill>
                    <a:srgbClr val="000404"/>
                  </a:solidFill>
                  <a:latin typeface="Times New Roman" panose="02020603050405020304" pitchFamily="18" charset="0"/>
                </a:rPr>
                <a:t> </a:t>
              </a:r>
              <a:r>
                <a:rPr lang="zh-CN" altLang="en-US" sz="2800" b="1" kern="0" dirty="0">
                  <a:solidFill>
                    <a:srgbClr val="000404"/>
                  </a:solidFill>
                  <a:latin typeface="Times New Roman" panose="02020603050405020304" pitchFamily="18" charset="0"/>
                </a:rPr>
                <a:t>成正比。</a:t>
              </a:r>
            </a:p>
          </p:txBody>
        </p:sp>
        <p:graphicFrame>
          <p:nvGraphicFramePr>
            <p:cNvPr id="17" name="Object 8"/>
            <p:cNvGraphicFramePr>
              <a:graphicFrameLocks noChangeAspect="1"/>
            </p:cNvGraphicFramePr>
            <p:nvPr>
              <p:extLst/>
            </p:nvPr>
          </p:nvGraphicFramePr>
          <p:xfrm>
            <a:off x="2350" y="45"/>
            <a:ext cx="237" cy="217"/>
          </p:xfrm>
          <a:graphic>
            <a:graphicData uri="http://schemas.openxmlformats.org/presentationml/2006/ole">
              <mc:AlternateContent xmlns:mc="http://schemas.openxmlformats.org/markup-compatibility/2006">
                <mc:Choice xmlns:v="urn:schemas-microsoft-com:vml" Requires="v">
                  <p:oleObj spid="_x0000_s105475" r:id="rId5" imgW="306129" imgH="280618" progId="Equation.3">
                    <p:embed/>
                  </p:oleObj>
                </mc:Choice>
                <mc:Fallback>
                  <p:oleObj r:id="rId5" imgW="306129" imgH="28061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0" y="45"/>
                          <a:ext cx="237"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8" name="Object 9"/>
          <p:cNvGraphicFramePr>
            <a:graphicFrameLocks/>
          </p:cNvGraphicFramePr>
          <p:nvPr>
            <p:extLst/>
          </p:nvPr>
        </p:nvGraphicFramePr>
        <p:xfrm>
          <a:off x="4511675" y="3914266"/>
          <a:ext cx="2030413" cy="1008063"/>
        </p:xfrm>
        <a:graphic>
          <a:graphicData uri="http://schemas.openxmlformats.org/presentationml/2006/ole">
            <mc:AlternateContent xmlns:mc="http://schemas.openxmlformats.org/markup-compatibility/2006">
              <mc:Choice xmlns:v="urn:schemas-microsoft-com:vml" Requires="v">
                <p:oleObj spid="_x0000_s105476" r:id="rId7" imgW="814568" imgH="394556" progId="Equation.3">
                  <p:embed/>
                </p:oleObj>
              </mc:Choice>
              <mc:Fallback>
                <p:oleObj r:id="rId7" imgW="814568" imgH="394556"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1675" y="3914266"/>
                        <a:ext cx="2030413"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0"/>
          <p:cNvGraphicFramePr>
            <a:graphicFrameLocks/>
          </p:cNvGraphicFramePr>
          <p:nvPr>
            <p:extLst/>
          </p:nvPr>
        </p:nvGraphicFramePr>
        <p:xfrm>
          <a:off x="6480175" y="3947604"/>
          <a:ext cx="2214563" cy="936625"/>
        </p:xfrm>
        <a:graphic>
          <a:graphicData uri="http://schemas.openxmlformats.org/presentationml/2006/ole">
            <mc:AlternateContent xmlns:mc="http://schemas.openxmlformats.org/markup-compatibility/2006">
              <mc:Choice xmlns:v="urn:schemas-microsoft-com:vml" Requires="v">
                <p:oleObj spid="_x0000_s105477" r:id="rId9" imgW="2070999" imgH="825858" progId="Equation.3">
                  <p:embed/>
                </p:oleObj>
              </mc:Choice>
              <mc:Fallback>
                <p:oleObj r:id="rId9" imgW="2070999" imgH="825858"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80175" y="3947604"/>
                        <a:ext cx="2214563"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Rectangle 10"/>
          <p:cNvSpPr>
            <a:spLocks noChangeArrowheads="1"/>
          </p:cNvSpPr>
          <p:nvPr/>
        </p:nvSpPr>
        <p:spPr bwMode="auto">
          <a:xfrm>
            <a:off x="1934429" y="4839770"/>
            <a:ext cx="844073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05000"/>
              </a:lnSpc>
              <a:spcBef>
                <a:spcPct val="0"/>
              </a:spcBef>
              <a:spcAft>
                <a:spcPct val="0"/>
              </a:spcAft>
              <a:buFontTx/>
              <a:buNone/>
            </a:pPr>
            <a:r>
              <a:rPr lang="zh-CN" altLang="en-US" sz="2400" b="1" dirty="0">
                <a:solidFill>
                  <a:srgbClr val="000404"/>
                </a:solidFill>
                <a:latin typeface="Times New Roman" panose="02020603050405020304" pitchFamily="18" charset="0"/>
              </a:rPr>
              <a:t>    若回路周围不存在铁磁质,且回路大小、形状及周围磁介质分布不变（自感系数</a:t>
            </a:r>
            <a:r>
              <a:rPr lang="en-US" altLang="zh-CN" sz="2400" i="1" dirty="0">
                <a:solidFill>
                  <a:srgbClr val="000404"/>
                </a:solidFill>
                <a:latin typeface="Times New Roman" panose="02020603050405020304" pitchFamily="18" charset="0"/>
              </a:rPr>
              <a:t>L</a:t>
            </a:r>
            <a:r>
              <a:rPr lang="zh-CN" altLang="en-US" sz="2400" b="1" dirty="0">
                <a:solidFill>
                  <a:srgbClr val="000404"/>
                </a:solidFill>
                <a:latin typeface="Times New Roman" panose="02020603050405020304" pitchFamily="18" charset="0"/>
              </a:rPr>
              <a:t>不变）, 则</a:t>
            </a:r>
          </a:p>
        </p:txBody>
      </p:sp>
      <p:graphicFrame>
        <p:nvGraphicFramePr>
          <p:cNvPr id="21" name="Object 12"/>
          <p:cNvGraphicFramePr>
            <a:graphicFrameLocks/>
          </p:cNvGraphicFramePr>
          <p:nvPr>
            <p:extLst/>
          </p:nvPr>
        </p:nvGraphicFramePr>
        <p:xfrm>
          <a:off x="5297365" y="5713297"/>
          <a:ext cx="1768475" cy="1081088"/>
        </p:xfrm>
        <a:graphic>
          <a:graphicData uri="http://schemas.openxmlformats.org/presentationml/2006/ole">
            <mc:AlternateContent xmlns:mc="http://schemas.openxmlformats.org/markup-compatibility/2006">
              <mc:Choice xmlns:v="urn:schemas-microsoft-com:vml" Requires="v">
                <p:oleObj spid="_x0000_s105478" r:id="rId11" imgW="712747" imgH="394556" progId="Equation.DSMT4">
                  <p:embed/>
                </p:oleObj>
              </mc:Choice>
              <mc:Fallback>
                <p:oleObj r:id="rId11" imgW="712747" imgH="394556" progId="Equation.DSMT4">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97365" y="5713297"/>
                        <a:ext cx="1768475" cy="1081088"/>
                      </a:xfrm>
                      <a:prstGeom prst="rect">
                        <a:avLst/>
                      </a:prstGeom>
                      <a:noFill/>
                      <a:ln w="25400">
                        <a:solidFill>
                          <a:srgbClr val="FFCC00"/>
                        </a:solidFill>
                        <a:miter lim="800000"/>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Text Box 12"/>
          <p:cNvSpPr txBox="1">
            <a:spLocks noChangeArrowheads="1"/>
          </p:cNvSpPr>
          <p:nvPr/>
        </p:nvSpPr>
        <p:spPr bwMode="auto">
          <a:xfrm>
            <a:off x="2219324" y="4088890"/>
            <a:ext cx="2514600" cy="59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bIns="828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0" fontAlgn="base" hangingPunct="0">
              <a:spcBef>
                <a:spcPct val="50000"/>
              </a:spcBef>
              <a:spcAft>
                <a:spcPct val="0"/>
              </a:spcAft>
              <a:buFontTx/>
              <a:buNone/>
            </a:pPr>
            <a:r>
              <a:rPr lang="zh-CN" altLang="en-US" sz="2800" b="1" dirty="0">
                <a:solidFill>
                  <a:srgbClr val="000404"/>
                </a:solidFill>
                <a:latin typeface="Times New Roman" panose="02020603050405020304" pitchFamily="18" charset="0"/>
              </a:rPr>
              <a:t>自感电动势</a:t>
            </a:r>
          </a:p>
        </p:txBody>
      </p:sp>
      <p:sp>
        <p:nvSpPr>
          <p:cNvPr id="23" name="Text Box 13"/>
          <p:cNvSpPr txBox="1">
            <a:spLocks noChangeArrowheads="1"/>
          </p:cNvSpPr>
          <p:nvPr/>
        </p:nvSpPr>
        <p:spPr bwMode="auto">
          <a:xfrm>
            <a:off x="1939002" y="3595133"/>
            <a:ext cx="2652712" cy="59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bIns="828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0" fontAlgn="base" hangingPunct="0">
              <a:spcBef>
                <a:spcPct val="50000"/>
              </a:spcBef>
              <a:spcAft>
                <a:spcPct val="0"/>
              </a:spcAft>
              <a:buFontTx/>
              <a:buNone/>
            </a:pPr>
            <a:r>
              <a:rPr lang="zh-CN" altLang="en-US" sz="2800" b="1" dirty="0">
                <a:solidFill>
                  <a:srgbClr val="CC0000"/>
                </a:solidFill>
                <a:latin typeface="Times New Roman" panose="02020603050405020304" pitchFamily="18" charset="0"/>
              </a:rPr>
              <a:t>3.自感电动势</a:t>
            </a:r>
          </a:p>
        </p:txBody>
      </p:sp>
    </p:spTree>
    <p:extLst>
      <p:ext uri="{BB962C8B-B14F-4D97-AF65-F5344CB8AC3E}">
        <p14:creationId xmlns:p14="http://schemas.microsoft.com/office/powerpoint/2010/main" val="62536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1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10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2000"/>
                                        <p:tgtEl>
                                          <p:spTgt spid="13"/>
                                        </p:tgtEl>
                                      </p:cBhvr>
                                    </p:animEffect>
                                  </p:childTnLst>
                                </p:cTn>
                              </p:par>
                            </p:childTnLst>
                          </p:cTn>
                        </p:par>
                        <p:par>
                          <p:cTn id="42" fill="hold">
                            <p:stCondLst>
                              <p:cond delay="2000"/>
                            </p:stCondLst>
                            <p:childTnLst>
                              <p:par>
                                <p:cTn id="43" presetID="22" presetClass="entr" presetSubtype="8"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left)">
                                      <p:cBhvr>
                                        <p:cTn id="45" dur="20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left)">
                                      <p:cBhvr>
                                        <p:cTn id="55" dur="500"/>
                                        <p:tgtEl>
                                          <p:spTgt spid="22"/>
                                        </p:tgtEl>
                                      </p:cBhvr>
                                    </p:animEffect>
                                  </p:childTnLst>
                                </p:cTn>
                              </p:par>
                            </p:childTnLst>
                          </p:cTn>
                        </p:par>
                        <p:par>
                          <p:cTn id="56" fill="hold">
                            <p:stCondLst>
                              <p:cond delay="500"/>
                            </p:stCondLst>
                            <p:childTnLst>
                              <p:par>
                                <p:cTn id="57" presetID="22" presetClass="entr" presetSubtype="8" fill="hold"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left)">
                                      <p:cBhvr>
                                        <p:cTn id="59" dur="500"/>
                                        <p:tgtEl>
                                          <p:spTgt spid="18"/>
                                        </p:tgtEl>
                                      </p:cBhvr>
                                    </p:animEffect>
                                  </p:childTnLst>
                                </p:cTn>
                              </p:par>
                            </p:childTnLst>
                          </p:cTn>
                        </p:par>
                        <p:par>
                          <p:cTn id="60" fill="hold">
                            <p:stCondLst>
                              <p:cond delay="1000"/>
                            </p:stCondLst>
                            <p:childTnLst>
                              <p:par>
                                <p:cTn id="61" presetID="22" presetClass="entr" presetSubtype="8" fill="hold"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left)">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iterate type="wd">
                                    <p:tmPct val="43000"/>
                                  </p:iterate>
                                  <p:childTnLst>
                                    <p:set>
                                      <p:cBhvr>
                                        <p:cTn id="67" dur="1" fill="hold">
                                          <p:stCondLst>
                                            <p:cond delay="0"/>
                                          </p:stCondLst>
                                        </p:cTn>
                                        <p:tgtEl>
                                          <p:spTgt spid="20"/>
                                        </p:tgtEl>
                                        <p:attrNameLst>
                                          <p:attrName>style.visibility</p:attrName>
                                        </p:attrNameLst>
                                      </p:cBhvr>
                                      <p:to>
                                        <p:strVal val="visible"/>
                                      </p:to>
                                    </p:set>
                                    <p:animEffect transition="in" filter="wipe(left)">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left)">
                                      <p:cBhvr>
                                        <p:cTn id="7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nimBg="1" autoUpdateAnimBg="0"/>
      <p:bldP spid="7" grpId="0" autoUpdateAnimBg="0"/>
      <p:bldP spid="12" grpId="0" autoUpdateAnimBg="0"/>
      <p:bldP spid="14" grpId="0" autoUpdateAnimBg="0"/>
      <p:bldP spid="20" grpId="0" autoUpdateAnimBg="0"/>
      <p:bldP spid="22" grpId="0" autoUpdateAnimBg="0"/>
      <p:bldP spid="23" grpId="0"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894335" y="956475"/>
            <a:ext cx="8199986" cy="4558351"/>
          </a:xfrm>
          <a:prstGeom prst="rect">
            <a:avLst/>
          </a:prstGeom>
        </p:spPr>
      </p:pic>
      <p:sp>
        <p:nvSpPr>
          <p:cNvPr id="4" name="矩形 3"/>
          <p:cNvSpPr/>
          <p:nvPr/>
        </p:nvSpPr>
        <p:spPr>
          <a:xfrm>
            <a:off x="2397741" y="4930051"/>
            <a:ext cx="968706" cy="584775"/>
          </a:xfrm>
          <a:prstGeom prst="rect">
            <a:avLst/>
          </a:prstGeom>
        </p:spPr>
        <p:txBody>
          <a:bodyPr wrap="square">
            <a:spAutoFit/>
          </a:bodyPr>
          <a:lstStyle/>
          <a:p>
            <a:r>
              <a:rPr lang="en-US" altLang="zh-CN" sz="3200" b="1" dirty="0">
                <a:solidFill>
                  <a:srgbClr val="FF0000"/>
                </a:solidFill>
                <a:latin typeface="Times New Roman" panose="02020603050405020304" pitchFamily="18" charset="0"/>
              </a:rPr>
              <a:t> C</a:t>
            </a:r>
            <a:endParaRPr lang="zh-CN" altLang="en-US" sz="3200" b="1" dirty="0">
              <a:solidFill>
                <a:prstClr val="black"/>
              </a:solidFill>
            </a:endParaRPr>
          </a:p>
        </p:txBody>
      </p:sp>
    </p:spTree>
    <p:extLst>
      <p:ext uri="{BB962C8B-B14F-4D97-AF65-F5344CB8AC3E}">
        <p14:creationId xmlns:p14="http://schemas.microsoft.com/office/powerpoint/2010/main" val="54630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524000" y="10191"/>
            <a:ext cx="77041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Tx/>
              <a:buNone/>
            </a:pPr>
            <a:r>
              <a:rPr lang="zh-CN" altLang="en-US" sz="2800" b="1" dirty="0">
                <a:solidFill>
                  <a:srgbClr val="0000FF"/>
                </a:solidFill>
                <a:latin typeface="宋体" panose="02010600030101010101" pitchFamily="2" charset="-122"/>
              </a:rPr>
              <a:t>二、互感现象 互感系数 互感电动势</a:t>
            </a:r>
          </a:p>
        </p:txBody>
      </p:sp>
      <p:sp>
        <p:nvSpPr>
          <p:cNvPr id="3" name="Rectangle 21"/>
          <p:cNvSpPr>
            <a:spLocks noChangeArrowheads="1"/>
          </p:cNvSpPr>
          <p:nvPr/>
        </p:nvSpPr>
        <p:spPr bwMode="auto">
          <a:xfrm>
            <a:off x="1896779" y="533412"/>
            <a:ext cx="83534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sz="2800" b="1" dirty="0">
                <a:solidFill>
                  <a:srgbClr val="000404"/>
                </a:solidFill>
                <a:latin typeface="Times New Roman" panose="02020603050405020304" pitchFamily="18" charset="0"/>
              </a:rPr>
              <a:t>        线圈 </a:t>
            </a:r>
            <a:r>
              <a:rPr lang="zh-CN" altLang="en-US" sz="2800" dirty="0">
                <a:solidFill>
                  <a:srgbClr val="000404"/>
                </a:solidFill>
                <a:latin typeface="Times New Roman" panose="02020603050405020304" pitchFamily="18" charset="0"/>
              </a:rPr>
              <a:t>1</a:t>
            </a:r>
            <a:r>
              <a:rPr lang="zh-CN" altLang="en-US" sz="2800" b="1" dirty="0">
                <a:solidFill>
                  <a:srgbClr val="000404"/>
                </a:solidFill>
                <a:latin typeface="Times New Roman" panose="02020603050405020304" pitchFamily="18" charset="0"/>
              </a:rPr>
              <a:t> 中的电流变化, 引起线圈 </a:t>
            </a:r>
            <a:r>
              <a:rPr lang="zh-CN" altLang="en-US" sz="2800" dirty="0">
                <a:solidFill>
                  <a:srgbClr val="000404"/>
                </a:solidFill>
                <a:latin typeface="Times New Roman" panose="02020603050405020304" pitchFamily="18" charset="0"/>
              </a:rPr>
              <a:t>2</a:t>
            </a:r>
            <a:r>
              <a:rPr lang="zh-CN" altLang="en-US" sz="2800" b="1" dirty="0">
                <a:solidFill>
                  <a:srgbClr val="000404"/>
                </a:solidFill>
                <a:latin typeface="Times New Roman" panose="02020603050405020304" pitchFamily="18" charset="0"/>
              </a:rPr>
              <a:t> 的磁通变化, 线圈 </a:t>
            </a:r>
            <a:r>
              <a:rPr lang="zh-CN" altLang="en-US" sz="2800" dirty="0">
                <a:solidFill>
                  <a:srgbClr val="000404"/>
                </a:solidFill>
                <a:latin typeface="Times New Roman" panose="02020603050405020304" pitchFamily="18" charset="0"/>
              </a:rPr>
              <a:t>2</a:t>
            </a:r>
            <a:r>
              <a:rPr lang="zh-CN" altLang="en-US" sz="2800" b="1" dirty="0">
                <a:solidFill>
                  <a:srgbClr val="000404"/>
                </a:solidFill>
                <a:latin typeface="Times New Roman" panose="02020603050405020304" pitchFamily="18" charset="0"/>
              </a:rPr>
              <a:t> 中产生感应电动势。</a:t>
            </a:r>
          </a:p>
        </p:txBody>
      </p:sp>
      <p:sp>
        <p:nvSpPr>
          <p:cNvPr id="4" name="Rectangle 22"/>
          <p:cNvSpPr>
            <a:spLocks noChangeArrowheads="1"/>
          </p:cNvSpPr>
          <p:nvPr/>
        </p:nvSpPr>
        <p:spPr bwMode="auto">
          <a:xfrm>
            <a:off x="1896778" y="1413233"/>
            <a:ext cx="82819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sz="2800" b="1" dirty="0">
                <a:solidFill>
                  <a:srgbClr val="000404"/>
                </a:solidFill>
                <a:latin typeface="Times New Roman" panose="02020603050405020304" pitchFamily="18" charset="0"/>
              </a:rPr>
              <a:t>        穿过线圈 </a:t>
            </a:r>
            <a:r>
              <a:rPr lang="zh-CN" altLang="en-US" sz="2800" dirty="0">
                <a:solidFill>
                  <a:srgbClr val="000404"/>
                </a:solidFill>
                <a:latin typeface="Times New Roman" panose="02020603050405020304" pitchFamily="18" charset="0"/>
              </a:rPr>
              <a:t>2</a:t>
            </a:r>
            <a:r>
              <a:rPr lang="zh-CN" altLang="en-US" sz="2800" b="1" dirty="0">
                <a:solidFill>
                  <a:srgbClr val="000404"/>
                </a:solidFill>
                <a:latin typeface="Times New Roman" panose="02020603050405020304" pitchFamily="18" charset="0"/>
              </a:rPr>
              <a:t> 的磁通量正比于线圈</a:t>
            </a:r>
            <a:r>
              <a:rPr lang="zh-CN" altLang="en-US" sz="2800" dirty="0">
                <a:solidFill>
                  <a:srgbClr val="000404"/>
                </a:solidFill>
                <a:latin typeface="Times New Roman" panose="02020603050405020304" pitchFamily="18" charset="0"/>
              </a:rPr>
              <a:t>1</a:t>
            </a:r>
            <a:r>
              <a:rPr lang="zh-CN" altLang="en-US" sz="2800" b="1" dirty="0">
                <a:solidFill>
                  <a:srgbClr val="000404"/>
                </a:solidFill>
                <a:latin typeface="Times New Roman" panose="02020603050405020304" pitchFamily="18" charset="0"/>
              </a:rPr>
              <a:t>中电流 </a:t>
            </a:r>
            <a:r>
              <a:rPr lang="zh-CN" altLang="en-US" sz="2800" i="1" dirty="0">
                <a:solidFill>
                  <a:srgbClr val="000404"/>
                </a:solidFill>
                <a:latin typeface="Times New Roman" panose="02020603050405020304" pitchFamily="18" charset="0"/>
              </a:rPr>
              <a:t>I</a:t>
            </a:r>
            <a:r>
              <a:rPr lang="zh-CN" altLang="en-US" sz="2800" b="1" dirty="0">
                <a:solidFill>
                  <a:srgbClr val="000000"/>
                </a:solidFill>
                <a:latin typeface="Times New Roman" panose="02020603050405020304" pitchFamily="18" charset="0"/>
              </a:rPr>
              <a:t> 。</a:t>
            </a:r>
          </a:p>
        </p:txBody>
      </p:sp>
      <p:graphicFrame>
        <p:nvGraphicFramePr>
          <p:cNvPr id="5" name="Object 24"/>
          <p:cNvGraphicFramePr>
            <a:graphicFrameLocks/>
          </p:cNvGraphicFramePr>
          <p:nvPr>
            <p:extLst/>
          </p:nvPr>
        </p:nvGraphicFramePr>
        <p:xfrm>
          <a:off x="2388099" y="1936453"/>
          <a:ext cx="3963987" cy="1181100"/>
        </p:xfrm>
        <a:graphic>
          <a:graphicData uri="http://schemas.openxmlformats.org/presentationml/2006/ole">
            <mc:AlternateContent xmlns:mc="http://schemas.openxmlformats.org/markup-compatibility/2006">
              <mc:Choice xmlns:v="urn:schemas-microsoft-com:vml" Requires="v">
                <p:oleObj spid="_x0000_s106498" r:id="rId3" imgW="1625600" imgH="431800" progId="Equation.DSMT4">
                  <p:embed/>
                </p:oleObj>
              </mc:Choice>
              <mc:Fallback>
                <p:oleObj r:id="rId3" imgW="1625600" imgH="431800" progId="Equation.DSMT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8099" y="1936453"/>
                        <a:ext cx="3963987" cy="1181100"/>
                      </a:xfrm>
                      <a:prstGeom prst="rect">
                        <a:avLst/>
                      </a:prstGeom>
                      <a:solidFill>
                        <a:srgbClr val="FFCC00"/>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24"/>
          <p:cNvSpPr>
            <a:spLocks noChangeArrowheads="1"/>
          </p:cNvSpPr>
          <p:nvPr/>
        </p:nvSpPr>
        <p:spPr bwMode="auto">
          <a:xfrm>
            <a:off x="6996114" y="2105730"/>
            <a:ext cx="36718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sz="2800" i="1" dirty="0">
                <a:solidFill>
                  <a:srgbClr val="C00000"/>
                </a:solidFill>
                <a:latin typeface="Times New Roman" panose="02020603050405020304" pitchFamily="18" charset="0"/>
              </a:rPr>
              <a:t>M</a:t>
            </a:r>
            <a:r>
              <a:rPr lang="zh-CN" altLang="en-US" sz="2800" baseline="-25000" dirty="0">
                <a:solidFill>
                  <a:srgbClr val="C00000"/>
                </a:solidFill>
                <a:latin typeface="Times New Roman" panose="02020603050405020304" pitchFamily="18" charset="0"/>
              </a:rPr>
              <a:t>21</a:t>
            </a:r>
            <a:r>
              <a:rPr lang="zh-CN" altLang="en-US" sz="2800" b="1" dirty="0">
                <a:solidFill>
                  <a:srgbClr val="C00000"/>
                </a:solidFill>
                <a:latin typeface="Times New Roman" panose="02020603050405020304" pitchFamily="18" charset="0"/>
              </a:rPr>
              <a:t>:互感系数</a:t>
            </a:r>
          </a:p>
        </p:txBody>
      </p:sp>
      <p:graphicFrame>
        <p:nvGraphicFramePr>
          <p:cNvPr id="7" name="Object 3"/>
          <p:cNvGraphicFramePr>
            <a:graphicFrameLocks/>
          </p:cNvGraphicFramePr>
          <p:nvPr>
            <p:extLst/>
          </p:nvPr>
        </p:nvGraphicFramePr>
        <p:xfrm>
          <a:off x="4341528" y="3088979"/>
          <a:ext cx="2663825" cy="1150937"/>
        </p:xfrm>
        <a:graphic>
          <a:graphicData uri="http://schemas.openxmlformats.org/presentationml/2006/ole">
            <mc:AlternateContent xmlns:mc="http://schemas.openxmlformats.org/markup-compatibility/2006">
              <mc:Choice xmlns:v="urn:schemas-microsoft-com:vml" Requires="v">
                <p:oleObj spid="_x0000_s106499" r:id="rId5" imgW="1005482" imgH="394556" progId="Equation.3">
                  <p:embed/>
                </p:oleObj>
              </mc:Choice>
              <mc:Fallback>
                <p:oleObj r:id="rId5" imgW="1005482" imgH="394556"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1528" y="3088979"/>
                        <a:ext cx="2663825" cy="1150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4"/>
          <p:cNvGraphicFramePr>
            <a:graphicFrameLocks/>
          </p:cNvGraphicFramePr>
          <p:nvPr>
            <p:extLst/>
          </p:nvPr>
        </p:nvGraphicFramePr>
        <p:xfrm>
          <a:off x="7057681" y="3088978"/>
          <a:ext cx="3455987" cy="1079500"/>
        </p:xfrm>
        <a:graphic>
          <a:graphicData uri="http://schemas.openxmlformats.org/presentationml/2006/ole">
            <mc:AlternateContent xmlns:mc="http://schemas.openxmlformats.org/markup-compatibility/2006">
              <mc:Choice xmlns:v="urn:schemas-microsoft-com:vml" Requires="v">
                <p:oleObj spid="_x0000_s106500" r:id="rId7" imgW="2933700" imgH="825500" progId="Equation.3">
                  <p:embed/>
                </p:oleObj>
              </mc:Choice>
              <mc:Fallback>
                <p:oleObj r:id="rId7" imgW="2933700" imgH="8255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57681" y="3088978"/>
                        <a:ext cx="3455987"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4"/>
          <p:cNvSpPr>
            <a:spLocks noChangeArrowheads="1"/>
          </p:cNvSpPr>
          <p:nvPr/>
        </p:nvSpPr>
        <p:spPr bwMode="auto">
          <a:xfrm>
            <a:off x="1524000" y="4095415"/>
            <a:ext cx="89896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sz="2400" b="1" dirty="0">
                <a:solidFill>
                  <a:srgbClr val="000404"/>
                </a:solidFill>
                <a:latin typeface="Times New Roman" panose="02020603050405020304" pitchFamily="18" charset="0"/>
              </a:rPr>
              <a:t>若两线圈结 构、相对位置及其周围介质分布不变时（互感系数</a:t>
            </a:r>
            <a:r>
              <a:rPr lang="en-US" altLang="zh-CN" sz="2400" i="1" dirty="0">
                <a:solidFill>
                  <a:srgbClr val="000404"/>
                </a:solidFill>
                <a:latin typeface="Times New Roman" panose="02020603050405020304" pitchFamily="18" charset="0"/>
              </a:rPr>
              <a:t>M</a:t>
            </a:r>
            <a:r>
              <a:rPr lang="zh-CN" altLang="en-US" sz="2400" b="1" dirty="0">
                <a:solidFill>
                  <a:srgbClr val="000404"/>
                </a:solidFill>
                <a:latin typeface="Times New Roman" panose="02020603050405020304" pitchFamily="18" charset="0"/>
              </a:rPr>
              <a:t>不变）:</a:t>
            </a:r>
          </a:p>
        </p:txBody>
      </p:sp>
      <p:graphicFrame>
        <p:nvGraphicFramePr>
          <p:cNvPr id="10" name="Object 6"/>
          <p:cNvGraphicFramePr>
            <a:graphicFrameLocks/>
          </p:cNvGraphicFramePr>
          <p:nvPr>
            <p:extLst/>
          </p:nvPr>
        </p:nvGraphicFramePr>
        <p:xfrm>
          <a:off x="3296158" y="4605795"/>
          <a:ext cx="2520950" cy="1223962"/>
        </p:xfrm>
        <a:graphic>
          <a:graphicData uri="http://schemas.openxmlformats.org/presentationml/2006/ole">
            <mc:AlternateContent xmlns:mc="http://schemas.openxmlformats.org/markup-compatibility/2006">
              <mc:Choice xmlns:v="urn:schemas-microsoft-com:vml" Requires="v">
                <p:oleObj spid="_x0000_s106501" r:id="rId9" imgW="954572" imgH="394556" progId="Equation.DSMT4">
                  <p:embed/>
                </p:oleObj>
              </mc:Choice>
              <mc:Fallback>
                <p:oleObj r:id="rId9" imgW="954572" imgH="394556" progId="Equation.DSMT4">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96158" y="4605795"/>
                        <a:ext cx="2520950" cy="1223962"/>
                      </a:xfrm>
                      <a:prstGeom prst="rect">
                        <a:avLst/>
                      </a:prstGeom>
                      <a:noFill/>
                      <a:ln w="25400">
                        <a:solidFill>
                          <a:srgbClr val="FFCC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7"/>
          <p:cNvGraphicFramePr>
            <a:graphicFrameLocks/>
          </p:cNvGraphicFramePr>
          <p:nvPr>
            <p:extLst/>
          </p:nvPr>
        </p:nvGraphicFramePr>
        <p:xfrm>
          <a:off x="7057680" y="4582961"/>
          <a:ext cx="2373312" cy="1246188"/>
        </p:xfrm>
        <a:graphic>
          <a:graphicData uri="http://schemas.openxmlformats.org/presentationml/2006/ole">
            <mc:AlternateContent xmlns:mc="http://schemas.openxmlformats.org/markup-compatibility/2006">
              <mc:Choice xmlns:v="urn:schemas-microsoft-com:vml" Requires="v">
                <p:oleObj spid="_x0000_s106502" r:id="rId11" imgW="890933" imgH="394556" progId="Equation.3">
                  <p:embed/>
                </p:oleObj>
              </mc:Choice>
              <mc:Fallback>
                <p:oleObj r:id="rId11" imgW="890933" imgH="394556"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57680" y="4582961"/>
                        <a:ext cx="2373312" cy="1246188"/>
                      </a:xfrm>
                      <a:prstGeom prst="rect">
                        <a:avLst/>
                      </a:prstGeom>
                      <a:noFill/>
                      <a:ln w="25400">
                        <a:solidFill>
                          <a:srgbClr val="FFCC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7"/>
          <p:cNvSpPr>
            <a:spLocks noChangeArrowheads="1"/>
          </p:cNvSpPr>
          <p:nvPr/>
        </p:nvSpPr>
        <p:spPr bwMode="auto">
          <a:xfrm>
            <a:off x="1748347" y="3391687"/>
            <a:ext cx="28082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zh-CN" altLang="en-US" b="1" dirty="0">
                <a:solidFill>
                  <a:srgbClr val="FF3300"/>
                </a:solidFill>
                <a:latin typeface="Times New Roman" panose="02020603050405020304" pitchFamily="18" charset="0"/>
                <a:cs typeface="Times New Roman" panose="02020603050405020304" pitchFamily="18" charset="0"/>
              </a:rPr>
              <a:t>互感电动势</a:t>
            </a:r>
          </a:p>
        </p:txBody>
      </p:sp>
      <p:sp>
        <p:nvSpPr>
          <p:cNvPr id="13" name="Rectangle 2"/>
          <p:cNvSpPr>
            <a:spLocks noChangeArrowheads="1"/>
          </p:cNvSpPr>
          <p:nvPr/>
        </p:nvSpPr>
        <p:spPr bwMode="auto">
          <a:xfrm>
            <a:off x="3073909" y="6222082"/>
            <a:ext cx="34147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dirty="0">
                <a:solidFill>
                  <a:srgbClr val="000404"/>
                </a:solidFill>
                <a:latin typeface="Times New Roman" panose="02020603050405020304" pitchFamily="18" charset="0"/>
              </a:rPr>
              <a:t>可以证明：</a:t>
            </a:r>
          </a:p>
        </p:txBody>
      </p:sp>
      <p:graphicFrame>
        <p:nvGraphicFramePr>
          <p:cNvPr id="14" name="Object 4"/>
          <p:cNvGraphicFramePr>
            <a:graphicFrameLocks/>
          </p:cNvGraphicFramePr>
          <p:nvPr>
            <p:extLst/>
          </p:nvPr>
        </p:nvGraphicFramePr>
        <p:xfrm>
          <a:off x="5817108" y="6153821"/>
          <a:ext cx="2903538" cy="623887"/>
        </p:xfrm>
        <a:graphic>
          <a:graphicData uri="http://schemas.openxmlformats.org/presentationml/2006/ole">
            <mc:AlternateContent xmlns:mc="http://schemas.openxmlformats.org/markup-compatibility/2006">
              <mc:Choice xmlns:v="urn:schemas-microsoft-com:vml" Requires="v">
                <p:oleObj spid="_x0000_s106503" r:id="rId13" imgW="2261582" imgH="419282" progId="Equation.3">
                  <p:embed/>
                </p:oleObj>
              </mc:Choice>
              <mc:Fallback>
                <p:oleObj r:id="rId13" imgW="2261582" imgH="419282"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17108" y="6153821"/>
                        <a:ext cx="2903538" cy="62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7006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par>
                          <p:cTn id="52" fill="hold">
                            <p:stCondLst>
                              <p:cond delay="500"/>
                            </p:stCondLst>
                            <p:childTnLst>
                              <p:par>
                                <p:cTn id="53" presetID="22" presetClass="entr" presetSubtype="8" fill="hold"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6" grpId="0" autoUpdateAnimBg="0"/>
      <p:bldP spid="9" grpId="0" autoUpdateAnimBg="0"/>
      <p:bldP spid="13" grpId="0"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524001" y="1"/>
            <a:ext cx="4587875"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r>
              <a:rPr lang="en-US" sz="3600" b="1" dirty="0">
                <a:solidFill>
                  <a:srgbClr val="FF0000"/>
                </a:solidFill>
                <a:effectLst>
                  <a:outerShdw blurRad="38100" dist="38100" dir="2700000" algn="tl">
                    <a:srgbClr val="C0C0C0"/>
                  </a:outerShdw>
                </a:effectLst>
                <a:latin typeface="Times New Roman" pitchFamily="18" charset="0"/>
                <a:ea typeface="华文中宋" pitchFamily="2" charset="-122"/>
              </a:rPr>
              <a:t>§12</a:t>
            </a:r>
            <a:r>
              <a:rPr lang="zh-CN" altLang="en-US" sz="3600" b="1" dirty="0">
                <a:solidFill>
                  <a:srgbClr val="FF0000"/>
                </a:solidFill>
                <a:effectLst>
                  <a:outerShdw blurRad="38100" dist="38100" dir="2700000" algn="tl">
                    <a:srgbClr val="C0C0C0"/>
                  </a:outerShdw>
                </a:effectLst>
                <a:latin typeface="Times New Roman" pitchFamily="18" charset="0"/>
                <a:ea typeface="华文中宋" pitchFamily="2" charset="-122"/>
              </a:rPr>
              <a:t>.4  磁 能  </a:t>
            </a:r>
          </a:p>
        </p:txBody>
      </p:sp>
      <p:sp>
        <p:nvSpPr>
          <p:cNvPr id="4" name="Text Box 74"/>
          <p:cNvSpPr txBox="1">
            <a:spLocks noChangeArrowheads="1"/>
          </p:cNvSpPr>
          <p:nvPr/>
        </p:nvSpPr>
        <p:spPr bwMode="auto">
          <a:xfrm>
            <a:off x="1809801" y="713509"/>
            <a:ext cx="57470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kumimoji="1" lang="zh-CN" altLang="en-US" dirty="0">
                <a:solidFill>
                  <a:srgbClr val="0000FF"/>
                </a:solidFill>
                <a:latin typeface="宋体"/>
                <a:ea typeface="宋体"/>
              </a:rPr>
              <a:t>在通有电流的线圈中存在能量</a:t>
            </a:r>
            <a:r>
              <a:rPr kumimoji="1" lang="zh-CN" altLang="en-US" dirty="0">
                <a:solidFill>
                  <a:srgbClr val="0000FF"/>
                </a:solidFill>
                <a:latin typeface="宋体"/>
                <a:ea typeface="宋体"/>
                <a:cs typeface="Times New Roman" pitchFamily="18" charset="0"/>
              </a:rPr>
              <a:t> </a:t>
            </a:r>
            <a:endParaRPr kumimoji="1" lang="zh-CN" altLang="en-US" dirty="0">
              <a:solidFill>
                <a:srgbClr val="0000FF"/>
              </a:solidFill>
              <a:latin typeface="宋体"/>
              <a:ea typeface="宋体"/>
            </a:endParaRPr>
          </a:p>
        </p:txBody>
      </p:sp>
      <p:sp>
        <p:nvSpPr>
          <p:cNvPr id="5" name="Text Box 75"/>
          <p:cNvSpPr txBox="1">
            <a:spLocks noChangeArrowheads="1"/>
          </p:cNvSpPr>
          <p:nvPr/>
        </p:nvSpPr>
        <p:spPr bwMode="auto">
          <a:xfrm>
            <a:off x="6985621" y="713509"/>
            <a:ext cx="20345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kumimoji="1" lang="en-US" altLang="zh-CN" dirty="0">
                <a:solidFill>
                  <a:srgbClr val="0000FF"/>
                </a:solidFill>
                <a:latin typeface="Times New Roman"/>
                <a:ea typeface="宋体"/>
              </a:rPr>
              <a:t>—— </a:t>
            </a:r>
            <a:r>
              <a:rPr kumimoji="1" lang="zh-CN" altLang="en-US" dirty="0">
                <a:solidFill>
                  <a:srgbClr val="0000FF"/>
                </a:solidFill>
                <a:latin typeface="Times New Roman"/>
                <a:ea typeface="宋体"/>
              </a:rPr>
              <a:t>磁能</a:t>
            </a:r>
            <a:r>
              <a:rPr kumimoji="1" lang="zh-CN" altLang="en-US" dirty="0">
                <a:solidFill>
                  <a:srgbClr val="0000FF"/>
                </a:solidFill>
                <a:latin typeface="Times New Roman"/>
                <a:ea typeface="宋体"/>
                <a:cs typeface="Times New Roman" pitchFamily="18" charset="0"/>
              </a:rPr>
              <a:t> </a:t>
            </a:r>
            <a:endParaRPr kumimoji="1" lang="zh-CN" altLang="en-US" dirty="0">
              <a:solidFill>
                <a:srgbClr val="0000FF"/>
              </a:solidFill>
              <a:latin typeface="Times New Roman"/>
              <a:ea typeface="宋体"/>
            </a:endParaRPr>
          </a:p>
        </p:txBody>
      </p:sp>
      <p:graphicFrame>
        <p:nvGraphicFramePr>
          <p:cNvPr id="6" name="Object 4"/>
          <p:cNvGraphicFramePr>
            <a:graphicFrameLocks noChangeAspect="1"/>
          </p:cNvGraphicFramePr>
          <p:nvPr>
            <p:extLst/>
          </p:nvPr>
        </p:nvGraphicFramePr>
        <p:xfrm>
          <a:off x="5973911" y="1268851"/>
          <a:ext cx="3565525" cy="1158875"/>
        </p:xfrm>
        <a:graphic>
          <a:graphicData uri="http://schemas.openxmlformats.org/presentationml/2006/ole">
            <mc:AlternateContent xmlns:mc="http://schemas.openxmlformats.org/markup-compatibility/2006">
              <mc:Choice xmlns:v="urn:schemas-microsoft-com:vml" Requires="v">
                <p:oleObj spid="_x0000_s107522" r:id="rId3" imgW="1485900" imgH="444500" progId="Equation.3">
                  <p:embed/>
                </p:oleObj>
              </mc:Choice>
              <mc:Fallback>
                <p:oleObj r:id="rId3" imgW="14859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3911" y="1268851"/>
                        <a:ext cx="3565525" cy="115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8"/>
          <p:cNvSpPr txBox="1">
            <a:spLocks noChangeArrowheads="1"/>
          </p:cNvSpPr>
          <p:nvPr/>
        </p:nvSpPr>
        <p:spPr bwMode="auto">
          <a:xfrm>
            <a:off x="1882734" y="1558571"/>
            <a:ext cx="35290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kern="0" dirty="0">
                <a:solidFill>
                  <a:srgbClr val="FF0000"/>
                </a:solidFill>
              </a:rPr>
              <a:t>磁场的能量密度</a:t>
            </a:r>
          </a:p>
        </p:txBody>
      </p:sp>
      <p:sp>
        <p:nvSpPr>
          <p:cNvPr id="8" name="Text Box 2"/>
          <p:cNvSpPr txBox="1">
            <a:spLocks noChangeArrowheads="1"/>
          </p:cNvSpPr>
          <p:nvPr/>
        </p:nvSpPr>
        <p:spPr bwMode="auto">
          <a:xfrm>
            <a:off x="1576535" y="4100103"/>
            <a:ext cx="38218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kern="0">
                <a:solidFill>
                  <a:srgbClr val="FF0000"/>
                </a:solidFill>
              </a:rPr>
              <a:t>电磁场的能量密度</a:t>
            </a:r>
            <a:r>
              <a:rPr lang="zh-CN" altLang="zh-CN" kern="0">
                <a:solidFill>
                  <a:srgbClr val="FF0000"/>
                </a:solidFill>
              </a:rPr>
              <a:t>:  </a:t>
            </a:r>
          </a:p>
        </p:txBody>
      </p:sp>
      <p:graphicFrame>
        <p:nvGraphicFramePr>
          <p:cNvPr id="9" name="Object 3"/>
          <p:cNvGraphicFramePr>
            <a:graphicFrameLocks noChangeAspect="1"/>
          </p:cNvGraphicFramePr>
          <p:nvPr>
            <p:extLst/>
          </p:nvPr>
        </p:nvGraphicFramePr>
        <p:xfrm>
          <a:off x="5281760" y="3842928"/>
          <a:ext cx="3651250" cy="1171575"/>
        </p:xfrm>
        <a:graphic>
          <a:graphicData uri="http://schemas.openxmlformats.org/presentationml/2006/ole">
            <mc:AlternateContent xmlns:mc="http://schemas.openxmlformats.org/markup-compatibility/2006">
              <mc:Choice xmlns:v="urn:schemas-microsoft-com:vml" Requires="v">
                <p:oleObj spid="_x0000_s107523" r:id="rId5" imgW="1118085" imgH="393871" progId="Equation.3">
                  <p:embed/>
                </p:oleObj>
              </mc:Choice>
              <mc:Fallback>
                <p:oleObj r:id="rId5" imgW="1118085" imgH="39387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1760" y="3842928"/>
                        <a:ext cx="3651250" cy="117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4"/>
          <p:cNvSpPr txBox="1">
            <a:spLocks noChangeArrowheads="1"/>
          </p:cNvSpPr>
          <p:nvPr/>
        </p:nvSpPr>
        <p:spPr bwMode="auto">
          <a:xfrm>
            <a:off x="1660520" y="5902255"/>
            <a:ext cx="3171061" cy="58477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kern="0" dirty="0">
                <a:solidFill>
                  <a:srgbClr val="000404"/>
                </a:solidFill>
              </a:rPr>
              <a:t>电磁场的总能量 </a:t>
            </a:r>
          </a:p>
        </p:txBody>
      </p:sp>
      <p:graphicFrame>
        <p:nvGraphicFramePr>
          <p:cNvPr id="11" name="Object 5"/>
          <p:cNvGraphicFramePr>
            <a:graphicFrameLocks noChangeAspect="1"/>
          </p:cNvGraphicFramePr>
          <p:nvPr>
            <p:extLst/>
          </p:nvPr>
        </p:nvGraphicFramePr>
        <p:xfrm>
          <a:off x="5953273" y="5641111"/>
          <a:ext cx="3586162" cy="1101725"/>
        </p:xfrm>
        <a:graphic>
          <a:graphicData uri="http://schemas.openxmlformats.org/presentationml/2006/ole">
            <mc:AlternateContent xmlns:mc="http://schemas.openxmlformats.org/markup-compatibility/2006">
              <mc:Choice xmlns:v="urn:schemas-microsoft-com:vml" Requires="v">
                <p:oleObj spid="_x0000_s107524" r:id="rId7" imgW="1536700" imgH="444500" progId="Equation.3">
                  <p:embed/>
                </p:oleObj>
              </mc:Choice>
              <mc:Fallback>
                <p:oleObj r:id="rId7" imgW="1536700" imgH="4445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53273" y="5641111"/>
                        <a:ext cx="3586162" cy="110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6"/>
          <p:cNvGraphicFramePr>
            <a:graphicFrameLocks noChangeAspect="1"/>
          </p:cNvGraphicFramePr>
          <p:nvPr>
            <p:extLst/>
          </p:nvPr>
        </p:nvGraphicFramePr>
        <p:xfrm>
          <a:off x="5855189" y="2601402"/>
          <a:ext cx="4384675" cy="1062037"/>
        </p:xfrm>
        <a:graphic>
          <a:graphicData uri="http://schemas.openxmlformats.org/presentationml/2006/ole">
            <mc:AlternateContent xmlns:mc="http://schemas.openxmlformats.org/markup-compatibility/2006">
              <mc:Choice xmlns:v="urn:schemas-microsoft-com:vml" Requires="v">
                <p:oleObj spid="_x0000_s107525" r:id="rId9" imgW="1790700" imgH="444500" progId="Equation.3">
                  <p:embed/>
                </p:oleObj>
              </mc:Choice>
              <mc:Fallback>
                <p:oleObj r:id="rId9" imgW="1790700" imgH="4445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55189" y="2601402"/>
                        <a:ext cx="4384675" cy="1062037"/>
                      </a:xfrm>
                      <a:prstGeom prst="rect">
                        <a:avLst/>
                      </a:prstGeom>
                      <a:noFill/>
                      <a:ln>
                        <a:solidFill>
                          <a:srgbClr val="FF0000"/>
                        </a:solidFill>
                      </a:ln>
                      <a:effectLst/>
                    </p:spPr>
                  </p:pic>
                </p:oleObj>
              </mc:Fallback>
            </mc:AlternateContent>
          </a:graphicData>
        </a:graphic>
      </p:graphicFrame>
      <p:sp>
        <p:nvSpPr>
          <p:cNvPr id="13" name="Text Box 7"/>
          <p:cNvSpPr txBox="1">
            <a:spLocks noChangeArrowheads="1"/>
          </p:cNvSpPr>
          <p:nvPr/>
        </p:nvSpPr>
        <p:spPr bwMode="auto">
          <a:xfrm>
            <a:off x="1646987" y="2807503"/>
            <a:ext cx="4091176"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kern="0" dirty="0">
                <a:solidFill>
                  <a:srgbClr val="000404"/>
                </a:solidFill>
              </a:rPr>
              <a:t>磁场所储存的总能量   </a:t>
            </a:r>
          </a:p>
        </p:txBody>
      </p:sp>
      <p:sp>
        <p:nvSpPr>
          <p:cNvPr id="15" name="AutoShape 10"/>
          <p:cNvSpPr>
            <a:spLocks noChangeArrowheads="1"/>
          </p:cNvSpPr>
          <p:nvPr/>
        </p:nvSpPr>
        <p:spPr bwMode="auto">
          <a:xfrm>
            <a:off x="7329635" y="5074827"/>
            <a:ext cx="2209800" cy="533400"/>
          </a:xfrm>
          <a:prstGeom prst="wedgeEllipseCallout">
            <a:avLst>
              <a:gd name="adj1" fmla="val -11565"/>
              <a:gd name="adj2" fmla="val -130356"/>
            </a:avLst>
          </a:prstGeom>
          <a:solidFill>
            <a:srgbClr val="FFFFFF"/>
          </a:solidFill>
          <a:ln w="44450">
            <a:solidFill>
              <a:srgbClr val="33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zh-CN" altLang="en-US" sz="2400" b="1" dirty="0">
                <a:solidFill>
                  <a:srgbClr val="CC0000"/>
                </a:solidFill>
                <a:latin typeface="Times New Roman" pitchFamily="18" charset="0"/>
              </a:rPr>
              <a:t>磁场能量密度</a:t>
            </a:r>
          </a:p>
        </p:txBody>
      </p:sp>
      <p:sp>
        <p:nvSpPr>
          <p:cNvPr id="17" name="AutoShape 10"/>
          <p:cNvSpPr>
            <a:spLocks noChangeArrowheads="1"/>
          </p:cNvSpPr>
          <p:nvPr/>
        </p:nvSpPr>
        <p:spPr bwMode="auto">
          <a:xfrm>
            <a:off x="4959498" y="5073384"/>
            <a:ext cx="2209800" cy="533400"/>
          </a:xfrm>
          <a:prstGeom prst="wedgeEllipseCallout">
            <a:avLst>
              <a:gd name="adj1" fmla="val 44637"/>
              <a:gd name="adj2" fmla="val -120121"/>
            </a:avLst>
          </a:prstGeom>
          <a:solidFill>
            <a:srgbClr val="FFFFFF"/>
          </a:solidFill>
          <a:ln w="44450">
            <a:solidFill>
              <a:srgbClr val="33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zh-CN" altLang="en-US" sz="2400" b="1" dirty="0">
                <a:solidFill>
                  <a:srgbClr val="CC0000"/>
                </a:solidFill>
                <a:latin typeface="Times New Roman" pitchFamily="18" charset="0"/>
              </a:rPr>
              <a:t>电场能量密度</a:t>
            </a:r>
          </a:p>
        </p:txBody>
      </p:sp>
    </p:spTree>
    <p:extLst>
      <p:ext uri="{BB962C8B-B14F-4D97-AF65-F5344CB8AC3E}">
        <p14:creationId xmlns:p14="http://schemas.microsoft.com/office/powerpoint/2010/main" val="244812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down)">
                                      <p:cBhvr>
                                        <p:cTn id="5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8" grpId="0" autoUpdateAnimBg="0"/>
      <p:bldP spid="10" grpId="0" autoUpdateAnimBg="0"/>
      <p:bldP spid="13" grpId="0" autoUpdateAnimBg="0"/>
      <p:bldP spid="15" grpId="0" animBg="1" autoUpdateAnimBg="0"/>
      <p:bldP spid="17" grpId="0" animBg="1"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74606" y="723332"/>
            <a:ext cx="8720126" cy="5336275"/>
          </a:xfrm>
          <a:prstGeom prst="rect">
            <a:avLst/>
          </a:prstGeom>
        </p:spPr>
      </p:pic>
      <p:sp>
        <p:nvSpPr>
          <p:cNvPr id="3" name="矩形 2"/>
          <p:cNvSpPr/>
          <p:nvPr/>
        </p:nvSpPr>
        <p:spPr>
          <a:xfrm>
            <a:off x="2315855" y="5474832"/>
            <a:ext cx="968706" cy="584775"/>
          </a:xfrm>
          <a:prstGeom prst="rect">
            <a:avLst/>
          </a:prstGeom>
        </p:spPr>
        <p:txBody>
          <a:bodyPr wrap="square">
            <a:spAutoFit/>
          </a:bodyPr>
          <a:lstStyle/>
          <a:p>
            <a:r>
              <a:rPr lang="en-US" altLang="zh-CN" sz="3200" b="1" dirty="0">
                <a:solidFill>
                  <a:srgbClr val="FF0000"/>
                </a:solidFill>
                <a:latin typeface="Times New Roman" panose="02020603050405020304" pitchFamily="18" charset="0"/>
              </a:rPr>
              <a:t> C</a:t>
            </a:r>
            <a:endParaRPr lang="zh-CN" altLang="en-US" sz="3200" b="1" dirty="0">
              <a:solidFill>
                <a:prstClr val="black"/>
              </a:solidFill>
            </a:endParaRPr>
          </a:p>
        </p:txBody>
      </p:sp>
    </p:spTree>
    <p:extLst>
      <p:ext uri="{BB962C8B-B14F-4D97-AF65-F5344CB8AC3E}">
        <p14:creationId xmlns:p14="http://schemas.microsoft.com/office/powerpoint/2010/main" val="305343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2424113" y="2060576"/>
            <a:ext cx="7632700" cy="519113"/>
          </a:xfrm>
          <a:prstGeom prst="rect">
            <a:avLst/>
          </a:prstGeom>
          <a:noFill/>
          <a:ln w="9525">
            <a:noFill/>
            <a:miter lim="800000"/>
            <a:headEnd/>
            <a:tailEnd/>
          </a:ln>
        </p:spPr>
        <p:txBody>
          <a:bodyPr>
            <a:spAutoFit/>
          </a:bodyPr>
          <a:lstStyle/>
          <a:p>
            <a:r>
              <a:rPr kumimoji="1" lang="en-US" altLang="zh-CN" sz="2800" b="1">
                <a:solidFill>
                  <a:srgbClr val="000000"/>
                </a:solidFill>
                <a:latin typeface="Times New Roman" pitchFamily="18" charset="0"/>
              </a:rPr>
              <a:t>1. </a:t>
            </a:r>
            <a:r>
              <a:rPr kumimoji="1" lang="zh-CN" altLang="en-US" sz="2800" b="1">
                <a:solidFill>
                  <a:srgbClr val="000000"/>
                </a:solidFill>
                <a:latin typeface="Times New Roman" pitchFamily="18" charset="0"/>
              </a:rPr>
              <a:t>若</a:t>
            </a:r>
            <a:r>
              <a:rPr kumimoji="1" lang="zh-CN" altLang="en-US" sz="2800">
                <a:solidFill>
                  <a:srgbClr val="000000"/>
                </a:solidFill>
                <a:latin typeface="Times New Roman" pitchFamily="18" charset="0"/>
              </a:rPr>
              <a:t> </a:t>
            </a:r>
            <a:r>
              <a:rPr kumimoji="1" lang="en-US" altLang="zh-CN" sz="2800" i="1">
                <a:solidFill>
                  <a:srgbClr val="000000"/>
                </a:solidFill>
                <a:latin typeface="Times New Roman" pitchFamily="18" charset="0"/>
              </a:rPr>
              <a:t>x=</a:t>
            </a:r>
            <a:r>
              <a:rPr kumimoji="1" lang="en-US" altLang="zh-CN" sz="2800">
                <a:solidFill>
                  <a:srgbClr val="000000"/>
                </a:solidFill>
                <a:latin typeface="Times New Roman" pitchFamily="18" charset="0"/>
              </a:rPr>
              <a:t>0</a:t>
            </a:r>
            <a:r>
              <a:rPr kumimoji="1" lang="zh-CN" altLang="en-US" sz="2800" b="1">
                <a:solidFill>
                  <a:srgbClr val="000000"/>
                </a:solidFill>
                <a:latin typeface="Times New Roman" pitchFamily="18" charset="0"/>
              </a:rPr>
              <a:t>，则 </a:t>
            </a:r>
            <a:r>
              <a:rPr kumimoji="1" lang="en-US" altLang="zh-CN" sz="2800" i="1">
                <a:solidFill>
                  <a:srgbClr val="000000"/>
                </a:solidFill>
                <a:latin typeface="Times New Roman" pitchFamily="18" charset="0"/>
              </a:rPr>
              <a:t>E</a:t>
            </a:r>
            <a:r>
              <a:rPr kumimoji="1" lang="en-US" altLang="zh-CN" sz="2800">
                <a:solidFill>
                  <a:srgbClr val="000000"/>
                </a:solidFill>
                <a:latin typeface="Times New Roman" pitchFamily="18" charset="0"/>
              </a:rPr>
              <a:t>=0</a:t>
            </a:r>
            <a:r>
              <a:rPr kumimoji="1" lang="zh-CN" altLang="en-US" sz="2800" b="1">
                <a:solidFill>
                  <a:srgbClr val="000000"/>
                </a:solidFill>
                <a:latin typeface="Times New Roman" pitchFamily="18" charset="0"/>
              </a:rPr>
              <a:t>，环心处的场强为零。</a:t>
            </a:r>
          </a:p>
        </p:txBody>
      </p:sp>
      <p:sp>
        <p:nvSpPr>
          <p:cNvPr id="47107" name="Text Box 3"/>
          <p:cNvSpPr txBox="1">
            <a:spLocks noChangeArrowheads="1"/>
          </p:cNvSpPr>
          <p:nvPr/>
        </p:nvSpPr>
        <p:spPr bwMode="auto">
          <a:xfrm>
            <a:off x="2424113" y="2997201"/>
            <a:ext cx="3384550" cy="519113"/>
          </a:xfrm>
          <a:prstGeom prst="rect">
            <a:avLst/>
          </a:prstGeom>
          <a:noFill/>
          <a:ln w="9525">
            <a:noFill/>
            <a:miter lim="800000"/>
            <a:headEnd/>
            <a:tailEnd/>
          </a:ln>
        </p:spPr>
        <p:txBody>
          <a:bodyPr>
            <a:spAutoFit/>
          </a:bodyPr>
          <a:lstStyle/>
          <a:p>
            <a:r>
              <a:rPr kumimoji="1" lang="en-US" altLang="zh-CN" sz="2800" b="1">
                <a:solidFill>
                  <a:srgbClr val="000000"/>
                </a:solidFill>
                <a:latin typeface="Times New Roman" pitchFamily="18" charset="0"/>
              </a:rPr>
              <a:t>2. </a:t>
            </a:r>
            <a:r>
              <a:rPr kumimoji="1" lang="zh-CN" altLang="en-US" sz="2800" b="1">
                <a:solidFill>
                  <a:srgbClr val="000000"/>
                </a:solidFill>
                <a:latin typeface="Times New Roman" pitchFamily="18" charset="0"/>
              </a:rPr>
              <a:t>若</a:t>
            </a:r>
            <a:r>
              <a:rPr kumimoji="1" lang="en-US" altLang="zh-CN" sz="2800" b="1" i="1">
                <a:solidFill>
                  <a:srgbClr val="000000"/>
                </a:solidFill>
                <a:latin typeface="Times New Roman" pitchFamily="18" charset="0"/>
              </a:rPr>
              <a:t>x</a:t>
            </a:r>
            <a:r>
              <a:rPr kumimoji="1" lang="en-US" altLang="zh-CN" sz="2800" b="1">
                <a:solidFill>
                  <a:srgbClr val="000000"/>
                </a:solidFill>
                <a:latin typeface="Times New Roman" pitchFamily="18" charset="0"/>
              </a:rPr>
              <a:t>&gt;&gt;</a:t>
            </a:r>
            <a:r>
              <a:rPr kumimoji="1" lang="en-US" altLang="zh-CN" sz="2800" b="1" i="1">
                <a:solidFill>
                  <a:srgbClr val="000000"/>
                </a:solidFill>
                <a:latin typeface="Times New Roman" pitchFamily="18" charset="0"/>
              </a:rPr>
              <a:t>R</a:t>
            </a:r>
            <a:r>
              <a:rPr kumimoji="1" lang="en-US" altLang="zh-CN" sz="2800" b="1">
                <a:solidFill>
                  <a:srgbClr val="000000"/>
                </a:solidFill>
                <a:latin typeface="Times New Roman" pitchFamily="18" charset="0"/>
              </a:rPr>
              <a:t>, </a:t>
            </a:r>
            <a:r>
              <a:rPr kumimoji="1" lang="zh-CN" altLang="en-US" sz="2800" b="1">
                <a:solidFill>
                  <a:srgbClr val="000000"/>
                </a:solidFill>
                <a:latin typeface="Times New Roman" pitchFamily="18" charset="0"/>
              </a:rPr>
              <a:t>则有：</a:t>
            </a:r>
          </a:p>
        </p:txBody>
      </p:sp>
      <p:graphicFrame>
        <p:nvGraphicFramePr>
          <p:cNvPr id="47108" name="Object 4"/>
          <p:cNvGraphicFramePr>
            <a:graphicFrameLocks noChangeAspect="1"/>
          </p:cNvGraphicFramePr>
          <p:nvPr/>
        </p:nvGraphicFramePr>
        <p:xfrm>
          <a:off x="5664201" y="2755901"/>
          <a:ext cx="2016125" cy="1141413"/>
        </p:xfrm>
        <a:graphic>
          <a:graphicData uri="http://schemas.openxmlformats.org/presentationml/2006/ole">
            <mc:AlternateContent xmlns:mc="http://schemas.openxmlformats.org/markup-compatibility/2006">
              <mc:Choice xmlns:v="urn:schemas-microsoft-com:vml" Requires="v">
                <p:oleObj spid="_x0000_s13334" name="公式" r:id="rId3" imgW="863640" imgH="419760" progId="Equation.3">
                  <p:embed/>
                </p:oleObj>
              </mc:Choice>
              <mc:Fallback>
                <p:oleObj name="公式" r:id="rId3" imgW="863640" imgH="4197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4201" y="2755901"/>
                        <a:ext cx="2016125" cy="1141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09" name="Text Box 5"/>
          <p:cNvSpPr txBox="1">
            <a:spLocks noChangeArrowheads="1"/>
          </p:cNvSpPr>
          <p:nvPr/>
        </p:nvSpPr>
        <p:spPr bwMode="auto">
          <a:xfrm>
            <a:off x="2424113" y="4076701"/>
            <a:ext cx="7632700" cy="519113"/>
          </a:xfrm>
          <a:prstGeom prst="rect">
            <a:avLst/>
          </a:prstGeom>
          <a:noFill/>
          <a:ln w="9525">
            <a:noFill/>
            <a:miter lim="800000"/>
            <a:headEnd/>
            <a:tailEnd/>
          </a:ln>
        </p:spPr>
        <p:txBody>
          <a:bodyPr>
            <a:spAutoFit/>
          </a:bodyPr>
          <a:lstStyle/>
          <a:p>
            <a:r>
              <a:rPr kumimoji="1" lang="zh-CN" altLang="en-US" sz="2800" b="1">
                <a:solidFill>
                  <a:srgbClr val="000000"/>
                </a:solidFill>
                <a:latin typeface="Times New Roman" pitchFamily="18" charset="0"/>
              </a:rPr>
              <a:t>远离圆环处的场强近似等于点电荷的场强。</a:t>
            </a:r>
          </a:p>
        </p:txBody>
      </p:sp>
      <p:sp>
        <p:nvSpPr>
          <p:cNvPr id="47110" name="AutoShape 6"/>
          <p:cNvSpPr>
            <a:spLocks noChangeArrowheads="1"/>
          </p:cNvSpPr>
          <p:nvPr/>
        </p:nvSpPr>
        <p:spPr bwMode="auto">
          <a:xfrm>
            <a:off x="2135188" y="476250"/>
            <a:ext cx="1439862" cy="865188"/>
          </a:xfrm>
          <a:prstGeom prst="horizontalScroll">
            <a:avLst>
              <a:gd name="adj" fmla="val 12500"/>
            </a:avLst>
          </a:prstGeom>
          <a:solidFill>
            <a:schemeClr val="accent1"/>
          </a:solidFill>
          <a:ln w="9525">
            <a:solidFill>
              <a:schemeClr val="tx1"/>
            </a:solidFill>
            <a:round/>
            <a:headEnd/>
            <a:tailEnd/>
          </a:ln>
        </p:spPr>
        <p:txBody>
          <a:bodyPr wrap="none" anchor="ctr"/>
          <a:lstStyle/>
          <a:p>
            <a:pPr algn="ctr"/>
            <a:r>
              <a:rPr kumimoji="1" lang="zh-CN" altLang="en-US" sz="2800" b="1">
                <a:solidFill>
                  <a:srgbClr val="FF0000"/>
                </a:solidFill>
                <a:latin typeface="Times New Roman" pitchFamily="18" charset="0"/>
              </a:rPr>
              <a:t>讨论</a:t>
            </a:r>
          </a:p>
        </p:txBody>
      </p:sp>
      <p:graphicFrame>
        <p:nvGraphicFramePr>
          <p:cNvPr id="47111" name="Object 7"/>
          <p:cNvGraphicFramePr>
            <a:graphicFrameLocks noChangeAspect="1"/>
          </p:cNvGraphicFramePr>
          <p:nvPr/>
        </p:nvGraphicFramePr>
        <p:xfrm>
          <a:off x="3935413" y="377825"/>
          <a:ext cx="3529012" cy="1168400"/>
        </p:xfrm>
        <a:graphic>
          <a:graphicData uri="http://schemas.openxmlformats.org/presentationml/2006/ole">
            <mc:AlternateContent xmlns:mc="http://schemas.openxmlformats.org/markup-compatibility/2006">
              <mc:Choice xmlns:v="urn:schemas-microsoft-com:vml" Requires="v">
                <p:oleObj spid="_x0000_s13335" name="公式" r:id="rId5" imgW="1587600" imgH="457920" progId="Equation.3">
                  <p:embed/>
                </p:oleObj>
              </mc:Choice>
              <mc:Fallback>
                <p:oleObj name="公式" r:id="rId5" imgW="1587600" imgH="4579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5413" y="377825"/>
                        <a:ext cx="3529012" cy="1168400"/>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
        <p:nvSpPr>
          <p:cNvPr id="33800" name="Rectangle 9"/>
          <p:cNvSpPr>
            <a:spLocks noChangeArrowheads="1"/>
          </p:cNvSpPr>
          <p:nvPr/>
        </p:nvSpPr>
        <p:spPr bwMode="auto">
          <a:xfrm>
            <a:off x="2495551" y="5029201"/>
            <a:ext cx="3789363" cy="523875"/>
          </a:xfrm>
          <a:prstGeom prst="rect">
            <a:avLst/>
          </a:prstGeom>
          <a:noFill/>
          <a:ln w="9525">
            <a:noFill/>
            <a:miter lim="800000"/>
            <a:headEnd/>
            <a:tailEnd/>
          </a:ln>
        </p:spPr>
        <p:txBody>
          <a:bodyPr wrap="none">
            <a:spAutoFit/>
          </a:bodyPr>
          <a:lstStyle/>
          <a:p>
            <a:pPr>
              <a:spcBef>
                <a:spcPct val="50000"/>
              </a:spcBef>
            </a:pPr>
            <a:r>
              <a:rPr kumimoji="1" lang="en-US" altLang="zh-CN" sz="2800" b="1">
                <a:latin typeface="Times New Roman" pitchFamily="18" charset="0"/>
              </a:rPr>
              <a:t>3. </a:t>
            </a:r>
            <a:r>
              <a:rPr kumimoji="1" lang="zh-CN" altLang="en-US" sz="2800" b="1">
                <a:latin typeface="Times New Roman" pitchFamily="18" charset="0"/>
              </a:rPr>
              <a:t>求场强极大值位置：</a:t>
            </a:r>
          </a:p>
        </p:txBody>
      </p:sp>
    </p:spTree>
    <p:extLst>
      <p:ext uri="{BB962C8B-B14F-4D97-AF65-F5344CB8AC3E}">
        <p14:creationId xmlns:p14="http://schemas.microsoft.com/office/powerpoint/2010/main" val="29766358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7110"/>
                                        </p:tgtEl>
                                        <p:attrNameLst>
                                          <p:attrName>style.visibility</p:attrName>
                                        </p:attrNameLst>
                                      </p:cBhvr>
                                      <p:to>
                                        <p:strVal val="visible"/>
                                      </p:to>
                                    </p:set>
                                    <p:animEffect transition="in" filter="wipe(left)">
                                      <p:cBhvr>
                                        <p:cTn id="7" dur="500"/>
                                        <p:tgtEl>
                                          <p:spTgt spid="4711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7111"/>
                                        </p:tgtEl>
                                        <p:attrNameLst>
                                          <p:attrName>style.visibility</p:attrName>
                                        </p:attrNameLst>
                                      </p:cBhvr>
                                      <p:to>
                                        <p:strVal val="visible"/>
                                      </p:to>
                                    </p:set>
                                    <p:animEffect transition="in" filter="wipe(left)">
                                      <p:cBhvr>
                                        <p:cTn id="11" dur="500"/>
                                        <p:tgtEl>
                                          <p:spTgt spid="471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7106"/>
                                        </p:tgtEl>
                                        <p:attrNameLst>
                                          <p:attrName>style.visibility</p:attrName>
                                        </p:attrNameLst>
                                      </p:cBhvr>
                                      <p:to>
                                        <p:strVal val="visible"/>
                                      </p:to>
                                    </p:set>
                                    <p:animEffect transition="in" filter="wipe(left)">
                                      <p:cBhvr>
                                        <p:cTn id="16" dur="500"/>
                                        <p:tgtEl>
                                          <p:spTgt spid="4710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7107"/>
                                        </p:tgtEl>
                                        <p:attrNameLst>
                                          <p:attrName>style.visibility</p:attrName>
                                        </p:attrNameLst>
                                      </p:cBhvr>
                                      <p:to>
                                        <p:strVal val="visible"/>
                                      </p:to>
                                    </p:set>
                                    <p:animEffect transition="in" filter="wipe(left)">
                                      <p:cBhvr>
                                        <p:cTn id="21" dur="500"/>
                                        <p:tgtEl>
                                          <p:spTgt spid="4710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47108"/>
                                        </p:tgtEl>
                                        <p:attrNameLst>
                                          <p:attrName>style.visibility</p:attrName>
                                        </p:attrNameLst>
                                      </p:cBhvr>
                                      <p:to>
                                        <p:strVal val="visible"/>
                                      </p:to>
                                    </p:set>
                                    <p:animEffect transition="in" filter="wipe(left)">
                                      <p:cBhvr>
                                        <p:cTn id="26" dur="500"/>
                                        <p:tgtEl>
                                          <p:spTgt spid="4710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7109"/>
                                        </p:tgtEl>
                                        <p:attrNameLst>
                                          <p:attrName>style.visibility</p:attrName>
                                        </p:attrNameLst>
                                      </p:cBhvr>
                                      <p:to>
                                        <p:strVal val="visible"/>
                                      </p:to>
                                    </p:set>
                                    <p:animEffect transition="in" filter="wipe(left)">
                                      <p:cBhvr>
                                        <p:cTn id="31" dur="500"/>
                                        <p:tgtEl>
                                          <p:spTgt spid="4710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3800"/>
                                        </p:tgtEl>
                                        <p:attrNameLst>
                                          <p:attrName>style.visibility</p:attrName>
                                        </p:attrNameLst>
                                      </p:cBhvr>
                                      <p:to>
                                        <p:strVal val="visible"/>
                                      </p:to>
                                    </p:set>
                                    <p:animEffect transition="in" filter="wipe(left)">
                                      <p:cBhvr>
                                        <p:cTn id="36" dur="500"/>
                                        <p:tgtEl>
                                          <p:spTgt spid="33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utoUpdateAnimBg="0"/>
      <p:bldP spid="47107" grpId="0" autoUpdateAnimBg="0"/>
      <p:bldP spid="47109" grpId="0" autoUpdateAnimBg="0"/>
      <p:bldP spid="47110" grpId="0" animBg="1"/>
      <p:bldP spid="3380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4" name="Object 2"/>
          <p:cNvGraphicFramePr>
            <a:graphicFrameLocks noChangeAspect="1"/>
          </p:cNvGraphicFramePr>
          <p:nvPr>
            <p:extLst/>
          </p:nvPr>
        </p:nvGraphicFramePr>
        <p:xfrm>
          <a:off x="3431704" y="476672"/>
          <a:ext cx="3888432" cy="1163468"/>
        </p:xfrm>
        <a:graphic>
          <a:graphicData uri="http://schemas.openxmlformats.org/presentationml/2006/ole">
            <mc:AlternateContent xmlns:mc="http://schemas.openxmlformats.org/markup-compatibility/2006">
              <mc:Choice xmlns:v="urn:schemas-microsoft-com:vml" Requires="v">
                <p:oleObj spid="_x0000_s14428" name="Equation" r:id="rId4" imgW="1612800" imgH="482400" progId="Equation.DSMT4">
                  <p:embed/>
                </p:oleObj>
              </mc:Choice>
              <mc:Fallback>
                <p:oleObj name="Equation" r:id="rId4" imgW="1612800" imgH="482400" progId="Equation.DSMT4">
                  <p:embed/>
                  <p:pic>
                    <p:nvPicPr>
                      <p:cNvPr id="0" name=""/>
                      <p:cNvPicPr>
                        <a:picLocks noChangeAspect="1" noChangeArrowheads="1"/>
                      </p:cNvPicPr>
                      <p:nvPr/>
                    </p:nvPicPr>
                    <p:blipFill>
                      <a:blip r:embed="rId5"/>
                      <a:srcRect/>
                      <a:stretch>
                        <a:fillRect/>
                      </a:stretch>
                    </p:blipFill>
                    <p:spPr bwMode="auto">
                      <a:xfrm>
                        <a:off x="3431704" y="476672"/>
                        <a:ext cx="3888432" cy="1163468"/>
                      </a:xfrm>
                      <a:prstGeom prst="rect">
                        <a:avLst/>
                      </a:prstGeom>
                      <a:noFill/>
                      <a:extLst/>
                    </p:spPr>
                  </p:pic>
                </p:oleObj>
              </mc:Fallback>
            </mc:AlternateContent>
          </a:graphicData>
        </a:graphic>
      </p:graphicFrame>
      <p:graphicFrame>
        <p:nvGraphicFramePr>
          <p:cNvPr id="64515" name="Object 3"/>
          <p:cNvGraphicFramePr>
            <a:graphicFrameLocks noChangeAspect="1"/>
          </p:cNvGraphicFramePr>
          <p:nvPr/>
        </p:nvGraphicFramePr>
        <p:xfrm>
          <a:off x="4191000" y="1828800"/>
          <a:ext cx="1752600" cy="965200"/>
        </p:xfrm>
        <a:graphic>
          <a:graphicData uri="http://schemas.openxmlformats.org/presentationml/2006/ole">
            <mc:AlternateContent xmlns:mc="http://schemas.openxmlformats.org/markup-compatibility/2006">
              <mc:Choice xmlns:v="urn:schemas-microsoft-com:vml" Requires="v">
                <p:oleObj spid="_x0000_s14429" name="公式" r:id="rId6" imgW="1752600" imgH="965200" progId="Equation.3">
                  <p:embed/>
                </p:oleObj>
              </mc:Choice>
              <mc:Fallback>
                <p:oleObj name="公式" r:id="rId6" imgW="1752600" imgH="965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1000" y="1828800"/>
                        <a:ext cx="175260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a:grpSpLocks/>
          </p:cNvGrpSpPr>
          <p:nvPr/>
        </p:nvGrpSpPr>
        <p:grpSpPr bwMode="auto">
          <a:xfrm>
            <a:off x="3124201" y="4229101"/>
            <a:ext cx="6234113" cy="2411413"/>
            <a:chOff x="1200" y="2225"/>
            <a:chExt cx="3927" cy="1519"/>
          </a:xfrm>
        </p:grpSpPr>
        <p:grpSp>
          <p:nvGrpSpPr>
            <p:cNvPr id="17422" name="Group 5"/>
            <p:cNvGrpSpPr>
              <a:grpSpLocks/>
            </p:cNvGrpSpPr>
            <p:nvPr/>
          </p:nvGrpSpPr>
          <p:grpSpPr bwMode="auto">
            <a:xfrm>
              <a:off x="1584" y="2558"/>
              <a:ext cx="2688" cy="1114"/>
              <a:chOff x="1584" y="2558"/>
              <a:chExt cx="2688" cy="1114"/>
            </a:xfrm>
          </p:grpSpPr>
          <p:sp>
            <p:nvSpPr>
              <p:cNvPr id="17430" name="Freeform 6"/>
              <p:cNvSpPr>
                <a:spLocks/>
              </p:cNvSpPr>
              <p:nvPr/>
            </p:nvSpPr>
            <p:spPr bwMode="auto">
              <a:xfrm>
                <a:off x="1584" y="3120"/>
                <a:ext cx="1344" cy="552"/>
              </a:xfrm>
              <a:custGeom>
                <a:avLst/>
                <a:gdLst>
                  <a:gd name="T0" fmla="*/ 0 w 1344"/>
                  <a:gd name="T1" fmla="*/ 48 h 552"/>
                  <a:gd name="T2" fmla="*/ 336 w 1344"/>
                  <a:gd name="T3" fmla="*/ 144 h 552"/>
                  <a:gd name="T4" fmla="*/ 672 w 1344"/>
                  <a:gd name="T5" fmla="*/ 480 h 552"/>
                  <a:gd name="T6" fmla="*/ 864 w 1344"/>
                  <a:gd name="T7" fmla="*/ 528 h 552"/>
                  <a:gd name="T8" fmla="*/ 1104 w 1344"/>
                  <a:gd name="T9" fmla="*/ 336 h 552"/>
                  <a:gd name="T10" fmla="*/ 1344 w 1344"/>
                  <a:gd name="T11" fmla="*/ 0 h 552"/>
                  <a:gd name="T12" fmla="*/ 0 60000 65536"/>
                  <a:gd name="T13" fmla="*/ 0 60000 65536"/>
                  <a:gd name="T14" fmla="*/ 0 60000 65536"/>
                  <a:gd name="T15" fmla="*/ 0 60000 65536"/>
                  <a:gd name="T16" fmla="*/ 0 60000 65536"/>
                  <a:gd name="T17" fmla="*/ 0 60000 65536"/>
                  <a:gd name="T18" fmla="*/ 0 w 1344"/>
                  <a:gd name="T19" fmla="*/ 0 h 552"/>
                  <a:gd name="T20" fmla="*/ 1344 w 1344"/>
                  <a:gd name="T21" fmla="*/ 552 h 552"/>
                </a:gdLst>
                <a:ahLst/>
                <a:cxnLst>
                  <a:cxn ang="T12">
                    <a:pos x="T0" y="T1"/>
                  </a:cxn>
                  <a:cxn ang="T13">
                    <a:pos x="T2" y="T3"/>
                  </a:cxn>
                  <a:cxn ang="T14">
                    <a:pos x="T4" y="T5"/>
                  </a:cxn>
                  <a:cxn ang="T15">
                    <a:pos x="T6" y="T7"/>
                  </a:cxn>
                  <a:cxn ang="T16">
                    <a:pos x="T8" y="T9"/>
                  </a:cxn>
                  <a:cxn ang="T17">
                    <a:pos x="T10" y="T11"/>
                  </a:cxn>
                </a:cxnLst>
                <a:rect l="T18" t="T19" r="T20" b="T21"/>
                <a:pathLst>
                  <a:path w="1344" h="552">
                    <a:moveTo>
                      <a:pt x="0" y="48"/>
                    </a:moveTo>
                    <a:cubicBezTo>
                      <a:pt x="112" y="60"/>
                      <a:pt x="224" y="72"/>
                      <a:pt x="336" y="144"/>
                    </a:cubicBezTo>
                    <a:cubicBezTo>
                      <a:pt x="448" y="216"/>
                      <a:pt x="584" y="416"/>
                      <a:pt x="672" y="480"/>
                    </a:cubicBezTo>
                    <a:cubicBezTo>
                      <a:pt x="760" y="544"/>
                      <a:pt x="792" y="552"/>
                      <a:pt x="864" y="528"/>
                    </a:cubicBezTo>
                    <a:cubicBezTo>
                      <a:pt x="936" y="504"/>
                      <a:pt x="1024" y="424"/>
                      <a:pt x="1104" y="336"/>
                    </a:cubicBezTo>
                    <a:cubicBezTo>
                      <a:pt x="1184" y="248"/>
                      <a:pt x="1304" y="56"/>
                      <a:pt x="1344" y="0"/>
                    </a:cubicBezTo>
                  </a:path>
                </a:pathLst>
              </a:custGeom>
              <a:noFill/>
              <a:ln w="19050">
                <a:solidFill>
                  <a:srgbClr val="FF33CC"/>
                </a:solidFill>
                <a:round/>
                <a:headEnd/>
                <a:tailEnd type="none" w="med" len="lg"/>
              </a:ln>
            </p:spPr>
            <p:txBody>
              <a:bodyPr wrap="none" anchor="ctr"/>
              <a:lstStyle/>
              <a:p>
                <a:endParaRPr lang="zh-CN" altLang="en-US"/>
              </a:p>
            </p:txBody>
          </p:sp>
          <p:sp>
            <p:nvSpPr>
              <p:cNvPr id="17431" name="Freeform 7"/>
              <p:cNvSpPr>
                <a:spLocks/>
              </p:cNvSpPr>
              <p:nvPr/>
            </p:nvSpPr>
            <p:spPr bwMode="auto">
              <a:xfrm flipH="1" flipV="1">
                <a:off x="2928" y="2558"/>
                <a:ext cx="1344" cy="552"/>
              </a:xfrm>
              <a:custGeom>
                <a:avLst/>
                <a:gdLst>
                  <a:gd name="T0" fmla="*/ 0 w 1344"/>
                  <a:gd name="T1" fmla="*/ 48 h 552"/>
                  <a:gd name="T2" fmla="*/ 336 w 1344"/>
                  <a:gd name="T3" fmla="*/ 144 h 552"/>
                  <a:gd name="T4" fmla="*/ 672 w 1344"/>
                  <a:gd name="T5" fmla="*/ 480 h 552"/>
                  <a:gd name="T6" fmla="*/ 864 w 1344"/>
                  <a:gd name="T7" fmla="*/ 528 h 552"/>
                  <a:gd name="T8" fmla="*/ 1104 w 1344"/>
                  <a:gd name="T9" fmla="*/ 336 h 552"/>
                  <a:gd name="T10" fmla="*/ 1344 w 1344"/>
                  <a:gd name="T11" fmla="*/ 0 h 552"/>
                  <a:gd name="T12" fmla="*/ 0 60000 65536"/>
                  <a:gd name="T13" fmla="*/ 0 60000 65536"/>
                  <a:gd name="T14" fmla="*/ 0 60000 65536"/>
                  <a:gd name="T15" fmla="*/ 0 60000 65536"/>
                  <a:gd name="T16" fmla="*/ 0 60000 65536"/>
                  <a:gd name="T17" fmla="*/ 0 60000 65536"/>
                  <a:gd name="T18" fmla="*/ 0 w 1344"/>
                  <a:gd name="T19" fmla="*/ 0 h 552"/>
                  <a:gd name="T20" fmla="*/ 1344 w 1344"/>
                  <a:gd name="T21" fmla="*/ 552 h 552"/>
                </a:gdLst>
                <a:ahLst/>
                <a:cxnLst>
                  <a:cxn ang="T12">
                    <a:pos x="T0" y="T1"/>
                  </a:cxn>
                  <a:cxn ang="T13">
                    <a:pos x="T2" y="T3"/>
                  </a:cxn>
                  <a:cxn ang="T14">
                    <a:pos x="T4" y="T5"/>
                  </a:cxn>
                  <a:cxn ang="T15">
                    <a:pos x="T6" y="T7"/>
                  </a:cxn>
                  <a:cxn ang="T16">
                    <a:pos x="T8" y="T9"/>
                  </a:cxn>
                  <a:cxn ang="T17">
                    <a:pos x="T10" y="T11"/>
                  </a:cxn>
                </a:cxnLst>
                <a:rect l="T18" t="T19" r="T20" b="T21"/>
                <a:pathLst>
                  <a:path w="1344" h="552">
                    <a:moveTo>
                      <a:pt x="0" y="48"/>
                    </a:moveTo>
                    <a:cubicBezTo>
                      <a:pt x="112" y="60"/>
                      <a:pt x="224" y="72"/>
                      <a:pt x="336" y="144"/>
                    </a:cubicBezTo>
                    <a:cubicBezTo>
                      <a:pt x="448" y="216"/>
                      <a:pt x="584" y="416"/>
                      <a:pt x="672" y="480"/>
                    </a:cubicBezTo>
                    <a:cubicBezTo>
                      <a:pt x="760" y="544"/>
                      <a:pt x="792" y="552"/>
                      <a:pt x="864" y="528"/>
                    </a:cubicBezTo>
                    <a:cubicBezTo>
                      <a:pt x="936" y="504"/>
                      <a:pt x="1024" y="424"/>
                      <a:pt x="1104" y="336"/>
                    </a:cubicBezTo>
                    <a:cubicBezTo>
                      <a:pt x="1184" y="248"/>
                      <a:pt x="1304" y="56"/>
                      <a:pt x="1344" y="0"/>
                    </a:cubicBezTo>
                  </a:path>
                </a:pathLst>
              </a:custGeom>
              <a:noFill/>
              <a:ln w="19050">
                <a:solidFill>
                  <a:srgbClr val="FF33CC"/>
                </a:solidFill>
                <a:round/>
                <a:headEnd/>
                <a:tailEnd type="none" w="med" len="lg"/>
              </a:ln>
            </p:spPr>
            <p:txBody>
              <a:bodyPr wrap="none" anchor="ctr"/>
              <a:lstStyle/>
              <a:p>
                <a:endParaRPr lang="zh-CN" altLang="en-US"/>
              </a:p>
            </p:txBody>
          </p:sp>
        </p:grpSp>
        <p:grpSp>
          <p:nvGrpSpPr>
            <p:cNvPr id="17423" name="Group 8"/>
            <p:cNvGrpSpPr>
              <a:grpSpLocks/>
            </p:cNvGrpSpPr>
            <p:nvPr/>
          </p:nvGrpSpPr>
          <p:grpSpPr bwMode="auto">
            <a:xfrm>
              <a:off x="3228" y="2592"/>
              <a:ext cx="648" cy="1056"/>
              <a:chOff x="3228" y="2592"/>
              <a:chExt cx="648" cy="1056"/>
            </a:xfrm>
          </p:grpSpPr>
          <p:sp>
            <p:nvSpPr>
              <p:cNvPr id="17429" name="Line 9"/>
              <p:cNvSpPr>
                <a:spLocks noChangeShapeType="1"/>
              </p:cNvSpPr>
              <p:nvPr/>
            </p:nvSpPr>
            <p:spPr bwMode="auto">
              <a:xfrm>
                <a:off x="3456" y="2592"/>
                <a:ext cx="0" cy="528"/>
              </a:xfrm>
              <a:prstGeom prst="line">
                <a:avLst/>
              </a:prstGeom>
              <a:noFill/>
              <a:ln w="19050">
                <a:solidFill>
                  <a:schemeClr val="accent2"/>
                </a:solidFill>
                <a:prstDash val="dash"/>
                <a:round/>
                <a:headEnd/>
                <a:tailEnd type="none" w="med" len="lg"/>
              </a:ln>
            </p:spPr>
            <p:txBody>
              <a:bodyPr wrap="none" anchor="ctr"/>
              <a:lstStyle/>
              <a:p>
                <a:endParaRPr lang="zh-CN" altLang="en-US"/>
              </a:p>
            </p:txBody>
          </p:sp>
          <p:graphicFrame>
            <p:nvGraphicFramePr>
              <p:cNvPr id="17418" name="Object 10"/>
              <p:cNvGraphicFramePr>
                <a:graphicFrameLocks noChangeAspect="1"/>
              </p:cNvGraphicFramePr>
              <p:nvPr/>
            </p:nvGraphicFramePr>
            <p:xfrm>
              <a:off x="3228" y="3168"/>
              <a:ext cx="648" cy="480"/>
            </p:xfrm>
            <a:graphic>
              <a:graphicData uri="http://schemas.openxmlformats.org/presentationml/2006/ole">
                <mc:AlternateContent xmlns:mc="http://schemas.openxmlformats.org/markup-compatibility/2006">
                  <mc:Choice xmlns:v="urn:schemas-microsoft-com:vml" Requires="v">
                    <p:oleObj spid="_x0000_s14430" name="公式" r:id="rId8" imgW="1028700" imgH="1079500" progId="Equation.3">
                      <p:embed/>
                    </p:oleObj>
                  </mc:Choice>
                  <mc:Fallback>
                    <p:oleObj name="公式" r:id="rId8" imgW="1028700" imgH="10795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28" y="3168"/>
                            <a:ext cx="648"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7424" name="Group 11"/>
            <p:cNvGrpSpPr>
              <a:grpSpLocks/>
            </p:cNvGrpSpPr>
            <p:nvPr/>
          </p:nvGrpSpPr>
          <p:grpSpPr bwMode="auto">
            <a:xfrm>
              <a:off x="1200" y="2225"/>
              <a:ext cx="3927" cy="1519"/>
              <a:chOff x="1200" y="2225"/>
              <a:chExt cx="3927" cy="1519"/>
            </a:xfrm>
          </p:grpSpPr>
          <p:sp>
            <p:nvSpPr>
              <p:cNvPr id="17427" name="Line 12"/>
              <p:cNvSpPr>
                <a:spLocks noChangeShapeType="1"/>
              </p:cNvSpPr>
              <p:nvPr/>
            </p:nvSpPr>
            <p:spPr bwMode="auto">
              <a:xfrm>
                <a:off x="1200" y="3120"/>
                <a:ext cx="3600" cy="0"/>
              </a:xfrm>
              <a:prstGeom prst="line">
                <a:avLst/>
              </a:prstGeom>
              <a:noFill/>
              <a:ln w="19050">
                <a:solidFill>
                  <a:schemeClr val="tx1"/>
                </a:solidFill>
                <a:round/>
                <a:headEnd/>
                <a:tailEnd type="stealth" w="med" len="lg"/>
              </a:ln>
            </p:spPr>
            <p:txBody>
              <a:bodyPr wrap="none" anchor="ctr"/>
              <a:lstStyle/>
              <a:p>
                <a:endParaRPr lang="zh-CN" altLang="en-US"/>
              </a:p>
            </p:txBody>
          </p:sp>
          <p:sp>
            <p:nvSpPr>
              <p:cNvPr id="17428" name="Line 13"/>
              <p:cNvSpPr>
                <a:spLocks noChangeShapeType="1"/>
              </p:cNvSpPr>
              <p:nvPr/>
            </p:nvSpPr>
            <p:spPr bwMode="auto">
              <a:xfrm flipV="1">
                <a:off x="2928" y="2400"/>
                <a:ext cx="0" cy="1344"/>
              </a:xfrm>
              <a:prstGeom prst="line">
                <a:avLst/>
              </a:prstGeom>
              <a:noFill/>
              <a:ln w="19050">
                <a:solidFill>
                  <a:schemeClr val="tx1"/>
                </a:solidFill>
                <a:round/>
                <a:headEnd/>
                <a:tailEnd type="stealth" w="med" len="lg"/>
              </a:ln>
            </p:spPr>
            <p:txBody>
              <a:bodyPr wrap="none" anchor="ctr"/>
              <a:lstStyle/>
              <a:p>
                <a:endParaRPr lang="zh-CN" altLang="en-US"/>
              </a:p>
            </p:txBody>
          </p:sp>
          <p:graphicFrame>
            <p:nvGraphicFramePr>
              <p:cNvPr id="17415" name="Object 14"/>
              <p:cNvGraphicFramePr>
                <a:graphicFrameLocks noChangeAspect="1"/>
              </p:cNvGraphicFramePr>
              <p:nvPr/>
            </p:nvGraphicFramePr>
            <p:xfrm>
              <a:off x="2992" y="2225"/>
              <a:ext cx="247" cy="240"/>
            </p:xfrm>
            <a:graphic>
              <a:graphicData uri="http://schemas.openxmlformats.org/presentationml/2006/ole">
                <mc:AlternateContent xmlns:mc="http://schemas.openxmlformats.org/markup-compatibility/2006">
                  <mc:Choice xmlns:v="urn:schemas-microsoft-com:vml" Requires="v">
                    <p:oleObj spid="_x0000_s14431" name="公式" r:id="rId10" imgW="393529" imgH="380835" progId="Equation.3">
                      <p:embed/>
                    </p:oleObj>
                  </mc:Choice>
                  <mc:Fallback>
                    <p:oleObj name="公式" r:id="rId10" imgW="393529" imgH="380835"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92" y="2225"/>
                            <a:ext cx="247"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6" name="Object 15"/>
              <p:cNvGraphicFramePr>
                <a:graphicFrameLocks noChangeAspect="1"/>
              </p:cNvGraphicFramePr>
              <p:nvPr/>
            </p:nvGraphicFramePr>
            <p:xfrm>
              <a:off x="3036" y="3216"/>
              <a:ext cx="159" cy="176"/>
            </p:xfrm>
            <a:graphic>
              <a:graphicData uri="http://schemas.openxmlformats.org/presentationml/2006/ole">
                <mc:AlternateContent xmlns:mc="http://schemas.openxmlformats.org/markup-compatibility/2006">
                  <mc:Choice xmlns:v="urn:schemas-microsoft-com:vml" Requires="v">
                    <p:oleObj spid="_x0000_s14432" name="公式" r:id="rId12" imgW="253890" imgH="279279" progId="Equation.3">
                      <p:embed/>
                    </p:oleObj>
                  </mc:Choice>
                  <mc:Fallback>
                    <p:oleObj name="公式" r:id="rId12" imgW="253890" imgH="279279"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36" y="3216"/>
                            <a:ext cx="159"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7" name="Object 16"/>
              <p:cNvGraphicFramePr>
                <a:graphicFrameLocks noChangeAspect="1"/>
              </p:cNvGraphicFramePr>
              <p:nvPr/>
            </p:nvGraphicFramePr>
            <p:xfrm>
              <a:off x="4944" y="3024"/>
              <a:ext cx="183" cy="176"/>
            </p:xfrm>
            <a:graphic>
              <a:graphicData uri="http://schemas.openxmlformats.org/presentationml/2006/ole">
                <mc:AlternateContent xmlns:mc="http://schemas.openxmlformats.org/markup-compatibility/2006">
                  <mc:Choice xmlns:v="urn:schemas-microsoft-com:vml" Requires="v">
                    <p:oleObj spid="_x0000_s14433" name="公式" r:id="rId14" imgW="291973" imgH="279279" progId="Equation.3">
                      <p:embed/>
                    </p:oleObj>
                  </mc:Choice>
                  <mc:Fallback>
                    <p:oleObj name="公式" r:id="rId14" imgW="291973" imgH="279279"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44" y="3024"/>
                            <a:ext cx="183"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7425" name="Group 17"/>
            <p:cNvGrpSpPr>
              <a:grpSpLocks/>
            </p:cNvGrpSpPr>
            <p:nvPr/>
          </p:nvGrpSpPr>
          <p:grpSpPr bwMode="auto">
            <a:xfrm>
              <a:off x="1920" y="2544"/>
              <a:ext cx="864" cy="1104"/>
              <a:chOff x="1920" y="2544"/>
              <a:chExt cx="864" cy="1104"/>
            </a:xfrm>
          </p:grpSpPr>
          <p:sp>
            <p:nvSpPr>
              <p:cNvPr id="17426" name="Line 18"/>
              <p:cNvSpPr>
                <a:spLocks noChangeShapeType="1"/>
              </p:cNvSpPr>
              <p:nvPr/>
            </p:nvSpPr>
            <p:spPr bwMode="auto">
              <a:xfrm flipV="1">
                <a:off x="2400" y="3120"/>
                <a:ext cx="0" cy="528"/>
              </a:xfrm>
              <a:prstGeom prst="line">
                <a:avLst/>
              </a:prstGeom>
              <a:noFill/>
              <a:ln w="19050">
                <a:solidFill>
                  <a:schemeClr val="accent2"/>
                </a:solidFill>
                <a:prstDash val="dash"/>
                <a:round/>
                <a:headEnd/>
                <a:tailEnd type="none" w="med" len="lg"/>
              </a:ln>
            </p:spPr>
            <p:txBody>
              <a:bodyPr wrap="none" anchor="ctr"/>
              <a:lstStyle/>
              <a:p>
                <a:endParaRPr lang="zh-CN" altLang="en-US"/>
              </a:p>
            </p:txBody>
          </p:sp>
          <p:graphicFrame>
            <p:nvGraphicFramePr>
              <p:cNvPr id="17414" name="Object 19"/>
              <p:cNvGraphicFramePr>
                <a:graphicFrameLocks noChangeAspect="1"/>
              </p:cNvGraphicFramePr>
              <p:nvPr/>
            </p:nvGraphicFramePr>
            <p:xfrm>
              <a:off x="1920" y="2544"/>
              <a:ext cx="864" cy="480"/>
            </p:xfrm>
            <a:graphic>
              <a:graphicData uri="http://schemas.openxmlformats.org/presentationml/2006/ole">
                <mc:AlternateContent xmlns:mc="http://schemas.openxmlformats.org/markup-compatibility/2006">
                  <mc:Choice xmlns:v="urn:schemas-microsoft-com:vml" Requires="v">
                    <p:oleObj spid="_x0000_s14434" name="公式" r:id="rId16" imgW="1371600" imgH="1079500" progId="Equation.3">
                      <p:embed/>
                    </p:oleObj>
                  </mc:Choice>
                  <mc:Fallback>
                    <p:oleObj name="公式" r:id="rId16" imgW="1371600" imgH="10795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20" y="2544"/>
                            <a:ext cx="864"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7" name="组合 1"/>
          <p:cNvGrpSpPr>
            <a:grpSpLocks/>
          </p:cNvGrpSpPr>
          <p:nvPr/>
        </p:nvGrpSpPr>
        <p:grpSpPr bwMode="auto">
          <a:xfrm>
            <a:off x="1905000" y="2809876"/>
            <a:ext cx="8229600" cy="1673225"/>
            <a:chOff x="381000" y="2809875"/>
            <a:chExt cx="8229600" cy="1673225"/>
          </a:xfrm>
        </p:grpSpPr>
        <p:sp>
          <p:nvSpPr>
            <p:cNvPr id="17421" name="Text Box 20"/>
            <p:cNvSpPr txBox="1">
              <a:spLocks noChangeArrowheads="1"/>
            </p:cNvSpPr>
            <p:nvPr/>
          </p:nvSpPr>
          <p:spPr bwMode="auto">
            <a:xfrm>
              <a:off x="381000" y="2809875"/>
              <a:ext cx="8229600" cy="1673225"/>
            </a:xfrm>
            <a:prstGeom prst="rect">
              <a:avLst/>
            </a:prstGeom>
            <a:noFill/>
            <a:ln w="19050">
              <a:noFill/>
              <a:miter lim="800000"/>
              <a:headEnd/>
              <a:tailEnd type="none" w="med" len="lg"/>
            </a:ln>
          </p:spPr>
          <p:txBody>
            <a:bodyPr>
              <a:spAutoFit/>
            </a:bodyPr>
            <a:lstStyle/>
            <a:p>
              <a:pPr algn="just">
                <a:lnSpc>
                  <a:spcPct val="110000"/>
                </a:lnSpc>
                <a:spcBef>
                  <a:spcPct val="50000"/>
                </a:spcBef>
              </a:pPr>
              <a:r>
                <a:rPr kumimoji="1" lang="zh-CN" altLang="en-US" sz="2800" b="1">
                  <a:solidFill>
                    <a:srgbClr val="333399"/>
                  </a:solidFill>
                  <a:latin typeface="Times New Roman" pitchFamily="18" charset="0"/>
                </a:rPr>
                <a:t>表明：圆环轴线上具有最大电场强度位置，位于原点</a:t>
              </a:r>
              <a:r>
                <a:rPr kumimoji="1" lang="en-US" altLang="zh-CN" sz="2800" b="1">
                  <a:solidFill>
                    <a:srgbClr val="000000"/>
                  </a:solidFill>
                  <a:latin typeface="Times New Roman" pitchFamily="18" charset="0"/>
                </a:rPr>
                <a:t>O</a:t>
              </a:r>
              <a:r>
                <a:rPr kumimoji="1" lang="zh-CN" altLang="en-US" sz="2800" b="1">
                  <a:solidFill>
                    <a:srgbClr val="333399"/>
                  </a:solidFill>
                  <a:latin typeface="Times New Roman" pitchFamily="18" charset="0"/>
                </a:rPr>
                <a:t>两侧的　　 和　　  处。</a:t>
              </a:r>
            </a:p>
            <a:p>
              <a:pPr algn="just">
                <a:spcBef>
                  <a:spcPct val="50000"/>
                </a:spcBef>
              </a:pPr>
              <a:r>
                <a:rPr kumimoji="1" lang="zh-CN" altLang="en-US" sz="2800" b="1">
                  <a:solidFill>
                    <a:srgbClr val="333399"/>
                  </a:solidFill>
                  <a:latin typeface="Times New Roman" pitchFamily="18" charset="0"/>
                </a:rPr>
                <a:t>其</a:t>
              </a:r>
              <a:r>
                <a:rPr kumimoji="1" lang="en-US" altLang="zh-CN" sz="2800" b="1" i="1">
                  <a:solidFill>
                    <a:srgbClr val="000000"/>
                  </a:solidFill>
                  <a:latin typeface="Times New Roman" pitchFamily="18" charset="0"/>
                </a:rPr>
                <a:t>E</a:t>
              </a:r>
              <a:r>
                <a:rPr kumimoji="1" lang="zh-CN" altLang="en-US" sz="2800" b="1">
                  <a:solidFill>
                    <a:srgbClr val="000000"/>
                  </a:solidFill>
                  <a:latin typeface="Times New Roman" pitchFamily="18" charset="0"/>
                </a:rPr>
                <a:t>－</a:t>
              </a:r>
              <a:r>
                <a:rPr kumimoji="1" lang="en-US" altLang="zh-CN" sz="2800" b="1" i="1">
                  <a:solidFill>
                    <a:srgbClr val="000000"/>
                  </a:solidFill>
                  <a:latin typeface="Times New Roman" pitchFamily="18" charset="0"/>
                </a:rPr>
                <a:t>x</a:t>
              </a:r>
              <a:r>
                <a:rPr kumimoji="1" lang="zh-CN" altLang="en-US" sz="2800" b="1">
                  <a:solidFill>
                    <a:srgbClr val="333399"/>
                  </a:solidFill>
                  <a:latin typeface="Times New Roman" pitchFamily="18" charset="0"/>
                </a:rPr>
                <a:t>分布图线如下：</a:t>
              </a:r>
            </a:p>
          </p:txBody>
        </p:sp>
        <p:graphicFrame>
          <p:nvGraphicFramePr>
            <p:cNvPr id="17412" name="Object 21"/>
            <p:cNvGraphicFramePr>
              <a:graphicFrameLocks noChangeAspect="1"/>
            </p:cNvGraphicFramePr>
            <p:nvPr/>
          </p:nvGraphicFramePr>
          <p:xfrm>
            <a:off x="2209800" y="3265488"/>
            <a:ext cx="809625" cy="668337"/>
          </p:xfrm>
          <a:graphic>
            <a:graphicData uri="http://schemas.openxmlformats.org/presentationml/2006/ole">
              <mc:AlternateContent xmlns:mc="http://schemas.openxmlformats.org/markup-compatibility/2006">
                <mc:Choice xmlns:v="urn:schemas-microsoft-com:vml" Requires="v">
                  <p:oleObj spid="_x0000_s14435" name="公式" r:id="rId18" imgW="1168400" imgH="965200" progId="Equation.3">
                    <p:embed/>
                  </p:oleObj>
                </mc:Choice>
                <mc:Fallback>
                  <p:oleObj name="公式" r:id="rId18" imgW="1168400" imgH="9652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09800" y="3265488"/>
                          <a:ext cx="809625" cy="668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3" name="Object 22"/>
            <p:cNvGraphicFramePr>
              <a:graphicFrameLocks noChangeAspect="1"/>
            </p:cNvGraphicFramePr>
            <p:nvPr/>
          </p:nvGraphicFramePr>
          <p:xfrm>
            <a:off x="3422650" y="3321050"/>
            <a:ext cx="768350" cy="641350"/>
          </p:xfrm>
          <a:graphic>
            <a:graphicData uri="http://schemas.openxmlformats.org/presentationml/2006/ole">
              <mc:AlternateContent xmlns:mc="http://schemas.openxmlformats.org/markup-compatibility/2006">
                <mc:Choice xmlns:v="urn:schemas-microsoft-com:vml" Requires="v">
                  <p:oleObj spid="_x0000_s14436" name="公式" r:id="rId20" imgW="1155700" imgH="965200" progId="Equation.3">
                    <p:embed/>
                  </p:oleObj>
                </mc:Choice>
                <mc:Fallback>
                  <p:oleObj name="公式" r:id="rId20" imgW="1155700" imgH="9652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22650" y="3321050"/>
                          <a:ext cx="768350"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41833284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wipe(left)">
                                      <p:cBhvr>
                                        <p:cTn id="7" dur="500"/>
                                        <p:tgtEl>
                                          <p:spTgt spid="645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4515"/>
                                        </p:tgtEl>
                                        <p:attrNameLst>
                                          <p:attrName>style.visibility</p:attrName>
                                        </p:attrNameLst>
                                      </p:cBhvr>
                                      <p:to>
                                        <p:strVal val="visible"/>
                                      </p:to>
                                    </p:set>
                                    <p:animEffect transition="in" filter="wipe(left)">
                                      <p:cBhvr>
                                        <p:cTn id="12" dur="500"/>
                                        <p:tgtEl>
                                          <p:spTgt spid="645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9" name="组合 1"/>
          <p:cNvGrpSpPr>
            <a:grpSpLocks/>
          </p:cNvGrpSpPr>
          <p:nvPr/>
        </p:nvGrpSpPr>
        <p:grpSpPr bwMode="auto">
          <a:xfrm>
            <a:off x="2044701" y="3371850"/>
            <a:ext cx="4314825" cy="2209800"/>
            <a:chOff x="520702" y="3371854"/>
            <a:chExt cx="4314825" cy="2209803"/>
          </a:xfrm>
        </p:grpSpPr>
        <p:sp>
          <p:nvSpPr>
            <p:cNvPr id="18457" name="Oval 6"/>
            <p:cNvSpPr>
              <a:spLocks noChangeArrowheads="1"/>
            </p:cNvSpPr>
            <p:nvPr/>
          </p:nvSpPr>
          <p:spPr bwMode="auto">
            <a:xfrm>
              <a:off x="520702" y="3371854"/>
              <a:ext cx="1143000" cy="2209803"/>
            </a:xfrm>
            <a:prstGeom prst="ellipse">
              <a:avLst/>
            </a:prstGeom>
            <a:solidFill>
              <a:schemeClr val="accent1"/>
            </a:solidFill>
            <a:ln w="9525">
              <a:solidFill>
                <a:schemeClr val="tx2"/>
              </a:solidFill>
              <a:round/>
              <a:headEnd/>
              <a:tailEnd/>
            </a:ln>
          </p:spPr>
          <p:txBody>
            <a:bodyPr wrap="none" anchor="ctr"/>
            <a:lstStyle/>
            <a:p>
              <a:endParaRPr lang="zh-CN" altLang="en-US">
                <a:solidFill>
                  <a:srgbClr val="000000"/>
                </a:solidFill>
                <a:latin typeface="Arial" pitchFamily="34" charset="0"/>
              </a:endParaRPr>
            </a:p>
          </p:txBody>
        </p:sp>
        <p:sp>
          <p:nvSpPr>
            <p:cNvPr id="18458" name="Line 8"/>
            <p:cNvSpPr>
              <a:spLocks noChangeShapeType="1"/>
            </p:cNvSpPr>
            <p:nvPr/>
          </p:nvSpPr>
          <p:spPr bwMode="auto">
            <a:xfrm>
              <a:off x="1101727" y="4500568"/>
              <a:ext cx="3733800" cy="0"/>
            </a:xfrm>
            <a:prstGeom prst="line">
              <a:avLst/>
            </a:prstGeom>
            <a:noFill/>
            <a:ln w="28575">
              <a:solidFill>
                <a:schemeClr val="tx1"/>
              </a:solidFill>
              <a:round/>
              <a:headEnd/>
              <a:tailEnd type="arrow" w="med" len="med"/>
            </a:ln>
          </p:spPr>
          <p:txBody>
            <a:bodyPr wrap="none" anchor="ctr"/>
            <a:lstStyle/>
            <a:p>
              <a:endParaRPr lang="zh-CN" altLang="en-US"/>
            </a:p>
          </p:txBody>
        </p:sp>
        <p:sp>
          <p:nvSpPr>
            <p:cNvPr id="18459" name="Text Box 9"/>
            <p:cNvSpPr txBox="1">
              <a:spLocks noChangeArrowheads="1"/>
            </p:cNvSpPr>
            <p:nvPr/>
          </p:nvSpPr>
          <p:spPr bwMode="auto">
            <a:xfrm>
              <a:off x="987427" y="4071942"/>
              <a:ext cx="441325" cy="519113"/>
            </a:xfrm>
            <a:prstGeom prst="rect">
              <a:avLst/>
            </a:prstGeom>
            <a:noFill/>
            <a:ln w="9525">
              <a:noFill/>
              <a:miter lim="800000"/>
              <a:headEnd/>
              <a:tailEnd/>
            </a:ln>
          </p:spPr>
          <p:txBody>
            <a:bodyPr wrap="none">
              <a:spAutoFit/>
            </a:bodyPr>
            <a:lstStyle/>
            <a:p>
              <a:r>
                <a:rPr kumimoji="1" lang="en-US" altLang="zh-CN" sz="2800" b="1" i="1">
                  <a:solidFill>
                    <a:srgbClr val="000000"/>
                  </a:solidFill>
                  <a:latin typeface="Times New Roman" pitchFamily="18" charset="0"/>
                </a:rPr>
                <a:t>O</a:t>
              </a:r>
            </a:p>
          </p:txBody>
        </p:sp>
        <p:sp>
          <p:nvSpPr>
            <p:cNvPr id="18460" name="Text Box 10"/>
            <p:cNvSpPr txBox="1">
              <a:spLocks noChangeArrowheads="1"/>
            </p:cNvSpPr>
            <p:nvPr/>
          </p:nvSpPr>
          <p:spPr bwMode="auto">
            <a:xfrm>
              <a:off x="4429127" y="4005267"/>
              <a:ext cx="361950" cy="519113"/>
            </a:xfrm>
            <a:prstGeom prst="rect">
              <a:avLst/>
            </a:prstGeom>
            <a:noFill/>
            <a:ln w="9525">
              <a:noFill/>
              <a:miter lim="800000"/>
              <a:headEnd/>
              <a:tailEnd/>
            </a:ln>
          </p:spPr>
          <p:txBody>
            <a:bodyPr wrap="none">
              <a:spAutoFit/>
            </a:bodyPr>
            <a:lstStyle/>
            <a:p>
              <a:r>
                <a:rPr kumimoji="1" lang="en-US" altLang="zh-CN" sz="2800" b="1" i="1">
                  <a:solidFill>
                    <a:srgbClr val="000000"/>
                  </a:solidFill>
                  <a:latin typeface="Times New Roman" pitchFamily="18" charset="0"/>
                </a:rPr>
                <a:t>x</a:t>
              </a:r>
            </a:p>
          </p:txBody>
        </p:sp>
        <p:sp>
          <p:nvSpPr>
            <p:cNvPr id="18461" name="Text Box 12"/>
            <p:cNvSpPr txBox="1">
              <a:spLocks noChangeArrowheads="1"/>
            </p:cNvSpPr>
            <p:nvPr/>
          </p:nvSpPr>
          <p:spPr bwMode="auto">
            <a:xfrm>
              <a:off x="1009652" y="4500568"/>
              <a:ext cx="396875" cy="519113"/>
            </a:xfrm>
            <a:prstGeom prst="rect">
              <a:avLst/>
            </a:prstGeom>
            <a:noFill/>
            <a:ln w="9525">
              <a:noFill/>
              <a:miter lim="800000"/>
              <a:headEnd/>
              <a:tailEnd/>
            </a:ln>
          </p:spPr>
          <p:txBody>
            <a:bodyPr>
              <a:spAutoFit/>
            </a:bodyPr>
            <a:lstStyle/>
            <a:p>
              <a:r>
                <a:rPr kumimoji="1" lang="en-US" altLang="zh-CN" sz="2800" b="1" i="1">
                  <a:solidFill>
                    <a:srgbClr val="000000"/>
                  </a:solidFill>
                  <a:latin typeface="Times New Roman" pitchFamily="18" charset="0"/>
                  <a:sym typeface="Symbol" pitchFamily="18" charset="2"/>
                </a:rPr>
                <a:t>r</a:t>
              </a:r>
            </a:p>
          </p:txBody>
        </p:sp>
        <p:sp>
          <p:nvSpPr>
            <p:cNvPr id="18462" name="Text Box 17"/>
            <p:cNvSpPr txBox="1">
              <a:spLocks noChangeArrowheads="1"/>
            </p:cNvSpPr>
            <p:nvPr/>
          </p:nvSpPr>
          <p:spPr bwMode="auto">
            <a:xfrm>
              <a:off x="3159127" y="3805242"/>
              <a:ext cx="396875" cy="519113"/>
            </a:xfrm>
            <a:prstGeom prst="rect">
              <a:avLst/>
            </a:prstGeom>
            <a:noFill/>
            <a:ln w="9525">
              <a:noFill/>
              <a:miter lim="800000"/>
              <a:headEnd/>
              <a:tailEnd/>
            </a:ln>
          </p:spPr>
          <p:txBody>
            <a:bodyPr>
              <a:spAutoFit/>
            </a:bodyPr>
            <a:lstStyle/>
            <a:p>
              <a:r>
                <a:rPr kumimoji="1" lang="en-US" altLang="zh-CN" sz="2800" b="1" i="1">
                  <a:solidFill>
                    <a:srgbClr val="000000"/>
                  </a:solidFill>
                  <a:latin typeface="Times New Roman" pitchFamily="18" charset="0"/>
                </a:rPr>
                <a:t>p</a:t>
              </a:r>
            </a:p>
          </p:txBody>
        </p:sp>
        <p:sp>
          <p:nvSpPr>
            <p:cNvPr id="18463" name="Text Box 19"/>
            <p:cNvSpPr txBox="1">
              <a:spLocks noChangeArrowheads="1"/>
            </p:cNvSpPr>
            <p:nvPr/>
          </p:nvSpPr>
          <p:spPr bwMode="auto">
            <a:xfrm>
              <a:off x="2016127" y="4424368"/>
              <a:ext cx="361950" cy="519113"/>
            </a:xfrm>
            <a:prstGeom prst="rect">
              <a:avLst/>
            </a:prstGeom>
            <a:noFill/>
            <a:ln w="9525">
              <a:noFill/>
              <a:miter lim="800000"/>
              <a:headEnd/>
              <a:tailEnd/>
            </a:ln>
          </p:spPr>
          <p:txBody>
            <a:bodyPr wrap="none">
              <a:spAutoFit/>
            </a:bodyPr>
            <a:lstStyle/>
            <a:p>
              <a:r>
                <a:rPr kumimoji="1" lang="en-US" altLang="zh-CN" sz="2800" b="1" i="1">
                  <a:solidFill>
                    <a:srgbClr val="000000"/>
                  </a:solidFill>
                  <a:latin typeface="Times New Roman" pitchFamily="18" charset="0"/>
                </a:rPr>
                <a:t>x</a:t>
              </a:r>
            </a:p>
          </p:txBody>
        </p:sp>
      </p:grpSp>
      <p:graphicFrame>
        <p:nvGraphicFramePr>
          <p:cNvPr id="48150" name="Object 22"/>
          <p:cNvGraphicFramePr>
            <a:graphicFrameLocks noChangeAspect="1"/>
          </p:cNvGraphicFramePr>
          <p:nvPr/>
        </p:nvGraphicFramePr>
        <p:xfrm>
          <a:off x="5519739" y="2581276"/>
          <a:ext cx="2619375" cy="1173163"/>
        </p:xfrm>
        <a:graphic>
          <a:graphicData uri="http://schemas.openxmlformats.org/presentationml/2006/ole">
            <mc:AlternateContent xmlns:mc="http://schemas.openxmlformats.org/markup-compatibility/2006">
              <mc:Choice xmlns:v="urn:schemas-microsoft-com:vml" Requires="v">
                <p:oleObj spid="_x0000_s15412" name="Equation" r:id="rId4" imgW="1650960" imgH="648720" progId="Equation.DSMT4">
                  <p:embed/>
                </p:oleObj>
              </mc:Choice>
              <mc:Fallback>
                <p:oleObj name="Equation" r:id="rId4" imgW="1650960" imgH="64872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9739" y="2581276"/>
                        <a:ext cx="2619375" cy="1173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0" name="Rectangle 2"/>
          <p:cNvSpPr>
            <a:spLocks noChangeArrowheads="1"/>
          </p:cNvSpPr>
          <p:nvPr/>
        </p:nvSpPr>
        <p:spPr bwMode="auto">
          <a:xfrm>
            <a:off x="2208214" y="223838"/>
            <a:ext cx="7704137" cy="979372"/>
          </a:xfrm>
          <a:prstGeom prst="rect">
            <a:avLst/>
          </a:prstGeom>
          <a:solidFill>
            <a:srgbClr val="FFFF00"/>
          </a:solidFill>
          <a:ln w="9525">
            <a:noFill/>
            <a:miter lim="800000"/>
            <a:headEnd/>
            <a:tailEnd/>
          </a:ln>
        </p:spPr>
        <p:txBody>
          <a:bodyPr lIns="92075" tIns="46038" rIns="92075" bIns="46038">
            <a:spAutoFit/>
          </a:bodyPr>
          <a:lstStyle/>
          <a:p>
            <a:pPr eaLnBrk="0" hangingPunct="0">
              <a:lnSpc>
                <a:spcPct val="120000"/>
              </a:lnSpc>
            </a:pPr>
            <a:r>
              <a:rPr kumimoji="1" lang="zh-CN" altLang="en-US" sz="2400" b="1" dirty="0">
                <a:solidFill>
                  <a:srgbClr val="FF0000"/>
                </a:solidFill>
                <a:latin typeface="Times New Roman" pitchFamily="18" charset="0"/>
              </a:rPr>
              <a:t>例题</a:t>
            </a:r>
            <a:r>
              <a:rPr kumimoji="1" lang="en-US" altLang="zh-CN" sz="2400" b="1" dirty="0">
                <a:solidFill>
                  <a:srgbClr val="FF0000"/>
                </a:solidFill>
                <a:latin typeface="Times New Roman" pitchFamily="18" charset="0"/>
              </a:rPr>
              <a:t>4  </a:t>
            </a:r>
            <a:r>
              <a:rPr kumimoji="1" lang="zh-CN" altLang="en-US" sz="2400" b="1" dirty="0">
                <a:solidFill>
                  <a:srgbClr val="000000"/>
                </a:solidFill>
                <a:latin typeface="Times New Roman" pitchFamily="18" charset="0"/>
              </a:rPr>
              <a:t>求均匀带电圆盘轴线上任一点的电场。设盘半径为</a:t>
            </a:r>
            <a:r>
              <a:rPr kumimoji="1" lang="en-US" altLang="zh-CN" sz="2400" b="1" i="1" dirty="0">
                <a:solidFill>
                  <a:srgbClr val="000000"/>
                </a:solidFill>
                <a:latin typeface="Times New Roman" pitchFamily="18" charset="0"/>
              </a:rPr>
              <a:t>R</a:t>
            </a:r>
            <a:r>
              <a:rPr kumimoji="1" lang="zh-CN" altLang="en-US" sz="2400" b="1" dirty="0">
                <a:solidFill>
                  <a:srgbClr val="000000"/>
                </a:solidFill>
                <a:latin typeface="Times New Roman" pitchFamily="18" charset="0"/>
              </a:rPr>
              <a:t>，电荷面密度为</a:t>
            </a:r>
            <a:r>
              <a:rPr kumimoji="1" lang="zh-CN" altLang="en-US" sz="2400" b="1" i="1" dirty="0">
                <a:solidFill>
                  <a:srgbClr val="000000"/>
                </a:solidFill>
                <a:latin typeface="Times New Roman" pitchFamily="18" charset="0"/>
                <a:sym typeface="Symbol" pitchFamily="18" charset="2"/>
              </a:rPr>
              <a:t></a:t>
            </a:r>
            <a:r>
              <a:rPr kumimoji="1" lang="zh-CN" altLang="en-US" sz="2400" b="1" dirty="0">
                <a:solidFill>
                  <a:srgbClr val="000000"/>
                </a:solidFill>
                <a:latin typeface="Times New Roman" pitchFamily="18" charset="0"/>
                <a:sym typeface="Symbol" pitchFamily="18" charset="2"/>
              </a:rPr>
              <a:t>。</a:t>
            </a:r>
          </a:p>
        </p:txBody>
      </p:sp>
      <p:sp>
        <p:nvSpPr>
          <p:cNvPr id="48131" name="Text Box 3"/>
          <p:cNvSpPr txBox="1">
            <a:spLocks noChangeArrowheads="1"/>
          </p:cNvSpPr>
          <p:nvPr/>
        </p:nvSpPr>
        <p:spPr bwMode="auto">
          <a:xfrm>
            <a:off x="2782889" y="1303339"/>
            <a:ext cx="6840537" cy="535531"/>
          </a:xfrm>
          <a:prstGeom prst="rect">
            <a:avLst/>
          </a:prstGeom>
          <a:noFill/>
          <a:ln w="9525">
            <a:noFill/>
            <a:miter lim="800000"/>
            <a:headEnd/>
            <a:tailEnd/>
          </a:ln>
        </p:spPr>
        <p:txBody>
          <a:bodyPr>
            <a:spAutoFit/>
          </a:bodyPr>
          <a:lstStyle/>
          <a:p>
            <a:pPr>
              <a:lnSpc>
                <a:spcPct val="120000"/>
              </a:lnSpc>
            </a:pPr>
            <a:r>
              <a:rPr kumimoji="1" lang="zh-CN" altLang="en-US" sz="2400" b="1">
                <a:solidFill>
                  <a:srgbClr val="000000"/>
                </a:solidFill>
                <a:latin typeface="Times New Roman" pitchFamily="18" charset="0"/>
              </a:rPr>
              <a:t>均匀带电的薄圆盘可看成由许多带电细圆环组成。</a:t>
            </a:r>
          </a:p>
        </p:txBody>
      </p:sp>
      <p:graphicFrame>
        <p:nvGraphicFramePr>
          <p:cNvPr id="48132" name="Object 4"/>
          <p:cNvGraphicFramePr>
            <a:graphicFrameLocks noChangeAspect="1"/>
          </p:cNvGraphicFramePr>
          <p:nvPr/>
        </p:nvGraphicFramePr>
        <p:xfrm>
          <a:off x="5527675" y="2089150"/>
          <a:ext cx="3151188" cy="450850"/>
        </p:xfrm>
        <a:graphic>
          <a:graphicData uri="http://schemas.openxmlformats.org/presentationml/2006/ole">
            <mc:AlternateContent xmlns:mc="http://schemas.openxmlformats.org/markup-compatibility/2006">
              <mc:Choice xmlns:v="urn:schemas-microsoft-com:vml" Requires="v">
                <p:oleObj spid="_x0000_s15413" name="Equation" r:id="rId6" imgW="1422400" imgH="203200" progId="Equation.DSMT4">
                  <p:embed/>
                </p:oleObj>
              </mc:Choice>
              <mc:Fallback>
                <p:oleObj name="Equation" r:id="rId6" imgW="1422400" imgH="203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27675" y="2089150"/>
                        <a:ext cx="3151188"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组合 3"/>
          <p:cNvGrpSpPr>
            <a:grpSpLocks/>
          </p:cNvGrpSpPr>
          <p:nvPr/>
        </p:nvGrpSpPr>
        <p:grpSpPr bwMode="auto">
          <a:xfrm>
            <a:off x="4911725" y="3890963"/>
            <a:ext cx="685800" cy="609600"/>
            <a:chOff x="3387727" y="3890967"/>
            <a:chExt cx="685800" cy="609601"/>
          </a:xfrm>
        </p:grpSpPr>
        <p:sp>
          <p:nvSpPr>
            <p:cNvPr id="18456" name="Line 20"/>
            <p:cNvSpPr>
              <a:spLocks noChangeShapeType="1"/>
            </p:cNvSpPr>
            <p:nvPr/>
          </p:nvSpPr>
          <p:spPr bwMode="auto">
            <a:xfrm>
              <a:off x="3387727" y="4500568"/>
              <a:ext cx="685800" cy="0"/>
            </a:xfrm>
            <a:prstGeom prst="line">
              <a:avLst/>
            </a:prstGeom>
            <a:noFill/>
            <a:ln w="28575">
              <a:solidFill>
                <a:srgbClr val="FF0066"/>
              </a:solidFill>
              <a:round/>
              <a:headEnd/>
              <a:tailEnd type="triangle" w="med" len="med"/>
            </a:ln>
          </p:spPr>
          <p:txBody>
            <a:bodyPr wrap="none" anchor="ctr"/>
            <a:lstStyle/>
            <a:p>
              <a:endParaRPr lang="zh-CN" altLang="en-US"/>
            </a:p>
          </p:txBody>
        </p:sp>
        <p:graphicFrame>
          <p:nvGraphicFramePr>
            <p:cNvPr id="18438" name="Object 21"/>
            <p:cNvGraphicFramePr>
              <a:graphicFrameLocks noChangeAspect="1"/>
            </p:cNvGraphicFramePr>
            <p:nvPr/>
          </p:nvGraphicFramePr>
          <p:xfrm>
            <a:off x="3525839" y="3890967"/>
            <a:ext cx="542925" cy="481013"/>
          </p:xfrm>
          <a:graphic>
            <a:graphicData uri="http://schemas.openxmlformats.org/presentationml/2006/ole">
              <mc:AlternateContent xmlns:mc="http://schemas.openxmlformats.org/markup-compatibility/2006">
                <mc:Choice xmlns:v="urn:schemas-microsoft-com:vml" Requires="v">
                  <p:oleObj spid="_x0000_s15414" name="公式" r:id="rId8" imgW="165240" imgH="140040" progId="Equation.3">
                    <p:embed/>
                  </p:oleObj>
                </mc:Choice>
                <mc:Fallback>
                  <p:oleObj name="公式" r:id="rId8" imgW="165240" imgH="140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25839" y="3890967"/>
                          <a:ext cx="542925"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8151" name="Object 23"/>
          <p:cNvGraphicFramePr>
            <a:graphicFrameLocks noChangeAspect="1"/>
          </p:cNvGraphicFramePr>
          <p:nvPr/>
        </p:nvGraphicFramePr>
        <p:xfrm>
          <a:off x="5591175" y="4914901"/>
          <a:ext cx="1157288" cy="582613"/>
        </p:xfrm>
        <a:graphic>
          <a:graphicData uri="http://schemas.openxmlformats.org/presentationml/2006/ole">
            <mc:AlternateContent xmlns:mc="http://schemas.openxmlformats.org/markup-compatibility/2006">
              <mc:Choice xmlns:v="urn:schemas-microsoft-com:vml" Requires="v">
                <p:oleObj spid="_x0000_s15415" name="公式" r:id="rId10" imgW="673200" imgH="241560" progId="Equation.3">
                  <p:embed/>
                </p:oleObj>
              </mc:Choice>
              <mc:Fallback>
                <p:oleObj name="公式" r:id="rId10" imgW="673200" imgH="24156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91175" y="4914901"/>
                        <a:ext cx="1157288"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52" name="Object 24"/>
          <p:cNvGraphicFramePr>
            <a:graphicFrameLocks noChangeAspect="1"/>
          </p:cNvGraphicFramePr>
          <p:nvPr/>
        </p:nvGraphicFramePr>
        <p:xfrm>
          <a:off x="6743701" y="4797426"/>
          <a:ext cx="2441575" cy="860425"/>
        </p:xfrm>
        <a:graphic>
          <a:graphicData uri="http://schemas.openxmlformats.org/presentationml/2006/ole">
            <mc:AlternateContent xmlns:mc="http://schemas.openxmlformats.org/markup-compatibility/2006">
              <mc:Choice xmlns:v="urn:schemas-microsoft-com:vml" Requires="v">
                <p:oleObj spid="_x0000_s15416" name="公式" r:id="rId12" imgW="1739880" imgH="457920" progId="Equation.3">
                  <p:embed/>
                </p:oleObj>
              </mc:Choice>
              <mc:Fallback>
                <p:oleObj name="公式" r:id="rId12" imgW="1739880" imgH="45792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43701" y="4797426"/>
                        <a:ext cx="2441575"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53" name="Text Box 25"/>
          <p:cNvSpPr txBox="1">
            <a:spLocks noChangeArrowheads="1"/>
          </p:cNvSpPr>
          <p:nvPr/>
        </p:nvSpPr>
        <p:spPr bwMode="auto">
          <a:xfrm>
            <a:off x="2162175" y="1341438"/>
            <a:ext cx="706438" cy="461962"/>
          </a:xfrm>
          <a:prstGeom prst="rect">
            <a:avLst/>
          </a:prstGeom>
          <a:noFill/>
          <a:ln w="9525">
            <a:noFill/>
            <a:miter lim="800000"/>
            <a:headEnd/>
            <a:tailEnd/>
          </a:ln>
        </p:spPr>
        <p:txBody>
          <a:bodyPr>
            <a:spAutoFit/>
          </a:bodyPr>
          <a:lstStyle/>
          <a:p>
            <a:pPr>
              <a:spcBef>
                <a:spcPct val="50000"/>
              </a:spcBef>
            </a:pPr>
            <a:r>
              <a:rPr kumimoji="1" lang="zh-CN" altLang="en-US" sz="2400" b="1">
                <a:solidFill>
                  <a:srgbClr val="0000FF"/>
                </a:solidFill>
                <a:latin typeface="Times New Roman" pitchFamily="18" charset="0"/>
              </a:rPr>
              <a:t>解：</a:t>
            </a:r>
            <a:endParaRPr kumimoji="1" lang="zh-CN" altLang="en-US" sz="2000">
              <a:solidFill>
                <a:srgbClr val="0000FF"/>
              </a:solidFill>
              <a:latin typeface="Times New Roman" pitchFamily="18" charset="0"/>
            </a:endParaRPr>
          </a:p>
        </p:txBody>
      </p:sp>
      <p:sp>
        <p:nvSpPr>
          <p:cNvPr id="48154" name="Text Box 26"/>
          <p:cNvSpPr txBox="1">
            <a:spLocks noChangeArrowheads="1"/>
          </p:cNvSpPr>
          <p:nvPr/>
        </p:nvSpPr>
        <p:spPr bwMode="auto">
          <a:xfrm>
            <a:off x="5591176" y="5876926"/>
            <a:ext cx="2447925" cy="461963"/>
          </a:xfrm>
          <a:prstGeom prst="rect">
            <a:avLst/>
          </a:prstGeom>
          <a:noFill/>
          <a:ln w="9525">
            <a:noFill/>
            <a:miter lim="800000"/>
            <a:headEnd/>
            <a:tailEnd/>
          </a:ln>
        </p:spPr>
        <p:txBody>
          <a:bodyPr>
            <a:spAutoFit/>
          </a:bodyPr>
          <a:lstStyle/>
          <a:p>
            <a:r>
              <a:rPr kumimoji="1" lang="zh-CN" altLang="en-US" sz="2400" b="1">
                <a:solidFill>
                  <a:srgbClr val="000000"/>
                </a:solidFill>
                <a:latin typeface="Times New Roman" pitchFamily="18" charset="0"/>
              </a:rPr>
              <a:t>方向与圆盘垂直</a:t>
            </a:r>
            <a:endParaRPr kumimoji="1" lang="en-US" altLang="zh-CN" sz="2400" b="1">
              <a:solidFill>
                <a:srgbClr val="000000"/>
              </a:solidFill>
              <a:latin typeface="Times New Roman" pitchFamily="18" charset="0"/>
            </a:endParaRPr>
          </a:p>
        </p:txBody>
      </p:sp>
      <p:grpSp>
        <p:nvGrpSpPr>
          <p:cNvPr id="4" name="组合 6"/>
          <p:cNvGrpSpPr>
            <a:grpSpLocks/>
          </p:cNvGrpSpPr>
          <p:nvPr/>
        </p:nvGrpSpPr>
        <p:grpSpPr bwMode="auto">
          <a:xfrm>
            <a:off x="1849439" y="3586163"/>
            <a:ext cx="3138487" cy="1752600"/>
            <a:chOff x="325438" y="3586167"/>
            <a:chExt cx="3138489" cy="1752602"/>
          </a:xfrm>
        </p:grpSpPr>
        <p:grpSp>
          <p:nvGrpSpPr>
            <p:cNvPr id="18447" name="组合 4"/>
            <p:cNvGrpSpPr>
              <a:grpSpLocks/>
            </p:cNvGrpSpPr>
            <p:nvPr/>
          </p:nvGrpSpPr>
          <p:grpSpPr bwMode="auto">
            <a:xfrm>
              <a:off x="325438" y="3586167"/>
              <a:ext cx="3138489" cy="1752602"/>
              <a:chOff x="325438" y="3586167"/>
              <a:chExt cx="3138489" cy="1752602"/>
            </a:xfrm>
          </p:grpSpPr>
          <p:grpSp>
            <p:nvGrpSpPr>
              <p:cNvPr id="18449" name="组合 2"/>
              <p:cNvGrpSpPr>
                <a:grpSpLocks/>
              </p:cNvGrpSpPr>
              <p:nvPr/>
            </p:nvGrpSpPr>
            <p:grpSpPr bwMode="auto">
              <a:xfrm>
                <a:off x="325438" y="3662367"/>
                <a:ext cx="1081089" cy="1676402"/>
                <a:chOff x="325438" y="3662367"/>
                <a:chExt cx="1081089" cy="1676402"/>
              </a:xfrm>
            </p:grpSpPr>
            <p:sp>
              <p:nvSpPr>
                <p:cNvPr id="18452" name="Oval 7"/>
                <p:cNvSpPr>
                  <a:spLocks noChangeArrowheads="1"/>
                </p:cNvSpPr>
                <p:nvPr/>
              </p:nvSpPr>
              <p:spPr bwMode="auto">
                <a:xfrm>
                  <a:off x="796927" y="3662367"/>
                  <a:ext cx="609600" cy="1676402"/>
                </a:xfrm>
                <a:prstGeom prst="ellipse">
                  <a:avLst/>
                </a:prstGeom>
                <a:noFill/>
                <a:ln w="57150">
                  <a:solidFill>
                    <a:srgbClr val="FF0066"/>
                  </a:solidFill>
                  <a:round/>
                  <a:headEnd/>
                  <a:tailEnd/>
                </a:ln>
              </p:spPr>
              <p:txBody>
                <a:bodyPr wrap="none" anchor="ctr"/>
                <a:lstStyle/>
                <a:p>
                  <a:endParaRPr lang="zh-CN" altLang="en-US">
                    <a:solidFill>
                      <a:srgbClr val="000000"/>
                    </a:solidFill>
                    <a:latin typeface="Arial" pitchFamily="34" charset="0"/>
                  </a:endParaRPr>
                </a:p>
              </p:txBody>
            </p:sp>
            <p:sp>
              <p:nvSpPr>
                <p:cNvPr id="18453" name="Text Box 13"/>
                <p:cNvSpPr txBox="1">
                  <a:spLocks noChangeArrowheads="1"/>
                </p:cNvSpPr>
                <p:nvPr/>
              </p:nvSpPr>
              <p:spPr bwMode="auto">
                <a:xfrm>
                  <a:off x="325438" y="4422780"/>
                  <a:ext cx="625475" cy="488951"/>
                </a:xfrm>
                <a:prstGeom prst="rect">
                  <a:avLst/>
                </a:prstGeom>
                <a:noFill/>
                <a:ln w="9525">
                  <a:noFill/>
                  <a:miter lim="800000"/>
                  <a:headEnd/>
                  <a:tailEnd/>
                </a:ln>
              </p:spPr>
              <p:txBody>
                <a:bodyPr>
                  <a:spAutoFit/>
                </a:bodyPr>
                <a:lstStyle/>
                <a:p>
                  <a:r>
                    <a:rPr kumimoji="1" lang="en-US" altLang="zh-CN" sz="2600" b="1">
                      <a:solidFill>
                        <a:srgbClr val="000000"/>
                      </a:solidFill>
                      <a:latin typeface="Times New Roman" pitchFamily="18" charset="0"/>
                    </a:rPr>
                    <a:t>d</a:t>
                  </a:r>
                  <a:r>
                    <a:rPr kumimoji="1" lang="en-US" altLang="zh-CN" sz="2600" b="1" i="1">
                      <a:solidFill>
                        <a:srgbClr val="000000"/>
                      </a:solidFill>
                      <a:latin typeface="Times New Roman" pitchFamily="18" charset="0"/>
                      <a:sym typeface="Symbol" pitchFamily="18" charset="2"/>
                    </a:rPr>
                    <a:t>r</a:t>
                  </a:r>
                </a:p>
              </p:txBody>
            </p:sp>
            <p:sp>
              <p:nvSpPr>
                <p:cNvPr id="18454" name="Line 14"/>
                <p:cNvSpPr>
                  <a:spLocks noChangeShapeType="1"/>
                </p:cNvSpPr>
                <p:nvPr/>
              </p:nvSpPr>
              <p:spPr bwMode="auto">
                <a:xfrm rot="513389" flipV="1">
                  <a:off x="614364" y="4748218"/>
                  <a:ext cx="138113" cy="33655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8455" name="Line 15"/>
                <p:cNvSpPr>
                  <a:spLocks noChangeShapeType="1"/>
                </p:cNvSpPr>
                <p:nvPr/>
              </p:nvSpPr>
              <p:spPr bwMode="auto">
                <a:xfrm flipH="1">
                  <a:off x="825502" y="4362455"/>
                  <a:ext cx="152400" cy="304800"/>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18450" name="Line 16"/>
              <p:cNvSpPr>
                <a:spLocks noChangeShapeType="1"/>
              </p:cNvSpPr>
              <p:nvPr/>
            </p:nvSpPr>
            <p:spPr bwMode="auto">
              <a:xfrm>
                <a:off x="1254127" y="3814767"/>
                <a:ext cx="2209800" cy="685801"/>
              </a:xfrm>
              <a:prstGeom prst="line">
                <a:avLst/>
              </a:prstGeom>
              <a:noFill/>
              <a:ln w="9525">
                <a:solidFill>
                  <a:schemeClr val="tx1"/>
                </a:solidFill>
                <a:round/>
                <a:headEnd/>
                <a:tailEnd/>
              </a:ln>
            </p:spPr>
            <p:txBody>
              <a:bodyPr wrap="none" anchor="ctr"/>
              <a:lstStyle/>
              <a:p>
                <a:endParaRPr lang="zh-CN" altLang="en-US"/>
              </a:p>
            </p:txBody>
          </p:sp>
          <p:sp>
            <p:nvSpPr>
              <p:cNvPr id="18451" name="Text Box 18"/>
              <p:cNvSpPr txBox="1">
                <a:spLocks noChangeArrowheads="1"/>
              </p:cNvSpPr>
              <p:nvPr/>
            </p:nvSpPr>
            <p:spPr bwMode="auto">
              <a:xfrm>
                <a:off x="2092327" y="3586167"/>
                <a:ext cx="549275" cy="519113"/>
              </a:xfrm>
              <a:prstGeom prst="rect">
                <a:avLst/>
              </a:prstGeom>
              <a:noFill/>
              <a:ln w="9525">
                <a:noFill/>
                <a:miter lim="800000"/>
                <a:headEnd/>
                <a:tailEnd/>
              </a:ln>
            </p:spPr>
            <p:txBody>
              <a:bodyPr>
                <a:spAutoFit/>
              </a:bodyPr>
              <a:lstStyle/>
              <a:p>
                <a:r>
                  <a:rPr kumimoji="1" lang="en-US" altLang="zh-CN" sz="2800" b="1" i="1">
                    <a:solidFill>
                      <a:srgbClr val="000000"/>
                    </a:solidFill>
                    <a:latin typeface="Times New Roman" pitchFamily="18" charset="0"/>
                  </a:rPr>
                  <a:t>a</a:t>
                </a:r>
                <a:endParaRPr kumimoji="1" lang="en-US" altLang="zh-CN" sz="2800" b="1">
                  <a:solidFill>
                    <a:srgbClr val="000000"/>
                  </a:solidFill>
                  <a:latin typeface="Times New Roman" pitchFamily="18" charset="0"/>
                </a:endParaRPr>
              </a:p>
            </p:txBody>
          </p:sp>
        </p:grpSp>
        <p:sp>
          <p:nvSpPr>
            <p:cNvPr id="18448" name="Line 11"/>
            <p:cNvSpPr>
              <a:spLocks noChangeShapeType="1"/>
            </p:cNvSpPr>
            <p:nvPr/>
          </p:nvSpPr>
          <p:spPr bwMode="auto">
            <a:xfrm flipH="1">
              <a:off x="873127" y="4500568"/>
              <a:ext cx="228600" cy="609601"/>
            </a:xfrm>
            <a:prstGeom prst="line">
              <a:avLst/>
            </a:prstGeom>
            <a:noFill/>
            <a:ln w="28575">
              <a:solidFill>
                <a:schemeClr val="tx1"/>
              </a:solidFill>
              <a:round/>
              <a:headEnd/>
              <a:tailEnd type="arrow" w="med" len="med"/>
            </a:ln>
          </p:spPr>
          <p:txBody>
            <a:bodyPr wrap="none" anchor="ctr"/>
            <a:lstStyle/>
            <a:p>
              <a:endParaRPr lang="zh-CN" altLang="en-US"/>
            </a:p>
          </p:txBody>
        </p:sp>
      </p:grpSp>
      <p:sp>
        <p:nvSpPr>
          <p:cNvPr id="18446" name="Oval 17"/>
          <p:cNvSpPr>
            <a:spLocks noChangeArrowheads="1"/>
          </p:cNvSpPr>
          <p:nvPr/>
        </p:nvSpPr>
        <p:spPr bwMode="auto">
          <a:xfrm flipH="1">
            <a:off x="4881563" y="4462463"/>
            <a:ext cx="76200" cy="76200"/>
          </a:xfrm>
          <a:prstGeom prst="ellipse">
            <a:avLst/>
          </a:prstGeom>
          <a:solidFill>
            <a:srgbClr val="FF3300"/>
          </a:solidFill>
          <a:ln w="9525">
            <a:solidFill>
              <a:schemeClr val="tx1"/>
            </a:solidFill>
            <a:round/>
            <a:headEnd/>
            <a:tailEnd/>
          </a:ln>
        </p:spPr>
        <p:txBody>
          <a:bodyPr wrap="none" anchor="ctr"/>
          <a:lstStyle/>
          <a:p>
            <a:endParaRPr lang="zh-CN" altLang="en-US">
              <a:solidFill>
                <a:srgbClr val="000000"/>
              </a:solidFill>
              <a:latin typeface="Arial" pitchFamily="34" charset="0"/>
            </a:endParaRPr>
          </a:p>
        </p:txBody>
      </p:sp>
    </p:spTree>
    <p:extLst>
      <p:ext uri="{BB962C8B-B14F-4D97-AF65-F5344CB8AC3E}">
        <p14:creationId xmlns:p14="http://schemas.microsoft.com/office/powerpoint/2010/main" val="2155828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wipe(left)">
                                      <p:cBhvr>
                                        <p:cTn id="7" dur="500"/>
                                        <p:tgtEl>
                                          <p:spTgt spid="481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53"/>
                                        </p:tgtEl>
                                        <p:attrNameLst>
                                          <p:attrName>style.visibility</p:attrName>
                                        </p:attrNameLst>
                                      </p:cBhvr>
                                      <p:to>
                                        <p:strVal val="visible"/>
                                      </p:to>
                                    </p:set>
                                    <p:animEffect transition="in" filter="wipe(left)">
                                      <p:cBhvr>
                                        <p:cTn id="12" dur="500"/>
                                        <p:tgtEl>
                                          <p:spTgt spid="481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31"/>
                                        </p:tgtEl>
                                        <p:attrNameLst>
                                          <p:attrName>style.visibility</p:attrName>
                                        </p:attrNameLst>
                                      </p:cBhvr>
                                      <p:to>
                                        <p:strVal val="visible"/>
                                      </p:to>
                                    </p:set>
                                    <p:animEffect transition="in" filter="wipe(left)">
                                      <p:cBhvr>
                                        <p:cTn id="17" dur="500"/>
                                        <p:tgtEl>
                                          <p:spTgt spid="481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8132"/>
                                        </p:tgtEl>
                                        <p:attrNameLst>
                                          <p:attrName>style.visibility</p:attrName>
                                        </p:attrNameLst>
                                      </p:cBhvr>
                                      <p:to>
                                        <p:strVal val="visible"/>
                                      </p:to>
                                    </p:set>
                                    <p:animEffect transition="in" filter="wipe(left)">
                                      <p:cBhvr>
                                        <p:cTn id="27" dur="500"/>
                                        <p:tgtEl>
                                          <p:spTgt spid="481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8150"/>
                                        </p:tgtEl>
                                        <p:attrNameLst>
                                          <p:attrName>style.visibility</p:attrName>
                                        </p:attrNameLst>
                                      </p:cBhvr>
                                      <p:to>
                                        <p:strVal val="visible"/>
                                      </p:to>
                                    </p:set>
                                    <p:animEffect transition="in" filter="wipe(left)">
                                      <p:cBhvr>
                                        <p:cTn id="37" dur="500"/>
                                        <p:tgtEl>
                                          <p:spTgt spid="48150"/>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8151"/>
                                        </p:tgtEl>
                                        <p:attrNameLst>
                                          <p:attrName>style.visibility</p:attrName>
                                        </p:attrNameLst>
                                      </p:cBhvr>
                                      <p:to>
                                        <p:strVal val="visible"/>
                                      </p:to>
                                    </p:set>
                                    <p:animEffect transition="in" filter="wipe(left)">
                                      <p:cBhvr>
                                        <p:cTn id="42" dur="500"/>
                                        <p:tgtEl>
                                          <p:spTgt spid="481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8152"/>
                                        </p:tgtEl>
                                        <p:attrNameLst>
                                          <p:attrName>style.visibility</p:attrName>
                                        </p:attrNameLst>
                                      </p:cBhvr>
                                      <p:to>
                                        <p:strVal val="visible"/>
                                      </p:to>
                                    </p:set>
                                    <p:animEffect transition="in" filter="wipe(left)">
                                      <p:cBhvr>
                                        <p:cTn id="47" dur="500"/>
                                        <p:tgtEl>
                                          <p:spTgt spid="4815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8154"/>
                                        </p:tgtEl>
                                        <p:attrNameLst>
                                          <p:attrName>style.visibility</p:attrName>
                                        </p:attrNameLst>
                                      </p:cBhvr>
                                      <p:to>
                                        <p:strVal val="visible"/>
                                      </p:to>
                                    </p:set>
                                    <p:animEffect transition="in" filter="wipe(left)">
                                      <p:cBhvr>
                                        <p:cTn id="52" dur="500"/>
                                        <p:tgtEl>
                                          <p:spTgt spid="48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nimBg="1" autoUpdateAnimBg="0"/>
      <p:bldP spid="48131" grpId="0" autoUpdateAnimBg="0"/>
      <p:bldP spid="48153" grpId="0" autoUpdateAnimBg="0"/>
      <p:bldP spid="4815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1" name="Rectangle 9"/>
          <p:cNvSpPr>
            <a:spLocks noChangeArrowheads="1"/>
          </p:cNvSpPr>
          <p:nvPr/>
        </p:nvSpPr>
        <p:spPr bwMode="auto">
          <a:xfrm>
            <a:off x="2566988" y="2276476"/>
            <a:ext cx="7129462" cy="519113"/>
          </a:xfrm>
          <a:prstGeom prst="rect">
            <a:avLst/>
          </a:prstGeom>
          <a:noFill/>
          <a:ln w="9525">
            <a:noFill/>
            <a:miter lim="800000"/>
            <a:headEnd/>
            <a:tailEnd/>
          </a:ln>
        </p:spPr>
        <p:txBody>
          <a:bodyPr lIns="92075" tIns="46038" rIns="92075" bIns="46038">
            <a:spAutoFit/>
          </a:bodyPr>
          <a:lstStyle/>
          <a:p>
            <a:pPr eaLnBrk="0" hangingPunct="0"/>
            <a:r>
              <a:rPr kumimoji="1" lang="zh-CN" altLang="en-US" sz="2800" b="1">
                <a:solidFill>
                  <a:srgbClr val="000000"/>
                </a:solidFill>
                <a:latin typeface="Times New Roman" pitchFamily="18" charset="0"/>
              </a:rPr>
              <a:t>无限大均匀带电平面的场强</a:t>
            </a:r>
            <a:r>
              <a:rPr kumimoji="1" lang="en-US" altLang="zh-CN" sz="2800" b="1">
                <a:solidFill>
                  <a:srgbClr val="000000"/>
                </a:solidFill>
                <a:latin typeface="Times New Roman" pitchFamily="18" charset="0"/>
              </a:rPr>
              <a:t>—</a:t>
            </a:r>
            <a:r>
              <a:rPr kumimoji="1" lang="zh-CN" altLang="en-US" sz="2800" b="1">
                <a:solidFill>
                  <a:srgbClr val="0000FF"/>
                </a:solidFill>
                <a:latin typeface="Times New Roman" pitchFamily="18" charset="0"/>
              </a:rPr>
              <a:t>匀强电场。</a:t>
            </a:r>
          </a:p>
        </p:txBody>
      </p:sp>
      <p:graphicFrame>
        <p:nvGraphicFramePr>
          <p:cNvPr id="49162" name="Object 10"/>
          <p:cNvGraphicFramePr>
            <a:graphicFrameLocks noChangeAspect="1"/>
          </p:cNvGraphicFramePr>
          <p:nvPr/>
        </p:nvGraphicFramePr>
        <p:xfrm>
          <a:off x="5951539" y="1268413"/>
          <a:ext cx="1368425" cy="963612"/>
        </p:xfrm>
        <a:graphic>
          <a:graphicData uri="http://schemas.openxmlformats.org/presentationml/2006/ole">
            <mc:AlternateContent xmlns:mc="http://schemas.openxmlformats.org/markup-compatibility/2006">
              <mc:Choice xmlns:v="urn:schemas-microsoft-com:vml" Requires="v">
                <p:oleObj spid="_x0000_s16476" name="Equation" r:id="rId3" imgW="1714680" imgH="1233720" progId="Equation.3">
                  <p:embed/>
                </p:oleObj>
              </mc:Choice>
              <mc:Fallback>
                <p:oleObj name="Equation" r:id="rId3" imgW="1714680" imgH="1233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1539" y="1268413"/>
                        <a:ext cx="1368425" cy="963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3" name="Object 11"/>
          <p:cNvGraphicFramePr>
            <a:graphicFrameLocks noChangeAspect="1"/>
          </p:cNvGraphicFramePr>
          <p:nvPr/>
        </p:nvGraphicFramePr>
        <p:xfrm>
          <a:off x="2351088" y="3527426"/>
          <a:ext cx="2900362" cy="1050925"/>
        </p:xfrm>
        <a:graphic>
          <a:graphicData uri="http://schemas.openxmlformats.org/presentationml/2006/ole">
            <mc:AlternateContent xmlns:mc="http://schemas.openxmlformats.org/markup-compatibility/2006">
              <mc:Choice xmlns:v="urn:schemas-microsoft-com:vml" Requires="v">
                <p:oleObj spid="_x0000_s16477" name="公式" r:id="rId5" imgW="1308240" imgH="445320" progId="Equation.3">
                  <p:embed/>
                </p:oleObj>
              </mc:Choice>
              <mc:Fallback>
                <p:oleObj name="公式" r:id="rId5" imgW="1308240" imgH="4453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1088" y="3527426"/>
                        <a:ext cx="2900362" cy="1050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4" name="Object 12"/>
          <p:cNvGraphicFramePr>
            <a:graphicFrameLocks noChangeAspect="1"/>
          </p:cNvGraphicFramePr>
          <p:nvPr/>
        </p:nvGraphicFramePr>
        <p:xfrm>
          <a:off x="7246939" y="3590925"/>
          <a:ext cx="2987675" cy="973138"/>
        </p:xfrm>
        <a:graphic>
          <a:graphicData uri="http://schemas.openxmlformats.org/presentationml/2006/ole">
            <mc:AlternateContent xmlns:mc="http://schemas.openxmlformats.org/markup-compatibility/2006">
              <mc:Choice xmlns:v="urn:schemas-microsoft-com:vml" Requires="v">
                <p:oleObj spid="_x0000_s16478" name="公式" r:id="rId7" imgW="1359000" imgH="407160" progId="Equation.3">
                  <p:embed/>
                </p:oleObj>
              </mc:Choice>
              <mc:Fallback>
                <p:oleObj name="公式" r:id="rId7" imgW="1359000" imgH="4071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46939" y="3590925"/>
                        <a:ext cx="2987675"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5" name="Object 13"/>
          <p:cNvGraphicFramePr>
            <a:graphicFrameLocks noChangeAspect="1"/>
          </p:cNvGraphicFramePr>
          <p:nvPr/>
        </p:nvGraphicFramePr>
        <p:xfrm>
          <a:off x="2351089" y="4579938"/>
          <a:ext cx="2751137" cy="1206500"/>
        </p:xfrm>
        <a:graphic>
          <a:graphicData uri="http://schemas.openxmlformats.org/presentationml/2006/ole">
            <mc:AlternateContent xmlns:mc="http://schemas.openxmlformats.org/markup-compatibility/2006">
              <mc:Choice xmlns:v="urn:schemas-microsoft-com:vml" Requires="v">
                <p:oleObj spid="_x0000_s16479" name="公式" r:id="rId9" imgW="1168560" imgH="496080" progId="Equation.3">
                  <p:embed/>
                </p:oleObj>
              </mc:Choice>
              <mc:Fallback>
                <p:oleObj name="公式" r:id="rId9" imgW="1168560" imgH="4960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51089" y="4579938"/>
                        <a:ext cx="2751137" cy="1206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6" name="Object 14"/>
          <p:cNvGraphicFramePr>
            <a:graphicFrameLocks noChangeAspect="1"/>
          </p:cNvGraphicFramePr>
          <p:nvPr/>
        </p:nvGraphicFramePr>
        <p:xfrm>
          <a:off x="5014914" y="4652963"/>
          <a:ext cx="1870075" cy="1143000"/>
        </p:xfrm>
        <a:graphic>
          <a:graphicData uri="http://schemas.openxmlformats.org/presentationml/2006/ole">
            <mc:AlternateContent xmlns:mc="http://schemas.openxmlformats.org/markup-compatibility/2006">
              <mc:Choice xmlns:v="urn:schemas-microsoft-com:vml" Requires="v">
                <p:oleObj spid="_x0000_s16480" name="公式" r:id="rId11" imgW="749160" imgH="457920" progId="Equation.3">
                  <p:embed/>
                </p:oleObj>
              </mc:Choice>
              <mc:Fallback>
                <p:oleObj name="公式" r:id="rId11" imgW="749160" imgH="45792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14914" y="4652963"/>
                        <a:ext cx="1870075"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7" name="Rectangle 15"/>
          <p:cNvSpPr>
            <a:spLocks noChangeArrowheads="1"/>
          </p:cNvSpPr>
          <p:nvPr/>
        </p:nvSpPr>
        <p:spPr bwMode="auto">
          <a:xfrm>
            <a:off x="3000375" y="5803901"/>
            <a:ext cx="4464050" cy="519113"/>
          </a:xfrm>
          <a:prstGeom prst="rect">
            <a:avLst/>
          </a:prstGeom>
          <a:noFill/>
          <a:ln w="9525">
            <a:noFill/>
            <a:miter lim="800000"/>
            <a:headEnd/>
            <a:tailEnd/>
          </a:ln>
        </p:spPr>
        <p:txBody>
          <a:bodyPr lIns="92075" tIns="46038" rIns="92075" bIns="46038">
            <a:spAutoFit/>
          </a:bodyPr>
          <a:lstStyle/>
          <a:p>
            <a:pPr eaLnBrk="0" hangingPunct="0"/>
            <a:r>
              <a:rPr kumimoji="1" lang="zh-CN" altLang="en-US" sz="2800" b="1">
                <a:solidFill>
                  <a:srgbClr val="000000"/>
                </a:solidFill>
                <a:latin typeface="Times New Roman" pitchFamily="18" charset="0"/>
              </a:rPr>
              <a:t>可视为点电荷的电场。</a:t>
            </a:r>
          </a:p>
        </p:txBody>
      </p:sp>
      <p:graphicFrame>
        <p:nvGraphicFramePr>
          <p:cNvPr id="49168" name="Object 16"/>
          <p:cNvGraphicFramePr>
            <a:graphicFrameLocks/>
          </p:cNvGraphicFramePr>
          <p:nvPr/>
        </p:nvGraphicFramePr>
        <p:xfrm>
          <a:off x="3719514" y="260351"/>
          <a:ext cx="3455987" cy="1008063"/>
        </p:xfrm>
        <a:graphic>
          <a:graphicData uri="http://schemas.openxmlformats.org/presentationml/2006/ole">
            <mc:AlternateContent xmlns:mc="http://schemas.openxmlformats.org/markup-compatibility/2006">
              <mc:Choice xmlns:v="urn:schemas-microsoft-com:vml" Requires="v">
                <p:oleObj spid="_x0000_s16481" name="公式" r:id="rId13" imgW="1790640" imgH="419760" progId="Equation.3">
                  <p:embed/>
                </p:oleObj>
              </mc:Choice>
              <mc:Fallback>
                <p:oleObj name="公式" r:id="rId13" imgW="1790640" imgH="419760"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19514" y="260351"/>
                        <a:ext cx="3455987"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69" name="AutoShape 17"/>
          <p:cNvSpPr>
            <a:spLocks noChangeArrowheads="1"/>
          </p:cNvSpPr>
          <p:nvPr/>
        </p:nvSpPr>
        <p:spPr bwMode="auto">
          <a:xfrm>
            <a:off x="2135189" y="404813"/>
            <a:ext cx="1296987" cy="792162"/>
          </a:xfrm>
          <a:prstGeom prst="horizontalScroll">
            <a:avLst>
              <a:gd name="adj" fmla="val 12500"/>
            </a:avLst>
          </a:prstGeom>
          <a:solidFill>
            <a:schemeClr val="accent1"/>
          </a:solidFill>
          <a:ln w="9525">
            <a:solidFill>
              <a:schemeClr val="tx1"/>
            </a:solidFill>
            <a:round/>
            <a:headEnd/>
            <a:tailEnd/>
          </a:ln>
        </p:spPr>
        <p:txBody>
          <a:bodyPr wrap="none" anchor="ctr"/>
          <a:lstStyle/>
          <a:p>
            <a:pPr algn="ctr"/>
            <a:r>
              <a:rPr kumimoji="1" lang="zh-CN" altLang="en-US" sz="2800" b="1">
                <a:solidFill>
                  <a:srgbClr val="FF0000"/>
                </a:solidFill>
                <a:latin typeface="Times New Roman" pitchFamily="18" charset="0"/>
              </a:rPr>
              <a:t>讨论</a:t>
            </a:r>
          </a:p>
        </p:txBody>
      </p:sp>
      <p:sp>
        <p:nvSpPr>
          <p:cNvPr id="49177" name="AutoShape 25"/>
          <p:cNvSpPr>
            <a:spLocks noChangeArrowheads="1"/>
          </p:cNvSpPr>
          <p:nvPr/>
        </p:nvSpPr>
        <p:spPr bwMode="auto">
          <a:xfrm>
            <a:off x="4943476" y="1657351"/>
            <a:ext cx="720725" cy="142875"/>
          </a:xfrm>
          <a:prstGeom prst="rightArrow">
            <a:avLst>
              <a:gd name="adj1" fmla="val 50000"/>
              <a:gd name="adj2" fmla="val 113640"/>
            </a:avLst>
          </a:prstGeom>
          <a:noFill/>
          <a:ln w="25400">
            <a:solidFill>
              <a:srgbClr val="FF0000"/>
            </a:solidFill>
            <a:miter lim="800000"/>
            <a:headEnd/>
            <a:tailEnd/>
          </a:ln>
        </p:spPr>
        <p:txBody>
          <a:bodyPr wrap="none" anchor="ctr"/>
          <a:lstStyle/>
          <a:p>
            <a:endParaRPr lang="zh-CN" altLang="en-US">
              <a:solidFill>
                <a:srgbClr val="000000"/>
              </a:solidFill>
              <a:latin typeface="Arial" pitchFamily="34" charset="0"/>
            </a:endParaRPr>
          </a:p>
        </p:txBody>
      </p:sp>
      <p:graphicFrame>
        <p:nvGraphicFramePr>
          <p:cNvPr id="49178" name="Object 26"/>
          <p:cNvGraphicFramePr>
            <a:graphicFrameLocks noChangeAspect="1"/>
          </p:cNvGraphicFramePr>
          <p:nvPr/>
        </p:nvGraphicFramePr>
        <p:xfrm>
          <a:off x="5230814" y="3498851"/>
          <a:ext cx="2160587" cy="1065213"/>
        </p:xfrm>
        <a:graphic>
          <a:graphicData uri="http://schemas.openxmlformats.org/presentationml/2006/ole">
            <mc:AlternateContent xmlns:mc="http://schemas.openxmlformats.org/markup-compatibility/2006">
              <mc:Choice xmlns:v="urn:schemas-microsoft-com:vml" Requires="v">
                <p:oleObj spid="_x0000_s16482" name="公式" r:id="rId15" imgW="901309" imgH="444307" progId="Equation.3">
                  <p:embed/>
                </p:oleObj>
              </mc:Choice>
              <mc:Fallback>
                <p:oleObj name="公式" r:id="rId15" imgW="901309" imgH="44430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30814" y="3498851"/>
                        <a:ext cx="2160587" cy="1065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组合 2"/>
          <p:cNvGrpSpPr>
            <a:grpSpLocks/>
          </p:cNvGrpSpPr>
          <p:nvPr/>
        </p:nvGrpSpPr>
        <p:grpSpPr bwMode="auto">
          <a:xfrm>
            <a:off x="2208214" y="1443038"/>
            <a:ext cx="2289175" cy="531812"/>
            <a:chOff x="684213" y="1443039"/>
            <a:chExt cx="2289622" cy="531813"/>
          </a:xfrm>
        </p:grpSpPr>
        <p:grpSp>
          <p:nvGrpSpPr>
            <p:cNvPr id="19474" name="Group 18"/>
            <p:cNvGrpSpPr>
              <a:grpSpLocks/>
            </p:cNvGrpSpPr>
            <p:nvPr/>
          </p:nvGrpSpPr>
          <p:grpSpPr bwMode="auto">
            <a:xfrm>
              <a:off x="684213" y="1443039"/>
              <a:ext cx="2289622" cy="531813"/>
              <a:chOff x="566" y="959"/>
              <a:chExt cx="1400" cy="335"/>
            </a:xfrm>
          </p:grpSpPr>
          <p:sp>
            <p:nvSpPr>
              <p:cNvPr id="19475" name="Rectangle 19"/>
              <p:cNvSpPr>
                <a:spLocks noChangeArrowheads="1"/>
              </p:cNvSpPr>
              <p:nvPr/>
            </p:nvSpPr>
            <p:spPr bwMode="auto">
              <a:xfrm>
                <a:off x="566" y="959"/>
                <a:ext cx="565" cy="327"/>
              </a:xfrm>
              <a:prstGeom prst="rect">
                <a:avLst/>
              </a:prstGeom>
              <a:noFill/>
              <a:ln w="9525">
                <a:noFill/>
                <a:miter lim="800000"/>
                <a:headEnd/>
                <a:tailEnd/>
              </a:ln>
            </p:spPr>
            <p:txBody>
              <a:bodyPr lIns="92075" tIns="46038" rIns="92075" bIns="46038">
                <a:spAutoFit/>
              </a:bodyPr>
              <a:lstStyle/>
              <a:p>
                <a:pPr eaLnBrk="0" hangingPunct="0"/>
                <a:r>
                  <a:rPr kumimoji="1" lang="en-US" altLang="zh-CN" sz="2800" b="1">
                    <a:solidFill>
                      <a:srgbClr val="000000"/>
                    </a:solidFill>
                    <a:latin typeface="Times New Roman" pitchFamily="18" charset="0"/>
                  </a:rPr>
                  <a:t>1. </a:t>
                </a:r>
                <a:r>
                  <a:rPr kumimoji="1" lang="zh-CN" altLang="en-US" sz="2800" b="1">
                    <a:solidFill>
                      <a:srgbClr val="000000"/>
                    </a:solidFill>
                    <a:latin typeface="Times New Roman" pitchFamily="18" charset="0"/>
                  </a:rPr>
                  <a:t>当</a:t>
                </a:r>
              </a:p>
            </p:txBody>
          </p:sp>
          <p:sp>
            <p:nvSpPr>
              <p:cNvPr id="19476" name="Rectangle 21"/>
              <p:cNvSpPr>
                <a:spLocks noChangeArrowheads="1"/>
              </p:cNvSpPr>
              <p:nvPr/>
            </p:nvSpPr>
            <p:spPr bwMode="auto">
              <a:xfrm>
                <a:off x="1852" y="964"/>
                <a:ext cx="114" cy="330"/>
              </a:xfrm>
              <a:prstGeom prst="rect">
                <a:avLst/>
              </a:prstGeom>
              <a:noFill/>
              <a:ln w="9525">
                <a:noFill/>
                <a:miter lim="800000"/>
                <a:headEnd/>
                <a:tailEnd/>
              </a:ln>
            </p:spPr>
            <p:txBody>
              <a:bodyPr wrap="none" lIns="92075" tIns="46038" rIns="92075" bIns="46038">
                <a:spAutoFit/>
              </a:bodyPr>
              <a:lstStyle/>
              <a:p>
                <a:pPr eaLnBrk="0" hangingPunct="0"/>
                <a:endParaRPr kumimoji="1" lang="en-US" altLang="zh-CN" sz="2800" i="1">
                  <a:solidFill>
                    <a:srgbClr val="000000"/>
                  </a:solidFill>
                  <a:latin typeface="Times New Roman" pitchFamily="18" charset="0"/>
                </a:endParaRPr>
              </a:p>
            </p:txBody>
          </p:sp>
        </p:grpSp>
        <p:graphicFrame>
          <p:nvGraphicFramePr>
            <p:cNvPr id="19466" name="对象 1"/>
            <p:cNvGraphicFramePr>
              <a:graphicFrameLocks noChangeAspect="1"/>
            </p:cNvGraphicFramePr>
            <p:nvPr/>
          </p:nvGraphicFramePr>
          <p:xfrm>
            <a:off x="1580163" y="1484784"/>
            <a:ext cx="1195314" cy="475554"/>
          </p:xfrm>
          <a:graphic>
            <a:graphicData uri="http://schemas.openxmlformats.org/presentationml/2006/ole">
              <mc:AlternateContent xmlns:mc="http://schemas.openxmlformats.org/markup-compatibility/2006">
                <mc:Choice xmlns:v="urn:schemas-microsoft-com:vml" Requires="v">
                  <p:oleObj spid="_x0000_s16483" name="Equation" r:id="rId17" imgW="507960" imgH="178200" progId="Equation.DSMT4">
                    <p:embed/>
                  </p:oleObj>
                </mc:Choice>
                <mc:Fallback>
                  <p:oleObj name="Equation" r:id="rId17" imgW="507960" imgH="1782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80163" y="1484784"/>
                          <a:ext cx="1195314" cy="4755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组合 3"/>
          <p:cNvGrpSpPr>
            <a:grpSpLocks/>
          </p:cNvGrpSpPr>
          <p:nvPr/>
        </p:nvGrpSpPr>
        <p:grpSpPr bwMode="auto">
          <a:xfrm>
            <a:off x="2208214" y="2998788"/>
            <a:ext cx="2092325" cy="519112"/>
            <a:chOff x="684213" y="2998788"/>
            <a:chExt cx="2092995" cy="519113"/>
          </a:xfrm>
        </p:grpSpPr>
        <p:sp>
          <p:nvSpPr>
            <p:cNvPr id="19473" name="Rectangle 3"/>
            <p:cNvSpPr>
              <a:spLocks noChangeArrowheads="1"/>
            </p:cNvSpPr>
            <p:nvPr/>
          </p:nvSpPr>
          <p:spPr bwMode="auto">
            <a:xfrm>
              <a:off x="684213" y="2998788"/>
              <a:ext cx="897681" cy="519113"/>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2800" b="1">
                  <a:solidFill>
                    <a:srgbClr val="000000"/>
                  </a:solidFill>
                  <a:latin typeface="Times New Roman" pitchFamily="18" charset="0"/>
                </a:rPr>
                <a:t>2. </a:t>
              </a:r>
              <a:r>
                <a:rPr kumimoji="1" lang="zh-CN" altLang="en-US" sz="2800" b="1">
                  <a:solidFill>
                    <a:srgbClr val="000000"/>
                  </a:solidFill>
                  <a:latin typeface="Times New Roman" pitchFamily="18" charset="0"/>
                </a:rPr>
                <a:t>当</a:t>
              </a:r>
            </a:p>
          </p:txBody>
        </p:sp>
        <p:graphicFrame>
          <p:nvGraphicFramePr>
            <p:cNvPr id="19465" name="对象 28"/>
            <p:cNvGraphicFramePr>
              <a:graphicFrameLocks noChangeAspect="1"/>
            </p:cNvGraphicFramePr>
            <p:nvPr/>
          </p:nvGraphicFramePr>
          <p:xfrm>
            <a:off x="1581894" y="2998788"/>
            <a:ext cx="1195314" cy="475554"/>
          </p:xfrm>
          <a:graphic>
            <a:graphicData uri="http://schemas.openxmlformats.org/presentationml/2006/ole">
              <mc:AlternateContent xmlns:mc="http://schemas.openxmlformats.org/markup-compatibility/2006">
                <mc:Choice xmlns:v="urn:schemas-microsoft-com:vml" Requires="v">
                  <p:oleObj spid="_x0000_s16484" name="Equation" r:id="rId19" imgW="507960" imgH="178200" progId="Equation.DSMT4">
                    <p:embed/>
                  </p:oleObj>
                </mc:Choice>
                <mc:Fallback>
                  <p:oleObj name="Equation" r:id="rId19" imgW="507960" imgH="17820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81894" y="2998788"/>
                          <a:ext cx="1195314" cy="4755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556717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9169"/>
                                        </p:tgtEl>
                                        <p:attrNameLst>
                                          <p:attrName>style.visibility</p:attrName>
                                        </p:attrNameLst>
                                      </p:cBhvr>
                                      <p:to>
                                        <p:strVal val="visible"/>
                                      </p:to>
                                    </p:set>
                                    <p:animEffect transition="in" filter="wipe(left)">
                                      <p:cBhvr>
                                        <p:cTn id="7" dur="500"/>
                                        <p:tgtEl>
                                          <p:spTgt spid="4916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9168"/>
                                        </p:tgtEl>
                                        <p:attrNameLst>
                                          <p:attrName>style.visibility</p:attrName>
                                        </p:attrNameLst>
                                      </p:cBhvr>
                                      <p:to>
                                        <p:strVal val="visible"/>
                                      </p:to>
                                    </p:set>
                                    <p:animEffect transition="in" filter="wipe(left)">
                                      <p:cBhvr>
                                        <p:cTn id="11" dur="500"/>
                                        <p:tgtEl>
                                          <p:spTgt spid="4916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9177"/>
                                        </p:tgtEl>
                                        <p:attrNameLst>
                                          <p:attrName>style.visibility</p:attrName>
                                        </p:attrNameLst>
                                      </p:cBhvr>
                                      <p:to>
                                        <p:strVal val="visible"/>
                                      </p:to>
                                    </p:set>
                                    <p:animEffect transition="in" filter="wipe(left)">
                                      <p:cBhvr>
                                        <p:cTn id="21" dur="500"/>
                                        <p:tgtEl>
                                          <p:spTgt spid="49177"/>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49162"/>
                                        </p:tgtEl>
                                        <p:attrNameLst>
                                          <p:attrName>style.visibility</p:attrName>
                                        </p:attrNameLst>
                                      </p:cBhvr>
                                      <p:to>
                                        <p:strVal val="visible"/>
                                      </p:to>
                                    </p:set>
                                    <p:animEffect transition="in" filter="wipe(left)">
                                      <p:cBhvr>
                                        <p:cTn id="25" dur="500"/>
                                        <p:tgtEl>
                                          <p:spTgt spid="4916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9161">
                                            <p:txEl>
                                              <p:pRg st="0" end="0"/>
                                            </p:txEl>
                                          </p:spTgt>
                                        </p:tgtEl>
                                        <p:attrNameLst>
                                          <p:attrName>style.visibility</p:attrName>
                                        </p:attrNameLst>
                                      </p:cBhvr>
                                      <p:to>
                                        <p:strVal val="visible"/>
                                      </p:to>
                                    </p:set>
                                    <p:animEffect transition="in" filter="wipe(left)">
                                      <p:cBhvr>
                                        <p:cTn id="30" dur="500"/>
                                        <p:tgtEl>
                                          <p:spTgt spid="49161">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49163"/>
                                        </p:tgtEl>
                                        <p:attrNameLst>
                                          <p:attrName>style.visibility</p:attrName>
                                        </p:attrNameLst>
                                      </p:cBhvr>
                                      <p:to>
                                        <p:strVal val="visible"/>
                                      </p:to>
                                    </p:set>
                                    <p:animEffect transition="in" filter="wipe(left)">
                                      <p:cBhvr>
                                        <p:cTn id="40" dur="500"/>
                                        <p:tgtEl>
                                          <p:spTgt spid="49163"/>
                                        </p:tgtEl>
                                      </p:cBhvr>
                                    </p:animEffect>
                                  </p:childTnLst>
                                </p:cTn>
                              </p:par>
                            </p:childTnLst>
                          </p:cTn>
                        </p:par>
                        <p:par>
                          <p:cTn id="41" fill="hold" nodeType="afterGroup">
                            <p:stCondLst>
                              <p:cond delay="500"/>
                            </p:stCondLst>
                            <p:childTnLst>
                              <p:par>
                                <p:cTn id="42" presetID="22" presetClass="entr" presetSubtype="8" fill="hold" nodeType="afterEffect">
                                  <p:stCondLst>
                                    <p:cond delay="0"/>
                                  </p:stCondLst>
                                  <p:childTnLst>
                                    <p:set>
                                      <p:cBhvr>
                                        <p:cTn id="43" dur="1" fill="hold">
                                          <p:stCondLst>
                                            <p:cond delay="0"/>
                                          </p:stCondLst>
                                        </p:cTn>
                                        <p:tgtEl>
                                          <p:spTgt spid="49178"/>
                                        </p:tgtEl>
                                        <p:attrNameLst>
                                          <p:attrName>style.visibility</p:attrName>
                                        </p:attrNameLst>
                                      </p:cBhvr>
                                      <p:to>
                                        <p:strVal val="visible"/>
                                      </p:to>
                                    </p:set>
                                    <p:animEffect transition="in" filter="wipe(left)">
                                      <p:cBhvr>
                                        <p:cTn id="44" dur="500"/>
                                        <p:tgtEl>
                                          <p:spTgt spid="4917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49164"/>
                                        </p:tgtEl>
                                        <p:attrNameLst>
                                          <p:attrName>style.visibility</p:attrName>
                                        </p:attrNameLst>
                                      </p:cBhvr>
                                      <p:to>
                                        <p:strVal val="visible"/>
                                      </p:to>
                                    </p:set>
                                    <p:animEffect transition="in" filter="wipe(left)">
                                      <p:cBhvr>
                                        <p:cTn id="49" dur="500"/>
                                        <p:tgtEl>
                                          <p:spTgt spid="4916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49165"/>
                                        </p:tgtEl>
                                        <p:attrNameLst>
                                          <p:attrName>style.visibility</p:attrName>
                                        </p:attrNameLst>
                                      </p:cBhvr>
                                      <p:to>
                                        <p:strVal val="visible"/>
                                      </p:to>
                                    </p:set>
                                    <p:animEffect transition="in" filter="wipe(left)">
                                      <p:cBhvr>
                                        <p:cTn id="54" dur="500"/>
                                        <p:tgtEl>
                                          <p:spTgt spid="4916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49166"/>
                                        </p:tgtEl>
                                        <p:attrNameLst>
                                          <p:attrName>style.visibility</p:attrName>
                                        </p:attrNameLst>
                                      </p:cBhvr>
                                      <p:to>
                                        <p:strVal val="visible"/>
                                      </p:to>
                                    </p:set>
                                    <p:animEffect transition="in" filter="wipe(left)">
                                      <p:cBhvr>
                                        <p:cTn id="59" dur="500"/>
                                        <p:tgtEl>
                                          <p:spTgt spid="4916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49167">
                                            <p:txEl>
                                              <p:pRg st="0" end="0"/>
                                            </p:txEl>
                                          </p:spTgt>
                                        </p:tgtEl>
                                        <p:attrNameLst>
                                          <p:attrName>style.visibility</p:attrName>
                                        </p:attrNameLst>
                                      </p:cBhvr>
                                      <p:to>
                                        <p:strVal val="visible"/>
                                      </p:to>
                                    </p:set>
                                    <p:animEffect transition="in" filter="wipe(left)">
                                      <p:cBhvr>
                                        <p:cTn id="64" dur="500"/>
                                        <p:tgtEl>
                                          <p:spTgt spid="491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1" grpId="0" build="p" autoUpdateAnimBg="0"/>
      <p:bldP spid="49167" grpId="0" build="p" autoUpdateAnimBg="0"/>
      <p:bldP spid="49169" grpId="0" animBg="1"/>
      <p:bldP spid="4917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5748338" y="2420939"/>
            <a:ext cx="1751012" cy="2928937"/>
            <a:chOff x="3584" y="2208"/>
            <a:chExt cx="1298" cy="1782"/>
          </a:xfrm>
        </p:grpSpPr>
        <p:graphicFrame>
          <p:nvGraphicFramePr>
            <p:cNvPr id="20489" name="Object 5"/>
            <p:cNvGraphicFramePr>
              <a:graphicFrameLocks noChangeAspect="1"/>
            </p:cNvGraphicFramePr>
            <p:nvPr/>
          </p:nvGraphicFramePr>
          <p:xfrm>
            <a:off x="3584" y="2590"/>
            <a:ext cx="400" cy="1273"/>
          </p:xfrm>
          <a:graphic>
            <a:graphicData uri="http://schemas.openxmlformats.org/presentationml/2006/ole">
              <mc:AlternateContent xmlns:mc="http://schemas.openxmlformats.org/markup-compatibility/2006">
                <mc:Choice xmlns:v="urn:schemas-microsoft-com:vml" Requires="v">
                  <p:oleObj spid="_x0000_s17500" name="公式" r:id="rId4" imgW="101520" imgH="966600" progId="Equation.3">
                    <p:embed/>
                  </p:oleObj>
                </mc:Choice>
                <mc:Fallback>
                  <p:oleObj name="公式" r:id="rId4" imgW="101520" imgH="966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4" y="2590"/>
                          <a:ext cx="400" cy="1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8" name="Rectangle 6"/>
            <p:cNvSpPr>
              <a:spLocks noChangeArrowheads="1"/>
            </p:cNvSpPr>
            <p:nvPr/>
          </p:nvSpPr>
          <p:spPr bwMode="auto">
            <a:xfrm>
              <a:off x="3829" y="2208"/>
              <a:ext cx="578" cy="353"/>
            </a:xfrm>
            <a:prstGeom prst="rect">
              <a:avLst/>
            </a:prstGeom>
            <a:noFill/>
            <a:ln w="9525">
              <a:noFill/>
              <a:miter lim="800000"/>
              <a:headEnd/>
              <a:tailEnd/>
            </a:ln>
          </p:spPr>
          <p:txBody>
            <a:bodyPr>
              <a:spAutoFit/>
            </a:bodyPr>
            <a:lstStyle/>
            <a:p>
              <a:r>
                <a:rPr kumimoji="1" lang="en-US" altLang="zh-CN" sz="3200" b="1">
                  <a:solidFill>
                    <a:srgbClr val="009999"/>
                  </a:solidFill>
                  <a:latin typeface="Symbol" pitchFamily="18" charset="2"/>
                </a:rPr>
                <a:t>-s</a:t>
              </a:r>
            </a:p>
          </p:txBody>
        </p:sp>
        <p:sp>
          <p:nvSpPr>
            <p:cNvPr id="20499" name="Line 7"/>
            <p:cNvSpPr>
              <a:spLocks noChangeShapeType="1"/>
            </p:cNvSpPr>
            <p:nvPr/>
          </p:nvSpPr>
          <p:spPr bwMode="auto">
            <a:xfrm flipH="1">
              <a:off x="4048" y="2505"/>
              <a:ext cx="0" cy="1485"/>
            </a:xfrm>
            <a:prstGeom prst="line">
              <a:avLst/>
            </a:prstGeom>
            <a:noFill/>
            <a:ln w="76200">
              <a:solidFill>
                <a:schemeClr val="hlink"/>
              </a:solidFill>
              <a:round/>
              <a:headEnd/>
              <a:tailEnd/>
            </a:ln>
          </p:spPr>
          <p:txBody>
            <a:bodyPr wrap="none" anchor="ctr"/>
            <a:lstStyle/>
            <a:p>
              <a:endParaRPr lang="zh-CN" altLang="en-US"/>
            </a:p>
          </p:txBody>
        </p:sp>
        <p:graphicFrame>
          <p:nvGraphicFramePr>
            <p:cNvPr id="20490" name="Object 8"/>
            <p:cNvGraphicFramePr>
              <a:graphicFrameLocks noChangeAspect="1"/>
            </p:cNvGraphicFramePr>
            <p:nvPr/>
          </p:nvGraphicFramePr>
          <p:xfrm>
            <a:off x="4144" y="2590"/>
            <a:ext cx="738" cy="1358"/>
          </p:xfrm>
          <a:graphic>
            <a:graphicData uri="http://schemas.openxmlformats.org/presentationml/2006/ole">
              <mc:AlternateContent xmlns:mc="http://schemas.openxmlformats.org/markup-compatibility/2006">
                <mc:Choice xmlns:v="urn:schemas-microsoft-com:vml" Requires="v">
                  <p:oleObj spid="_x0000_s17501" name="公式" r:id="rId6" imgW="355680" imgH="1030320" progId="Equation.3">
                    <p:embed/>
                  </p:oleObj>
                </mc:Choice>
                <mc:Fallback>
                  <p:oleObj name="公式" r:id="rId6" imgW="355680" imgH="10303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44" y="2590"/>
                          <a:ext cx="738" cy="13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9"/>
          <p:cNvGrpSpPr>
            <a:grpSpLocks/>
          </p:cNvGrpSpPr>
          <p:nvPr/>
        </p:nvGrpSpPr>
        <p:grpSpPr bwMode="auto">
          <a:xfrm>
            <a:off x="4259263" y="2349500"/>
            <a:ext cx="1706562" cy="2986088"/>
            <a:chOff x="2256" y="2167"/>
            <a:chExt cx="1266" cy="1817"/>
          </a:xfrm>
        </p:grpSpPr>
        <p:sp>
          <p:nvSpPr>
            <p:cNvPr id="20496" name="Line 10"/>
            <p:cNvSpPr>
              <a:spLocks noChangeShapeType="1"/>
            </p:cNvSpPr>
            <p:nvPr/>
          </p:nvSpPr>
          <p:spPr bwMode="auto">
            <a:xfrm flipH="1">
              <a:off x="2688" y="2499"/>
              <a:ext cx="0" cy="1485"/>
            </a:xfrm>
            <a:prstGeom prst="line">
              <a:avLst/>
            </a:prstGeom>
            <a:noFill/>
            <a:ln w="76200">
              <a:solidFill>
                <a:srgbClr val="0348F5"/>
              </a:solidFill>
              <a:round/>
              <a:headEnd/>
              <a:tailEnd/>
            </a:ln>
          </p:spPr>
          <p:txBody>
            <a:bodyPr wrap="none" anchor="ctr"/>
            <a:lstStyle/>
            <a:p>
              <a:endParaRPr lang="zh-CN" altLang="en-US"/>
            </a:p>
          </p:txBody>
        </p:sp>
        <p:sp>
          <p:nvSpPr>
            <p:cNvPr id="20497" name="Rectangle 11"/>
            <p:cNvSpPr>
              <a:spLocks noChangeArrowheads="1"/>
            </p:cNvSpPr>
            <p:nvPr/>
          </p:nvSpPr>
          <p:spPr bwMode="auto">
            <a:xfrm>
              <a:off x="2545" y="2167"/>
              <a:ext cx="321" cy="356"/>
            </a:xfrm>
            <a:prstGeom prst="rect">
              <a:avLst/>
            </a:prstGeom>
            <a:noFill/>
            <a:ln w="9525">
              <a:noFill/>
              <a:miter lim="800000"/>
              <a:headEnd/>
              <a:tailEnd/>
            </a:ln>
          </p:spPr>
          <p:txBody>
            <a:bodyPr wrap="none">
              <a:spAutoFit/>
            </a:bodyPr>
            <a:lstStyle/>
            <a:p>
              <a:r>
                <a:rPr kumimoji="1" lang="en-US" altLang="zh-CN" sz="3200" b="1">
                  <a:solidFill>
                    <a:srgbClr val="0348F5"/>
                  </a:solidFill>
                  <a:latin typeface="Symbol" pitchFamily="18" charset="2"/>
                </a:rPr>
                <a:t>s</a:t>
              </a:r>
            </a:p>
          </p:txBody>
        </p:sp>
        <p:graphicFrame>
          <p:nvGraphicFramePr>
            <p:cNvPr id="20487" name="Object 12"/>
            <p:cNvGraphicFramePr>
              <a:graphicFrameLocks noChangeAspect="1"/>
            </p:cNvGraphicFramePr>
            <p:nvPr/>
          </p:nvGraphicFramePr>
          <p:xfrm>
            <a:off x="2784" y="2542"/>
            <a:ext cx="738" cy="1442"/>
          </p:xfrm>
          <a:graphic>
            <a:graphicData uri="http://schemas.openxmlformats.org/presentationml/2006/ole">
              <mc:AlternateContent xmlns:mc="http://schemas.openxmlformats.org/markup-compatibility/2006">
                <mc:Choice xmlns:v="urn:schemas-microsoft-com:vml" Requires="v">
                  <p:oleObj spid="_x0000_s17502" name="公式" r:id="rId8" imgW="355680" imgH="1030320" progId="Equation.3">
                    <p:embed/>
                  </p:oleObj>
                </mc:Choice>
                <mc:Fallback>
                  <p:oleObj name="公式" r:id="rId8" imgW="355680" imgH="10303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4" y="2542"/>
                          <a:ext cx="738" cy="14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8" name="Object 13"/>
            <p:cNvGraphicFramePr>
              <a:graphicFrameLocks noChangeAspect="1"/>
            </p:cNvGraphicFramePr>
            <p:nvPr/>
          </p:nvGraphicFramePr>
          <p:xfrm>
            <a:off x="2256" y="2542"/>
            <a:ext cx="369" cy="1368"/>
          </p:xfrm>
          <a:graphic>
            <a:graphicData uri="http://schemas.openxmlformats.org/presentationml/2006/ole">
              <mc:AlternateContent xmlns:mc="http://schemas.openxmlformats.org/markup-compatibility/2006">
                <mc:Choice xmlns:v="urn:schemas-microsoft-com:vml" Requires="v">
                  <p:oleObj spid="_x0000_s17503" name="公式" r:id="rId10" imgW="101520" imgH="966600" progId="Equation.3">
                    <p:embed/>
                  </p:oleObj>
                </mc:Choice>
                <mc:Fallback>
                  <p:oleObj name="公式" r:id="rId10" imgW="101520" imgH="966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56" y="2542"/>
                          <a:ext cx="369" cy="13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61454" name="Object 14"/>
          <p:cNvGraphicFramePr>
            <a:graphicFrameLocks noChangeAspect="1"/>
          </p:cNvGraphicFramePr>
          <p:nvPr/>
        </p:nvGraphicFramePr>
        <p:xfrm>
          <a:off x="7554913" y="2947988"/>
          <a:ext cx="995362" cy="2286000"/>
        </p:xfrm>
        <a:graphic>
          <a:graphicData uri="http://schemas.openxmlformats.org/presentationml/2006/ole">
            <mc:AlternateContent xmlns:mc="http://schemas.openxmlformats.org/markup-compatibility/2006">
              <mc:Choice xmlns:v="urn:schemas-microsoft-com:vml" Requires="v">
                <p:oleObj spid="_x0000_s17504" name="公式" r:id="rId12" imgW="355680" imgH="1030320" progId="Equation.3">
                  <p:embed/>
                </p:oleObj>
              </mc:Choice>
              <mc:Fallback>
                <p:oleObj name="公式" r:id="rId12" imgW="355680" imgH="103032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54913" y="2947988"/>
                        <a:ext cx="995362"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55" name="Object 15"/>
          <p:cNvGraphicFramePr>
            <a:graphicFrameLocks noChangeAspect="1"/>
          </p:cNvGraphicFramePr>
          <p:nvPr/>
        </p:nvGraphicFramePr>
        <p:xfrm>
          <a:off x="3287713" y="2889250"/>
          <a:ext cx="995362" cy="2230438"/>
        </p:xfrm>
        <a:graphic>
          <a:graphicData uri="http://schemas.openxmlformats.org/presentationml/2006/ole">
            <mc:AlternateContent xmlns:mc="http://schemas.openxmlformats.org/markup-compatibility/2006">
              <mc:Choice xmlns:v="urn:schemas-microsoft-com:vml" Requires="v">
                <p:oleObj spid="_x0000_s17505" name="公式" r:id="rId14" imgW="355680" imgH="1030320" progId="Equation.3">
                  <p:embed/>
                </p:oleObj>
              </mc:Choice>
              <mc:Fallback>
                <p:oleObj name="公式" r:id="rId14" imgW="355680" imgH="103032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87713" y="2889250"/>
                        <a:ext cx="995362" cy="2230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57" name="Rectangle 17"/>
          <p:cNvSpPr>
            <a:spLocks noChangeArrowheads="1"/>
          </p:cNvSpPr>
          <p:nvPr/>
        </p:nvSpPr>
        <p:spPr bwMode="auto">
          <a:xfrm>
            <a:off x="2208214" y="1125539"/>
            <a:ext cx="4179887" cy="701675"/>
          </a:xfrm>
          <a:prstGeom prst="rect">
            <a:avLst/>
          </a:prstGeom>
          <a:noFill/>
          <a:ln w="9525">
            <a:noFill/>
            <a:miter lim="800000"/>
            <a:headEnd/>
            <a:tailEnd/>
          </a:ln>
        </p:spPr>
        <p:txBody>
          <a:bodyPr wrap="none">
            <a:spAutoFit/>
          </a:bodyPr>
          <a:lstStyle/>
          <a:p>
            <a:r>
              <a:rPr kumimoji="1" lang="en-US" altLang="zh-CN" sz="4000" b="1">
                <a:solidFill>
                  <a:srgbClr val="FF5050"/>
                </a:solidFill>
                <a:latin typeface="Times New Roman" pitchFamily="18" charset="0"/>
                <a:sym typeface="Wingdings" pitchFamily="2" charset="2"/>
              </a:rPr>
              <a:t></a:t>
            </a:r>
            <a:r>
              <a:rPr kumimoji="1" lang="zh-CN" altLang="en-US" sz="4000" b="1">
                <a:solidFill>
                  <a:srgbClr val="000000"/>
                </a:solidFill>
                <a:latin typeface="Times New Roman" pitchFamily="18" charset="0"/>
                <a:sym typeface="Wingdings" pitchFamily="2" charset="2"/>
              </a:rPr>
              <a:t>两块等量异号？</a:t>
            </a:r>
            <a:endParaRPr lang="zh-CN" altLang="en-US" sz="4400" b="1">
              <a:solidFill>
                <a:srgbClr val="009999"/>
              </a:solidFill>
              <a:latin typeface="Times New Roman" pitchFamily="18" charset="0"/>
            </a:endParaRPr>
          </a:p>
        </p:txBody>
      </p:sp>
      <p:graphicFrame>
        <p:nvGraphicFramePr>
          <p:cNvPr id="61459" name="Object 19"/>
          <p:cNvGraphicFramePr>
            <a:graphicFrameLocks noChangeAspect="1"/>
          </p:cNvGraphicFramePr>
          <p:nvPr/>
        </p:nvGraphicFramePr>
        <p:xfrm>
          <a:off x="4945063" y="3978275"/>
          <a:ext cx="1295400" cy="1447800"/>
        </p:xfrm>
        <a:graphic>
          <a:graphicData uri="http://schemas.openxmlformats.org/presentationml/2006/ole">
            <mc:AlternateContent xmlns:mc="http://schemas.openxmlformats.org/markup-compatibility/2006">
              <mc:Choice xmlns:v="urn:schemas-microsoft-com:vml" Requires="v">
                <p:oleObj spid="_x0000_s17506" name="公式" r:id="rId16" imgW="469696" imgH="431613" progId="Equation.3">
                  <p:embed/>
                </p:oleObj>
              </mc:Choice>
              <mc:Fallback>
                <p:oleObj name="公式" r:id="rId16" imgW="469696" imgH="431613"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45063" y="3978275"/>
                        <a:ext cx="1295400" cy="1447800"/>
                      </a:xfrm>
                      <a:prstGeom prst="rect">
                        <a:avLst/>
                      </a:prstGeom>
                      <a:solidFill>
                        <a:schemeClr val="bg1"/>
                      </a:solidFill>
                      <a:ln>
                        <a:noFill/>
                      </a:ln>
                      <a:extLs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61460" name="Rectangle 20"/>
          <p:cNvSpPr>
            <a:spLocks noChangeArrowheads="1"/>
          </p:cNvSpPr>
          <p:nvPr/>
        </p:nvSpPr>
        <p:spPr bwMode="auto">
          <a:xfrm>
            <a:off x="3287713" y="2911475"/>
            <a:ext cx="1447800" cy="2286000"/>
          </a:xfrm>
          <a:prstGeom prst="rect">
            <a:avLst/>
          </a:prstGeom>
          <a:solidFill>
            <a:schemeClr val="bg1"/>
          </a:solidFill>
          <a:ln w="9525">
            <a:noFill/>
            <a:miter lim="800000"/>
            <a:headEnd/>
            <a:tailEnd/>
          </a:ln>
        </p:spPr>
        <p:txBody>
          <a:bodyPr wrap="none" anchor="ctr"/>
          <a:lstStyle/>
          <a:p>
            <a:endParaRPr lang="zh-CN" altLang="en-US">
              <a:solidFill>
                <a:srgbClr val="000000"/>
              </a:solidFill>
              <a:latin typeface="Arial" pitchFamily="34" charset="0"/>
            </a:endParaRPr>
          </a:p>
        </p:txBody>
      </p:sp>
      <p:graphicFrame>
        <p:nvGraphicFramePr>
          <p:cNvPr id="61461" name="Object 21"/>
          <p:cNvGraphicFramePr>
            <a:graphicFrameLocks noChangeAspect="1"/>
          </p:cNvGraphicFramePr>
          <p:nvPr/>
        </p:nvGraphicFramePr>
        <p:xfrm>
          <a:off x="3363913" y="4283075"/>
          <a:ext cx="1219200" cy="685800"/>
        </p:xfrm>
        <a:graphic>
          <a:graphicData uri="http://schemas.openxmlformats.org/presentationml/2006/ole">
            <mc:AlternateContent xmlns:mc="http://schemas.openxmlformats.org/markup-compatibility/2006">
              <mc:Choice xmlns:v="urn:schemas-microsoft-com:vml" Requires="v">
                <p:oleObj spid="_x0000_s17507" name="公式" r:id="rId18" imgW="380670" imgH="177646" progId="Equation.3">
                  <p:embed/>
                </p:oleObj>
              </mc:Choice>
              <mc:Fallback>
                <p:oleObj name="公式" r:id="rId18" imgW="380670" imgH="177646"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63913" y="4283075"/>
                        <a:ext cx="1219200" cy="685800"/>
                      </a:xfrm>
                      <a:prstGeom prst="rect">
                        <a:avLst/>
                      </a:prstGeom>
                      <a:solidFill>
                        <a:schemeClr val="bg1"/>
                      </a:solidFill>
                      <a:ln>
                        <a:noFill/>
                      </a:ln>
                      <a:extLs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61462" name="Rectangle 22"/>
          <p:cNvSpPr>
            <a:spLocks noChangeArrowheads="1"/>
          </p:cNvSpPr>
          <p:nvPr/>
        </p:nvSpPr>
        <p:spPr bwMode="auto">
          <a:xfrm>
            <a:off x="6564313" y="2987675"/>
            <a:ext cx="1905000" cy="2286000"/>
          </a:xfrm>
          <a:prstGeom prst="rect">
            <a:avLst/>
          </a:prstGeom>
          <a:solidFill>
            <a:schemeClr val="bg1"/>
          </a:solidFill>
          <a:ln w="9525">
            <a:noFill/>
            <a:miter lim="800000"/>
            <a:headEnd/>
            <a:tailEnd/>
          </a:ln>
        </p:spPr>
        <p:txBody>
          <a:bodyPr wrap="none" anchor="ctr"/>
          <a:lstStyle/>
          <a:p>
            <a:endParaRPr lang="zh-CN" altLang="en-US">
              <a:solidFill>
                <a:srgbClr val="000000"/>
              </a:solidFill>
              <a:latin typeface="Arial" pitchFamily="34" charset="0"/>
            </a:endParaRPr>
          </a:p>
        </p:txBody>
      </p:sp>
      <p:graphicFrame>
        <p:nvGraphicFramePr>
          <p:cNvPr id="61463" name="Object 23"/>
          <p:cNvGraphicFramePr>
            <a:graphicFrameLocks noChangeAspect="1"/>
          </p:cNvGraphicFramePr>
          <p:nvPr/>
        </p:nvGraphicFramePr>
        <p:xfrm>
          <a:off x="6718301" y="4281489"/>
          <a:ext cx="1101725" cy="687387"/>
        </p:xfrm>
        <a:graphic>
          <a:graphicData uri="http://schemas.openxmlformats.org/presentationml/2006/ole">
            <mc:AlternateContent xmlns:mc="http://schemas.openxmlformats.org/markup-compatibility/2006">
              <mc:Choice xmlns:v="urn:schemas-microsoft-com:vml" Requires="v">
                <p:oleObj spid="_x0000_s17508" name="公式" r:id="rId20" imgW="380670" imgH="177646" progId="Equation.3">
                  <p:embed/>
                </p:oleObj>
              </mc:Choice>
              <mc:Fallback>
                <p:oleObj name="公式" r:id="rId20" imgW="380670" imgH="177646"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718301" y="4281489"/>
                        <a:ext cx="1101725" cy="687387"/>
                      </a:xfrm>
                      <a:prstGeom prst="rect">
                        <a:avLst/>
                      </a:prstGeom>
                      <a:solidFill>
                        <a:schemeClr val="bg1"/>
                      </a:solidFill>
                      <a:ln>
                        <a:noFill/>
                      </a:ln>
                      <a:extLs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03796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1457">
                                            <p:txEl>
                                              <p:pRg st="0" end="0"/>
                                            </p:txEl>
                                          </p:spTgt>
                                        </p:tgtEl>
                                        <p:attrNameLst>
                                          <p:attrName>style.visibility</p:attrName>
                                        </p:attrNameLst>
                                      </p:cBhvr>
                                      <p:to>
                                        <p:strVal val="visible"/>
                                      </p:to>
                                    </p:set>
                                    <p:animEffect transition="in" filter="box(out)">
                                      <p:cBhvr>
                                        <p:cTn id="12" dur="500"/>
                                        <p:tgtEl>
                                          <p:spTgt spid="61457">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61455"/>
                                        </p:tgtEl>
                                        <p:attrNameLst>
                                          <p:attrName>style.visibility</p:attrName>
                                        </p:attrNameLst>
                                      </p:cBhvr>
                                      <p:to>
                                        <p:strVal val="visible"/>
                                      </p:to>
                                    </p:set>
                                    <p:animEffect transition="in" filter="box(out)">
                                      <p:cBhvr>
                                        <p:cTn id="22" dur="500"/>
                                        <p:tgtEl>
                                          <p:spTgt spid="61455"/>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61454"/>
                                        </p:tgtEl>
                                        <p:attrNameLst>
                                          <p:attrName>style.visibility</p:attrName>
                                        </p:attrNameLst>
                                      </p:cBhvr>
                                      <p:to>
                                        <p:strVal val="visible"/>
                                      </p:to>
                                    </p:set>
                                    <p:animEffect transition="in" filter="box(out)">
                                      <p:cBhvr>
                                        <p:cTn id="27" dur="500"/>
                                        <p:tgtEl>
                                          <p:spTgt spid="61454"/>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1460"/>
                                        </p:tgtEl>
                                        <p:attrNameLst>
                                          <p:attrName>style.visibility</p:attrName>
                                        </p:attrNameLst>
                                      </p:cBhvr>
                                      <p:to>
                                        <p:strVal val="visible"/>
                                      </p:to>
                                    </p:set>
                                    <p:animEffect transition="in" filter="box(out)">
                                      <p:cBhvr>
                                        <p:cTn id="32" dur="500"/>
                                        <p:tgtEl>
                                          <p:spTgt spid="61460"/>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par>
                          <p:cTn id="33" fill="hold" nodeType="afterGroup">
                            <p:stCondLst>
                              <p:cond delay="500"/>
                            </p:stCondLst>
                            <p:childTnLst>
                              <p:par>
                                <p:cTn id="34" presetID="6" presetClass="entr" presetSubtype="16" fill="hold" nodeType="afterEffect">
                                  <p:stCondLst>
                                    <p:cond delay="0"/>
                                  </p:stCondLst>
                                  <p:childTnLst>
                                    <p:set>
                                      <p:cBhvr>
                                        <p:cTn id="35" dur="1" fill="hold">
                                          <p:stCondLst>
                                            <p:cond delay="0"/>
                                          </p:stCondLst>
                                        </p:cTn>
                                        <p:tgtEl>
                                          <p:spTgt spid="61461"/>
                                        </p:tgtEl>
                                        <p:attrNameLst>
                                          <p:attrName>style.visibility</p:attrName>
                                        </p:attrNameLst>
                                      </p:cBhvr>
                                      <p:to>
                                        <p:strVal val="visible"/>
                                      </p:to>
                                    </p:set>
                                    <p:animEffect transition="in" filter="circle(in)">
                                      <p:cBhvr>
                                        <p:cTn id="36" dur="2000"/>
                                        <p:tgtEl>
                                          <p:spTgt spid="61461"/>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par>
                          <p:cTn id="37" fill="hold" nodeType="afterGroup">
                            <p:stCondLst>
                              <p:cond delay="2500"/>
                            </p:stCondLst>
                            <p:childTnLst>
                              <p:par>
                                <p:cTn id="38" presetID="6" presetClass="entr" presetSubtype="16" fill="hold" grpId="0" nodeType="afterEffect">
                                  <p:stCondLst>
                                    <p:cond delay="0"/>
                                  </p:stCondLst>
                                  <p:childTnLst>
                                    <p:set>
                                      <p:cBhvr>
                                        <p:cTn id="39" dur="1" fill="hold">
                                          <p:stCondLst>
                                            <p:cond delay="0"/>
                                          </p:stCondLst>
                                        </p:cTn>
                                        <p:tgtEl>
                                          <p:spTgt spid="61462"/>
                                        </p:tgtEl>
                                        <p:attrNameLst>
                                          <p:attrName>style.visibility</p:attrName>
                                        </p:attrNameLst>
                                      </p:cBhvr>
                                      <p:to>
                                        <p:strVal val="visible"/>
                                      </p:to>
                                    </p:set>
                                    <p:animEffect transition="in" filter="circle(in)">
                                      <p:cBhvr>
                                        <p:cTn id="40" dur="2000"/>
                                        <p:tgtEl>
                                          <p:spTgt spid="61462"/>
                                        </p:tgtEl>
                                      </p:cBhvr>
                                    </p:animEffect>
                                  </p:childTnLst>
                                  <p:subTnLs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par>
                          <p:cTn id="41" fill="hold" nodeType="afterGroup">
                            <p:stCondLst>
                              <p:cond delay="4500"/>
                            </p:stCondLst>
                            <p:childTnLst>
                              <p:par>
                                <p:cTn id="42" presetID="4" presetClass="entr" presetSubtype="32" fill="hold" nodeType="afterEffect">
                                  <p:stCondLst>
                                    <p:cond delay="0"/>
                                  </p:stCondLst>
                                  <p:childTnLst>
                                    <p:set>
                                      <p:cBhvr>
                                        <p:cTn id="43" dur="1" fill="hold">
                                          <p:stCondLst>
                                            <p:cond delay="0"/>
                                          </p:stCondLst>
                                        </p:cTn>
                                        <p:tgtEl>
                                          <p:spTgt spid="61463"/>
                                        </p:tgtEl>
                                        <p:attrNameLst>
                                          <p:attrName>style.visibility</p:attrName>
                                        </p:attrNameLst>
                                      </p:cBhvr>
                                      <p:to>
                                        <p:strVal val="visible"/>
                                      </p:to>
                                    </p:set>
                                    <p:animEffect transition="in" filter="box(out)">
                                      <p:cBhvr>
                                        <p:cTn id="44" dur="500"/>
                                        <p:tgtEl>
                                          <p:spTgt spid="61463"/>
                                        </p:tgtEl>
                                      </p:cBhvr>
                                    </p:animEffect>
                                  </p:childTnLst>
                                  <p:subTnLst>
                                    <p:audio>
                                      <p:cMediaNode>
                                        <p:cTn display="0" masterRel="sameClick">
                                          <p:stCondLst>
                                            <p:cond evt="begin" delay="0">
                                              <p:tn val="42"/>
                                            </p:cond>
                                          </p:stCondLst>
                                          <p:endCondLst>
                                            <p:cond evt="onStopAudio" delay="0">
                                              <p:tgtEl>
                                                <p:sldTgt/>
                                              </p:tgtEl>
                                            </p:cond>
                                          </p:endCondLst>
                                        </p:cTn>
                                        <p:tgtEl>
                                          <p:sndTgt r:embed="rId3" name="CAMERA.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6" presetClass="entr" presetSubtype="16" fill="hold" nodeType="clickEffect">
                                  <p:stCondLst>
                                    <p:cond delay="0"/>
                                  </p:stCondLst>
                                  <p:childTnLst>
                                    <p:set>
                                      <p:cBhvr>
                                        <p:cTn id="48" dur="1" fill="hold">
                                          <p:stCondLst>
                                            <p:cond delay="0"/>
                                          </p:stCondLst>
                                        </p:cTn>
                                        <p:tgtEl>
                                          <p:spTgt spid="61459"/>
                                        </p:tgtEl>
                                        <p:attrNameLst>
                                          <p:attrName>style.visibility</p:attrName>
                                        </p:attrNameLst>
                                      </p:cBhvr>
                                      <p:to>
                                        <p:strVal val="visible"/>
                                      </p:to>
                                    </p:set>
                                    <p:animEffect transition="in" filter="circle(in)">
                                      <p:cBhvr>
                                        <p:cTn id="49" dur="2000"/>
                                        <p:tgtEl>
                                          <p:spTgt spid="61459"/>
                                        </p:tgtEl>
                                      </p:cBhvr>
                                    </p:animEffect>
                                  </p:childTnLst>
                                  <p:subTnLst>
                                    <p:audio>
                                      <p:cMediaNode>
                                        <p:cTn display="0" masterRel="sameClick">
                                          <p:stCondLst>
                                            <p:cond evt="begin" delay="0">
                                              <p:tn val="47"/>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7" grpId="0" build="p" autoUpdateAnimBg="0"/>
      <p:bldP spid="61460" grpId="0" animBg="1"/>
      <p:bldP spid="6146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135189" y="1412875"/>
            <a:ext cx="3889375" cy="954088"/>
          </a:xfrm>
          <a:prstGeom prst="rect">
            <a:avLst/>
          </a:prstGeom>
          <a:noFill/>
          <a:ln w="12700" cap="sq">
            <a:noFill/>
            <a:miter lim="800000"/>
            <a:headEnd type="none" w="sm" len="sm"/>
            <a:tailEnd type="none" w="sm" len="sm"/>
          </a:ln>
        </p:spPr>
        <p:txBody>
          <a:bodyPr>
            <a:spAutoFit/>
          </a:bodyPr>
          <a:lstStyle/>
          <a:p>
            <a:pPr marL="457200" indent="-457200" eaLnBrk="0" fontAlgn="base" hangingPunct="0">
              <a:spcBef>
                <a:spcPct val="0"/>
              </a:spcBef>
              <a:spcAft>
                <a:spcPct val="0"/>
              </a:spcAft>
              <a:buFont typeface="Wingdings" pitchFamily="2" charset="2"/>
              <a:buChar char="Ø"/>
            </a:pPr>
            <a:r>
              <a:rPr lang="zh-CN" altLang="en-US" sz="2800" b="1">
                <a:solidFill>
                  <a:srgbClr val="000000"/>
                </a:solidFill>
                <a:latin typeface="Times New Roman" pitchFamily="18" charset="0"/>
              </a:rPr>
              <a:t>无限长均匀带电细棒的场强</a:t>
            </a:r>
            <a:endParaRPr kumimoji="1" lang="zh-CN" altLang="en-US" sz="2800" b="1">
              <a:solidFill>
                <a:srgbClr val="000000"/>
              </a:solidFill>
              <a:latin typeface="Times New Roman" pitchFamily="18" charset="0"/>
            </a:endParaRPr>
          </a:p>
        </p:txBody>
      </p:sp>
      <p:sp>
        <p:nvSpPr>
          <p:cNvPr id="3" name="Text Box 3"/>
          <p:cNvSpPr txBox="1">
            <a:spLocks noChangeArrowheads="1"/>
          </p:cNvSpPr>
          <p:nvPr/>
        </p:nvSpPr>
        <p:spPr bwMode="auto">
          <a:xfrm>
            <a:off x="1774825" y="585788"/>
            <a:ext cx="5029200" cy="584200"/>
          </a:xfrm>
          <a:prstGeom prst="rect">
            <a:avLst/>
          </a:prstGeom>
          <a:noFill/>
          <a:ln w="12700" cap="sq">
            <a:noFill/>
            <a:miter lim="800000"/>
            <a:headEnd type="none" w="sm" len="sm"/>
            <a:tailEnd type="none" w="sm" len="sm"/>
          </a:ln>
        </p:spPr>
        <p:txBody>
          <a:bodyPr>
            <a:spAutoFit/>
          </a:bodyPr>
          <a:lstStyle/>
          <a:p>
            <a:pPr eaLnBrk="0" fontAlgn="base" hangingPunct="0">
              <a:spcBef>
                <a:spcPct val="50000"/>
              </a:spcBef>
              <a:spcAft>
                <a:spcPct val="0"/>
              </a:spcAft>
            </a:pPr>
            <a:r>
              <a:rPr kumimoji="1" lang="en-US" altLang="zh-CN" sz="3200" b="1" dirty="0">
                <a:solidFill>
                  <a:srgbClr val="FF5050"/>
                </a:solidFill>
                <a:latin typeface="Times New Roman" pitchFamily="18" charset="0"/>
                <a:sym typeface="Wingdings" pitchFamily="2" charset="2"/>
              </a:rPr>
              <a:t></a:t>
            </a:r>
            <a:r>
              <a:rPr lang="zh-CN" altLang="en-US" sz="3200" b="1" dirty="0">
                <a:solidFill>
                  <a:srgbClr val="000000"/>
                </a:solidFill>
                <a:latin typeface="Times New Roman" pitchFamily="18" charset="0"/>
              </a:rPr>
              <a:t>几个常用的电场公式</a:t>
            </a:r>
          </a:p>
        </p:txBody>
      </p:sp>
      <p:graphicFrame>
        <p:nvGraphicFramePr>
          <p:cNvPr id="4" name="Object 4"/>
          <p:cNvGraphicFramePr>
            <a:graphicFrameLocks noChangeAspect="1"/>
          </p:cNvGraphicFramePr>
          <p:nvPr/>
        </p:nvGraphicFramePr>
        <p:xfrm>
          <a:off x="6167438" y="1268413"/>
          <a:ext cx="2228850" cy="1206500"/>
        </p:xfrm>
        <a:graphic>
          <a:graphicData uri="http://schemas.openxmlformats.org/presentationml/2006/ole">
            <mc:AlternateContent xmlns:mc="http://schemas.openxmlformats.org/markup-compatibility/2006">
              <mc:Choice xmlns:v="urn:schemas-microsoft-com:vml" Requires="v">
                <p:oleObj spid="_x0000_s18464" name="Equation" r:id="rId3" imgW="660113" imgH="431613" progId="Equation.DSMT4">
                  <p:embed/>
                </p:oleObj>
              </mc:Choice>
              <mc:Fallback>
                <p:oleObj name="Equation" r:id="rId3" imgW="660113" imgH="431613"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7438" y="1268413"/>
                        <a:ext cx="2228850" cy="1206500"/>
                      </a:xfrm>
                      <a:prstGeom prst="rect">
                        <a:avLst/>
                      </a:prstGeom>
                      <a:noFill/>
                      <a:ln w="38100" cap="sq">
                        <a:solidFill>
                          <a:srgbClr val="FF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5"/>
          <p:cNvSpPr txBox="1">
            <a:spLocks noChangeArrowheads="1"/>
          </p:cNvSpPr>
          <p:nvPr/>
        </p:nvSpPr>
        <p:spPr bwMode="auto">
          <a:xfrm>
            <a:off x="2135188" y="3051175"/>
            <a:ext cx="3600450" cy="954088"/>
          </a:xfrm>
          <a:prstGeom prst="rect">
            <a:avLst/>
          </a:prstGeom>
          <a:noFill/>
          <a:ln w="12700" cap="sq">
            <a:noFill/>
            <a:miter lim="800000"/>
            <a:headEnd type="none" w="sm" len="sm"/>
            <a:tailEnd type="none" w="sm" len="sm"/>
          </a:ln>
        </p:spPr>
        <p:txBody>
          <a:bodyPr>
            <a:spAutoFit/>
          </a:bodyPr>
          <a:lstStyle/>
          <a:p>
            <a:pPr marL="457200" indent="-457200" eaLnBrk="0" fontAlgn="base" hangingPunct="0">
              <a:spcBef>
                <a:spcPct val="50000"/>
              </a:spcBef>
              <a:spcAft>
                <a:spcPct val="0"/>
              </a:spcAft>
              <a:buFont typeface="Wingdings" pitchFamily="2" charset="2"/>
              <a:buChar char="Ø"/>
            </a:pPr>
            <a:r>
              <a:rPr lang="zh-CN" altLang="en-US" sz="2800" b="1">
                <a:solidFill>
                  <a:srgbClr val="000000"/>
                </a:solidFill>
                <a:latin typeface="Times New Roman" pitchFamily="18" charset="0"/>
              </a:rPr>
              <a:t>圆环在其中轴线上 任意点产生的场强</a:t>
            </a:r>
          </a:p>
        </p:txBody>
      </p:sp>
      <p:graphicFrame>
        <p:nvGraphicFramePr>
          <p:cNvPr id="6" name="Object 6"/>
          <p:cNvGraphicFramePr>
            <a:graphicFrameLocks noChangeAspect="1"/>
          </p:cNvGraphicFramePr>
          <p:nvPr>
            <p:extLst/>
          </p:nvPr>
        </p:nvGraphicFramePr>
        <p:xfrm>
          <a:off x="6199759" y="2863851"/>
          <a:ext cx="3836987" cy="1323975"/>
        </p:xfrm>
        <a:graphic>
          <a:graphicData uri="http://schemas.openxmlformats.org/presentationml/2006/ole">
            <mc:AlternateContent xmlns:mc="http://schemas.openxmlformats.org/markup-compatibility/2006">
              <mc:Choice xmlns:v="urn:schemas-microsoft-com:vml" Requires="v">
                <p:oleObj spid="_x0000_s18465" name="Equation" r:id="rId5" imgW="1295280" imgH="469800" progId="Equation.DSMT4">
                  <p:embed/>
                </p:oleObj>
              </mc:Choice>
              <mc:Fallback>
                <p:oleObj name="Equation" r:id="rId5" imgW="1295280" imgH="469800" progId="Equation.DSMT4">
                  <p:embed/>
                  <p:pic>
                    <p:nvPicPr>
                      <p:cNvPr id="0" name=""/>
                      <p:cNvPicPr>
                        <a:picLocks noChangeAspect="1" noChangeArrowheads="1"/>
                      </p:cNvPicPr>
                      <p:nvPr/>
                    </p:nvPicPr>
                    <p:blipFill>
                      <a:blip r:embed="rId6"/>
                      <a:srcRect/>
                      <a:stretch>
                        <a:fillRect/>
                      </a:stretch>
                    </p:blipFill>
                    <p:spPr bwMode="auto">
                      <a:xfrm>
                        <a:off x="6199759" y="2863851"/>
                        <a:ext cx="3836987" cy="1323975"/>
                      </a:xfrm>
                      <a:prstGeom prst="rect">
                        <a:avLst/>
                      </a:prstGeom>
                      <a:noFill/>
                      <a:ln w="38100" cap="sq">
                        <a:solidFill>
                          <a:srgbClr val="FF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7"/>
          <p:cNvSpPr txBox="1">
            <a:spLocks noChangeArrowheads="1"/>
          </p:cNvSpPr>
          <p:nvPr/>
        </p:nvSpPr>
        <p:spPr bwMode="auto">
          <a:xfrm>
            <a:off x="2135188" y="4778375"/>
            <a:ext cx="3744912" cy="954088"/>
          </a:xfrm>
          <a:prstGeom prst="rect">
            <a:avLst/>
          </a:prstGeom>
          <a:noFill/>
          <a:ln w="12700" cap="sq">
            <a:noFill/>
            <a:miter lim="800000"/>
            <a:headEnd type="none" w="sm" len="sm"/>
            <a:tailEnd type="none" w="sm" len="sm"/>
          </a:ln>
        </p:spPr>
        <p:txBody>
          <a:bodyPr>
            <a:spAutoFit/>
          </a:bodyPr>
          <a:lstStyle/>
          <a:p>
            <a:pPr marL="457200" indent="-457200" eaLnBrk="0" fontAlgn="base" hangingPunct="0">
              <a:spcBef>
                <a:spcPct val="50000"/>
              </a:spcBef>
              <a:spcAft>
                <a:spcPct val="0"/>
              </a:spcAft>
              <a:buFont typeface="Wingdings" pitchFamily="2" charset="2"/>
              <a:buChar char="Ø"/>
            </a:pPr>
            <a:r>
              <a:rPr lang="zh-CN" altLang="en-US" sz="2800" b="1">
                <a:solidFill>
                  <a:srgbClr val="000000"/>
                </a:solidFill>
                <a:latin typeface="Times New Roman" pitchFamily="18" charset="0"/>
              </a:rPr>
              <a:t>无限大均匀带电平面产生的场强</a:t>
            </a:r>
          </a:p>
        </p:txBody>
      </p:sp>
      <p:graphicFrame>
        <p:nvGraphicFramePr>
          <p:cNvPr id="8" name="Object 8"/>
          <p:cNvGraphicFramePr>
            <a:graphicFrameLocks noChangeAspect="1"/>
          </p:cNvGraphicFramePr>
          <p:nvPr>
            <p:extLst/>
          </p:nvPr>
        </p:nvGraphicFramePr>
        <p:xfrm>
          <a:off x="6168008" y="4600575"/>
          <a:ext cx="2227262" cy="1314450"/>
        </p:xfrm>
        <a:graphic>
          <a:graphicData uri="http://schemas.openxmlformats.org/presentationml/2006/ole">
            <mc:AlternateContent xmlns:mc="http://schemas.openxmlformats.org/markup-compatibility/2006">
              <mc:Choice xmlns:v="urn:schemas-microsoft-com:vml" Requires="v">
                <p:oleObj spid="_x0000_s18466" name="Equation" r:id="rId7" imgW="545760" imgH="431640" progId="Equation.DSMT4">
                  <p:embed/>
                </p:oleObj>
              </mc:Choice>
              <mc:Fallback>
                <p:oleObj name="Equation" r:id="rId7" imgW="545760" imgH="431640" progId="Equation.DSMT4">
                  <p:embed/>
                  <p:pic>
                    <p:nvPicPr>
                      <p:cNvPr id="0" name=""/>
                      <p:cNvPicPr>
                        <a:picLocks noChangeAspect="1" noChangeArrowheads="1"/>
                      </p:cNvPicPr>
                      <p:nvPr/>
                    </p:nvPicPr>
                    <p:blipFill>
                      <a:blip r:embed="rId8"/>
                      <a:srcRect/>
                      <a:stretch>
                        <a:fillRect/>
                      </a:stretch>
                    </p:blipFill>
                    <p:spPr bwMode="auto">
                      <a:xfrm>
                        <a:off x="6168008" y="4600575"/>
                        <a:ext cx="2227262" cy="1314450"/>
                      </a:xfrm>
                      <a:prstGeom prst="rect">
                        <a:avLst/>
                      </a:prstGeom>
                      <a:noFill/>
                      <a:ln w="38100" cap="sq">
                        <a:solidFill>
                          <a:srgbClr val="FF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2090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ou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ox(out)">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ou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box(out)">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vertic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5" grpId="0" build="p" autoUpdateAnimBg="0"/>
      <p:bldP spid="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916185" y="868512"/>
            <a:ext cx="8466490" cy="4320000"/>
          </a:xfrm>
          <a:prstGeom prst="rect">
            <a:avLst/>
          </a:prstGeom>
        </p:spPr>
      </p:pic>
      <p:sp>
        <p:nvSpPr>
          <p:cNvPr id="4" name="文本框 3"/>
          <p:cNvSpPr txBox="1"/>
          <p:nvPr/>
        </p:nvSpPr>
        <p:spPr>
          <a:xfrm>
            <a:off x="2615820" y="4544706"/>
            <a:ext cx="500458" cy="769441"/>
          </a:xfrm>
          <a:prstGeom prst="rect">
            <a:avLst/>
          </a:prstGeom>
          <a:noFill/>
        </p:spPr>
        <p:txBody>
          <a:bodyPr wrap="none" rtlCol="0">
            <a:spAutoFit/>
          </a:bodyPr>
          <a:lstStyle/>
          <a:p>
            <a:r>
              <a:rPr lang="en-US" altLang="zh-CN" sz="4400" b="1" dirty="0">
                <a:solidFill>
                  <a:srgbClr val="FF0000"/>
                </a:solidFill>
              </a:rPr>
              <a:t>B</a:t>
            </a:r>
            <a:endParaRPr lang="zh-CN" altLang="en-US" sz="4400" b="1" dirty="0">
              <a:solidFill>
                <a:srgbClr val="FF0000"/>
              </a:solidFill>
            </a:endParaRPr>
          </a:p>
        </p:txBody>
      </p:sp>
    </p:spTree>
    <p:extLst>
      <p:ext uri="{BB962C8B-B14F-4D97-AF65-F5344CB8AC3E}">
        <p14:creationId xmlns:p14="http://schemas.microsoft.com/office/powerpoint/2010/main" val="272443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2"/>
          <p:cNvSpPr>
            <a:spLocks noChangeArrowheads="1"/>
          </p:cNvSpPr>
          <p:nvPr/>
        </p:nvSpPr>
        <p:spPr bwMode="auto">
          <a:xfrm>
            <a:off x="2025718" y="112554"/>
            <a:ext cx="8277225" cy="265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hangingPunct="0">
              <a:lnSpc>
                <a:spcPct val="120000"/>
              </a:lnSpc>
              <a:spcBef>
                <a:spcPct val="0"/>
              </a:spcBef>
              <a:spcAft>
                <a:spcPct val="0"/>
              </a:spcAft>
            </a:pPr>
            <a:r>
              <a:rPr kumimoji="1" lang="zh-CN" altLang="en-US" sz="2800" b="1" dirty="0">
                <a:solidFill>
                  <a:srgbClr val="FF0000"/>
                </a:solidFill>
                <a:latin typeface="Times New Roman" pitchFamily="18" charset="0"/>
                <a:cs typeface="Times New Roman" pitchFamily="18" charset="0"/>
              </a:rPr>
              <a:t>库仑定律：</a:t>
            </a:r>
            <a:r>
              <a:rPr kumimoji="1" lang="zh-CN" altLang="en-US" sz="2800" b="1" dirty="0">
                <a:solidFill>
                  <a:srgbClr val="000000"/>
                </a:solidFill>
                <a:latin typeface="Times New Roman" pitchFamily="18" charset="0"/>
                <a:cs typeface="Times New Roman" pitchFamily="18" charset="0"/>
              </a:rPr>
              <a:t>在真空中，两个静止点电荷之间相互作用力与这两个点电荷的电荷量</a:t>
            </a:r>
            <a:r>
              <a:rPr kumimoji="1" lang="en-US" altLang="zh-CN" sz="2800" b="1" i="1" dirty="0">
                <a:solidFill>
                  <a:srgbClr val="000000"/>
                </a:solidFill>
                <a:latin typeface="Times New Roman" pitchFamily="18" charset="0"/>
                <a:cs typeface="Times New Roman" pitchFamily="18" charset="0"/>
              </a:rPr>
              <a:t>q</a:t>
            </a:r>
            <a:r>
              <a:rPr kumimoji="1" lang="en-US" altLang="zh-CN" sz="2800" b="1" baseline="-25000" dirty="0">
                <a:solidFill>
                  <a:srgbClr val="000000"/>
                </a:solidFill>
                <a:latin typeface="Times New Roman" pitchFamily="18" charset="0"/>
                <a:cs typeface="Times New Roman" pitchFamily="18" charset="0"/>
              </a:rPr>
              <a:t>1</a:t>
            </a:r>
            <a:r>
              <a:rPr kumimoji="1" lang="zh-CN" altLang="en-US" sz="2800" b="1" dirty="0">
                <a:solidFill>
                  <a:srgbClr val="000000"/>
                </a:solidFill>
                <a:latin typeface="Times New Roman" pitchFamily="18" charset="0"/>
                <a:cs typeface="Times New Roman" pitchFamily="18" charset="0"/>
              </a:rPr>
              <a:t>和</a:t>
            </a:r>
            <a:r>
              <a:rPr kumimoji="1" lang="en-US" altLang="zh-CN" sz="2800" b="1" i="1" dirty="0">
                <a:solidFill>
                  <a:srgbClr val="000000"/>
                </a:solidFill>
                <a:latin typeface="Times New Roman" pitchFamily="18" charset="0"/>
                <a:cs typeface="Times New Roman" pitchFamily="18" charset="0"/>
              </a:rPr>
              <a:t>q</a:t>
            </a:r>
            <a:r>
              <a:rPr kumimoji="1" lang="en-US" altLang="zh-CN" sz="2800" b="1" baseline="-25000" dirty="0">
                <a:solidFill>
                  <a:srgbClr val="000000"/>
                </a:solidFill>
                <a:latin typeface="Times New Roman" pitchFamily="18" charset="0"/>
                <a:cs typeface="Times New Roman" pitchFamily="18" charset="0"/>
              </a:rPr>
              <a:t>2</a:t>
            </a:r>
            <a:r>
              <a:rPr kumimoji="1" lang="zh-CN" altLang="en-US" sz="2800" b="1" dirty="0">
                <a:solidFill>
                  <a:srgbClr val="000000"/>
                </a:solidFill>
                <a:latin typeface="Times New Roman" pitchFamily="18" charset="0"/>
                <a:cs typeface="Times New Roman" pitchFamily="18" charset="0"/>
              </a:rPr>
              <a:t>的乘积成正比，而与这两个点电荷之间的距离</a:t>
            </a:r>
            <a:r>
              <a:rPr kumimoji="1" lang="en-US" altLang="zh-CN" sz="2800" b="1" i="1" dirty="0">
                <a:solidFill>
                  <a:srgbClr val="000000"/>
                </a:solidFill>
                <a:latin typeface="Times New Roman" pitchFamily="18" charset="0"/>
                <a:cs typeface="Times New Roman" pitchFamily="18" charset="0"/>
              </a:rPr>
              <a:t>r</a:t>
            </a:r>
            <a:r>
              <a:rPr kumimoji="1" lang="en-US" altLang="zh-CN" sz="2800" b="1" baseline="-25000" dirty="0">
                <a:solidFill>
                  <a:srgbClr val="000000"/>
                </a:solidFill>
                <a:latin typeface="Times New Roman" pitchFamily="18" charset="0"/>
                <a:cs typeface="Times New Roman" pitchFamily="18" charset="0"/>
              </a:rPr>
              <a:t>12</a:t>
            </a:r>
            <a:r>
              <a:rPr kumimoji="1" lang="zh-CN" altLang="en-US" sz="2800" b="1" dirty="0">
                <a:solidFill>
                  <a:srgbClr val="000000"/>
                </a:solidFill>
                <a:latin typeface="Times New Roman" pitchFamily="18" charset="0"/>
                <a:cs typeface="Times New Roman" pitchFamily="18" charset="0"/>
              </a:rPr>
              <a:t>（或</a:t>
            </a:r>
            <a:r>
              <a:rPr kumimoji="1" lang="en-US" altLang="zh-CN" sz="2800" b="1" i="1" dirty="0">
                <a:solidFill>
                  <a:srgbClr val="000000"/>
                </a:solidFill>
                <a:latin typeface="Times New Roman" pitchFamily="18" charset="0"/>
                <a:cs typeface="Times New Roman" pitchFamily="18" charset="0"/>
              </a:rPr>
              <a:t>r</a:t>
            </a:r>
            <a:r>
              <a:rPr kumimoji="1" lang="en-US" altLang="zh-CN" sz="2800" b="1" baseline="-25000" dirty="0">
                <a:solidFill>
                  <a:srgbClr val="000000"/>
                </a:solidFill>
                <a:latin typeface="Times New Roman" pitchFamily="18" charset="0"/>
                <a:cs typeface="Times New Roman" pitchFamily="18" charset="0"/>
              </a:rPr>
              <a:t>21</a:t>
            </a:r>
            <a:r>
              <a:rPr kumimoji="1" lang="zh-CN" altLang="en-US" sz="2800" b="1" dirty="0">
                <a:solidFill>
                  <a:srgbClr val="000000"/>
                </a:solidFill>
                <a:latin typeface="Times New Roman" pitchFamily="18" charset="0"/>
                <a:cs typeface="Times New Roman" pitchFamily="18" charset="0"/>
              </a:rPr>
              <a:t>）的平方成反比，作用力的方向沿着这两个点电荷的连线，同号相斥，异号相吸。</a:t>
            </a:r>
          </a:p>
        </p:txBody>
      </p:sp>
      <p:graphicFrame>
        <p:nvGraphicFramePr>
          <p:cNvPr id="3" name="Object 2"/>
          <p:cNvGraphicFramePr>
            <a:graphicFrameLocks/>
          </p:cNvGraphicFramePr>
          <p:nvPr>
            <p:extLst/>
          </p:nvPr>
        </p:nvGraphicFramePr>
        <p:xfrm>
          <a:off x="4601548" y="2585559"/>
          <a:ext cx="2808287" cy="1203325"/>
        </p:xfrm>
        <a:graphic>
          <a:graphicData uri="http://schemas.openxmlformats.org/presentationml/2006/ole">
            <mc:AlternateContent xmlns:mc="http://schemas.openxmlformats.org/markup-compatibility/2006">
              <mc:Choice xmlns:v="urn:schemas-microsoft-com:vml" Requires="v">
                <p:oleObj spid="_x0000_s2080" r:id="rId3" imgW="2349817" imgH="914717" progId="Equation.3">
                  <p:embed/>
                </p:oleObj>
              </mc:Choice>
              <mc:Fallback>
                <p:oleObj r:id="rId3" imgW="2349817" imgH="914717"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1548" y="2585559"/>
                        <a:ext cx="2808287" cy="1203325"/>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3"/>
          <p:cNvSpPr txBox="1">
            <a:spLocks noChangeArrowheads="1"/>
          </p:cNvSpPr>
          <p:nvPr/>
        </p:nvSpPr>
        <p:spPr bwMode="auto">
          <a:xfrm>
            <a:off x="2040849" y="5460571"/>
            <a:ext cx="7400925"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zh-CN" sz="3200" b="1" dirty="0">
                <a:solidFill>
                  <a:srgbClr val="000404"/>
                </a:solidFill>
                <a:latin typeface="Times New Roman" pitchFamily="18" charset="0"/>
                <a:cs typeface="Times New Roman" pitchFamily="18" charset="0"/>
              </a:rPr>
              <a:t>(1) </a:t>
            </a:r>
            <a:r>
              <a:rPr lang="zh-CN" altLang="en-US" sz="3200" b="1" dirty="0">
                <a:solidFill>
                  <a:srgbClr val="000404"/>
                </a:solidFill>
                <a:latin typeface="Times New Roman" pitchFamily="18" charset="0"/>
                <a:cs typeface="Times New Roman" pitchFamily="18" charset="0"/>
              </a:rPr>
              <a:t>库仑定律适用于真空中的</a:t>
            </a:r>
            <a:r>
              <a:rPr lang="zh-CN" altLang="en-US" sz="3200" b="1" dirty="0">
                <a:solidFill>
                  <a:srgbClr val="FF0000"/>
                </a:solidFill>
                <a:latin typeface="Times New Roman" pitchFamily="18" charset="0"/>
                <a:cs typeface="Times New Roman" pitchFamily="18" charset="0"/>
              </a:rPr>
              <a:t>点电荷</a:t>
            </a:r>
            <a:r>
              <a:rPr lang="zh-CN" altLang="en-US" sz="3200" b="1" dirty="0">
                <a:solidFill>
                  <a:srgbClr val="000404"/>
                </a:solidFill>
                <a:latin typeface="Times New Roman" pitchFamily="18" charset="0"/>
                <a:cs typeface="Times New Roman" pitchFamily="18" charset="0"/>
              </a:rPr>
              <a:t>。</a:t>
            </a:r>
          </a:p>
        </p:txBody>
      </p:sp>
      <p:sp>
        <p:nvSpPr>
          <p:cNvPr id="7" name="Text Box 4"/>
          <p:cNvSpPr txBox="1">
            <a:spLocks noChangeArrowheads="1"/>
          </p:cNvSpPr>
          <p:nvPr/>
        </p:nvSpPr>
        <p:spPr bwMode="auto">
          <a:xfrm>
            <a:off x="2025717" y="6321295"/>
            <a:ext cx="5867400" cy="57943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zh-CN" sz="3200" b="1" dirty="0">
                <a:solidFill>
                  <a:srgbClr val="000404"/>
                </a:solidFill>
                <a:latin typeface="Times New Roman" pitchFamily="18" charset="0"/>
                <a:cs typeface="Times New Roman" pitchFamily="18" charset="0"/>
              </a:rPr>
              <a:t>(2) </a:t>
            </a:r>
            <a:r>
              <a:rPr lang="zh-CN" altLang="en-US" sz="3200" b="1" dirty="0">
                <a:solidFill>
                  <a:srgbClr val="000404"/>
                </a:solidFill>
                <a:latin typeface="Times New Roman" pitchFamily="18" charset="0"/>
                <a:cs typeface="Times New Roman" pitchFamily="18" charset="0"/>
              </a:rPr>
              <a:t>库仑力满足牛顿第三定律 </a:t>
            </a:r>
          </a:p>
        </p:txBody>
      </p:sp>
      <p:graphicFrame>
        <p:nvGraphicFramePr>
          <p:cNvPr id="8" name="Object 15"/>
          <p:cNvGraphicFramePr>
            <a:graphicFrameLocks/>
          </p:cNvGraphicFramePr>
          <p:nvPr>
            <p:extLst/>
          </p:nvPr>
        </p:nvGraphicFramePr>
        <p:xfrm>
          <a:off x="1524001" y="3587223"/>
          <a:ext cx="5610225" cy="1223963"/>
        </p:xfrm>
        <a:graphic>
          <a:graphicData uri="http://schemas.openxmlformats.org/presentationml/2006/ole">
            <mc:AlternateContent xmlns:mc="http://schemas.openxmlformats.org/markup-compatibility/2006">
              <mc:Choice xmlns:v="urn:schemas-microsoft-com:vml" Requires="v">
                <p:oleObj spid="_x0000_s2081" name="Equation" r:id="rId5" imgW="1739880" imgH="431640" progId="Equation.DSMT4">
                  <p:embed/>
                </p:oleObj>
              </mc:Choice>
              <mc:Fallback>
                <p:oleObj name="Equation" r:id="rId5" imgW="1739880" imgH="431640" progId="Equation.DSMT4">
                  <p:embed/>
                  <p:pic>
                    <p:nvPicPr>
                      <p:cNvPr id="0" name=""/>
                      <p:cNvPicPr>
                        <a:picLocks noChangeArrowheads="1"/>
                      </p:cNvPicPr>
                      <p:nvPr/>
                    </p:nvPicPr>
                    <p:blipFill>
                      <a:blip r:embed="rId6"/>
                      <a:srcRect/>
                      <a:stretch>
                        <a:fillRect/>
                      </a:stretch>
                    </p:blipFill>
                    <p:spPr bwMode="auto">
                      <a:xfrm>
                        <a:off x="1524001" y="3587223"/>
                        <a:ext cx="5610225"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16"/>
          <p:cNvSpPr>
            <a:spLocks noChangeArrowheads="1"/>
          </p:cNvSpPr>
          <p:nvPr/>
        </p:nvSpPr>
        <p:spPr bwMode="auto">
          <a:xfrm>
            <a:off x="6418264" y="4753458"/>
            <a:ext cx="5759747" cy="46166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spcAft>
                <a:spcPct val="0"/>
              </a:spcAft>
            </a:pPr>
            <a:r>
              <a:rPr lang="zh-CN" altLang="en-US" sz="2400" b="1" dirty="0">
                <a:solidFill>
                  <a:srgbClr val="FF0000"/>
                </a:solidFill>
                <a:latin typeface="Times New Roman" pitchFamily="18" charset="0"/>
              </a:rPr>
              <a:t>真空电容率（真空介电常数） </a:t>
            </a:r>
          </a:p>
        </p:txBody>
      </p:sp>
      <p:graphicFrame>
        <p:nvGraphicFramePr>
          <p:cNvPr id="10" name="Object 17"/>
          <p:cNvGraphicFramePr>
            <a:graphicFrameLocks noChangeAspect="1"/>
          </p:cNvGraphicFramePr>
          <p:nvPr>
            <p:extLst/>
          </p:nvPr>
        </p:nvGraphicFramePr>
        <p:xfrm>
          <a:off x="1524001" y="4707825"/>
          <a:ext cx="4894263" cy="668338"/>
        </p:xfrm>
        <a:graphic>
          <a:graphicData uri="http://schemas.openxmlformats.org/presentationml/2006/ole">
            <mc:AlternateContent xmlns:mc="http://schemas.openxmlformats.org/markup-compatibility/2006">
              <mc:Choice xmlns:v="urn:schemas-microsoft-com:vml" Requires="v">
                <p:oleObj spid="_x0000_s2082" name="Equation" r:id="rId7" imgW="1765080" imgH="241200" progId="Equation.DSMT4">
                  <p:embed/>
                </p:oleObj>
              </mc:Choice>
              <mc:Fallback>
                <p:oleObj name="Equation" r:id="rId7" imgW="1765080" imgH="241200" progId="Equation.DSMT4">
                  <p:embed/>
                  <p:pic>
                    <p:nvPicPr>
                      <p:cNvPr id="0" name=""/>
                      <p:cNvPicPr>
                        <a:picLocks noChangeAspect="1" noChangeArrowheads="1"/>
                      </p:cNvPicPr>
                      <p:nvPr/>
                    </p:nvPicPr>
                    <p:blipFill>
                      <a:blip r:embed="rId8"/>
                      <a:srcRect/>
                      <a:stretch>
                        <a:fillRect/>
                      </a:stretch>
                    </p:blipFill>
                    <p:spPr bwMode="auto">
                      <a:xfrm>
                        <a:off x="1524001" y="4707825"/>
                        <a:ext cx="4894263" cy="66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9513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8"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1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6" grpId="0" autoUpdateAnimBg="0"/>
      <p:bldP spid="7" grpId="0" autoUpdateAnimBg="0"/>
      <p:bldP spid="9"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923481" y="359839"/>
            <a:ext cx="8416972" cy="6194039"/>
          </a:xfrm>
          <a:prstGeom prst="rect">
            <a:avLst/>
          </a:prstGeom>
        </p:spPr>
      </p:pic>
      <p:sp>
        <p:nvSpPr>
          <p:cNvPr id="3" name="矩形 2"/>
          <p:cNvSpPr/>
          <p:nvPr/>
        </p:nvSpPr>
        <p:spPr>
          <a:xfrm>
            <a:off x="3067883" y="2265529"/>
            <a:ext cx="1909001" cy="461665"/>
          </a:xfrm>
          <a:prstGeom prst="rect">
            <a:avLst/>
          </a:prstGeom>
        </p:spPr>
        <p:txBody>
          <a:bodyPr wrap="square">
            <a:spAutoFit/>
          </a:bodyPr>
          <a:lstStyle/>
          <a:p>
            <a:r>
              <a:rPr lang="zh-CN"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dirty="0">
                <a:solidFill>
                  <a:srgbClr val="FF0000"/>
                </a:solidFill>
                <a:latin typeface="Times New Roman" panose="02020603050405020304" pitchFamily="18" charset="0"/>
              </a:rPr>
              <a:t>2</a:t>
            </a:r>
            <a:r>
              <a:rPr lang="en-US" altLang="zh-CN" sz="2400" b="1" i="1" dirty="0">
                <a:solidFill>
                  <a:srgbClr val="FF0000"/>
                </a:solidFill>
                <a:latin typeface="Symbol" panose="05050102010706020507" pitchFamily="18" charset="2"/>
                <a:cs typeface="Times New Roman" panose="02020603050405020304" pitchFamily="18" charset="0"/>
              </a:rPr>
              <a:t>e</a:t>
            </a:r>
            <a:r>
              <a:rPr lang="en-US" altLang="zh-CN" sz="2400" b="1" baseline="-25000" dirty="0">
                <a:solidFill>
                  <a:srgbClr val="FF0000"/>
                </a:solidFill>
                <a:latin typeface="Times New Roman" panose="02020603050405020304" pitchFamily="18" charset="0"/>
              </a:rPr>
              <a:t>0</a:t>
            </a:r>
            <a:r>
              <a:rPr lang="en-US" altLang="zh-CN" sz="2400" b="1" i="1" dirty="0">
                <a:solidFill>
                  <a:srgbClr val="FF0000"/>
                </a:solidFill>
                <a:latin typeface="Times New Roman" panose="02020603050405020304" pitchFamily="18" charset="0"/>
              </a:rPr>
              <a:t>E</a:t>
            </a:r>
            <a:r>
              <a:rPr lang="en-US" altLang="zh-CN" sz="2400" b="1" baseline="-25000" dirty="0">
                <a:solidFill>
                  <a:srgbClr val="FF0000"/>
                </a:solidFill>
                <a:latin typeface="Times New Roman" panose="02020603050405020304" pitchFamily="18" charset="0"/>
              </a:rPr>
              <a:t>0</a:t>
            </a:r>
            <a:r>
              <a:rPr lang="en-US" altLang="zh-CN" sz="2400" b="1" dirty="0">
                <a:solidFill>
                  <a:srgbClr val="FF0000"/>
                </a:solidFill>
                <a:latin typeface="Times New Roman" panose="02020603050405020304" pitchFamily="18" charset="0"/>
              </a:rPr>
              <a:t> / 3 </a:t>
            </a:r>
            <a:endParaRPr lang="zh-CN" altLang="en-US" sz="2400" b="1" dirty="0"/>
          </a:p>
        </p:txBody>
      </p:sp>
      <p:sp>
        <p:nvSpPr>
          <p:cNvPr id="4" name="矩形 3"/>
          <p:cNvSpPr/>
          <p:nvPr/>
        </p:nvSpPr>
        <p:spPr>
          <a:xfrm>
            <a:off x="6552274" y="2265529"/>
            <a:ext cx="1410964" cy="461665"/>
          </a:xfrm>
          <a:prstGeom prst="rect">
            <a:avLst/>
          </a:prstGeom>
        </p:spPr>
        <p:txBody>
          <a:bodyPr wrap="none">
            <a:spAutoFit/>
          </a:bodyPr>
          <a:lstStyle/>
          <a:p>
            <a:r>
              <a:rPr lang="en-US" altLang="zh-CN" dirty="0">
                <a:solidFill>
                  <a:srgbClr val="FF0000"/>
                </a:solidFill>
                <a:latin typeface="Times New Roman" panose="02020603050405020304" pitchFamily="18" charset="0"/>
              </a:rPr>
              <a:t> </a:t>
            </a:r>
            <a:r>
              <a:rPr lang="en-US" altLang="zh-CN" sz="2400" b="1" dirty="0">
                <a:solidFill>
                  <a:srgbClr val="FF0000"/>
                </a:solidFill>
                <a:latin typeface="Times New Roman" panose="02020603050405020304" pitchFamily="18" charset="0"/>
              </a:rPr>
              <a:t>4</a:t>
            </a:r>
            <a:r>
              <a:rPr lang="en-US" altLang="zh-CN" sz="2400" b="1" i="1" dirty="0">
                <a:solidFill>
                  <a:srgbClr val="FF0000"/>
                </a:solidFill>
                <a:latin typeface="Symbol" panose="05050102010706020507" pitchFamily="18" charset="2"/>
                <a:cs typeface="Times New Roman" panose="02020603050405020304" pitchFamily="18" charset="0"/>
              </a:rPr>
              <a:t>e</a:t>
            </a:r>
            <a:r>
              <a:rPr lang="en-US" altLang="zh-CN" sz="2400" b="1" baseline="-25000" dirty="0">
                <a:solidFill>
                  <a:srgbClr val="FF0000"/>
                </a:solidFill>
                <a:latin typeface="Times New Roman" panose="02020603050405020304" pitchFamily="18" charset="0"/>
              </a:rPr>
              <a:t>0</a:t>
            </a:r>
            <a:r>
              <a:rPr lang="en-US" altLang="zh-CN" sz="2400" b="1" i="1" dirty="0">
                <a:solidFill>
                  <a:srgbClr val="FF0000"/>
                </a:solidFill>
                <a:latin typeface="Times New Roman" panose="02020603050405020304" pitchFamily="18" charset="0"/>
              </a:rPr>
              <a:t>E</a:t>
            </a:r>
            <a:r>
              <a:rPr lang="en-US" altLang="zh-CN" sz="2400" b="1" baseline="-25000" dirty="0">
                <a:solidFill>
                  <a:srgbClr val="FF0000"/>
                </a:solidFill>
                <a:latin typeface="Times New Roman" panose="02020603050405020304" pitchFamily="18" charset="0"/>
              </a:rPr>
              <a:t>0</a:t>
            </a:r>
            <a:r>
              <a:rPr lang="en-US" altLang="zh-CN" sz="2400" b="1" dirty="0">
                <a:solidFill>
                  <a:srgbClr val="FF0000"/>
                </a:solidFill>
                <a:latin typeface="Times New Roman" panose="02020603050405020304" pitchFamily="18" charset="0"/>
              </a:rPr>
              <a:t> / 3</a:t>
            </a:r>
            <a:r>
              <a:rPr lang="en-US" altLang="zh-CN" sz="2400" b="1" dirty="0">
                <a:latin typeface="Times New Roman" panose="02020603050405020304" pitchFamily="18" charset="0"/>
              </a:rPr>
              <a:t> </a:t>
            </a:r>
            <a:endParaRPr lang="zh-CN" altLang="en-US" sz="2400" b="1" dirty="0"/>
          </a:p>
        </p:txBody>
      </p:sp>
    </p:spTree>
    <p:extLst>
      <p:ext uri="{BB962C8B-B14F-4D97-AF65-F5344CB8AC3E}">
        <p14:creationId xmlns:p14="http://schemas.microsoft.com/office/powerpoint/2010/main" val="134275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1524000" y="134050"/>
            <a:ext cx="6076950" cy="646331"/>
          </a:xfrm>
          <a:prstGeom prst="rect">
            <a:avLst/>
          </a:prstGeom>
          <a:noFill/>
          <a:ln w="9525">
            <a:noFill/>
            <a:miter lim="800000"/>
            <a:headEnd/>
            <a:tailEnd/>
          </a:ln>
          <a:effectLst/>
        </p:spPr>
        <p:txBody>
          <a:bodyPr>
            <a:spAutoFit/>
          </a:bodyPr>
          <a:lstStyle/>
          <a:p>
            <a:pPr algn="ctr" fontAlgn="base">
              <a:spcBef>
                <a:spcPct val="0"/>
              </a:spcBef>
              <a:spcAft>
                <a:spcPct val="0"/>
              </a:spcAft>
              <a:defRPr/>
            </a:pPr>
            <a:r>
              <a:rPr lang="en-US" sz="3600" b="1" dirty="0">
                <a:solidFill>
                  <a:srgbClr val="FF3300"/>
                </a:solidFill>
                <a:effectLst>
                  <a:outerShdw blurRad="38100" dist="38100" dir="2700000" algn="tl">
                    <a:srgbClr val="C0C0C0"/>
                  </a:outerShdw>
                </a:effectLst>
                <a:latin typeface="Times New Roman" pitchFamily="18" charset="0"/>
                <a:ea typeface="华文中宋" pitchFamily="2" charset="-122"/>
              </a:rPr>
              <a:t>§10</a:t>
            </a:r>
            <a:r>
              <a:rPr lang="zh-CN" altLang="en-US" sz="3600" b="1" dirty="0">
                <a:solidFill>
                  <a:srgbClr val="FF3300"/>
                </a:solidFill>
                <a:effectLst>
                  <a:outerShdw blurRad="38100" dist="38100" dir="2700000" algn="tl">
                    <a:srgbClr val="C0C0C0"/>
                  </a:outerShdw>
                </a:effectLst>
                <a:latin typeface="Times New Roman" pitchFamily="18" charset="0"/>
                <a:ea typeface="华文中宋" pitchFamily="2" charset="-122"/>
              </a:rPr>
              <a:t>.3  电通量   高斯定理</a:t>
            </a:r>
          </a:p>
        </p:txBody>
      </p:sp>
      <p:sp>
        <p:nvSpPr>
          <p:cNvPr id="3" name="矩形 2"/>
          <p:cNvSpPr/>
          <p:nvPr/>
        </p:nvSpPr>
        <p:spPr>
          <a:xfrm>
            <a:off x="1667302" y="929775"/>
            <a:ext cx="8427492" cy="1631216"/>
          </a:xfrm>
          <a:prstGeom prst="rect">
            <a:avLst/>
          </a:prstGeom>
        </p:spPr>
        <p:txBody>
          <a:bodyPr wrap="square">
            <a:spAutoFit/>
          </a:bodyPr>
          <a:lstStyle/>
          <a:p>
            <a:r>
              <a:rPr lang="zh-CN" altLang="en-US" sz="2800" b="1" dirty="0"/>
              <a:t>一、电场线</a:t>
            </a:r>
          </a:p>
          <a:p>
            <a:r>
              <a:rPr lang="en-US" altLang="zh-CN" sz="2400" dirty="0"/>
              <a:t>1. </a:t>
            </a:r>
            <a:r>
              <a:rPr lang="zh-CN" altLang="en-US" sz="2400" dirty="0"/>
              <a:t>描述电场的人为画出的线；</a:t>
            </a:r>
            <a:r>
              <a:rPr lang="en-US" altLang="zh-CN" sz="2400" dirty="0"/>
              <a:t>2. </a:t>
            </a:r>
            <a:r>
              <a:rPr lang="zh-CN" altLang="en-US" sz="2400" dirty="0"/>
              <a:t>切向对应电场方向，疏密对应电场大小；</a:t>
            </a:r>
            <a:r>
              <a:rPr lang="en-US" altLang="zh-CN" sz="2400" dirty="0"/>
              <a:t>3. </a:t>
            </a:r>
            <a:r>
              <a:rPr lang="zh-CN" altLang="en-US" sz="2400" dirty="0"/>
              <a:t>起于正电荷终于负电荷；</a:t>
            </a:r>
            <a:r>
              <a:rPr lang="en-US" altLang="zh-CN" sz="2400" dirty="0"/>
              <a:t>4. </a:t>
            </a:r>
            <a:r>
              <a:rPr lang="zh-CN" altLang="en-US" sz="2400" dirty="0"/>
              <a:t>不会在没有电荷的地方中断或相交，不会形成闭合曲线。</a:t>
            </a:r>
          </a:p>
        </p:txBody>
      </p:sp>
      <p:sp>
        <p:nvSpPr>
          <p:cNvPr id="4" name="Rectangle 4"/>
          <p:cNvSpPr>
            <a:spLocks noRot="1" noChangeArrowheads="1"/>
          </p:cNvSpPr>
          <p:nvPr/>
        </p:nvSpPr>
        <p:spPr bwMode="auto">
          <a:xfrm>
            <a:off x="1667303" y="2609675"/>
            <a:ext cx="4535487"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fontAlgn="base">
              <a:spcBef>
                <a:spcPct val="0"/>
              </a:spcBef>
              <a:spcAft>
                <a:spcPct val="0"/>
              </a:spcAft>
            </a:pPr>
            <a:r>
              <a:rPr lang="zh-CN" altLang="en-US" sz="2800" b="1" dirty="0"/>
              <a:t>二、电场强度通量</a:t>
            </a:r>
          </a:p>
        </p:txBody>
      </p:sp>
      <p:sp>
        <p:nvSpPr>
          <p:cNvPr id="5" name="Text Box 5"/>
          <p:cNvSpPr txBox="1">
            <a:spLocks noChangeArrowheads="1"/>
          </p:cNvSpPr>
          <p:nvPr/>
        </p:nvSpPr>
        <p:spPr bwMode="auto">
          <a:xfrm>
            <a:off x="1667303" y="3244099"/>
            <a:ext cx="885057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lnSpc>
                <a:spcPct val="120000"/>
              </a:lnSpc>
              <a:spcBef>
                <a:spcPct val="0"/>
              </a:spcBef>
              <a:spcAft>
                <a:spcPct val="0"/>
              </a:spcAft>
              <a:defRPr/>
            </a:pPr>
            <a:r>
              <a:rPr lang="zh-CN" altLang="en-US" sz="2400" kern="0" dirty="0">
                <a:solidFill>
                  <a:srgbClr val="000404"/>
                </a:solidFill>
              </a:rPr>
              <a:t>在电场中穿过任意曲面</a:t>
            </a:r>
            <a:r>
              <a:rPr lang="en-US" altLang="zh-CN" sz="2400" i="1" kern="0" dirty="0">
                <a:solidFill>
                  <a:srgbClr val="000404"/>
                </a:solidFill>
              </a:rPr>
              <a:t>S</a:t>
            </a:r>
            <a:r>
              <a:rPr lang="zh-CN" altLang="en-US" sz="2400" kern="0" dirty="0">
                <a:solidFill>
                  <a:srgbClr val="000404"/>
                </a:solidFill>
              </a:rPr>
              <a:t>的电场线条数称为</a:t>
            </a:r>
            <a:r>
              <a:rPr lang="zh-CN" altLang="en-US" sz="2400" kern="0" dirty="0">
                <a:solidFill>
                  <a:srgbClr val="CC0000"/>
                </a:solidFill>
              </a:rPr>
              <a:t>电通量</a:t>
            </a:r>
            <a:r>
              <a:rPr lang="zh-CN" altLang="en-US" sz="2400" kern="0" dirty="0">
                <a:solidFill>
                  <a:srgbClr val="000404"/>
                </a:solidFill>
              </a:rPr>
              <a:t>，用</a:t>
            </a:r>
            <a:r>
              <a:rPr lang="el-GR" altLang="zh-CN" sz="2400" b="0" i="1" kern="0" dirty="0">
                <a:solidFill>
                  <a:srgbClr val="000404"/>
                </a:solidFill>
              </a:rPr>
              <a:t>Φ</a:t>
            </a:r>
            <a:r>
              <a:rPr lang="en-US" altLang="zh-CN" sz="2400" b="0" i="1" kern="0" baseline="-25000" dirty="0">
                <a:solidFill>
                  <a:srgbClr val="000404"/>
                </a:solidFill>
              </a:rPr>
              <a:t>e</a:t>
            </a:r>
            <a:r>
              <a:rPr lang="zh-CN" altLang="en-US" sz="2400" kern="0" dirty="0">
                <a:solidFill>
                  <a:srgbClr val="000404"/>
                </a:solidFill>
              </a:rPr>
              <a:t>表示</a:t>
            </a:r>
            <a:r>
              <a:rPr lang="zh-CN" altLang="en-US" sz="2400" b="0" kern="0" dirty="0">
                <a:solidFill>
                  <a:srgbClr val="000404"/>
                </a:solidFill>
              </a:rPr>
              <a:t> 。</a:t>
            </a:r>
            <a:endParaRPr lang="zh-CN" altLang="en-US" sz="2400" b="0" i="1" kern="0" dirty="0">
              <a:solidFill>
                <a:srgbClr val="000404"/>
              </a:solidFill>
            </a:endParaRPr>
          </a:p>
        </p:txBody>
      </p:sp>
      <p:graphicFrame>
        <p:nvGraphicFramePr>
          <p:cNvPr id="6" name="Object 23"/>
          <p:cNvGraphicFramePr>
            <a:graphicFrameLocks noChangeAspect="1"/>
          </p:cNvGraphicFramePr>
          <p:nvPr>
            <p:extLst/>
          </p:nvPr>
        </p:nvGraphicFramePr>
        <p:xfrm>
          <a:off x="4560888" y="3845568"/>
          <a:ext cx="2233612" cy="539750"/>
        </p:xfrm>
        <a:graphic>
          <a:graphicData uri="http://schemas.openxmlformats.org/presentationml/2006/ole">
            <mc:AlternateContent xmlns:mc="http://schemas.openxmlformats.org/markup-compatibility/2006">
              <mc:Choice xmlns:v="urn:schemas-microsoft-com:vml" Requires="v">
                <p:oleObj spid="_x0000_s19498" r:id="rId3" imgW="1828324" imgH="444624" progId="Equation.3">
                  <p:embed/>
                </p:oleObj>
              </mc:Choice>
              <mc:Fallback>
                <p:oleObj r:id="rId3" imgW="1828324" imgH="4446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0888" y="3845568"/>
                        <a:ext cx="22336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43"/>
          <p:cNvGraphicFramePr>
            <a:graphicFrameLocks noChangeAspect="1"/>
          </p:cNvGraphicFramePr>
          <p:nvPr>
            <p:extLst/>
          </p:nvPr>
        </p:nvGraphicFramePr>
        <p:xfrm>
          <a:off x="3482976" y="3818582"/>
          <a:ext cx="2638425" cy="649287"/>
        </p:xfrm>
        <a:graphic>
          <a:graphicData uri="http://schemas.openxmlformats.org/presentationml/2006/ole">
            <mc:AlternateContent xmlns:mc="http://schemas.openxmlformats.org/markup-compatibility/2006">
              <mc:Choice xmlns:v="urn:schemas-microsoft-com:vml" Requires="v">
                <p:oleObj spid="_x0000_s19499" r:id="rId5" imgW="2044130" imgH="533486" progId="Equation.3">
                  <p:embed/>
                </p:oleObj>
              </mc:Choice>
              <mc:Fallback>
                <p:oleObj r:id="rId5" imgW="2044130" imgH="53348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2976" y="3818582"/>
                        <a:ext cx="2638425"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4"/>
          <p:cNvSpPr txBox="1">
            <a:spLocks noChangeArrowheads="1"/>
          </p:cNvSpPr>
          <p:nvPr/>
        </p:nvSpPr>
        <p:spPr bwMode="auto">
          <a:xfrm>
            <a:off x="1488033" y="4647171"/>
            <a:ext cx="38084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zh-CN" kern="0" dirty="0">
                <a:solidFill>
                  <a:srgbClr val="0000FF"/>
                </a:solidFill>
              </a:rPr>
              <a:t> </a:t>
            </a:r>
            <a:r>
              <a:rPr lang="zh-CN" altLang="en-US" kern="0" dirty="0">
                <a:solidFill>
                  <a:srgbClr val="0000FF"/>
                </a:solidFill>
              </a:rPr>
              <a:t>闭合曲面电通量</a:t>
            </a:r>
          </a:p>
        </p:txBody>
      </p:sp>
      <p:graphicFrame>
        <p:nvGraphicFramePr>
          <p:cNvPr id="15" name="Object 5"/>
          <p:cNvGraphicFramePr>
            <a:graphicFrameLocks noChangeAspect="1"/>
          </p:cNvGraphicFramePr>
          <p:nvPr>
            <p:extLst/>
          </p:nvPr>
        </p:nvGraphicFramePr>
        <p:xfrm>
          <a:off x="3513683" y="5171295"/>
          <a:ext cx="3313112" cy="650875"/>
        </p:xfrm>
        <a:graphic>
          <a:graphicData uri="http://schemas.openxmlformats.org/presentationml/2006/ole">
            <mc:AlternateContent xmlns:mc="http://schemas.openxmlformats.org/markup-compatibility/2006">
              <mc:Choice xmlns:v="urn:schemas-microsoft-com:vml" Requires="v">
                <p:oleObj spid="_x0000_s19500" r:id="rId7" imgW="2716938" imgH="533486" progId="Equation.3">
                  <p:embed/>
                </p:oleObj>
              </mc:Choice>
              <mc:Fallback>
                <p:oleObj r:id="rId7" imgW="2716938" imgH="53348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3683" y="5171295"/>
                        <a:ext cx="3313112"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6" name="Group 6"/>
          <p:cNvGrpSpPr>
            <a:grpSpLocks/>
          </p:cNvGrpSpPr>
          <p:nvPr/>
        </p:nvGrpSpPr>
        <p:grpSpPr bwMode="auto">
          <a:xfrm>
            <a:off x="1698376" y="5881131"/>
            <a:ext cx="6943726" cy="584199"/>
            <a:chOff x="412" y="0"/>
            <a:chExt cx="4374" cy="368"/>
          </a:xfrm>
        </p:grpSpPr>
        <p:sp>
          <p:nvSpPr>
            <p:cNvPr id="17" name="Text Box 7"/>
            <p:cNvSpPr txBox="1">
              <a:spLocks noChangeArrowheads="1"/>
            </p:cNvSpPr>
            <p:nvPr/>
          </p:nvSpPr>
          <p:spPr bwMode="auto">
            <a:xfrm>
              <a:off x="571" y="0"/>
              <a:ext cx="421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kern="0" dirty="0">
                  <a:solidFill>
                    <a:srgbClr val="000404"/>
                  </a:solidFill>
                  <a:latin typeface="宋体"/>
                  <a:ea typeface="宋体"/>
                </a:rPr>
                <a:t>方向的规定</a:t>
              </a:r>
              <a:r>
                <a:rPr lang="en-US" altLang="zh-CN" kern="0" dirty="0">
                  <a:solidFill>
                    <a:srgbClr val="000404"/>
                  </a:solidFill>
                  <a:latin typeface="宋体"/>
                  <a:ea typeface="宋体"/>
                </a:rPr>
                <a:t>—</a:t>
              </a:r>
              <a:r>
                <a:rPr lang="zh-CN" altLang="en-US" kern="0" dirty="0">
                  <a:solidFill>
                    <a:srgbClr val="FF0000"/>
                  </a:solidFill>
                  <a:latin typeface="宋体"/>
                  <a:ea typeface="宋体"/>
                </a:rPr>
                <a:t>由内向外的方向为正</a:t>
              </a:r>
            </a:p>
          </p:txBody>
        </p:sp>
        <p:graphicFrame>
          <p:nvGraphicFramePr>
            <p:cNvPr id="18" name="Object 8"/>
            <p:cNvGraphicFramePr>
              <a:graphicFrameLocks noChangeAspect="1"/>
            </p:cNvGraphicFramePr>
            <p:nvPr/>
          </p:nvGraphicFramePr>
          <p:xfrm>
            <a:off x="412" y="57"/>
            <a:ext cx="204" cy="272"/>
          </p:xfrm>
          <a:graphic>
            <a:graphicData uri="http://schemas.openxmlformats.org/presentationml/2006/ole">
              <mc:AlternateContent xmlns:mc="http://schemas.openxmlformats.org/markup-compatibility/2006">
                <mc:Choice xmlns:v="urn:schemas-microsoft-com:vml" Requires="v">
                  <p:oleObj spid="_x0000_s19501" r:id="rId9" imgW="228917" imgH="305117" progId="Equation.3">
                    <p:embed/>
                  </p:oleObj>
                </mc:Choice>
                <mc:Fallback>
                  <p:oleObj r:id="rId9" imgW="228917" imgH="3051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2" y="57"/>
                          <a:ext cx="20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00904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20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2"/>
          <p:cNvGraphicFramePr>
            <a:graphicFrameLocks/>
          </p:cNvGraphicFramePr>
          <p:nvPr>
            <p:extLst/>
          </p:nvPr>
        </p:nvGraphicFramePr>
        <p:xfrm>
          <a:off x="4943872" y="116633"/>
          <a:ext cx="3816350" cy="1152525"/>
        </p:xfrm>
        <a:graphic>
          <a:graphicData uri="http://schemas.openxmlformats.org/presentationml/2006/ole">
            <mc:AlternateContent xmlns:mc="http://schemas.openxmlformats.org/markup-compatibility/2006">
              <mc:Choice xmlns:v="urn:schemas-microsoft-com:vml" Requires="v">
                <p:oleObj spid="_x0000_s20502" r:id="rId3" imgW="3008911" imgH="850848" progId="Equation.3">
                  <p:embed/>
                </p:oleObj>
              </mc:Choice>
              <mc:Fallback>
                <p:oleObj r:id="rId3" imgW="3008911" imgH="850848"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3872" y="116633"/>
                        <a:ext cx="38163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Group 3"/>
          <p:cNvGrpSpPr>
            <a:grpSpLocks/>
          </p:cNvGrpSpPr>
          <p:nvPr/>
        </p:nvGrpSpPr>
        <p:grpSpPr bwMode="auto">
          <a:xfrm>
            <a:off x="2243139" y="1152279"/>
            <a:ext cx="8029575" cy="1865311"/>
            <a:chOff x="0" y="-136"/>
            <a:chExt cx="5058" cy="1175"/>
          </a:xfrm>
        </p:grpSpPr>
        <p:sp>
          <p:nvSpPr>
            <p:cNvPr id="8" name="Rectangle 4"/>
            <p:cNvSpPr>
              <a:spLocks noChangeArrowheads="1"/>
            </p:cNvSpPr>
            <p:nvPr/>
          </p:nvSpPr>
          <p:spPr bwMode="auto">
            <a:xfrm>
              <a:off x="0" y="-136"/>
              <a:ext cx="5058"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lnSpc>
                  <a:spcPct val="120000"/>
                </a:lnSpc>
                <a:spcBef>
                  <a:spcPct val="0"/>
                </a:spcBef>
                <a:spcAft>
                  <a:spcPct val="0"/>
                </a:spcAft>
                <a:defRPr/>
              </a:pPr>
              <a:r>
                <a:rPr lang="zh-CN" altLang="zh-CN" sz="3200" b="1" kern="0" dirty="0">
                  <a:solidFill>
                    <a:srgbClr val="000404"/>
                  </a:solidFill>
                  <a:latin typeface="宋体" pitchFamily="2" charset="-122"/>
                </a:rPr>
                <a:t>    </a:t>
              </a:r>
              <a:r>
                <a:rPr lang="zh-CN" altLang="en-US" sz="3200" b="1" kern="0" dirty="0">
                  <a:solidFill>
                    <a:srgbClr val="000404"/>
                  </a:solidFill>
                  <a:latin typeface="宋体" pitchFamily="2" charset="-122"/>
                </a:rPr>
                <a:t>真空中的任何静电场中</a:t>
              </a:r>
              <a:r>
                <a:rPr lang="zh-CN" altLang="zh-CN" sz="3200" b="1" kern="0" dirty="0">
                  <a:solidFill>
                    <a:srgbClr val="000404"/>
                  </a:solidFill>
                  <a:latin typeface="宋体" pitchFamily="2" charset="-122"/>
                </a:rPr>
                <a:t>,</a:t>
              </a:r>
              <a:r>
                <a:rPr lang="zh-CN" altLang="en-US" sz="3200" b="1" kern="0" dirty="0">
                  <a:solidFill>
                    <a:srgbClr val="000404"/>
                  </a:solidFill>
                  <a:latin typeface="宋体" pitchFamily="2" charset="-122"/>
                </a:rPr>
                <a:t>穿过任一闭合曲面的电通量</a:t>
              </a:r>
              <a:r>
                <a:rPr lang="zh-CN" altLang="zh-CN" sz="3200" b="1" kern="0" dirty="0">
                  <a:solidFill>
                    <a:srgbClr val="000404"/>
                  </a:solidFill>
                  <a:latin typeface="宋体" pitchFamily="2" charset="-122"/>
                </a:rPr>
                <a:t>,</a:t>
              </a:r>
              <a:r>
                <a:rPr lang="zh-CN" altLang="en-US" sz="3200" b="1" kern="0" dirty="0">
                  <a:solidFill>
                    <a:srgbClr val="000404"/>
                  </a:solidFill>
                  <a:latin typeface="宋体" pitchFamily="2" charset="-122"/>
                </a:rPr>
                <a:t>等于该曲面所包围的电荷电量的代数和乘以    。   </a:t>
              </a:r>
            </a:p>
          </p:txBody>
        </p:sp>
        <p:graphicFrame>
          <p:nvGraphicFramePr>
            <p:cNvPr id="9" name="Object 5"/>
            <p:cNvGraphicFramePr>
              <a:graphicFrameLocks/>
            </p:cNvGraphicFramePr>
            <p:nvPr>
              <p:extLst/>
            </p:nvPr>
          </p:nvGraphicFramePr>
          <p:xfrm>
            <a:off x="1903" y="680"/>
            <a:ext cx="454" cy="318"/>
          </p:xfrm>
          <a:graphic>
            <a:graphicData uri="http://schemas.openxmlformats.org/presentationml/2006/ole">
              <mc:AlternateContent xmlns:mc="http://schemas.openxmlformats.org/markup-compatibility/2006">
                <mc:Choice xmlns:v="urn:schemas-microsoft-com:vml" Requires="v">
                  <p:oleObj spid="_x0000_s20503" r:id="rId5" imgW="584517" imgH="432117" progId="Equation.3">
                    <p:embed/>
                  </p:oleObj>
                </mc:Choice>
                <mc:Fallback>
                  <p:oleObj r:id="rId5" imgW="584517" imgH="432117"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3" y="680"/>
                          <a:ext cx="454"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 name="Text Box 9"/>
          <p:cNvSpPr txBox="1">
            <a:spLocks noChangeArrowheads="1"/>
          </p:cNvSpPr>
          <p:nvPr/>
        </p:nvSpPr>
        <p:spPr bwMode="auto">
          <a:xfrm>
            <a:off x="2243139" y="261046"/>
            <a:ext cx="27003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fontAlgn="base">
              <a:spcBef>
                <a:spcPct val="0"/>
              </a:spcBef>
              <a:spcAft>
                <a:spcPct val="0"/>
              </a:spcAft>
            </a:pPr>
            <a:r>
              <a:rPr lang="zh-CN" altLang="zh-CN" dirty="0">
                <a:solidFill>
                  <a:srgbClr val="FF3300"/>
                </a:solidFill>
                <a:ea typeface="楷体_GB2312" pitchFamily="1" charset="-122"/>
              </a:rPr>
              <a:t>3. </a:t>
            </a:r>
            <a:r>
              <a:rPr lang="zh-CN" altLang="en-US" dirty="0">
                <a:solidFill>
                  <a:srgbClr val="FF3300"/>
                </a:solidFill>
                <a:latin typeface="宋体" pitchFamily="2" charset="-122"/>
              </a:rPr>
              <a:t>高斯定理</a:t>
            </a:r>
          </a:p>
        </p:txBody>
      </p:sp>
      <p:sp>
        <p:nvSpPr>
          <p:cNvPr id="11" name="Rectangle 2"/>
          <p:cNvSpPr>
            <a:spLocks noChangeArrowheads="1"/>
          </p:cNvSpPr>
          <p:nvPr/>
        </p:nvSpPr>
        <p:spPr bwMode="auto">
          <a:xfrm>
            <a:off x="1840360" y="2817976"/>
            <a:ext cx="88276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fontAlgn="base" hangingPunct="0">
              <a:spcBef>
                <a:spcPct val="0"/>
              </a:spcBef>
              <a:spcAft>
                <a:spcPct val="0"/>
              </a:spcAft>
            </a:pPr>
            <a:r>
              <a:rPr lang="zh-CN" altLang="en-US" sz="2800" b="1" dirty="0">
                <a:solidFill>
                  <a:srgbClr val="FF3300"/>
                </a:solidFill>
                <a:latin typeface="Times New Roman" pitchFamily="18" charset="0"/>
              </a:rPr>
              <a:t>利用高斯定理求特殊情况下电场分布的思路</a:t>
            </a:r>
            <a:r>
              <a:rPr lang="zh-CN" altLang="zh-CN" sz="2800" b="1" dirty="0">
                <a:solidFill>
                  <a:srgbClr val="FF3300"/>
                </a:solidFill>
                <a:latin typeface="Times New Roman" pitchFamily="18" charset="0"/>
              </a:rPr>
              <a:t>:</a:t>
            </a:r>
          </a:p>
        </p:txBody>
      </p:sp>
      <p:sp>
        <p:nvSpPr>
          <p:cNvPr id="12" name="Text Box 3"/>
          <p:cNvSpPr txBox="1">
            <a:spLocks noChangeArrowheads="1"/>
          </p:cNvSpPr>
          <p:nvPr/>
        </p:nvSpPr>
        <p:spPr bwMode="auto">
          <a:xfrm>
            <a:off x="2536295" y="4489682"/>
            <a:ext cx="51847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800" kern="0">
                <a:solidFill>
                  <a:srgbClr val="0000FF"/>
                </a:solidFill>
              </a:rPr>
              <a:t>根据高斯定理求电场强度。 </a:t>
            </a:r>
          </a:p>
        </p:txBody>
      </p:sp>
      <p:sp>
        <p:nvSpPr>
          <p:cNvPr id="13" name="Text Box 4"/>
          <p:cNvSpPr txBox="1">
            <a:spLocks noChangeArrowheads="1"/>
          </p:cNvSpPr>
          <p:nvPr/>
        </p:nvSpPr>
        <p:spPr bwMode="auto">
          <a:xfrm>
            <a:off x="2496607" y="3251432"/>
            <a:ext cx="42894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800" kern="0" dirty="0">
                <a:solidFill>
                  <a:srgbClr val="0000FF"/>
                </a:solidFill>
              </a:rPr>
              <a:t>分析电场对称性； </a:t>
            </a:r>
          </a:p>
        </p:txBody>
      </p:sp>
      <p:sp>
        <p:nvSpPr>
          <p:cNvPr id="14" name="Text Box 5"/>
          <p:cNvSpPr txBox="1">
            <a:spLocks noChangeArrowheads="1"/>
          </p:cNvSpPr>
          <p:nvPr/>
        </p:nvSpPr>
        <p:spPr bwMode="auto">
          <a:xfrm>
            <a:off x="2512482" y="3841982"/>
            <a:ext cx="4632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800" kern="0">
                <a:solidFill>
                  <a:srgbClr val="0000FF"/>
                </a:solidFill>
              </a:rPr>
              <a:t>根据对称性取高斯面；</a:t>
            </a:r>
          </a:p>
        </p:txBody>
      </p:sp>
      <p:sp>
        <p:nvSpPr>
          <p:cNvPr id="15" name="Text Box 6"/>
          <p:cNvSpPr txBox="1">
            <a:spLocks noChangeArrowheads="1"/>
          </p:cNvSpPr>
          <p:nvPr/>
        </p:nvSpPr>
        <p:spPr bwMode="auto">
          <a:xfrm>
            <a:off x="2081853" y="5071552"/>
            <a:ext cx="12923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400" kern="0" dirty="0">
                <a:solidFill>
                  <a:srgbClr val="CC0000"/>
                </a:solidFill>
              </a:rPr>
              <a:t>球对称</a:t>
            </a:r>
            <a:r>
              <a:rPr lang="zh-CN" altLang="zh-CN" sz="2400" kern="0" dirty="0">
                <a:solidFill>
                  <a:srgbClr val="CC0000"/>
                </a:solidFill>
              </a:rPr>
              <a:t>: </a:t>
            </a:r>
          </a:p>
        </p:txBody>
      </p:sp>
      <p:sp>
        <p:nvSpPr>
          <p:cNvPr id="16" name="Text Box 7"/>
          <p:cNvSpPr txBox="1">
            <a:spLocks noChangeArrowheads="1"/>
          </p:cNvSpPr>
          <p:nvPr/>
        </p:nvSpPr>
        <p:spPr bwMode="auto">
          <a:xfrm>
            <a:off x="3548703" y="5068377"/>
            <a:ext cx="69262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400" kern="0">
                <a:solidFill>
                  <a:srgbClr val="000404"/>
                </a:solidFill>
              </a:rPr>
              <a:t>球壳、球体、同心球壳、同心球体与球壳的组合。 </a:t>
            </a:r>
          </a:p>
        </p:txBody>
      </p:sp>
      <p:sp>
        <p:nvSpPr>
          <p:cNvPr id="17" name="Text Box 8"/>
          <p:cNvSpPr txBox="1">
            <a:spLocks noChangeArrowheads="1"/>
          </p:cNvSpPr>
          <p:nvPr/>
        </p:nvSpPr>
        <p:spPr bwMode="auto">
          <a:xfrm>
            <a:off x="2081853" y="5464239"/>
            <a:ext cx="12923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400" kern="0" dirty="0">
                <a:solidFill>
                  <a:srgbClr val="CC0000"/>
                </a:solidFill>
              </a:rPr>
              <a:t>轴对称</a:t>
            </a:r>
            <a:r>
              <a:rPr lang="zh-CN" altLang="zh-CN" sz="2400" kern="0" dirty="0">
                <a:solidFill>
                  <a:srgbClr val="CC0000"/>
                </a:solidFill>
              </a:rPr>
              <a:t>: </a:t>
            </a:r>
          </a:p>
        </p:txBody>
      </p:sp>
      <p:sp>
        <p:nvSpPr>
          <p:cNvPr id="18" name="Text Box 9"/>
          <p:cNvSpPr txBox="1">
            <a:spLocks noChangeArrowheads="1"/>
          </p:cNvSpPr>
          <p:nvPr/>
        </p:nvSpPr>
        <p:spPr bwMode="auto">
          <a:xfrm>
            <a:off x="3490064" y="5455210"/>
            <a:ext cx="676910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lnSpc>
                <a:spcPct val="120000"/>
              </a:lnSpc>
              <a:spcBef>
                <a:spcPct val="0"/>
              </a:spcBef>
              <a:spcAft>
                <a:spcPct val="0"/>
              </a:spcAft>
              <a:defRPr/>
            </a:pPr>
            <a:r>
              <a:rPr lang="zh-CN" altLang="en-US" sz="2400" kern="0" dirty="0">
                <a:solidFill>
                  <a:srgbClr val="000404"/>
                </a:solidFill>
              </a:rPr>
              <a:t>长直导线、圆柱体、圆柱面、同轴圆柱面和同轴圆柱体的组合。 </a:t>
            </a:r>
          </a:p>
        </p:txBody>
      </p:sp>
      <p:sp>
        <p:nvSpPr>
          <p:cNvPr id="19" name="Text Box 10"/>
          <p:cNvSpPr txBox="1">
            <a:spLocks noChangeArrowheads="1"/>
          </p:cNvSpPr>
          <p:nvPr/>
        </p:nvSpPr>
        <p:spPr bwMode="auto">
          <a:xfrm>
            <a:off x="2097728" y="6341079"/>
            <a:ext cx="12923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400" kern="0">
                <a:solidFill>
                  <a:srgbClr val="CC0000"/>
                </a:solidFill>
              </a:rPr>
              <a:t>面对称</a:t>
            </a:r>
            <a:r>
              <a:rPr lang="zh-CN" altLang="zh-CN" sz="2400" kern="0">
                <a:solidFill>
                  <a:srgbClr val="CC0000"/>
                </a:solidFill>
              </a:rPr>
              <a:t>: </a:t>
            </a:r>
          </a:p>
        </p:txBody>
      </p:sp>
      <p:sp>
        <p:nvSpPr>
          <p:cNvPr id="20" name="Text Box 11"/>
          <p:cNvSpPr txBox="1">
            <a:spLocks noChangeArrowheads="1"/>
          </p:cNvSpPr>
          <p:nvPr/>
        </p:nvSpPr>
        <p:spPr bwMode="auto">
          <a:xfrm>
            <a:off x="3489966" y="6352192"/>
            <a:ext cx="52886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400" kern="0" dirty="0">
                <a:solidFill>
                  <a:srgbClr val="000404"/>
                </a:solidFill>
              </a:rPr>
              <a:t>无限大带电平板、平行平板的组合。  </a:t>
            </a:r>
          </a:p>
        </p:txBody>
      </p:sp>
    </p:spTree>
    <p:extLst>
      <p:ext uri="{BB962C8B-B14F-4D97-AF65-F5344CB8AC3E}">
        <p14:creationId xmlns:p14="http://schemas.microsoft.com/office/powerpoint/2010/main" val="256216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up)">
                                      <p:cBhvr>
                                        <p:cTn id="36" dur="20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up)">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left)">
                                      <p:cBhvr>
                                        <p:cTn id="5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utoUpdateAnimBg="0"/>
      <p:bldP spid="13" grpId="0" autoUpdateAnimBg="0"/>
      <p:bldP spid="14" grpId="0" autoUpdateAnimBg="0"/>
      <p:bldP spid="15" grpId="0" autoUpdateAnimBg="0"/>
      <p:bldP spid="16" grpId="0" autoUpdateAnimBg="0"/>
      <p:bldP spid="17" grpId="0" autoUpdateAnimBg="0"/>
      <p:bldP spid="18" grpId="0" autoUpdateAnimBg="0"/>
      <p:bldP spid="19" grpId="0" autoUpdateAnimBg="0"/>
      <p:bldP spid="2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ChangeArrowheads="1"/>
          </p:cNvSpPr>
          <p:nvPr/>
        </p:nvSpPr>
        <p:spPr bwMode="auto">
          <a:xfrm>
            <a:off x="2043113" y="1029324"/>
            <a:ext cx="8135938"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zh-CN" altLang="en-US" sz="3200" b="1" dirty="0">
                <a:solidFill>
                  <a:srgbClr val="0000FF"/>
                </a:solidFill>
              </a:rPr>
              <a:t>例</a:t>
            </a:r>
            <a:r>
              <a:rPr lang="en-US" altLang="zh-CN" sz="3200" b="1" dirty="0">
                <a:solidFill>
                  <a:srgbClr val="0000FF"/>
                </a:solidFill>
              </a:rPr>
              <a:t>2</a:t>
            </a:r>
            <a:r>
              <a:rPr lang="zh-CN" altLang="zh-CN" sz="3200" b="1" dirty="0">
                <a:solidFill>
                  <a:srgbClr val="0000FF"/>
                </a:solidFill>
              </a:rPr>
              <a:t>  </a:t>
            </a:r>
            <a:r>
              <a:rPr lang="zh-CN" altLang="en-US" sz="3200" b="1" dirty="0">
                <a:solidFill>
                  <a:srgbClr val="000404"/>
                </a:solidFill>
                <a:latin typeface="宋体" pitchFamily="2" charset="-122"/>
              </a:rPr>
              <a:t>均匀带电球面</a:t>
            </a:r>
            <a:r>
              <a:rPr lang="zh-CN" altLang="zh-CN" sz="3200" b="1" dirty="0">
                <a:solidFill>
                  <a:srgbClr val="000404"/>
                </a:solidFill>
                <a:latin typeface="宋体" pitchFamily="2" charset="-122"/>
              </a:rPr>
              <a:t>,</a:t>
            </a:r>
            <a:r>
              <a:rPr lang="zh-CN" altLang="en-US" sz="3200" b="1" dirty="0">
                <a:solidFill>
                  <a:srgbClr val="000404"/>
                </a:solidFill>
                <a:latin typeface="宋体" pitchFamily="2" charset="-122"/>
              </a:rPr>
              <a:t>总电量为</a:t>
            </a:r>
            <a:r>
              <a:rPr lang="zh-CN" altLang="zh-CN" sz="3200" b="1" i="1" dirty="0">
                <a:solidFill>
                  <a:srgbClr val="000404"/>
                </a:solidFill>
              </a:rPr>
              <a:t>Q </a:t>
            </a:r>
            <a:r>
              <a:rPr lang="zh-CN" altLang="zh-CN" sz="3200" b="1" dirty="0">
                <a:solidFill>
                  <a:srgbClr val="000404"/>
                </a:solidFill>
                <a:latin typeface="宋体" pitchFamily="2" charset="-122"/>
              </a:rPr>
              <a:t>,</a:t>
            </a:r>
            <a:r>
              <a:rPr lang="zh-CN" altLang="en-US" sz="3200" b="1" dirty="0">
                <a:solidFill>
                  <a:srgbClr val="000404"/>
                </a:solidFill>
                <a:latin typeface="宋体" pitchFamily="2" charset="-122"/>
              </a:rPr>
              <a:t>半径为</a:t>
            </a:r>
            <a:r>
              <a:rPr lang="zh-CN" altLang="zh-CN" sz="3200" b="1" i="1" dirty="0">
                <a:solidFill>
                  <a:srgbClr val="000404"/>
                </a:solidFill>
              </a:rPr>
              <a:t>R </a:t>
            </a:r>
            <a:r>
              <a:rPr lang="zh-CN" altLang="en-US" sz="3200" b="1" dirty="0">
                <a:solidFill>
                  <a:srgbClr val="000404"/>
                </a:solidFill>
              </a:rPr>
              <a:t>。</a:t>
            </a:r>
          </a:p>
        </p:txBody>
      </p:sp>
      <p:sp>
        <p:nvSpPr>
          <p:cNvPr id="21507" name="Text Box 3"/>
          <p:cNvSpPr txBox="1">
            <a:spLocks noChangeArrowheads="1"/>
          </p:cNvSpPr>
          <p:nvPr/>
        </p:nvSpPr>
        <p:spPr bwMode="auto">
          <a:xfrm>
            <a:off x="2085976" y="1985964"/>
            <a:ext cx="42973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en-US" dirty="0">
                <a:solidFill>
                  <a:srgbClr val="0000FF"/>
                </a:solidFill>
              </a:rPr>
              <a:t>求</a:t>
            </a:r>
            <a:r>
              <a:rPr lang="zh-CN" altLang="zh-CN" dirty="0">
                <a:solidFill>
                  <a:srgbClr val="0000FF"/>
                </a:solidFill>
              </a:rPr>
              <a:t>:</a:t>
            </a:r>
            <a:r>
              <a:rPr lang="zh-CN" altLang="en-US" dirty="0">
                <a:solidFill>
                  <a:srgbClr val="000404"/>
                </a:solidFill>
              </a:rPr>
              <a:t>电场强度分布。 </a:t>
            </a:r>
          </a:p>
        </p:txBody>
      </p:sp>
      <p:sp>
        <p:nvSpPr>
          <p:cNvPr id="21508" name="Oval 4"/>
          <p:cNvSpPr>
            <a:spLocks noChangeArrowheads="1"/>
          </p:cNvSpPr>
          <p:nvPr/>
        </p:nvSpPr>
        <p:spPr bwMode="auto">
          <a:xfrm>
            <a:off x="8628063" y="2551113"/>
            <a:ext cx="1079500" cy="1079500"/>
          </a:xfrm>
          <a:prstGeom prst="ellipse">
            <a:avLst/>
          </a:prstGeom>
          <a:gradFill rotWithShape="0">
            <a:gsLst>
              <a:gs pos="0">
                <a:srgbClr val="FFCC66"/>
              </a:gs>
              <a:gs pos="100000">
                <a:srgbClr val="765E2F"/>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1509" name="Text Box 5"/>
          <p:cNvSpPr txBox="1">
            <a:spLocks noChangeArrowheads="1"/>
          </p:cNvSpPr>
          <p:nvPr/>
        </p:nvSpPr>
        <p:spPr bwMode="auto">
          <a:xfrm>
            <a:off x="8645526" y="3486151"/>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800" i="1">
                <a:solidFill>
                  <a:srgbClr val="FF3300"/>
                </a:solidFill>
              </a:rPr>
              <a:t>Q</a:t>
            </a:r>
          </a:p>
        </p:txBody>
      </p:sp>
      <p:sp>
        <p:nvSpPr>
          <p:cNvPr id="21510" name="Line 6"/>
          <p:cNvSpPr>
            <a:spLocks noChangeShapeType="1"/>
          </p:cNvSpPr>
          <p:nvPr/>
        </p:nvSpPr>
        <p:spPr bwMode="auto">
          <a:xfrm flipV="1">
            <a:off x="9156700" y="2608263"/>
            <a:ext cx="228600" cy="457200"/>
          </a:xfrm>
          <a:prstGeom prst="line">
            <a:avLst/>
          </a:prstGeom>
          <a:noFill/>
          <a:ln w="381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1" name="Text Box 7"/>
          <p:cNvSpPr txBox="1">
            <a:spLocks noChangeArrowheads="1"/>
          </p:cNvSpPr>
          <p:nvPr/>
        </p:nvSpPr>
        <p:spPr bwMode="auto">
          <a:xfrm>
            <a:off x="8766175" y="25908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i="1">
                <a:solidFill>
                  <a:srgbClr val="00FF00"/>
                </a:solidFill>
              </a:rPr>
              <a:t>R</a:t>
            </a:r>
          </a:p>
        </p:txBody>
      </p:sp>
      <p:sp>
        <p:nvSpPr>
          <p:cNvPr id="21512" name="Text Box 8"/>
          <p:cNvSpPr txBox="1">
            <a:spLocks noChangeArrowheads="1"/>
          </p:cNvSpPr>
          <p:nvPr/>
        </p:nvSpPr>
        <p:spPr bwMode="auto">
          <a:xfrm>
            <a:off x="2097089" y="2705100"/>
            <a:ext cx="8969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en-US" dirty="0">
                <a:solidFill>
                  <a:srgbClr val="0000FF"/>
                </a:solidFill>
              </a:rPr>
              <a:t>解 </a:t>
            </a:r>
            <a:r>
              <a:rPr lang="zh-CN" altLang="en-US" dirty="0">
                <a:solidFill>
                  <a:srgbClr val="FF3300"/>
                </a:solidFill>
              </a:rPr>
              <a:t>  </a:t>
            </a:r>
          </a:p>
        </p:txBody>
      </p:sp>
      <p:sp>
        <p:nvSpPr>
          <p:cNvPr id="21513" name="Text Box 9"/>
          <p:cNvSpPr txBox="1">
            <a:spLocks noChangeArrowheads="1"/>
          </p:cNvSpPr>
          <p:nvPr/>
        </p:nvSpPr>
        <p:spPr bwMode="auto">
          <a:xfrm>
            <a:off x="2135189" y="3354389"/>
            <a:ext cx="61420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en-US">
                <a:solidFill>
                  <a:srgbClr val="000404"/>
                </a:solidFill>
              </a:rPr>
              <a:t>取过场点</a:t>
            </a:r>
            <a:r>
              <a:rPr lang="zh-CN" altLang="zh-CN" b="0" i="1">
                <a:solidFill>
                  <a:srgbClr val="000404"/>
                </a:solidFill>
              </a:rPr>
              <a:t>P</a:t>
            </a:r>
            <a:r>
              <a:rPr lang="zh-CN" altLang="zh-CN" i="1">
                <a:solidFill>
                  <a:srgbClr val="000404"/>
                </a:solidFill>
              </a:rPr>
              <a:t> </a:t>
            </a:r>
            <a:r>
              <a:rPr lang="zh-CN" altLang="en-US">
                <a:solidFill>
                  <a:srgbClr val="000404"/>
                </a:solidFill>
              </a:rPr>
              <a:t>的同心球面为高斯面   </a:t>
            </a:r>
          </a:p>
        </p:txBody>
      </p:sp>
      <p:sp>
        <p:nvSpPr>
          <p:cNvPr id="21514" name="Oval 10"/>
          <p:cNvSpPr>
            <a:spLocks noChangeArrowheads="1"/>
          </p:cNvSpPr>
          <p:nvPr/>
        </p:nvSpPr>
        <p:spPr bwMode="auto">
          <a:xfrm>
            <a:off x="8253413" y="2176463"/>
            <a:ext cx="1828800" cy="1828800"/>
          </a:xfrm>
          <a:prstGeom prst="ellipse">
            <a:avLst/>
          </a:pr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15" name="Text Box 11"/>
          <p:cNvSpPr txBox="1">
            <a:spLocks noChangeArrowheads="1"/>
          </p:cNvSpPr>
          <p:nvPr/>
        </p:nvSpPr>
        <p:spPr bwMode="auto">
          <a:xfrm>
            <a:off x="2713038" y="2705100"/>
            <a:ext cx="35988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en-US" dirty="0">
                <a:solidFill>
                  <a:srgbClr val="000404"/>
                </a:solidFill>
              </a:rPr>
              <a:t>对球面外一点</a:t>
            </a:r>
            <a:r>
              <a:rPr lang="zh-CN" altLang="zh-CN" b="0" i="1" dirty="0">
                <a:solidFill>
                  <a:srgbClr val="000404"/>
                </a:solidFill>
              </a:rPr>
              <a:t>P</a:t>
            </a:r>
            <a:r>
              <a:rPr lang="zh-CN" altLang="zh-CN" i="1" dirty="0">
                <a:solidFill>
                  <a:srgbClr val="000404"/>
                </a:solidFill>
              </a:rPr>
              <a:t> </a:t>
            </a:r>
            <a:r>
              <a:rPr lang="zh-CN" altLang="zh-CN" dirty="0">
                <a:solidFill>
                  <a:srgbClr val="000404"/>
                </a:solidFill>
              </a:rPr>
              <a:t>:</a:t>
            </a:r>
          </a:p>
        </p:txBody>
      </p:sp>
      <p:sp>
        <p:nvSpPr>
          <p:cNvPr id="21516" name="Line 12"/>
          <p:cNvSpPr>
            <a:spLocks noChangeShapeType="1"/>
          </p:cNvSpPr>
          <p:nvPr/>
        </p:nvSpPr>
        <p:spPr bwMode="auto">
          <a:xfrm flipV="1">
            <a:off x="9148764" y="2554289"/>
            <a:ext cx="803275" cy="542925"/>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7" name="Text Box 13"/>
          <p:cNvSpPr txBox="1">
            <a:spLocks noChangeArrowheads="1"/>
          </p:cNvSpPr>
          <p:nvPr/>
        </p:nvSpPr>
        <p:spPr bwMode="auto">
          <a:xfrm>
            <a:off x="9377364" y="2773363"/>
            <a:ext cx="549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800" i="1">
                <a:solidFill>
                  <a:srgbClr val="000404"/>
                </a:solidFill>
              </a:rPr>
              <a:t>r</a:t>
            </a:r>
          </a:p>
        </p:txBody>
      </p:sp>
      <p:graphicFrame>
        <p:nvGraphicFramePr>
          <p:cNvPr id="21518" name="Object 14"/>
          <p:cNvGraphicFramePr>
            <a:graphicFrameLocks/>
          </p:cNvGraphicFramePr>
          <p:nvPr/>
        </p:nvGraphicFramePr>
        <p:xfrm>
          <a:off x="3143251" y="4078289"/>
          <a:ext cx="1439863" cy="935037"/>
        </p:xfrm>
        <a:graphic>
          <a:graphicData uri="http://schemas.openxmlformats.org/presentationml/2006/ole">
            <mc:AlternateContent xmlns:mc="http://schemas.openxmlformats.org/markup-compatibility/2006">
              <mc:Choice xmlns:v="urn:schemas-microsoft-com:vml" Requires="v">
                <p:oleObj spid="_x0000_s21546" r:id="rId3" imgW="978642" imgH="699120" progId="Equation.3">
                  <p:embed/>
                </p:oleObj>
              </mc:Choice>
              <mc:Fallback>
                <p:oleObj r:id="rId3" imgW="978642" imgH="69912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1" y="4078289"/>
                        <a:ext cx="1439863"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9" name="Object 15"/>
          <p:cNvGraphicFramePr>
            <a:graphicFrameLocks/>
          </p:cNvGraphicFramePr>
          <p:nvPr/>
        </p:nvGraphicFramePr>
        <p:xfrm>
          <a:off x="4656138" y="4005263"/>
          <a:ext cx="1871662" cy="1008062"/>
        </p:xfrm>
        <a:graphic>
          <a:graphicData uri="http://schemas.openxmlformats.org/presentationml/2006/ole">
            <mc:AlternateContent xmlns:mc="http://schemas.openxmlformats.org/markup-compatibility/2006">
              <mc:Choice xmlns:v="urn:schemas-microsoft-com:vml" Requires="v">
                <p:oleObj spid="_x0000_s21547" r:id="rId5" imgW="1041717" imgH="698817" progId="Equation.3">
                  <p:embed/>
                </p:oleObj>
              </mc:Choice>
              <mc:Fallback>
                <p:oleObj r:id="rId5" imgW="1041717" imgH="698817"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6138" y="4005263"/>
                        <a:ext cx="1871662"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20" name="Object 16"/>
          <p:cNvGraphicFramePr>
            <a:graphicFrameLocks/>
          </p:cNvGraphicFramePr>
          <p:nvPr/>
        </p:nvGraphicFramePr>
        <p:xfrm>
          <a:off x="2711450" y="5157788"/>
          <a:ext cx="1873250" cy="1008062"/>
        </p:xfrm>
        <a:graphic>
          <a:graphicData uri="http://schemas.openxmlformats.org/presentationml/2006/ole">
            <mc:AlternateContent xmlns:mc="http://schemas.openxmlformats.org/markup-compatibility/2006">
              <mc:Choice xmlns:v="urn:schemas-microsoft-com:vml" Requires="v">
                <p:oleObj spid="_x0000_s21548" r:id="rId7" imgW="1067580" imgH="699120" progId="Equation.3">
                  <p:embed/>
                </p:oleObj>
              </mc:Choice>
              <mc:Fallback>
                <p:oleObj r:id="rId7" imgW="1067580" imgH="69912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11450" y="5157788"/>
                        <a:ext cx="1873250"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21" name="Object 17"/>
          <p:cNvGraphicFramePr>
            <a:graphicFrameLocks/>
          </p:cNvGraphicFramePr>
          <p:nvPr/>
        </p:nvGraphicFramePr>
        <p:xfrm>
          <a:off x="4622801" y="5168900"/>
          <a:ext cx="1584325" cy="649288"/>
        </p:xfrm>
        <a:graphic>
          <a:graphicData uri="http://schemas.openxmlformats.org/presentationml/2006/ole">
            <mc:AlternateContent xmlns:mc="http://schemas.openxmlformats.org/markup-compatibility/2006">
              <mc:Choice xmlns:v="urn:schemas-microsoft-com:vml" Requires="v">
                <p:oleObj spid="_x0000_s21549" r:id="rId9" imgW="1117917" imgH="432117" progId="Equation.3">
                  <p:embed/>
                </p:oleObj>
              </mc:Choice>
              <mc:Fallback>
                <p:oleObj r:id="rId9" imgW="1117917" imgH="432117"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22801" y="5168900"/>
                        <a:ext cx="1584325"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8"/>
          <p:cNvGrpSpPr>
            <a:grpSpLocks/>
          </p:cNvGrpSpPr>
          <p:nvPr/>
        </p:nvGrpSpPr>
        <p:grpSpPr bwMode="auto">
          <a:xfrm>
            <a:off x="8486775" y="2295525"/>
            <a:ext cx="1416050" cy="1576388"/>
            <a:chOff x="0" y="0"/>
            <a:chExt cx="892" cy="993"/>
          </a:xfrm>
        </p:grpSpPr>
        <p:sp>
          <p:nvSpPr>
            <p:cNvPr id="16408" name="Text Box 19"/>
            <p:cNvSpPr txBox="1">
              <a:spLocks noChangeArrowheads="1"/>
            </p:cNvSpPr>
            <p:nvPr/>
          </p:nvSpPr>
          <p:spPr bwMode="auto">
            <a:xfrm>
              <a:off x="314" y="0"/>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a:solidFill>
                    <a:srgbClr val="FF3300"/>
                  </a:solidFill>
                </a:rPr>
                <a:t>+</a:t>
              </a:r>
            </a:p>
          </p:txBody>
        </p:sp>
        <p:sp>
          <p:nvSpPr>
            <p:cNvPr id="16409" name="Text Box 20"/>
            <p:cNvSpPr txBox="1">
              <a:spLocks noChangeArrowheads="1"/>
            </p:cNvSpPr>
            <p:nvPr/>
          </p:nvSpPr>
          <p:spPr bwMode="auto">
            <a:xfrm>
              <a:off x="0" y="222"/>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a:solidFill>
                    <a:srgbClr val="FF3300"/>
                  </a:solidFill>
                </a:rPr>
                <a:t>+</a:t>
              </a:r>
            </a:p>
          </p:txBody>
        </p:sp>
        <p:sp>
          <p:nvSpPr>
            <p:cNvPr id="16410" name="Text Box 21"/>
            <p:cNvSpPr txBox="1">
              <a:spLocks noChangeArrowheads="1"/>
            </p:cNvSpPr>
            <p:nvPr/>
          </p:nvSpPr>
          <p:spPr bwMode="auto">
            <a:xfrm>
              <a:off x="64" y="558"/>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a:solidFill>
                    <a:srgbClr val="FF3300"/>
                  </a:solidFill>
                </a:rPr>
                <a:t>+</a:t>
              </a:r>
            </a:p>
          </p:txBody>
        </p:sp>
        <p:sp>
          <p:nvSpPr>
            <p:cNvPr id="16411" name="Text Box 22"/>
            <p:cNvSpPr txBox="1">
              <a:spLocks noChangeArrowheads="1"/>
            </p:cNvSpPr>
            <p:nvPr/>
          </p:nvSpPr>
          <p:spPr bwMode="auto">
            <a:xfrm>
              <a:off x="666" y="222"/>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a:solidFill>
                    <a:srgbClr val="FF3300"/>
                  </a:solidFill>
                </a:rPr>
                <a:t>+</a:t>
              </a:r>
            </a:p>
          </p:txBody>
        </p:sp>
        <p:sp>
          <p:nvSpPr>
            <p:cNvPr id="16412" name="Text Box 23"/>
            <p:cNvSpPr txBox="1">
              <a:spLocks noChangeArrowheads="1"/>
            </p:cNvSpPr>
            <p:nvPr/>
          </p:nvSpPr>
          <p:spPr bwMode="auto">
            <a:xfrm>
              <a:off x="602" y="558"/>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a:solidFill>
                    <a:srgbClr val="FF3300"/>
                  </a:solidFill>
                </a:rPr>
                <a:t>+</a:t>
              </a:r>
            </a:p>
          </p:txBody>
        </p:sp>
        <p:sp>
          <p:nvSpPr>
            <p:cNvPr id="16413" name="Text Box 24"/>
            <p:cNvSpPr txBox="1">
              <a:spLocks noChangeArrowheads="1"/>
            </p:cNvSpPr>
            <p:nvPr/>
          </p:nvSpPr>
          <p:spPr bwMode="auto">
            <a:xfrm>
              <a:off x="352" y="702"/>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a:solidFill>
                    <a:srgbClr val="FF3300"/>
                  </a:solidFill>
                </a:rPr>
                <a:t>+</a:t>
              </a:r>
            </a:p>
          </p:txBody>
        </p:sp>
      </p:grpSp>
      <p:grpSp>
        <p:nvGrpSpPr>
          <p:cNvPr id="3" name="Group 25"/>
          <p:cNvGrpSpPr>
            <a:grpSpLocks/>
          </p:cNvGrpSpPr>
          <p:nvPr/>
        </p:nvGrpSpPr>
        <p:grpSpPr bwMode="auto">
          <a:xfrm>
            <a:off x="9809164" y="1878014"/>
            <a:ext cx="369887" cy="720725"/>
            <a:chOff x="0" y="0"/>
            <a:chExt cx="233" cy="454"/>
          </a:xfrm>
        </p:grpSpPr>
        <p:sp>
          <p:nvSpPr>
            <p:cNvPr id="16406" name="Text Box 26"/>
            <p:cNvSpPr txBox="1">
              <a:spLocks noChangeArrowheads="1"/>
            </p:cNvSpPr>
            <p:nvPr/>
          </p:nvSpPr>
          <p:spPr bwMode="auto">
            <a:xfrm>
              <a:off x="0" y="0"/>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i="1">
                  <a:solidFill>
                    <a:srgbClr val="000404"/>
                  </a:solidFill>
                </a:rPr>
                <a:t>P</a:t>
              </a:r>
            </a:p>
          </p:txBody>
        </p:sp>
        <p:sp>
          <p:nvSpPr>
            <p:cNvPr id="16407" name="Oval 27"/>
            <p:cNvSpPr>
              <a:spLocks noChangeArrowheads="1"/>
            </p:cNvSpPr>
            <p:nvPr/>
          </p:nvSpPr>
          <p:spPr bwMode="auto">
            <a:xfrm>
              <a:off x="58" y="406"/>
              <a:ext cx="48" cy="48"/>
            </a:xfrm>
            <a:prstGeom prst="ellipse">
              <a:avLst/>
            </a:prstGeom>
            <a:solidFill>
              <a:srgbClr val="000404"/>
            </a:solidFill>
            <a:ln w="9525">
              <a:solidFill>
                <a:srgbClr val="000404"/>
              </a:solidFill>
              <a:round/>
              <a:headEnd/>
              <a:tailEnd/>
            </a:ln>
          </p:spPr>
          <p:txBody>
            <a:bodyPr wrap="none" anchor="ctr"/>
            <a:lstStyle/>
            <a:p>
              <a:endParaRPr lang="zh-CN" altLang="en-US"/>
            </a:p>
          </p:txBody>
        </p:sp>
      </p:grpSp>
    </p:spTree>
    <p:extLst>
      <p:ext uri="{BB962C8B-B14F-4D97-AF65-F5344CB8AC3E}">
        <p14:creationId xmlns:p14="http://schemas.microsoft.com/office/powerpoint/2010/main" val="1140692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500"/>
                                  </p:stCondLst>
                                  <p:childTnLst>
                                    <p:set>
                                      <p:cBhvr>
                                        <p:cTn id="6" dur="1" fill="hold">
                                          <p:stCondLst>
                                            <p:cond delay="499"/>
                                          </p:stCondLst>
                                        </p:cTn>
                                        <p:tgtEl>
                                          <p:spTgt spid="21508"/>
                                        </p:tgtEl>
                                        <p:attrNameLst>
                                          <p:attrName>style.visibility</p:attrName>
                                        </p:attrNameLst>
                                      </p:cBhvr>
                                      <p:to>
                                        <p:strVal val="visible"/>
                                      </p:to>
                                    </p:set>
                                  </p:childTnLst>
                                </p:cTn>
                              </p:par>
                            </p:childTnLst>
                          </p:cTn>
                        </p:par>
                        <p:par>
                          <p:cTn id="7" fill="hold" nodeType="afterGroup">
                            <p:stCondLst>
                              <p:cond delay="1000"/>
                            </p:stCondLst>
                            <p:childTnLst>
                              <p:par>
                                <p:cTn id="8" presetID="22" presetClass="entr" presetSubtype="8"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par>
                          <p:cTn id="11" fill="hold" nodeType="afterGroup">
                            <p:stCondLst>
                              <p:cond delay="1500"/>
                            </p:stCondLst>
                            <p:childTnLst>
                              <p:par>
                                <p:cTn id="12" presetID="1" presetClass="entr" presetSubtype="0" fill="hold" grpId="0" nodeType="afterEffect">
                                  <p:stCondLst>
                                    <p:cond delay="0"/>
                                  </p:stCondLst>
                                  <p:childTnLst>
                                    <p:set>
                                      <p:cBhvr>
                                        <p:cTn id="13" dur="1" fill="hold">
                                          <p:stCondLst>
                                            <p:cond delay="499"/>
                                          </p:stCondLst>
                                        </p:cTn>
                                        <p:tgtEl>
                                          <p:spTgt spid="21509"/>
                                        </p:tgtEl>
                                        <p:attrNameLst>
                                          <p:attrName>style.visibility</p:attrName>
                                        </p:attrNameLst>
                                      </p:cBhvr>
                                      <p:to>
                                        <p:strVal val="visible"/>
                                      </p:to>
                                    </p:set>
                                  </p:childTnLst>
                                </p:cTn>
                              </p:par>
                            </p:childTnLst>
                          </p:cTn>
                        </p:par>
                        <p:par>
                          <p:cTn id="14" fill="hold" nodeType="afterGroup">
                            <p:stCondLst>
                              <p:cond delay="2000"/>
                            </p:stCondLst>
                            <p:childTnLst>
                              <p:par>
                                <p:cTn id="15" presetID="22" presetClass="entr" presetSubtype="4" fill="hold" grpId="0" nodeType="afterEffect">
                                  <p:stCondLst>
                                    <p:cond delay="0"/>
                                  </p:stCondLst>
                                  <p:childTnLst>
                                    <p:set>
                                      <p:cBhvr>
                                        <p:cTn id="16" dur="1" fill="hold">
                                          <p:stCondLst>
                                            <p:cond delay="0"/>
                                          </p:stCondLst>
                                        </p:cTn>
                                        <p:tgtEl>
                                          <p:spTgt spid="21510"/>
                                        </p:tgtEl>
                                        <p:attrNameLst>
                                          <p:attrName>style.visibility</p:attrName>
                                        </p:attrNameLst>
                                      </p:cBhvr>
                                      <p:to>
                                        <p:strVal val="visible"/>
                                      </p:to>
                                    </p:set>
                                    <p:animEffect transition="in" filter="wipe(down)">
                                      <p:cBhvr>
                                        <p:cTn id="17" dur="500"/>
                                        <p:tgtEl>
                                          <p:spTgt spid="21510"/>
                                        </p:tgtEl>
                                      </p:cBhvr>
                                    </p:animEffect>
                                  </p:childTnLst>
                                </p:cTn>
                              </p:par>
                            </p:childTnLst>
                          </p:cTn>
                        </p:par>
                        <p:par>
                          <p:cTn id="18" fill="hold" nodeType="afterGroup">
                            <p:stCondLst>
                              <p:cond delay="2500"/>
                            </p:stCondLst>
                            <p:childTnLst>
                              <p:par>
                                <p:cTn id="19" presetID="1" presetClass="entr" presetSubtype="0" fill="hold" grpId="0" nodeType="afterEffect">
                                  <p:stCondLst>
                                    <p:cond delay="0"/>
                                  </p:stCondLst>
                                  <p:childTnLst>
                                    <p:set>
                                      <p:cBhvr>
                                        <p:cTn id="20" dur="1" fill="hold">
                                          <p:stCondLst>
                                            <p:cond delay="499"/>
                                          </p:stCondLst>
                                        </p:cTn>
                                        <p:tgtEl>
                                          <p:spTgt spid="21511"/>
                                        </p:tgtEl>
                                        <p:attrNameLst>
                                          <p:attrName>style.visibility</p:attrName>
                                        </p:attrNameLst>
                                      </p:cBhvr>
                                      <p:to>
                                        <p:strVal val="visible"/>
                                      </p:to>
                                    </p:set>
                                  </p:childTnLst>
                                </p:cTn>
                              </p:par>
                            </p:childTnLst>
                          </p:cTn>
                        </p:par>
                        <p:par>
                          <p:cTn id="21" fill="hold" nodeType="afterGroup">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21507"/>
                                        </p:tgtEl>
                                        <p:attrNameLst>
                                          <p:attrName>style.visibility</p:attrName>
                                        </p:attrNameLst>
                                      </p:cBhvr>
                                      <p:to>
                                        <p:strVal val="visible"/>
                                      </p:to>
                                    </p:set>
                                    <p:animEffect transition="in" filter="wipe(left)">
                                      <p:cBhvr>
                                        <p:cTn id="24" dur="500"/>
                                        <p:tgtEl>
                                          <p:spTgt spid="2150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1512"/>
                                        </p:tgtEl>
                                        <p:attrNameLst>
                                          <p:attrName>style.visibility</p:attrName>
                                        </p:attrNameLst>
                                      </p:cBhvr>
                                      <p:to>
                                        <p:strVal val="visible"/>
                                      </p:to>
                                    </p:set>
                                    <p:animEffect transition="in" filter="wipe(left)">
                                      <p:cBhvr>
                                        <p:cTn id="29" dur="500"/>
                                        <p:tgtEl>
                                          <p:spTgt spid="2151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1515"/>
                                        </p:tgtEl>
                                        <p:attrNameLst>
                                          <p:attrName>style.visibility</p:attrName>
                                        </p:attrNameLst>
                                      </p:cBhvr>
                                      <p:to>
                                        <p:strVal val="visible"/>
                                      </p:to>
                                    </p:set>
                                    <p:animEffect transition="in" filter="wipe(left)">
                                      <p:cBhvr>
                                        <p:cTn id="34" dur="500"/>
                                        <p:tgtEl>
                                          <p:spTgt spid="2151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1516"/>
                                        </p:tgtEl>
                                        <p:attrNameLst>
                                          <p:attrName>style.visibility</p:attrName>
                                        </p:attrNameLst>
                                      </p:cBhvr>
                                      <p:to>
                                        <p:strVal val="visible"/>
                                      </p:to>
                                    </p:set>
                                    <p:animEffect transition="in" filter="wipe(down)">
                                      <p:cBhvr>
                                        <p:cTn id="39" dur="500"/>
                                        <p:tgtEl>
                                          <p:spTgt spid="21516"/>
                                        </p:tgtEl>
                                      </p:cBhvr>
                                    </p:animEffec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21517"/>
                                        </p:tgtEl>
                                        <p:attrNameLst>
                                          <p:attrName>style.visibility</p:attrName>
                                        </p:attrNameLst>
                                      </p:cBhvr>
                                      <p:to>
                                        <p:strVal val="visible"/>
                                      </p:to>
                                    </p:set>
                                  </p:childTnLst>
                                </p:cTn>
                              </p:par>
                            </p:childTnLst>
                          </p:cTn>
                        </p:par>
                        <p:par>
                          <p:cTn id="43" fill="hold" nodeType="afterGroup">
                            <p:stCondLst>
                              <p:cond delay="1000"/>
                            </p:stCondLst>
                            <p:childTnLst>
                              <p:par>
                                <p:cTn id="44" presetID="1" presetClass="entr" presetSubtype="0" fill="hold" nodeType="afterEffect">
                                  <p:stCondLst>
                                    <p:cond delay="0"/>
                                  </p:stCondLst>
                                  <p:childTnLst>
                                    <p:set>
                                      <p:cBhvr>
                                        <p:cTn id="45" dur="1" fill="hold">
                                          <p:stCondLst>
                                            <p:cond delay="499"/>
                                          </p:stCondLst>
                                        </p:cTn>
                                        <p:tgtEl>
                                          <p:spTgt spid="3"/>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1513"/>
                                        </p:tgtEl>
                                        <p:attrNameLst>
                                          <p:attrName>style.visibility</p:attrName>
                                        </p:attrNameLst>
                                      </p:cBhvr>
                                      <p:to>
                                        <p:strVal val="visible"/>
                                      </p:to>
                                    </p:set>
                                    <p:animEffect transition="in" filter="wipe(left)">
                                      <p:cBhvr>
                                        <p:cTn id="50" dur="500"/>
                                        <p:tgtEl>
                                          <p:spTgt spid="2151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151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21518"/>
                                        </p:tgtEl>
                                        <p:attrNameLst>
                                          <p:attrName>style.visibility</p:attrName>
                                        </p:attrNameLst>
                                      </p:cBhvr>
                                      <p:to>
                                        <p:strVal val="visible"/>
                                      </p:to>
                                    </p:set>
                                    <p:animEffect transition="in" filter="wipe(left)">
                                      <p:cBhvr>
                                        <p:cTn id="59" dur="500"/>
                                        <p:tgtEl>
                                          <p:spTgt spid="2151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21519"/>
                                        </p:tgtEl>
                                        <p:attrNameLst>
                                          <p:attrName>style.visibility</p:attrName>
                                        </p:attrNameLst>
                                      </p:cBhvr>
                                      <p:to>
                                        <p:strVal val="visible"/>
                                      </p:to>
                                    </p:set>
                                    <p:animEffect transition="in" filter="wipe(left)">
                                      <p:cBhvr>
                                        <p:cTn id="64" dur="500"/>
                                        <p:tgtEl>
                                          <p:spTgt spid="21519"/>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21520"/>
                                        </p:tgtEl>
                                        <p:attrNameLst>
                                          <p:attrName>style.visibility</p:attrName>
                                        </p:attrNameLst>
                                      </p:cBhvr>
                                      <p:to>
                                        <p:strVal val="visible"/>
                                      </p:to>
                                    </p:set>
                                    <p:animEffect transition="in" filter="wipe(left)">
                                      <p:cBhvr>
                                        <p:cTn id="69" dur="500"/>
                                        <p:tgtEl>
                                          <p:spTgt spid="21520"/>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21521"/>
                                        </p:tgtEl>
                                        <p:attrNameLst>
                                          <p:attrName>style.visibility</p:attrName>
                                        </p:attrNameLst>
                                      </p:cBhvr>
                                      <p:to>
                                        <p:strVal val="visible"/>
                                      </p:to>
                                    </p:set>
                                    <p:animEffect transition="in" filter="wipe(left)">
                                      <p:cBhvr>
                                        <p:cTn id="74" dur="500"/>
                                        <p:tgtEl>
                                          <p:spTgt spid="21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utoUpdateAnimBg="0"/>
      <p:bldP spid="21508" grpId="0" animBg="1"/>
      <p:bldP spid="21509" grpId="0" autoUpdateAnimBg="0"/>
      <p:bldP spid="21510" grpId="0" animBg="1"/>
      <p:bldP spid="21511" grpId="0" autoUpdateAnimBg="0"/>
      <p:bldP spid="21512" grpId="0" autoUpdateAnimBg="0"/>
      <p:bldP spid="21513" grpId="0" autoUpdateAnimBg="0"/>
      <p:bldP spid="21514" grpId="0" animBg="1"/>
      <p:bldP spid="21515" grpId="0" autoUpdateAnimBg="0"/>
      <p:bldP spid="21516" grpId="0" animBg="1"/>
      <p:bldP spid="2151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1" name="Rectangle 2"/>
          <p:cNvSpPr>
            <a:spLocks noChangeArrowheads="1"/>
          </p:cNvSpPr>
          <p:nvPr/>
        </p:nvSpPr>
        <p:spPr bwMode="auto">
          <a:xfrm>
            <a:off x="1847850" y="692150"/>
            <a:ext cx="3657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800" b="1" dirty="0">
                <a:solidFill>
                  <a:srgbClr val="000404"/>
                </a:solidFill>
              </a:rPr>
              <a:t>根据高斯定理</a:t>
            </a:r>
          </a:p>
        </p:txBody>
      </p:sp>
      <p:graphicFrame>
        <p:nvGraphicFramePr>
          <p:cNvPr id="22531" name="Object 3"/>
          <p:cNvGraphicFramePr>
            <a:graphicFrameLocks/>
          </p:cNvGraphicFramePr>
          <p:nvPr>
            <p:extLst/>
          </p:nvPr>
        </p:nvGraphicFramePr>
        <p:xfrm>
          <a:off x="2132014" y="1268413"/>
          <a:ext cx="2600325" cy="1223962"/>
        </p:xfrm>
        <a:graphic>
          <a:graphicData uri="http://schemas.openxmlformats.org/presentationml/2006/ole">
            <mc:AlternateContent xmlns:mc="http://schemas.openxmlformats.org/markup-compatibility/2006">
              <mc:Choice xmlns:v="urn:schemas-microsoft-com:vml" Requires="v">
                <p:oleObj spid="_x0000_s22630" name="Equation" r:id="rId3" imgW="1079280" imgH="431640" progId="Equation.DSMT4">
                  <p:embed/>
                </p:oleObj>
              </mc:Choice>
              <mc:Fallback>
                <p:oleObj name="Equation" r:id="rId3" imgW="1079280" imgH="431640" progId="Equation.DSMT4">
                  <p:embed/>
                  <p:pic>
                    <p:nvPicPr>
                      <p:cNvPr id="0" name=""/>
                      <p:cNvPicPr>
                        <a:picLocks noChangeArrowheads="1"/>
                      </p:cNvPicPr>
                      <p:nvPr/>
                    </p:nvPicPr>
                    <p:blipFill>
                      <a:blip r:embed="rId4"/>
                      <a:srcRect/>
                      <a:stretch>
                        <a:fillRect/>
                      </a:stretch>
                    </p:blipFill>
                    <p:spPr bwMode="auto">
                      <a:xfrm>
                        <a:off x="2132014" y="1268413"/>
                        <a:ext cx="2600325" cy="122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2" name="Object 4"/>
          <p:cNvGraphicFramePr>
            <a:graphicFrameLocks/>
          </p:cNvGraphicFramePr>
          <p:nvPr/>
        </p:nvGraphicFramePr>
        <p:xfrm>
          <a:off x="5087939" y="1276350"/>
          <a:ext cx="2376487" cy="1150938"/>
        </p:xfrm>
        <a:graphic>
          <a:graphicData uri="http://schemas.openxmlformats.org/presentationml/2006/ole">
            <mc:AlternateContent xmlns:mc="http://schemas.openxmlformats.org/markup-compatibility/2006">
              <mc:Choice xmlns:v="urn:schemas-microsoft-com:vml" Requires="v">
                <p:oleObj spid="_x0000_s22631" r:id="rId5" imgW="1067117" imgH="432117" progId="Equation.3">
                  <p:embed/>
                </p:oleObj>
              </mc:Choice>
              <mc:Fallback>
                <p:oleObj r:id="rId5" imgW="1067117" imgH="432117"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7939" y="1276350"/>
                        <a:ext cx="2376487"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3" name="Object 5"/>
          <p:cNvGraphicFramePr>
            <a:graphicFrameLocks/>
          </p:cNvGraphicFramePr>
          <p:nvPr/>
        </p:nvGraphicFramePr>
        <p:xfrm>
          <a:off x="2278064" y="2709863"/>
          <a:ext cx="2592387" cy="781050"/>
        </p:xfrm>
        <a:graphic>
          <a:graphicData uri="http://schemas.openxmlformats.org/presentationml/2006/ole">
            <mc:AlternateContent xmlns:mc="http://schemas.openxmlformats.org/markup-compatibility/2006">
              <mc:Choice xmlns:v="urn:schemas-microsoft-com:vml" Requires="v">
                <p:oleObj spid="_x0000_s22632" r:id="rId7" imgW="2221853" imgH="622347" progId="Equation.3">
                  <p:embed/>
                </p:oleObj>
              </mc:Choice>
              <mc:Fallback>
                <p:oleObj r:id="rId7" imgW="2221853" imgH="622347"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8064" y="2709863"/>
                        <a:ext cx="2592387"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4" name="Object 6"/>
          <p:cNvGraphicFramePr>
            <a:graphicFrameLocks/>
          </p:cNvGraphicFramePr>
          <p:nvPr/>
        </p:nvGraphicFramePr>
        <p:xfrm>
          <a:off x="4725989" y="2420939"/>
          <a:ext cx="2378075" cy="1152525"/>
        </p:xfrm>
        <a:graphic>
          <a:graphicData uri="http://schemas.openxmlformats.org/presentationml/2006/ole">
            <mc:AlternateContent xmlns:mc="http://schemas.openxmlformats.org/markup-compatibility/2006">
              <mc:Choice xmlns:v="urn:schemas-microsoft-com:vml" Requires="v">
                <p:oleObj spid="_x0000_s22633" r:id="rId9" imgW="1029017" imgH="432117" progId="Equation.3">
                  <p:embed/>
                </p:oleObj>
              </mc:Choice>
              <mc:Fallback>
                <p:oleObj r:id="rId9" imgW="1029017" imgH="432117"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5989" y="2420939"/>
                        <a:ext cx="23780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5" name="Text Box 7"/>
          <p:cNvSpPr txBox="1">
            <a:spLocks noChangeArrowheads="1"/>
          </p:cNvSpPr>
          <p:nvPr/>
        </p:nvSpPr>
        <p:spPr bwMode="auto">
          <a:xfrm>
            <a:off x="8129588" y="3209926"/>
            <a:ext cx="16578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hangingPunct="1"/>
            <a:r>
              <a:rPr lang="zh-CN" altLang="en-US" dirty="0"/>
              <a:t>方向</a:t>
            </a:r>
            <a:r>
              <a:rPr lang="zh-CN" altLang="zh-CN" dirty="0"/>
              <a:t>: </a:t>
            </a:r>
            <a:r>
              <a:rPr lang="zh-CN" altLang="zh-CN" dirty="0">
                <a:solidFill>
                  <a:srgbClr val="CC0000"/>
                </a:solidFill>
              </a:rPr>
              <a:t>?</a:t>
            </a:r>
            <a:r>
              <a:rPr lang="zh-CN" altLang="zh-CN" dirty="0"/>
              <a:t>  </a:t>
            </a:r>
          </a:p>
        </p:txBody>
      </p:sp>
      <p:grpSp>
        <p:nvGrpSpPr>
          <p:cNvPr id="17423" name="Group 8"/>
          <p:cNvGrpSpPr>
            <a:grpSpLocks/>
          </p:cNvGrpSpPr>
          <p:nvPr/>
        </p:nvGrpSpPr>
        <p:grpSpPr bwMode="auto">
          <a:xfrm>
            <a:off x="7824789" y="793750"/>
            <a:ext cx="1925637" cy="2127250"/>
            <a:chOff x="0" y="0"/>
            <a:chExt cx="1213" cy="1340"/>
          </a:xfrm>
        </p:grpSpPr>
        <p:sp>
          <p:nvSpPr>
            <p:cNvPr id="17435" name="Oval 9"/>
            <p:cNvSpPr>
              <a:spLocks noChangeArrowheads="1"/>
            </p:cNvSpPr>
            <p:nvPr/>
          </p:nvSpPr>
          <p:spPr bwMode="auto">
            <a:xfrm>
              <a:off x="236" y="424"/>
              <a:ext cx="680" cy="680"/>
            </a:xfrm>
            <a:prstGeom prst="ellipse">
              <a:avLst/>
            </a:prstGeom>
            <a:gradFill rotWithShape="0">
              <a:gsLst>
                <a:gs pos="0">
                  <a:srgbClr val="FFCC66"/>
                </a:gs>
                <a:gs pos="100000">
                  <a:srgbClr val="765E2F"/>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7436" name="Text Box 10"/>
            <p:cNvSpPr txBox="1">
              <a:spLocks noChangeArrowheads="1"/>
            </p:cNvSpPr>
            <p:nvPr/>
          </p:nvSpPr>
          <p:spPr bwMode="auto">
            <a:xfrm>
              <a:off x="247" y="1013"/>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800" i="1">
                  <a:solidFill>
                    <a:srgbClr val="FF3300"/>
                  </a:solidFill>
                </a:rPr>
                <a:t>Q</a:t>
              </a:r>
            </a:p>
          </p:txBody>
        </p:sp>
        <p:sp>
          <p:nvSpPr>
            <p:cNvPr id="17437" name="Line 11"/>
            <p:cNvSpPr>
              <a:spLocks noChangeShapeType="1"/>
            </p:cNvSpPr>
            <p:nvPr/>
          </p:nvSpPr>
          <p:spPr bwMode="auto">
            <a:xfrm flipV="1">
              <a:off x="569" y="460"/>
              <a:ext cx="144" cy="288"/>
            </a:xfrm>
            <a:prstGeom prst="line">
              <a:avLst/>
            </a:prstGeom>
            <a:noFill/>
            <a:ln w="381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8" name="Text Box 12"/>
            <p:cNvSpPr txBox="1">
              <a:spLocks noChangeArrowheads="1"/>
            </p:cNvSpPr>
            <p:nvPr/>
          </p:nvSpPr>
          <p:spPr bwMode="auto">
            <a:xfrm>
              <a:off x="323" y="449"/>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i="1">
                  <a:solidFill>
                    <a:srgbClr val="00FF00"/>
                  </a:solidFill>
                </a:rPr>
                <a:t>R</a:t>
              </a:r>
            </a:p>
          </p:txBody>
        </p:sp>
        <p:sp>
          <p:nvSpPr>
            <p:cNvPr id="17439" name="Oval 13"/>
            <p:cNvSpPr>
              <a:spLocks noChangeArrowheads="1"/>
            </p:cNvSpPr>
            <p:nvPr/>
          </p:nvSpPr>
          <p:spPr bwMode="auto">
            <a:xfrm>
              <a:off x="0" y="188"/>
              <a:ext cx="1152" cy="1152"/>
            </a:xfrm>
            <a:prstGeom prst="ellipse">
              <a:avLst/>
            </a:pr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40" name="Line 14"/>
            <p:cNvSpPr>
              <a:spLocks noChangeShapeType="1"/>
            </p:cNvSpPr>
            <p:nvPr/>
          </p:nvSpPr>
          <p:spPr bwMode="auto">
            <a:xfrm flipV="1">
              <a:off x="564" y="426"/>
              <a:ext cx="506" cy="342"/>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41" name="Text Box 15"/>
            <p:cNvSpPr txBox="1">
              <a:spLocks noChangeArrowheads="1"/>
            </p:cNvSpPr>
            <p:nvPr/>
          </p:nvSpPr>
          <p:spPr bwMode="auto">
            <a:xfrm>
              <a:off x="708" y="564"/>
              <a:ext cx="3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800" i="1">
                  <a:solidFill>
                    <a:srgbClr val="000404"/>
                  </a:solidFill>
                </a:rPr>
                <a:t>r</a:t>
              </a:r>
            </a:p>
          </p:txBody>
        </p:sp>
        <p:grpSp>
          <p:nvGrpSpPr>
            <p:cNvPr id="17442" name="Group 16"/>
            <p:cNvGrpSpPr>
              <a:grpSpLocks/>
            </p:cNvGrpSpPr>
            <p:nvPr/>
          </p:nvGrpSpPr>
          <p:grpSpPr bwMode="auto">
            <a:xfrm>
              <a:off x="147" y="263"/>
              <a:ext cx="892" cy="993"/>
              <a:chOff x="0" y="0"/>
              <a:chExt cx="892" cy="993"/>
            </a:xfrm>
          </p:grpSpPr>
          <p:sp>
            <p:nvSpPr>
              <p:cNvPr id="17446" name="Text Box 17"/>
              <p:cNvSpPr txBox="1">
                <a:spLocks noChangeArrowheads="1"/>
              </p:cNvSpPr>
              <p:nvPr/>
            </p:nvSpPr>
            <p:spPr bwMode="auto">
              <a:xfrm>
                <a:off x="314" y="0"/>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a:solidFill>
                      <a:srgbClr val="FF3300"/>
                    </a:solidFill>
                  </a:rPr>
                  <a:t>+</a:t>
                </a:r>
              </a:p>
            </p:txBody>
          </p:sp>
          <p:sp>
            <p:nvSpPr>
              <p:cNvPr id="17447" name="Text Box 18"/>
              <p:cNvSpPr txBox="1">
                <a:spLocks noChangeArrowheads="1"/>
              </p:cNvSpPr>
              <p:nvPr/>
            </p:nvSpPr>
            <p:spPr bwMode="auto">
              <a:xfrm>
                <a:off x="0" y="222"/>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a:solidFill>
                      <a:srgbClr val="FF3300"/>
                    </a:solidFill>
                  </a:rPr>
                  <a:t>+</a:t>
                </a:r>
              </a:p>
            </p:txBody>
          </p:sp>
          <p:sp>
            <p:nvSpPr>
              <p:cNvPr id="17448" name="Text Box 19"/>
              <p:cNvSpPr txBox="1">
                <a:spLocks noChangeArrowheads="1"/>
              </p:cNvSpPr>
              <p:nvPr/>
            </p:nvSpPr>
            <p:spPr bwMode="auto">
              <a:xfrm>
                <a:off x="64" y="558"/>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a:solidFill>
                      <a:srgbClr val="FF3300"/>
                    </a:solidFill>
                  </a:rPr>
                  <a:t>+</a:t>
                </a:r>
              </a:p>
            </p:txBody>
          </p:sp>
          <p:sp>
            <p:nvSpPr>
              <p:cNvPr id="17449" name="Text Box 20"/>
              <p:cNvSpPr txBox="1">
                <a:spLocks noChangeArrowheads="1"/>
              </p:cNvSpPr>
              <p:nvPr/>
            </p:nvSpPr>
            <p:spPr bwMode="auto">
              <a:xfrm>
                <a:off x="666" y="222"/>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a:solidFill>
                      <a:srgbClr val="FF3300"/>
                    </a:solidFill>
                  </a:rPr>
                  <a:t>+</a:t>
                </a:r>
              </a:p>
            </p:txBody>
          </p:sp>
          <p:sp>
            <p:nvSpPr>
              <p:cNvPr id="17450" name="Text Box 21"/>
              <p:cNvSpPr txBox="1">
                <a:spLocks noChangeArrowheads="1"/>
              </p:cNvSpPr>
              <p:nvPr/>
            </p:nvSpPr>
            <p:spPr bwMode="auto">
              <a:xfrm>
                <a:off x="602" y="558"/>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a:solidFill>
                      <a:srgbClr val="FF3300"/>
                    </a:solidFill>
                  </a:rPr>
                  <a:t>+</a:t>
                </a:r>
              </a:p>
            </p:txBody>
          </p:sp>
          <p:sp>
            <p:nvSpPr>
              <p:cNvPr id="17451" name="Text Box 22"/>
              <p:cNvSpPr txBox="1">
                <a:spLocks noChangeArrowheads="1"/>
              </p:cNvSpPr>
              <p:nvPr/>
            </p:nvSpPr>
            <p:spPr bwMode="auto">
              <a:xfrm>
                <a:off x="352" y="702"/>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a:solidFill>
                      <a:srgbClr val="FF3300"/>
                    </a:solidFill>
                  </a:rPr>
                  <a:t>+</a:t>
                </a:r>
              </a:p>
            </p:txBody>
          </p:sp>
        </p:grpSp>
        <p:grpSp>
          <p:nvGrpSpPr>
            <p:cNvPr id="17443" name="Group 23"/>
            <p:cNvGrpSpPr>
              <a:grpSpLocks/>
            </p:cNvGrpSpPr>
            <p:nvPr/>
          </p:nvGrpSpPr>
          <p:grpSpPr bwMode="auto">
            <a:xfrm>
              <a:off x="980" y="0"/>
              <a:ext cx="233" cy="454"/>
              <a:chOff x="0" y="0"/>
              <a:chExt cx="233" cy="454"/>
            </a:xfrm>
          </p:grpSpPr>
          <p:sp>
            <p:nvSpPr>
              <p:cNvPr id="17444" name="Text Box 24"/>
              <p:cNvSpPr txBox="1">
                <a:spLocks noChangeArrowheads="1"/>
              </p:cNvSpPr>
              <p:nvPr/>
            </p:nvSpPr>
            <p:spPr bwMode="auto">
              <a:xfrm>
                <a:off x="0" y="0"/>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i="1">
                    <a:solidFill>
                      <a:srgbClr val="000404"/>
                    </a:solidFill>
                  </a:rPr>
                  <a:t>P</a:t>
                </a:r>
              </a:p>
            </p:txBody>
          </p:sp>
          <p:sp>
            <p:nvSpPr>
              <p:cNvPr id="17445" name="Oval 25"/>
              <p:cNvSpPr>
                <a:spLocks noChangeArrowheads="1"/>
              </p:cNvSpPr>
              <p:nvPr/>
            </p:nvSpPr>
            <p:spPr bwMode="auto">
              <a:xfrm>
                <a:off x="58" y="406"/>
                <a:ext cx="48" cy="48"/>
              </a:xfrm>
              <a:prstGeom prst="ellipse">
                <a:avLst/>
              </a:prstGeom>
              <a:solidFill>
                <a:srgbClr val="000404"/>
              </a:solidFill>
              <a:ln w="9525">
                <a:solidFill>
                  <a:srgbClr val="000404"/>
                </a:solidFill>
                <a:round/>
                <a:headEnd/>
                <a:tailEnd/>
              </a:ln>
            </p:spPr>
            <p:txBody>
              <a:bodyPr wrap="none" anchor="ctr"/>
              <a:lstStyle/>
              <a:p>
                <a:endParaRPr lang="zh-CN" altLang="en-US"/>
              </a:p>
            </p:txBody>
          </p:sp>
        </p:grpSp>
      </p:grpSp>
      <p:sp>
        <p:nvSpPr>
          <p:cNvPr id="22554" name="Text Box 26"/>
          <p:cNvSpPr txBox="1">
            <a:spLocks noChangeArrowheads="1"/>
          </p:cNvSpPr>
          <p:nvPr/>
        </p:nvSpPr>
        <p:spPr bwMode="auto">
          <a:xfrm>
            <a:off x="1919288" y="3500439"/>
            <a:ext cx="3600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en-US">
                <a:solidFill>
                  <a:srgbClr val="000404"/>
                </a:solidFill>
              </a:rPr>
              <a:t>对球面内一点</a:t>
            </a:r>
            <a:r>
              <a:rPr lang="zh-CN" altLang="zh-CN">
                <a:solidFill>
                  <a:srgbClr val="000404"/>
                </a:solidFill>
              </a:rPr>
              <a:t>:</a:t>
            </a:r>
          </a:p>
        </p:txBody>
      </p:sp>
      <p:graphicFrame>
        <p:nvGraphicFramePr>
          <p:cNvPr id="22555" name="Object 27"/>
          <p:cNvGraphicFramePr>
            <a:graphicFrameLocks/>
          </p:cNvGraphicFramePr>
          <p:nvPr/>
        </p:nvGraphicFramePr>
        <p:xfrm>
          <a:off x="2208213" y="4149725"/>
          <a:ext cx="2603500" cy="863600"/>
        </p:xfrm>
        <a:graphic>
          <a:graphicData uri="http://schemas.openxmlformats.org/presentationml/2006/ole">
            <mc:AlternateContent xmlns:mc="http://schemas.openxmlformats.org/markup-compatibility/2006">
              <mc:Choice xmlns:v="urn:schemas-microsoft-com:vml" Requires="v">
                <p:oleObj spid="_x0000_s22634" r:id="rId11" imgW="2336103" imgH="723903" progId="Equation.3">
                  <p:embed/>
                </p:oleObj>
              </mc:Choice>
              <mc:Fallback>
                <p:oleObj r:id="rId11" imgW="2336103" imgH="723903"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8213" y="4149725"/>
                        <a:ext cx="26035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56" name="Object 28"/>
          <p:cNvGraphicFramePr>
            <a:graphicFrameLocks/>
          </p:cNvGraphicFramePr>
          <p:nvPr/>
        </p:nvGraphicFramePr>
        <p:xfrm>
          <a:off x="3719513" y="5030789"/>
          <a:ext cx="2265362" cy="593725"/>
        </p:xfrm>
        <a:graphic>
          <a:graphicData uri="http://schemas.openxmlformats.org/presentationml/2006/ole">
            <mc:AlternateContent xmlns:mc="http://schemas.openxmlformats.org/markup-compatibility/2006">
              <mc:Choice xmlns:v="urn:schemas-microsoft-com:vml" Requires="v">
                <p:oleObj spid="_x0000_s22635" r:id="rId13" imgW="1791017" imgH="470217" progId="Equation.3">
                  <p:embed/>
                </p:oleObj>
              </mc:Choice>
              <mc:Fallback>
                <p:oleObj r:id="rId13" imgW="1791017" imgH="470217"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19513" y="5030789"/>
                        <a:ext cx="226536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57" name="Object 29"/>
          <p:cNvGraphicFramePr>
            <a:graphicFrameLocks/>
          </p:cNvGraphicFramePr>
          <p:nvPr/>
        </p:nvGraphicFramePr>
        <p:xfrm>
          <a:off x="2351089" y="5053013"/>
          <a:ext cx="1368425" cy="952500"/>
        </p:xfrm>
        <a:graphic>
          <a:graphicData uri="http://schemas.openxmlformats.org/presentationml/2006/ole">
            <mc:AlternateContent xmlns:mc="http://schemas.openxmlformats.org/markup-compatibility/2006">
              <mc:Choice xmlns:v="urn:schemas-microsoft-com:vml" Requires="v">
                <p:oleObj spid="_x0000_s22636" r:id="rId15" imgW="1067117" imgH="813117" progId="Equation.3">
                  <p:embed/>
                </p:oleObj>
              </mc:Choice>
              <mc:Fallback>
                <p:oleObj r:id="rId15" imgW="1067117" imgH="813117"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51089" y="5053013"/>
                        <a:ext cx="136842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58" name="Object 30"/>
          <p:cNvGraphicFramePr>
            <a:graphicFrameLocks/>
          </p:cNvGraphicFramePr>
          <p:nvPr/>
        </p:nvGraphicFramePr>
        <p:xfrm>
          <a:off x="3432175" y="5805488"/>
          <a:ext cx="1150938" cy="431800"/>
        </p:xfrm>
        <a:graphic>
          <a:graphicData uri="http://schemas.openxmlformats.org/presentationml/2006/ole">
            <mc:AlternateContent xmlns:mc="http://schemas.openxmlformats.org/markup-compatibility/2006">
              <mc:Choice xmlns:v="urn:schemas-microsoft-com:vml" Requires="v">
                <p:oleObj spid="_x0000_s22637" r:id="rId17" imgW="825459" imgH="317679" progId="Equation.3">
                  <p:embed/>
                </p:oleObj>
              </mc:Choice>
              <mc:Fallback>
                <p:oleObj r:id="rId17" imgW="825459" imgH="317679"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32175" y="5805488"/>
                        <a:ext cx="115093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31"/>
          <p:cNvGrpSpPr>
            <a:grpSpLocks/>
          </p:cNvGrpSpPr>
          <p:nvPr/>
        </p:nvGrpSpPr>
        <p:grpSpPr bwMode="auto">
          <a:xfrm>
            <a:off x="6527801" y="3716338"/>
            <a:ext cx="3978275" cy="2413000"/>
            <a:chOff x="0" y="0"/>
            <a:chExt cx="2506" cy="1520"/>
          </a:xfrm>
        </p:grpSpPr>
        <p:sp>
          <p:nvSpPr>
            <p:cNvPr id="17430" name="Line 32"/>
            <p:cNvSpPr>
              <a:spLocks noChangeShapeType="1"/>
            </p:cNvSpPr>
            <p:nvPr/>
          </p:nvSpPr>
          <p:spPr bwMode="auto">
            <a:xfrm>
              <a:off x="394" y="1158"/>
              <a:ext cx="1872" cy="0"/>
            </a:xfrm>
            <a:prstGeom prst="line">
              <a:avLst/>
            </a:prstGeom>
            <a:noFill/>
            <a:ln w="28575">
              <a:solidFill>
                <a:srgbClr val="000404"/>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31" name="Line 33"/>
            <p:cNvSpPr>
              <a:spLocks noChangeShapeType="1"/>
            </p:cNvSpPr>
            <p:nvPr/>
          </p:nvSpPr>
          <p:spPr bwMode="auto">
            <a:xfrm flipV="1">
              <a:off x="394" y="54"/>
              <a:ext cx="0" cy="1104"/>
            </a:xfrm>
            <a:prstGeom prst="line">
              <a:avLst/>
            </a:prstGeom>
            <a:noFill/>
            <a:ln w="28575">
              <a:solidFill>
                <a:srgbClr val="000404"/>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32" name="Text Box 34"/>
            <p:cNvSpPr txBox="1">
              <a:spLocks noChangeArrowheads="1"/>
            </p:cNvSpPr>
            <p:nvPr/>
          </p:nvSpPr>
          <p:spPr bwMode="auto">
            <a:xfrm>
              <a:off x="2218" y="117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800" i="1">
                  <a:solidFill>
                    <a:srgbClr val="000404"/>
                  </a:solidFill>
                </a:rPr>
                <a:t>r</a:t>
              </a:r>
            </a:p>
          </p:txBody>
        </p:sp>
        <p:sp>
          <p:nvSpPr>
            <p:cNvPr id="17433" name="Text Box 35"/>
            <p:cNvSpPr txBox="1">
              <a:spLocks noChangeArrowheads="1"/>
            </p:cNvSpPr>
            <p:nvPr/>
          </p:nvSpPr>
          <p:spPr bwMode="auto">
            <a:xfrm>
              <a:off x="0" y="0"/>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800" i="1">
                  <a:solidFill>
                    <a:srgbClr val="000404"/>
                  </a:solidFill>
                </a:rPr>
                <a:t>E</a:t>
              </a:r>
            </a:p>
          </p:txBody>
        </p:sp>
        <p:sp>
          <p:nvSpPr>
            <p:cNvPr id="17434" name="Text Box 36"/>
            <p:cNvSpPr txBox="1">
              <a:spLocks noChangeArrowheads="1"/>
            </p:cNvSpPr>
            <p:nvPr/>
          </p:nvSpPr>
          <p:spPr bwMode="auto">
            <a:xfrm>
              <a:off x="240" y="123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i="1">
                  <a:solidFill>
                    <a:srgbClr val="000404"/>
                  </a:solidFill>
                </a:rPr>
                <a:t>O</a:t>
              </a:r>
            </a:p>
          </p:txBody>
        </p:sp>
      </p:grpSp>
      <p:sp>
        <p:nvSpPr>
          <p:cNvPr id="22565" name="Line 37"/>
          <p:cNvSpPr>
            <a:spLocks noChangeShapeType="1"/>
          </p:cNvSpPr>
          <p:nvPr/>
        </p:nvSpPr>
        <p:spPr bwMode="auto">
          <a:xfrm>
            <a:off x="7153275" y="5554663"/>
            <a:ext cx="838200"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6" name="Line 38"/>
          <p:cNvSpPr>
            <a:spLocks noChangeShapeType="1"/>
          </p:cNvSpPr>
          <p:nvPr/>
        </p:nvSpPr>
        <p:spPr bwMode="auto">
          <a:xfrm>
            <a:off x="8008938" y="3954463"/>
            <a:ext cx="0" cy="1600200"/>
          </a:xfrm>
          <a:prstGeom prst="line">
            <a:avLst/>
          </a:prstGeom>
          <a:noFill/>
          <a:ln w="28575">
            <a:solidFill>
              <a:srgbClr val="000404"/>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7" name="未知"/>
          <p:cNvSpPr>
            <a:spLocks/>
          </p:cNvSpPr>
          <p:nvPr/>
        </p:nvSpPr>
        <p:spPr bwMode="auto">
          <a:xfrm>
            <a:off x="8024192" y="4030663"/>
            <a:ext cx="1600200" cy="1295400"/>
          </a:xfrm>
          <a:custGeom>
            <a:avLst/>
            <a:gdLst>
              <a:gd name="T0" fmla="*/ 0 w 1008"/>
              <a:gd name="T1" fmla="*/ 0 h 816"/>
              <a:gd name="T2" fmla="*/ 288 w 1008"/>
              <a:gd name="T3" fmla="*/ 576 h 816"/>
              <a:gd name="T4" fmla="*/ 1008 w 1008"/>
              <a:gd name="T5" fmla="*/ 816 h 816"/>
              <a:gd name="T6" fmla="*/ 0 60000 65536"/>
              <a:gd name="T7" fmla="*/ 0 60000 65536"/>
              <a:gd name="T8" fmla="*/ 0 60000 65536"/>
              <a:gd name="T9" fmla="*/ 0 w 1008"/>
              <a:gd name="T10" fmla="*/ 0 h 816"/>
              <a:gd name="T11" fmla="*/ 1008 w 1008"/>
              <a:gd name="T12" fmla="*/ 816 h 816"/>
            </a:gdLst>
            <a:ahLst/>
            <a:cxnLst>
              <a:cxn ang="T6">
                <a:pos x="T0" y="T1"/>
              </a:cxn>
              <a:cxn ang="T7">
                <a:pos x="T2" y="T3"/>
              </a:cxn>
              <a:cxn ang="T8">
                <a:pos x="T4" y="T5"/>
              </a:cxn>
            </a:cxnLst>
            <a:rect l="T9" t="T10" r="T11" b="T12"/>
            <a:pathLst>
              <a:path w="1008" h="816">
                <a:moveTo>
                  <a:pt x="0" y="0"/>
                </a:moveTo>
                <a:cubicBezTo>
                  <a:pt x="60" y="220"/>
                  <a:pt x="120" y="440"/>
                  <a:pt x="288" y="576"/>
                </a:cubicBezTo>
                <a:cubicBezTo>
                  <a:pt x="456" y="712"/>
                  <a:pt x="732" y="764"/>
                  <a:pt x="1008" y="816"/>
                </a:cubicBezTo>
              </a:path>
            </a:pathLst>
          </a:cu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22568" name="Object 40"/>
          <p:cNvGraphicFramePr>
            <a:graphicFrameLocks/>
          </p:cNvGraphicFramePr>
          <p:nvPr/>
        </p:nvGraphicFramePr>
        <p:xfrm>
          <a:off x="7132638" y="4800601"/>
          <a:ext cx="812800" cy="315913"/>
        </p:xfrm>
        <a:graphic>
          <a:graphicData uri="http://schemas.openxmlformats.org/presentationml/2006/ole">
            <mc:AlternateContent xmlns:mc="http://schemas.openxmlformats.org/markup-compatibility/2006">
              <mc:Choice xmlns:v="urn:schemas-microsoft-com:vml" Requires="v">
                <p:oleObj spid="_x0000_s22638" r:id="rId19" imgW="812764" imgH="317679" progId="Equation.3">
                  <p:embed/>
                </p:oleObj>
              </mc:Choice>
              <mc:Fallback>
                <p:oleObj r:id="rId19" imgW="812764" imgH="317679" progId="Equation.3">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132638" y="4800601"/>
                        <a:ext cx="812800"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69" name="Object 41"/>
          <p:cNvGraphicFramePr>
            <a:graphicFrameLocks/>
          </p:cNvGraphicFramePr>
          <p:nvPr/>
        </p:nvGraphicFramePr>
        <p:xfrm>
          <a:off x="8504238" y="4114801"/>
          <a:ext cx="1028700" cy="823913"/>
        </p:xfrm>
        <a:graphic>
          <a:graphicData uri="http://schemas.openxmlformats.org/presentationml/2006/ole">
            <mc:AlternateContent xmlns:mc="http://schemas.openxmlformats.org/markup-compatibility/2006">
              <mc:Choice xmlns:v="urn:schemas-microsoft-com:vml" Requires="v">
                <p:oleObj spid="_x0000_s22639" r:id="rId21" imgW="1029464" imgH="826175" progId="Equation.3">
                  <p:embed/>
                </p:oleObj>
              </mc:Choice>
              <mc:Fallback>
                <p:oleObj r:id="rId21" imgW="1029464" imgH="826175" progId="Equation.3">
                  <p:embed/>
                  <p:pic>
                    <p:nvPicPr>
                      <p:cNvPr id="0" nam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504238" y="4114801"/>
                        <a:ext cx="102870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70" name="Text Box 42"/>
          <p:cNvSpPr txBox="1">
            <a:spLocks noChangeArrowheads="1"/>
          </p:cNvSpPr>
          <p:nvPr/>
        </p:nvSpPr>
        <p:spPr bwMode="auto">
          <a:xfrm>
            <a:off x="7440613" y="5572126"/>
            <a:ext cx="248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en-US" sz="2800">
                <a:solidFill>
                  <a:srgbClr val="000404"/>
                </a:solidFill>
              </a:rPr>
              <a:t>电场分布曲线</a:t>
            </a:r>
          </a:p>
        </p:txBody>
      </p:sp>
    </p:spTree>
    <p:extLst>
      <p:ext uri="{BB962C8B-B14F-4D97-AF65-F5344CB8AC3E}">
        <p14:creationId xmlns:p14="http://schemas.microsoft.com/office/powerpoint/2010/main" val="1663449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wipe(left)">
                                      <p:cBhvr>
                                        <p:cTn id="7" dur="500"/>
                                        <p:tgtEl>
                                          <p:spTgt spid="22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wipe(left)">
                                      <p:cBhvr>
                                        <p:cTn id="12" dur="500"/>
                                        <p:tgtEl>
                                          <p:spTgt spid="22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533"/>
                                        </p:tgtEl>
                                        <p:attrNameLst>
                                          <p:attrName>style.visibility</p:attrName>
                                        </p:attrNameLst>
                                      </p:cBhvr>
                                      <p:to>
                                        <p:strVal val="visible"/>
                                      </p:to>
                                    </p:set>
                                    <p:animEffect transition="in" filter="wipe(left)">
                                      <p:cBhvr>
                                        <p:cTn id="17" dur="500"/>
                                        <p:tgtEl>
                                          <p:spTgt spid="225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534"/>
                                        </p:tgtEl>
                                        <p:attrNameLst>
                                          <p:attrName>style.visibility</p:attrName>
                                        </p:attrNameLst>
                                      </p:cBhvr>
                                      <p:to>
                                        <p:strVal val="visible"/>
                                      </p:to>
                                    </p:set>
                                    <p:animEffect transition="in" filter="wipe(left)">
                                      <p:cBhvr>
                                        <p:cTn id="22" dur="500"/>
                                        <p:tgtEl>
                                          <p:spTgt spid="225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35"/>
                                        </p:tgtEl>
                                        <p:attrNameLst>
                                          <p:attrName>style.visibility</p:attrName>
                                        </p:attrNameLst>
                                      </p:cBhvr>
                                      <p:to>
                                        <p:strVal val="visible"/>
                                      </p:to>
                                    </p:set>
                                    <p:animEffect transition="in" filter="wipe(left)">
                                      <p:cBhvr>
                                        <p:cTn id="27" dur="1000"/>
                                        <p:tgtEl>
                                          <p:spTgt spid="225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554"/>
                                        </p:tgtEl>
                                        <p:attrNameLst>
                                          <p:attrName>style.visibility</p:attrName>
                                        </p:attrNameLst>
                                      </p:cBhvr>
                                      <p:to>
                                        <p:strVal val="visible"/>
                                      </p:to>
                                    </p:set>
                                    <p:animEffect transition="in" filter="wipe(left)">
                                      <p:cBhvr>
                                        <p:cTn id="32" dur="500"/>
                                        <p:tgtEl>
                                          <p:spTgt spid="2255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2555"/>
                                        </p:tgtEl>
                                        <p:attrNameLst>
                                          <p:attrName>style.visibility</p:attrName>
                                        </p:attrNameLst>
                                      </p:cBhvr>
                                      <p:to>
                                        <p:strVal val="visible"/>
                                      </p:to>
                                    </p:set>
                                    <p:animEffect transition="in" filter="wipe(left)">
                                      <p:cBhvr>
                                        <p:cTn id="37" dur="500"/>
                                        <p:tgtEl>
                                          <p:spTgt spid="2255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2557"/>
                                        </p:tgtEl>
                                        <p:attrNameLst>
                                          <p:attrName>style.visibility</p:attrName>
                                        </p:attrNameLst>
                                      </p:cBhvr>
                                      <p:to>
                                        <p:strVal val="visible"/>
                                      </p:to>
                                    </p:set>
                                    <p:animEffect transition="in" filter="wipe(left)">
                                      <p:cBhvr>
                                        <p:cTn id="42" dur="500"/>
                                        <p:tgtEl>
                                          <p:spTgt spid="2255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2556"/>
                                        </p:tgtEl>
                                        <p:attrNameLst>
                                          <p:attrName>style.visibility</p:attrName>
                                        </p:attrNameLst>
                                      </p:cBhvr>
                                      <p:to>
                                        <p:strVal val="visible"/>
                                      </p:to>
                                    </p:set>
                                    <p:animEffect transition="in" filter="wipe(left)">
                                      <p:cBhvr>
                                        <p:cTn id="47" dur="500"/>
                                        <p:tgtEl>
                                          <p:spTgt spid="2255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2558"/>
                                        </p:tgtEl>
                                        <p:attrNameLst>
                                          <p:attrName>style.visibility</p:attrName>
                                        </p:attrNameLst>
                                      </p:cBhvr>
                                      <p:to>
                                        <p:strVal val="visible"/>
                                      </p:to>
                                    </p:set>
                                    <p:animEffect transition="in" filter="wipe(left)">
                                      <p:cBhvr>
                                        <p:cTn id="52" dur="500"/>
                                        <p:tgtEl>
                                          <p:spTgt spid="2255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linds(horizontal)">
                                      <p:cBhvr>
                                        <p:cTn id="57" dur="500"/>
                                        <p:tgtEl>
                                          <p:spTgt spid="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2565"/>
                                        </p:tgtEl>
                                        <p:attrNameLst>
                                          <p:attrName>style.visibility</p:attrName>
                                        </p:attrNameLst>
                                      </p:cBhvr>
                                      <p:to>
                                        <p:strVal val="visible"/>
                                      </p:to>
                                    </p:set>
                                    <p:animEffect transition="in" filter="wipe(left)">
                                      <p:cBhvr>
                                        <p:cTn id="62" dur="500"/>
                                        <p:tgtEl>
                                          <p:spTgt spid="22565"/>
                                        </p:tgtEl>
                                      </p:cBhvr>
                                    </p:animEffect>
                                  </p:childTnLst>
                                </p:cTn>
                              </p:par>
                            </p:childTnLst>
                          </p:cTn>
                        </p:par>
                        <p:par>
                          <p:cTn id="63" fill="hold" nodeType="afterGroup">
                            <p:stCondLst>
                              <p:cond delay="500"/>
                            </p:stCondLst>
                            <p:childTnLst>
                              <p:par>
                                <p:cTn id="64" presetID="12" presetClass="entr" presetSubtype="1" fill="hold" grpId="0" nodeType="afterEffect">
                                  <p:stCondLst>
                                    <p:cond delay="0"/>
                                  </p:stCondLst>
                                  <p:childTnLst>
                                    <p:set>
                                      <p:cBhvr>
                                        <p:cTn id="65" dur="1" fill="hold">
                                          <p:stCondLst>
                                            <p:cond delay="0"/>
                                          </p:stCondLst>
                                        </p:cTn>
                                        <p:tgtEl>
                                          <p:spTgt spid="22566"/>
                                        </p:tgtEl>
                                        <p:attrNameLst>
                                          <p:attrName>style.visibility</p:attrName>
                                        </p:attrNameLst>
                                      </p:cBhvr>
                                      <p:to>
                                        <p:strVal val="visible"/>
                                      </p:to>
                                    </p:set>
                                    <p:animEffect transition="in" filter="slide(fromTop)">
                                      <p:cBhvr>
                                        <p:cTn id="66" dur="500"/>
                                        <p:tgtEl>
                                          <p:spTgt spid="22566"/>
                                        </p:tgtEl>
                                      </p:cBhvr>
                                    </p:animEffect>
                                  </p:childTnLst>
                                </p:cTn>
                              </p:par>
                            </p:childTnLst>
                          </p:cTn>
                        </p:par>
                        <p:par>
                          <p:cTn id="67" fill="hold" nodeType="afterGroup">
                            <p:stCondLst>
                              <p:cond delay="1000"/>
                            </p:stCondLst>
                            <p:childTnLst>
                              <p:par>
                                <p:cTn id="68" presetID="22" presetClass="entr" presetSubtype="8" fill="hold" grpId="0" nodeType="afterEffect">
                                  <p:stCondLst>
                                    <p:cond delay="0"/>
                                  </p:stCondLst>
                                  <p:childTnLst>
                                    <p:set>
                                      <p:cBhvr>
                                        <p:cTn id="69" dur="1" fill="hold">
                                          <p:stCondLst>
                                            <p:cond delay="0"/>
                                          </p:stCondLst>
                                        </p:cTn>
                                        <p:tgtEl>
                                          <p:spTgt spid="22567"/>
                                        </p:tgtEl>
                                        <p:attrNameLst>
                                          <p:attrName>style.visibility</p:attrName>
                                        </p:attrNameLst>
                                      </p:cBhvr>
                                      <p:to>
                                        <p:strVal val="visible"/>
                                      </p:to>
                                    </p:set>
                                    <p:animEffect transition="in" filter="wipe(left)">
                                      <p:cBhvr>
                                        <p:cTn id="70" dur="500"/>
                                        <p:tgtEl>
                                          <p:spTgt spid="22567"/>
                                        </p:tgtEl>
                                      </p:cBhvr>
                                    </p:animEffect>
                                  </p:childTnLst>
                                </p:cTn>
                              </p:par>
                            </p:childTnLst>
                          </p:cTn>
                        </p:par>
                        <p:par>
                          <p:cTn id="71" fill="hold" nodeType="afterGroup">
                            <p:stCondLst>
                              <p:cond delay="1500"/>
                            </p:stCondLst>
                            <p:childTnLst>
                              <p:par>
                                <p:cTn id="72" presetID="1" presetClass="entr" presetSubtype="0" fill="hold" nodeType="afterEffect">
                                  <p:stCondLst>
                                    <p:cond delay="0"/>
                                  </p:stCondLst>
                                  <p:childTnLst>
                                    <p:set>
                                      <p:cBhvr>
                                        <p:cTn id="73" dur="1" fill="hold">
                                          <p:stCondLst>
                                            <p:cond delay="499"/>
                                          </p:stCondLst>
                                        </p:cTn>
                                        <p:tgtEl>
                                          <p:spTgt spid="22568"/>
                                        </p:tgtEl>
                                        <p:attrNameLst>
                                          <p:attrName>style.visibility</p:attrName>
                                        </p:attrNameLst>
                                      </p:cBhvr>
                                      <p:to>
                                        <p:strVal val="visible"/>
                                      </p:to>
                                    </p:set>
                                  </p:childTnLst>
                                </p:cTn>
                              </p:par>
                            </p:childTnLst>
                          </p:cTn>
                        </p:par>
                        <p:par>
                          <p:cTn id="74" fill="hold" nodeType="afterGroup">
                            <p:stCondLst>
                              <p:cond delay="2000"/>
                            </p:stCondLst>
                            <p:childTnLst>
                              <p:par>
                                <p:cTn id="75" presetID="1" presetClass="entr" presetSubtype="0" fill="hold" nodeType="afterEffect">
                                  <p:stCondLst>
                                    <p:cond delay="0"/>
                                  </p:stCondLst>
                                  <p:childTnLst>
                                    <p:set>
                                      <p:cBhvr>
                                        <p:cTn id="76" dur="1" fill="hold">
                                          <p:stCondLst>
                                            <p:cond delay="499"/>
                                          </p:stCondLst>
                                        </p:cTn>
                                        <p:tgtEl>
                                          <p:spTgt spid="22569"/>
                                        </p:tgtEl>
                                        <p:attrNameLst>
                                          <p:attrName>style.visibility</p:attrName>
                                        </p:attrNameLst>
                                      </p:cBhvr>
                                      <p:to>
                                        <p:strVal val="visible"/>
                                      </p:to>
                                    </p:set>
                                  </p:childTnLst>
                                </p:cTn>
                              </p:par>
                            </p:childTnLst>
                          </p:cTn>
                        </p:par>
                        <p:par>
                          <p:cTn id="77" fill="hold" nodeType="afterGroup">
                            <p:stCondLst>
                              <p:cond delay="2500"/>
                            </p:stCondLst>
                            <p:childTnLst>
                              <p:par>
                                <p:cTn id="78" presetID="22" presetClass="entr" presetSubtype="8" fill="hold" grpId="0" nodeType="afterEffect">
                                  <p:stCondLst>
                                    <p:cond delay="0"/>
                                  </p:stCondLst>
                                  <p:childTnLst>
                                    <p:set>
                                      <p:cBhvr>
                                        <p:cTn id="79" dur="1" fill="hold">
                                          <p:stCondLst>
                                            <p:cond delay="0"/>
                                          </p:stCondLst>
                                        </p:cTn>
                                        <p:tgtEl>
                                          <p:spTgt spid="22570"/>
                                        </p:tgtEl>
                                        <p:attrNameLst>
                                          <p:attrName>style.visibility</p:attrName>
                                        </p:attrNameLst>
                                      </p:cBhvr>
                                      <p:to>
                                        <p:strVal val="visible"/>
                                      </p:to>
                                    </p:set>
                                    <p:animEffect transition="in" filter="wipe(left)">
                                      <p:cBhvr>
                                        <p:cTn id="80" dur="500"/>
                                        <p:tgtEl>
                                          <p:spTgt spid="22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utoUpdateAnimBg="0"/>
      <p:bldP spid="22554" grpId="0" autoUpdateAnimBg="0"/>
      <p:bldP spid="22565" grpId="0" animBg="1"/>
      <p:bldP spid="22566" grpId="0" animBg="1"/>
      <p:bldP spid="22567" grpId="0" animBg="1"/>
      <p:bldP spid="2257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Text Box 2"/>
          <p:cNvSpPr txBox="1">
            <a:spLocks noChangeArrowheads="1"/>
          </p:cNvSpPr>
          <p:nvPr/>
        </p:nvSpPr>
        <p:spPr bwMode="auto">
          <a:xfrm>
            <a:off x="1631505" y="404665"/>
            <a:ext cx="87126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en-US" dirty="0">
                <a:solidFill>
                  <a:srgbClr val="0000FF"/>
                </a:solidFill>
              </a:rPr>
              <a:t>例</a:t>
            </a:r>
            <a:r>
              <a:rPr lang="en-US" altLang="zh-CN" dirty="0">
                <a:solidFill>
                  <a:srgbClr val="0000FF"/>
                </a:solidFill>
              </a:rPr>
              <a:t>3</a:t>
            </a:r>
            <a:r>
              <a:rPr lang="zh-CN" altLang="zh-CN" dirty="0">
                <a:solidFill>
                  <a:srgbClr val="0000FF"/>
                </a:solidFill>
              </a:rPr>
              <a:t>  </a:t>
            </a:r>
            <a:r>
              <a:rPr lang="zh-CN" altLang="en-US" dirty="0">
                <a:solidFill>
                  <a:srgbClr val="000404"/>
                </a:solidFill>
                <a:latin typeface="宋体" pitchFamily="2" charset="-122"/>
              </a:rPr>
              <a:t>已知均匀带电球体半径为</a:t>
            </a:r>
            <a:r>
              <a:rPr lang="en-US" altLang="zh-CN" i="1" dirty="0">
                <a:solidFill>
                  <a:srgbClr val="000404"/>
                </a:solidFill>
                <a:cs typeface="Times New Roman" pitchFamily="18" charset="0"/>
              </a:rPr>
              <a:t>R</a:t>
            </a:r>
            <a:r>
              <a:rPr lang="zh-CN" altLang="zh-CN" dirty="0">
                <a:solidFill>
                  <a:srgbClr val="000404"/>
                </a:solidFill>
                <a:latin typeface="宋体" pitchFamily="2" charset="-122"/>
              </a:rPr>
              <a:t>,</a:t>
            </a:r>
            <a:r>
              <a:rPr lang="zh-CN" altLang="en-US" dirty="0">
                <a:solidFill>
                  <a:srgbClr val="000404"/>
                </a:solidFill>
                <a:latin typeface="宋体" pitchFamily="2" charset="-122"/>
              </a:rPr>
              <a:t>电荷体密度为</a:t>
            </a:r>
            <a:r>
              <a:rPr lang="zh-CN" altLang="en-US" b="0" i="1" dirty="0">
                <a:solidFill>
                  <a:srgbClr val="000404"/>
                </a:solidFill>
                <a:sym typeface="Symbol" pitchFamily="18" charset="2"/>
              </a:rPr>
              <a:t></a:t>
            </a:r>
            <a:endParaRPr lang="zh-CN" altLang="en-US" dirty="0">
              <a:solidFill>
                <a:srgbClr val="000404"/>
              </a:solidFill>
              <a:latin typeface="宋体" pitchFamily="2" charset="-122"/>
            </a:endParaRPr>
          </a:p>
        </p:txBody>
      </p:sp>
      <p:sp>
        <p:nvSpPr>
          <p:cNvPr id="23555" name="Oval 3"/>
          <p:cNvSpPr>
            <a:spLocks noChangeArrowheads="1"/>
          </p:cNvSpPr>
          <p:nvPr/>
        </p:nvSpPr>
        <p:spPr bwMode="auto">
          <a:xfrm>
            <a:off x="8591872" y="3833663"/>
            <a:ext cx="1371600" cy="1371600"/>
          </a:xfrm>
          <a:prstGeom prst="ellipse">
            <a:avLst/>
          </a:prstGeom>
          <a:gradFill rotWithShape="0">
            <a:gsLst>
              <a:gs pos="0">
                <a:srgbClr val="EBF7FF"/>
              </a:gs>
              <a:gs pos="100000">
                <a:srgbClr val="6D7276"/>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3556" name="Line 4"/>
          <p:cNvSpPr>
            <a:spLocks noChangeShapeType="1"/>
          </p:cNvSpPr>
          <p:nvPr/>
        </p:nvSpPr>
        <p:spPr bwMode="auto">
          <a:xfrm>
            <a:off x="9260210" y="4560738"/>
            <a:ext cx="685800" cy="0"/>
          </a:xfrm>
          <a:prstGeom prst="line">
            <a:avLst/>
          </a:prstGeom>
          <a:noFill/>
          <a:ln w="28575">
            <a:solidFill>
              <a:srgbClr val="CC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557" name="Text Box 5"/>
          <p:cNvSpPr txBox="1">
            <a:spLocks noChangeArrowheads="1"/>
          </p:cNvSpPr>
          <p:nvPr/>
        </p:nvSpPr>
        <p:spPr bwMode="auto">
          <a:xfrm>
            <a:off x="9928547" y="437341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i="1">
                <a:solidFill>
                  <a:srgbClr val="000404"/>
                </a:solidFill>
              </a:rPr>
              <a:t>R</a:t>
            </a:r>
          </a:p>
        </p:txBody>
      </p:sp>
      <p:grpSp>
        <p:nvGrpSpPr>
          <p:cNvPr id="2" name="Group 6"/>
          <p:cNvGrpSpPr>
            <a:grpSpLocks/>
          </p:cNvGrpSpPr>
          <p:nvPr/>
        </p:nvGrpSpPr>
        <p:grpSpPr bwMode="auto">
          <a:xfrm>
            <a:off x="8856985" y="4027338"/>
            <a:ext cx="933450" cy="1112838"/>
            <a:chOff x="0" y="0"/>
            <a:chExt cx="588" cy="701"/>
          </a:xfrm>
        </p:grpSpPr>
        <p:sp>
          <p:nvSpPr>
            <p:cNvPr id="18450" name="Text Box 7"/>
            <p:cNvSpPr txBox="1">
              <a:spLocks noChangeArrowheads="1"/>
            </p:cNvSpPr>
            <p:nvPr/>
          </p:nvSpPr>
          <p:spPr bwMode="auto">
            <a:xfrm>
              <a:off x="0" y="0"/>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a:solidFill>
                    <a:srgbClr val="FF3300"/>
                  </a:solidFill>
                </a:rPr>
                <a:t>+</a:t>
              </a:r>
            </a:p>
          </p:txBody>
        </p:sp>
        <p:sp>
          <p:nvSpPr>
            <p:cNvPr id="18451" name="Text Box 8"/>
            <p:cNvSpPr txBox="1">
              <a:spLocks noChangeArrowheads="1"/>
            </p:cNvSpPr>
            <p:nvPr/>
          </p:nvSpPr>
          <p:spPr bwMode="auto">
            <a:xfrm>
              <a:off x="346" y="410"/>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a:solidFill>
                    <a:srgbClr val="FF3300"/>
                  </a:solidFill>
                </a:rPr>
                <a:t>+</a:t>
              </a:r>
            </a:p>
          </p:txBody>
        </p:sp>
        <p:sp>
          <p:nvSpPr>
            <p:cNvPr id="18452" name="Text Box 9"/>
            <p:cNvSpPr txBox="1">
              <a:spLocks noChangeArrowheads="1"/>
            </p:cNvSpPr>
            <p:nvPr/>
          </p:nvSpPr>
          <p:spPr bwMode="auto">
            <a:xfrm>
              <a:off x="10" y="399"/>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a:solidFill>
                    <a:srgbClr val="FF3300"/>
                  </a:solidFill>
                </a:rPr>
                <a:t>+</a:t>
              </a:r>
            </a:p>
          </p:txBody>
        </p:sp>
        <p:sp>
          <p:nvSpPr>
            <p:cNvPr id="18453" name="Text Box 10"/>
            <p:cNvSpPr txBox="1">
              <a:spLocks noChangeArrowheads="1"/>
            </p:cNvSpPr>
            <p:nvPr/>
          </p:nvSpPr>
          <p:spPr bwMode="auto">
            <a:xfrm>
              <a:off x="362" y="0"/>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a:solidFill>
                    <a:srgbClr val="FF3300"/>
                  </a:solidFill>
                </a:rPr>
                <a:t>+</a:t>
              </a:r>
            </a:p>
          </p:txBody>
        </p:sp>
      </p:grpSp>
      <p:sp>
        <p:nvSpPr>
          <p:cNvPr id="23563" name="Text Box 11"/>
          <p:cNvSpPr txBox="1">
            <a:spLocks noChangeArrowheads="1"/>
          </p:cNvSpPr>
          <p:nvPr/>
        </p:nvSpPr>
        <p:spPr bwMode="auto">
          <a:xfrm>
            <a:off x="1860551" y="1985467"/>
            <a:ext cx="7328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en-US" dirty="0">
                <a:solidFill>
                  <a:srgbClr val="0000FF"/>
                </a:solidFill>
              </a:rPr>
              <a:t>解</a:t>
            </a:r>
            <a:r>
              <a:rPr lang="zh-CN" altLang="zh-CN" dirty="0">
                <a:solidFill>
                  <a:srgbClr val="0000FF"/>
                </a:solidFill>
              </a:rPr>
              <a:t>:</a:t>
            </a:r>
          </a:p>
        </p:txBody>
      </p:sp>
      <p:sp>
        <p:nvSpPr>
          <p:cNvPr id="23564" name="Text Box 12"/>
          <p:cNvSpPr txBox="1">
            <a:spLocks noChangeArrowheads="1"/>
          </p:cNvSpPr>
          <p:nvPr/>
        </p:nvSpPr>
        <p:spPr bwMode="auto">
          <a:xfrm>
            <a:off x="2351584" y="4338662"/>
            <a:ext cx="14160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en-US" dirty="0">
                <a:solidFill>
                  <a:srgbClr val="C00000"/>
                </a:solidFill>
              </a:rPr>
              <a:t>球外：</a:t>
            </a:r>
          </a:p>
        </p:txBody>
      </p:sp>
      <p:graphicFrame>
        <p:nvGraphicFramePr>
          <p:cNvPr id="23565" name="Object 13"/>
          <p:cNvGraphicFramePr>
            <a:graphicFrameLocks/>
          </p:cNvGraphicFramePr>
          <p:nvPr>
            <p:extLst/>
          </p:nvPr>
        </p:nvGraphicFramePr>
        <p:xfrm>
          <a:off x="3566244" y="4411960"/>
          <a:ext cx="1017588" cy="374650"/>
        </p:xfrm>
        <a:graphic>
          <a:graphicData uri="http://schemas.openxmlformats.org/presentationml/2006/ole">
            <mc:AlternateContent xmlns:mc="http://schemas.openxmlformats.org/markup-compatibility/2006">
              <mc:Choice xmlns:v="urn:schemas-microsoft-com:vml" Requires="v">
                <p:oleObj spid="_x0000_s23604" r:id="rId4" imgW="800417" imgH="292417" progId="Equation.3">
                  <p:embed/>
                </p:oleObj>
              </mc:Choice>
              <mc:Fallback>
                <p:oleObj r:id="rId4" imgW="800417" imgH="292417"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6244" y="4411960"/>
                        <a:ext cx="1017588"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6" name="Oval 14"/>
          <p:cNvSpPr>
            <a:spLocks noChangeArrowheads="1"/>
          </p:cNvSpPr>
          <p:nvPr/>
        </p:nvSpPr>
        <p:spPr bwMode="auto">
          <a:xfrm>
            <a:off x="8210872" y="3452663"/>
            <a:ext cx="2133600" cy="2133600"/>
          </a:xfrm>
          <a:prstGeom prst="ellipse">
            <a:avLst/>
          </a:prstGeom>
          <a:noFill/>
          <a:ln w="3810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67" name="Text Box 15"/>
          <p:cNvSpPr txBox="1">
            <a:spLocks noChangeArrowheads="1"/>
          </p:cNvSpPr>
          <p:nvPr/>
        </p:nvSpPr>
        <p:spPr bwMode="auto">
          <a:xfrm>
            <a:off x="9161786" y="3676502"/>
            <a:ext cx="5492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i="1">
                <a:solidFill>
                  <a:srgbClr val="FFFF00"/>
                </a:solidFill>
              </a:rPr>
              <a:t>r</a:t>
            </a:r>
          </a:p>
        </p:txBody>
      </p:sp>
      <p:sp>
        <p:nvSpPr>
          <p:cNvPr id="23568" name="Line 16"/>
          <p:cNvSpPr>
            <a:spLocks noChangeShapeType="1"/>
          </p:cNvSpPr>
          <p:nvPr/>
        </p:nvSpPr>
        <p:spPr bwMode="auto">
          <a:xfrm flipH="1" flipV="1">
            <a:off x="8949060" y="3570138"/>
            <a:ext cx="304800" cy="990600"/>
          </a:xfrm>
          <a:prstGeom prst="line">
            <a:avLst/>
          </a:prstGeom>
          <a:noFill/>
          <a:ln w="38100">
            <a:solidFill>
              <a:srgbClr val="000404"/>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3569" name="Object 17"/>
          <p:cNvGraphicFramePr>
            <a:graphicFrameLocks/>
          </p:cNvGraphicFramePr>
          <p:nvPr>
            <p:extLst/>
          </p:nvPr>
        </p:nvGraphicFramePr>
        <p:xfrm>
          <a:off x="5014764" y="4076676"/>
          <a:ext cx="2665412" cy="1152525"/>
        </p:xfrm>
        <a:graphic>
          <a:graphicData uri="http://schemas.openxmlformats.org/presentationml/2006/ole">
            <mc:AlternateContent xmlns:mc="http://schemas.openxmlformats.org/markup-compatibility/2006">
              <mc:Choice xmlns:v="urn:schemas-microsoft-com:vml" Requires="v">
                <p:oleObj spid="_x0000_s23605" r:id="rId6" imgW="1917185" imgH="850848" progId="Equation.3">
                  <p:embed/>
                </p:oleObj>
              </mc:Choice>
              <mc:Fallback>
                <p:oleObj r:id="rId6" imgW="1917185" imgH="850848"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4764" y="4076676"/>
                        <a:ext cx="2665412"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70" name="Object 18"/>
          <p:cNvGraphicFramePr>
            <a:graphicFrameLocks/>
          </p:cNvGraphicFramePr>
          <p:nvPr>
            <p:extLst/>
          </p:nvPr>
        </p:nvGraphicFramePr>
        <p:xfrm>
          <a:off x="5446688" y="5301952"/>
          <a:ext cx="2449512" cy="1295400"/>
        </p:xfrm>
        <a:graphic>
          <a:graphicData uri="http://schemas.openxmlformats.org/presentationml/2006/ole">
            <mc:AlternateContent xmlns:mc="http://schemas.openxmlformats.org/markup-compatibility/2006">
              <mc:Choice xmlns:v="urn:schemas-microsoft-com:vml" Requires="v">
                <p:oleObj spid="_x0000_s23606" r:id="rId8" imgW="1473517" imgH="889317" progId="Equation.3">
                  <p:embed/>
                </p:oleObj>
              </mc:Choice>
              <mc:Fallback>
                <p:oleObj r:id="rId8" imgW="1473517" imgH="889317"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46688" y="5301952"/>
                        <a:ext cx="2449512"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71" name="Rectangle 19"/>
          <p:cNvSpPr>
            <a:spLocks noChangeArrowheads="1"/>
          </p:cNvSpPr>
          <p:nvPr/>
        </p:nvSpPr>
        <p:spPr bwMode="auto">
          <a:xfrm>
            <a:off x="1847850" y="1196752"/>
            <a:ext cx="67691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800" dirty="0">
                <a:solidFill>
                  <a:srgbClr val="0000FF"/>
                </a:solidFill>
              </a:rPr>
              <a:t>求</a:t>
            </a:r>
            <a:r>
              <a:rPr lang="zh-CN" altLang="zh-CN" sz="2800" dirty="0">
                <a:solidFill>
                  <a:srgbClr val="0000FF"/>
                </a:solidFill>
              </a:rPr>
              <a:t>:</a:t>
            </a:r>
            <a:r>
              <a:rPr lang="zh-CN" altLang="en-US" sz="2800" dirty="0">
                <a:solidFill>
                  <a:srgbClr val="000404"/>
                </a:solidFill>
              </a:rPr>
              <a:t>均匀带电球体的电场强度分布。</a:t>
            </a:r>
          </a:p>
        </p:txBody>
      </p:sp>
      <p:sp>
        <p:nvSpPr>
          <p:cNvPr id="23572" name="Text Box 20"/>
          <p:cNvSpPr txBox="1">
            <a:spLocks noChangeArrowheads="1"/>
          </p:cNvSpPr>
          <p:nvPr/>
        </p:nvSpPr>
        <p:spPr bwMode="auto">
          <a:xfrm>
            <a:off x="9169722" y="4621064"/>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hangingPunct="1"/>
            <a:r>
              <a:rPr lang="zh-CN" altLang="zh-CN" sz="2800" i="1"/>
              <a:t>q</a:t>
            </a:r>
          </a:p>
        </p:txBody>
      </p:sp>
      <p:graphicFrame>
        <p:nvGraphicFramePr>
          <p:cNvPr id="3" name="对象 2"/>
          <p:cNvGraphicFramePr>
            <a:graphicFrameLocks noChangeAspect="1"/>
          </p:cNvGraphicFramePr>
          <p:nvPr>
            <p:extLst/>
          </p:nvPr>
        </p:nvGraphicFramePr>
        <p:xfrm>
          <a:off x="5781675" y="2708921"/>
          <a:ext cx="1296988" cy="1350963"/>
        </p:xfrm>
        <a:graphic>
          <a:graphicData uri="http://schemas.openxmlformats.org/presentationml/2006/ole">
            <mc:AlternateContent xmlns:mc="http://schemas.openxmlformats.org/markup-compatibility/2006">
              <mc:Choice xmlns:v="urn:schemas-microsoft-com:vml" Requires="v">
                <p:oleObj spid="_x0000_s23607" name="Equation" r:id="rId10" imgW="457200" imgH="469800" progId="Equation.DSMT4">
                  <p:embed/>
                </p:oleObj>
              </mc:Choice>
              <mc:Fallback>
                <p:oleObj name="Equation" r:id="rId10" imgW="457200" imgH="469800" progId="Equation.DSMT4">
                  <p:embed/>
                  <p:pic>
                    <p:nvPicPr>
                      <p:cNvPr id="0" name=""/>
                      <p:cNvPicPr>
                        <a:picLocks noChangeAspect="1" noChangeArrowheads="1"/>
                      </p:cNvPicPr>
                      <p:nvPr/>
                    </p:nvPicPr>
                    <p:blipFill>
                      <a:blip r:embed="rId11"/>
                      <a:srcRect/>
                      <a:stretch>
                        <a:fillRect/>
                      </a:stretch>
                    </p:blipFill>
                    <p:spPr bwMode="auto">
                      <a:xfrm>
                        <a:off x="5781675" y="2708921"/>
                        <a:ext cx="1296988" cy="1350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nvPr>
        </p:nvGraphicFramePr>
        <p:xfrm>
          <a:off x="2495550" y="2981325"/>
          <a:ext cx="3378200" cy="846138"/>
        </p:xfrm>
        <a:graphic>
          <a:graphicData uri="http://schemas.openxmlformats.org/presentationml/2006/ole">
            <mc:AlternateContent xmlns:mc="http://schemas.openxmlformats.org/markup-compatibility/2006">
              <mc:Choice xmlns:v="urn:schemas-microsoft-com:vml" Requires="v">
                <p:oleObj spid="_x0000_s23608" name="Equation" r:id="rId12" imgW="1193760" imgH="291960" progId="Equation.DSMT4">
                  <p:embed/>
                </p:oleObj>
              </mc:Choice>
              <mc:Fallback>
                <p:oleObj name="Equation" r:id="rId12" imgW="1193760" imgH="291960" progId="Equation.DSMT4">
                  <p:embed/>
                  <p:pic>
                    <p:nvPicPr>
                      <p:cNvPr id="0" name=""/>
                      <p:cNvPicPr>
                        <a:picLocks noChangeAspect="1" noChangeArrowheads="1"/>
                      </p:cNvPicPr>
                      <p:nvPr/>
                    </p:nvPicPr>
                    <p:blipFill>
                      <a:blip r:embed="rId13"/>
                      <a:srcRect/>
                      <a:stretch>
                        <a:fillRect/>
                      </a:stretch>
                    </p:blipFill>
                    <p:spPr bwMode="auto">
                      <a:xfrm>
                        <a:off x="2495550" y="2981325"/>
                        <a:ext cx="3378200" cy="84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Text Box 21"/>
          <p:cNvSpPr txBox="1">
            <a:spLocks noChangeArrowheads="1"/>
          </p:cNvSpPr>
          <p:nvPr/>
        </p:nvSpPr>
        <p:spPr bwMode="auto">
          <a:xfrm>
            <a:off x="2567608" y="1980129"/>
            <a:ext cx="54721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sz="2800" dirty="0"/>
              <a:t>作同心且半径为</a:t>
            </a:r>
            <a:r>
              <a:rPr lang="en-US" altLang="zh-CN" sz="2800" i="1" dirty="0"/>
              <a:t>r</a:t>
            </a:r>
            <a:r>
              <a:rPr lang="zh-CN" altLang="en-US" sz="2800" dirty="0"/>
              <a:t>的高斯面</a:t>
            </a:r>
          </a:p>
        </p:txBody>
      </p:sp>
    </p:spTree>
    <p:extLst>
      <p:ext uri="{BB962C8B-B14F-4D97-AF65-F5344CB8AC3E}">
        <p14:creationId xmlns:p14="http://schemas.microsoft.com/office/powerpoint/2010/main" val="1990983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500"/>
                                  </p:stCondLst>
                                  <p:childTnLst>
                                    <p:set>
                                      <p:cBhvr>
                                        <p:cTn id="6" dur="1" fill="hold">
                                          <p:stCondLst>
                                            <p:cond delay="499"/>
                                          </p:stCondLst>
                                        </p:cTn>
                                        <p:tgtEl>
                                          <p:spTgt spid="23555"/>
                                        </p:tgtEl>
                                        <p:attrNameLst>
                                          <p:attrName>style.visibility</p:attrName>
                                        </p:attrNameLst>
                                      </p:cBhvr>
                                      <p:to>
                                        <p:strVal val="visible"/>
                                      </p:to>
                                    </p:set>
                                  </p:childTnLst>
                                </p:cTn>
                              </p:par>
                            </p:childTnLst>
                          </p:cTn>
                        </p:par>
                        <p:par>
                          <p:cTn id="7" fill="hold" nodeType="afterGroup">
                            <p:stCondLst>
                              <p:cond delay="1000"/>
                            </p:stCondLst>
                            <p:childTnLst>
                              <p:par>
                                <p:cTn id="8" presetID="22" presetClass="entr" presetSubtype="8" fill="hold" grpId="0" nodeType="afterEffect">
                                  <p:stCondLst>
                                    <p:cond delay="0"/>
                                  </p:stCondLst>
                                  <p:childTnLst>
                                    <p:set>
                                      <p:cBhvr>
                                        <p:cTn id="9" dur="1" fill="hold">
                                          <p:stCondLst>
                                            <p:cond delay="0"/>
                                          </p:stCondLst>
                                        </p:cTn>
                                        <p:tgtEl>
                                          <p:spTgt spid="23556"/>
                                        </p:tgtEl>
                                        <p:attrNameLst>
                                          <p:attrName>style.visibility</p:attrName>
                                        </p:attrNameLst>
                                      </p:cBhvr>
                                      <p:to>
                                        <p:strVal val="visible"/>
                                      </p:to>
                                    </p:set>
                                    <p:animEffect transition="in" filter="wipe(left)">
                                      <p:cBhvr>
                                        <p:cTn id="10" dur="500"/>
                                        <p:tgtEl>
                                          <p:spTgt spid="23556"/>
                                        </p:tgtEl>
                                      </p:cBhvr>
                                    </p:animEffect>
                                  </p:childTnLst>
                                </p:cTn>
                              </p:par>
                            </p:childTnLst>
                          </p:cTn>
                        </p:par>
                        <p:par>
                          <p:cTn id="11" fill="hold" nodeType="afterGroup">
                            <p:stCondLst>
                              <p:cond delay="1500"/>
                            </p:stCondLst>
                            <p:childTnLst>
                              <p:par>
                                <p:cTn id="12" presetID="1" presetClass="entr" presetSubtype="0" fill="hold" grpId="0" nodeType="afterEffect">
                                  <p:stCondLst>
                                    <p:cond delay="0"/>
                                  </p:stCondLst>
                                  <p:childTnLst>
                                    <p:set>
                                      <p:cBhvr>
                                        <p:cTn id="13" dur="1" fill="hold">
                                          <p:stCondLst>
                                            <p:cond delay="499"/>
                                          </p:stCondLst>
                                        </p:cTn>
                                        <p:tgtEl>
                                          <p:spTgt spid="23557"/>
                                        </p:tgtEl>
                                        <p:attrNameLst>
                                          <p:attrName>style.visibility</p:attrName>
                                        </p:attrNameLst>
                                      </p:cBhvr>
                                      <p:to>
                                        <p:strVal val="visible"/>
                                      </p:to>
                                    </p:set>
                                  </p:childTnLst>
                                </p:cTn>
                              </p:par>
                            </p:childTnLst>
                          </p:cTn>
                        </p:par>
                        <p:par>
                          <p:cTn id="14" fill="hold" nodeType="afterGroup">
                            <p:stCondLst>
                              <p:cond delay="2000"/>
                            </p:stCondLst>
                            <p:childTnLst>
                              <p:par>
                                <p:cTn id="15" presetID="9"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par>
                          <p:cTn id="18" fill="hold" nodeType="afterGroup">
                            <p:stCondLst>
                              <p:cond delay="2500"/>
                            </p:stCondLst>
                            <p:childTnLst>
                              <p:par>
                                <p:cTn id="19" presetID="4" presetClass="entr" presetSubtype="16" fill="hold" grpId="0" nodeType="afterEffect">
                                  <p:stCondLst>
                                    <p:cond delay="0"/>
                                  </p:stCondLst>
                                  <p:childTnLst>
                                    <p:set>
                                      <p:cBhvr>
                                        <p:cTn id="20" dur="1" fill="hold">
                                          <p:stCondLst>
                                            <p:cond delay="0"/>
                                          </p:stCondLst>
                                        </p:cTn>
                                        <p:tgtEl>
                                          <p:spTgt spid="23572"/>
                                        </p:tgtEl>
                                        <p:attrNameLst>
                                          <p:attrName>style.visibility</p:attrName>
                                        </p:attrNameLst>
                                      </p:cBhvr>
                                      <p:to>
                                        <p:strVal val="visible"/>
                                      </p:to>
                                    </p:set>
                                    <p:animEffect transition="in" filter="box(in)">
                                      <p:cBhvr>
                                        <p:cTn id="21" dur="1000"/>
                                        <p:tgtEl>
                                          <p:spTgt spid="23572"/>
                                        </p:tgtEl>
                                      </p:cBhvr>
                                    </p:animEffect>
                                  </p:childTnLst>
                                </p:cTn>
                              </p:par>
                            </p:childTnLst>
                          </p:cTn>
                        </p:par>
                        <p:par>
                          <p:cTn id="22" fill="hold" nodeType="afterGroup">
                            <p:stCondLst>
                              <p:cond delay="3500"/>
                            </p:stCondLst>
                            <p:childTnLst>
                              <p:par>
                                <p:cTn id="23" presetID="22" presetClass="entr" presetSubtype="8" fill="hold" grpId="0" nodeType="afterEffect">
                                  <p:stCondLst>
                                    <p:cond delay="0"/>
                                  </p:stCondLst>
                                  <p:childTnLst>
                                    <p:set>
                                      <p:cBhvr>
                                        <p:cTn id="24" dur="1" fill="hold">
                                          <p:stCondLst>
                                            <p:cond delay="0"/>
                                          </p:stCondLst>
                                        </p:cTn>
                                        <p:tgtEl>
                                          <p:spTgt spid="23571"/>
                                        </p:tgtEl>
                                        <p:attrNameLst>
                                          <p:attrName>style.visibility</p:attrName>
                                        </p:attrNameLst>
                                      </p:cBhvr>
                                      <p:to>
                                        <p:strVal val="visible"/>
                                      </p:to>
                                    </p:set>
                                    <p:animEffect transition="in" filter="wipe(left)">
                                      <p:cBhvr>
                                        <p:cTn id="25" dur="500"/>
                                        <p:tgtEl>
                                          <p:spTgt spid="2357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3563"/>
                                        </p:tgtEl>
                                        <p:attrNameLst>
                                          <p:attrName>style.visibility</p:attrName>
                                        </p:attrNameLst>
                                      </p:cBhvr>
                                      <p:to>
                                        <p:strVal val="visible"/>
                                      </p:to>
                                    </p:set>
                                    <p:animEffect transition="in" filter="wipe(left)">
                                      <p:cBhvr>
                                        <p:cTn id="30" dur="500"/>
                                        <p:tgtEl>
                                          <p:spTgt spid="23563"/>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box(in)">
                                      <p:cBhvr>
                                        <p:cTn id="35" dur="500"/>
                                        <p:tgtEl>
                                          <p:spTgt spid="2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blinds(horizontal)">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box(in)">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3564"/>
                                        </p:tgtEl>
                                        <p:attrNameLst>
                                          <p:attrName>style.visibility</p:attrName>
                                        </p:attrNameLst>
                                      </p:cBhvr>
                                      <p:to>
                                        <p:strVal val="visible"/>
                                      </p:to>
                                    </p:set>
                                    <p:animEffect transition="in" filter="wipe(left)">
                                      <p:cBhvr>
                                        <p:cTn id="50" dur="500"/>
                                        <p:tgtEl>
                                          <p:spTgt spid="2356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23565"/>
                                        </p:tgtEl>
                                        <p:attrNameLst>
                                          <p:attrName>style.visibility</p:attrName>
                                        </p:attrNameLst>
                                      </p:cBhvr>
                                      <p:to>
                                        <p:strVal val="visible"/>
                                      </p:to>
                                    </p:set>
                                    <p:animEffect transition="in" filter="wipe(left)">
                                      <p:cBhvr>
                                        <p:cTn id="55" dur="500"/>
                                        <p:tgtEl>
                                          <p:spTgt spid="2356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23566"/>
                                        </p:tgtEl>
                                        <p:attrNameLst>
                                          <p:attrName>style.visibility</p:attrName>
                                        </p:attrNameLst>
                                      </p:cBhvr>
                                      <p:to>
                                        <p:strVal val="visible"/>
                                      </p:to>
                                    </p:set>
                                    <p:animEffect transition="in" filter="dissolve">
                                      <p:cBhvr>
                                        <p:cTn id="60" dur="500"/>
                                        <p:tgtEl>
                                          <p:spTgt spid="2356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3568"/>
                                        </p:tgtEl>
                                        <p:attrNameLst>
                                          <p:attrName>style.visibility</p:attrName>
                                        </p:attrNameLst>
                                      </p:cBhvr>
                                      <p:to>
                                        <p:strVal val="visible"/>
                                      </p:to>
                                    </p:set>
                                    <p:animEffect transition="in" filter="wipe(down)">
                                      <p:cBhvr>
                                        <p:cTn id="65" dur="500"/>
                                        <p:tgtEl>
                                          <p:spTgt spid="23568"/>
                                        </p:tgtEl>
                                      </p:cBhvr>
                                    </p:animEffect>
                                  </p:childTnLst>
                                </p:cTn>
                              </p:par>
                            </p:childTnLst>
                          </p:cTn>
                        </p:par>
                        <p:par>
                          <p:cTn id="66" fill="hold" nodeType="afterGroup">
                            <p:stCondLst>
                              <p:cond delay="500"/>
                            </p:stCondLst>
                            <p:childTnLst>
                              <p:par>
                                <p:cTn id="67" presetID="1" presetClass="entr" presetSubtype="0" fill="hold" grpId="0" nodeType="afterEffect">
                                  <p:stCondLst>
                                    <p:cond delay="0"/>
                                  </p:stCondLst>
                                  <p:childTnLst>
                                    <p:set>
                                      <p:cBhvr>
                                        <p:cTn id="68" dur="1" fill="hold">
                                          <p:stCondLst>
                                            <p:cond delay="499"/>
                                          </p:stCondLst>
                                        </p:cTn>
                                        <p:tgtEl>
                                          <p:spTgt spid="23567"/>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23569"/>
                                        </p:tgtEl>
                                        <p:attrNameLst>
                                          <p:attrName>style.visibility</p:attrName>
                                        </p:attrNameLst>
                                      </p:cBhvr>
                                      <p:to>
                                        <p:strVal val="visible"/>
                                      </p:to>
                                    </p:set>
                                    <p:animEffect transition="in" filter="wipe(left)">
                                      <p:cBhvr>
                                        <p:cTn id="73" dur="500"/>
                                        <p:tgtEl>
                                          <p:spTgt spid="2356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23570"/>
                                        </p:tgtEl>
                                        <p:attrNameLst>
                                          <p:attrName>style.visibility</p:attrName>
                                        </p:attrNameLst>
                                      </p:cBhvr>
                                      <p:to>
                                        <p:strVal val="visible"/>
                                      </p:to>
                                    </p:set>
                                    <p:animEffect transition="in" filter="wipe(left)">
                                      <p:cBhvr>
                                        <p:cTn id="78" dur="500"/>
                                        <p:tgtEl>
                                          <p:spTgt spid="23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nimBg="1"/>
      <p:bldP spid="23556" grpId="0" animBg="1"/>
      <p:bldP spid="23557" grpId="0" autoUpdateAnimBg="0"/>
      <p:bldP spid="23563" grpId="0" autoUpdateAnimBg="0"/>
      <p:bldP spid="23564" grpId="0" autoUpdateAnimBg="0"/>
      <p:bldP spid="23566" grpId="0" animBg="1"/>
      <p:bldP spid="23567" grpId="0" autoUpdateAnimBg="0"/>
      <p:bldP spid="23568" grpId="0" animBg="1"/>
      <p:bldP spid="23571" grpId="0" autoUpdateAnimBg="0"/>
      <p:bldP spid="23572" grpId="0" autoUpdateAnimBg="0"/>
      <p:bldP spid="2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2207569" y="836614"/>
            <a:ext cx="148723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en-US" dirty="0">
                <a:solidFill>
                  <a:srgbClr val="C00000"/>
                </a:solidFill>
              </a:rPr>
              <a:t>球内：</a:t>
            </a:r>
            <a:endParaRPr lang="zh-CN" altLang="en-US" i="1" dirty="0">
              <a:solidFill>
                <a:srgbClr val="C00000"/>
              </a:solidFill>
            </a:endParaRPr>
          </a:p>
        </p:txBody>
      </p:sp>
      <p:graphicFrame>
        <p:nvGraphicFramePr>
          <p:cNvPr id="24579" name="Object 3"/>
          <p:cNvGraphicFramePr>
            <a:graphicFrameLocks/>
          </p:cNvGraphicFramePr>
          <p:nvPr/>
        </p:nvGraphicFramePr>
        <p:xfrm>
          <a:off x="3424239" y="950914"/>
          <a:ext cx="942975" cy="390525"/>
        </p:xfrm>
        <a:graphic>
          <a:graphicData uri="http://schemas.openxmlformats.org/presentationml/2006/ole">
            <mc:AlternateContent xmlns:mc="http://schemas.openxmlformats.org/markup-compatibility/2006">
              <mc:Choice xmlns:v="urn:schemas-microsoft-com:vml" Requires="v">
                <p:oleObj spid="_x0000_s24638" r:id="rId3" imgW="787717" imgH="292417" progId="Equation.3">
                  <p:embed/>
                </p:oleObj>
              </mc:Choice>
              <mc:Fallback>
                <p:oleObj r:id="rId3" imgW="787717" imgH="292417"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4239" y="950914"/>
                        <a:ext cx="94297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0" name="Object 4"/>
          <p:cNvGraphicFramePr>
            <a:graphicFrameLocks/>
          </p:cNvGraphicFramePr>
          <p:nvPr/>
        </p:nvGraphicFramePr>
        <p:xfrm>
          <a:off x="2351088" y="2347914"/>
          <a:ext cx="3529012" cy="1368425"/>
        </p:xfrm>
        <a:graphic>
          <a:graphicData uri="http://schemas.openxmlformats.org/presentationml/2006/ole">
            <mc:AlternateContent xmlns:mc="http://schemas.openxmlformats.org/markup-compatibility/2006">
              <mc:Choice xmlns:v="urn:schemas-microsoft-com:vml" Requires="v">
                <p:oleObj spid="_x0000_s24639" r:id="rId5" imgW="1244917" imgH="432117" progId="Equation.3">
                  <p:embed/>
                </p:oleObj>
              </mc:Choice>
              <mc:Fallback>
                <p:oleObj r:id="rId5" imgW="1244917" imgH="432117"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1088" y="2347914"/>
                        <a:ext cx="3529012"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1" name="Object 5"/>
          <p:cNvGraphicFramePr>
            <a:graphicFrameLocks/>
          </p:cNvGraphicFramePr>
          <p:nvPr/>
        </p:nvGraphicFramePr>
        <p:xfrm>
          <a:off x="3646488" y="1517650"/>
          <a:ext cx="1441450" cy="647700"/>
        </p:xfrm>
        <a:graphic>
          <a:graphicData uri="http://schemas.openxmlformats.org/presentationml/2006/ole">
            <mc:AlternateContent xmlns:mc="http://schemas.openxmlformats.org/markup-compatibility/2006">
              <mc:Choice xmlns:v="urn:schemas-microsoft-com:vml" Requires="v">
                <p:oleObj spid="_x0000_s24640" r:id="rId7" imgW="648298" imgH="229016" progId="Equation.3">
                  <p:embed/>
                </p:oleObj>
              </mc:Choice>
              <mc:Fallback>
                <p:oleObj r:id="rId7" imgW="648298" imgH="229016"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6488" y="1517650"/>
                        <a:ext cx="14414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2" name="Object 6"/>
          <p:cNvGraphicFramePr>
            <a:graphicFrameLocks/>
          </p:cNvGraphicFramePr>
          <p:nvPr/>
        </p:nvGraphicFramePr>
        <p:xfrm>
          <a:off x="2351088" y="1557339"/>
          <a:ext cx="1223962" cy="719137"/>
        </p:xfrm>
        <a:graphic>
          <a:graphicData uri="http://schemas.openxmlformats.org/presentationml/2006/ole">
            <mc:AlternateContent xmlns:mc="http://schemas.openxmlformats.org/markup-compatibility/2006">
              <mc:Choice xmlns:v="urn:schemas-microsoft-com:vml" Requires="v">
                <p:oleObj spid="_x0000_s24641" r:id="rId9" imgW="978217" imgH="533717" progId="Equation.3">
                  <p:embed/>
                </p:oleObj>
              </mc:Choice>
              <mc:Fallback>
                <p:oleObj r:id="rId9" imgW="978217" imgH="533717"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51088" y="1557339"/>
                        <a:ext cx="1223962"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3" name="Oval 7"/>
          <p:cNvSpPr>
            <a:spLocks noChangeArrowheads="1"/>
          </p:cNvSpPr>
          <p:nvPr/>
        </p:nvSpPr>
        <p:spPr bwMode="auto">
          <a:xfrm>
            <a:off x="7424738" y="1125538"/>
            <a:ext cx="1371600" cy="1371600"/>
          </a:xfrm>
          <a:prstGeom prst="ellipse">
            <a:avLst/>
          </a:prstGeom>
          <a:gradFill rotWithShape="0">
            <a:gsLst>
              <a:gs pos="0">
                <a:srgbClr val="EBF7FF"/>
              </a:gs>
              <a:gs pos="100000">
                <a:srgbClr val="6D7276"/>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4584" name="Line 8"/>
          <p:cNvSpPr>
            <a:spLocks noChangeShapeType="1"/>
          </p:cNvSpPr>
          <p:nvPr/>
        </p:nvSpPr>
        <p:spPr bwMode="auto">
          <a:xfrm>
            <a:off x="8093075" y="1852613"/>
            <a:ext cx="685800" cy="0"/>
          </a:xfrm>
          <a:prstGeom prst="line">
            <a:avLst/>
          </a:prstGeom>
          <a:noFill/>
          <a:ln w="28575">
            <a:solidFill>
              <a:srgbClr val="000404"/>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4585" name="Text Box 9"/>
          <p:cNvSpPr txBox="1">
            <a:spLocks noChangeArrowheads="1"/>
          </p:cNvSpPr>
          <p:nvPr/>
        </p:nvSpPr>
        <p:spPr bwMode="auto">
          <a:xfrm>
            <a:off x="8804275" y="16652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i="1">
                <a:solidFill>
                  <a:srgbClr val="000404"/>
                </a:solidFill>
              </a:rPr>
              <a:t>R</a:t>
            </a:r>
          </a:p>
        </p:txBody>
      </p:sp>
      <p:grpSp>
        <p:nvGrpSpPr>
          <p:cNvPr id="2" name="Group 10"/>
          <p:cNvGrpSpPr>
            <a:grpSpLocks/>
          </p:cNvGrpSpPr>
          <p:nvPr/>
        </p:nvGrpSpPr>
        <p:grpSpPr bwMode="auto">
          <a:xfrm>
            <a:off x="7689850" y="1319213"/>
            <a:ext cx="933450" cy="1112838"/>
            <a:chOff x="0" y="0"/>
            <a:chExt cx="588" cy="701"/>
          </a:xfrm>
        </p:grpSpPr>
        <p:sp>
          <p:nvSpPr>
            <p:cNvPr id="19484" name="Text Box 11"/>
            <p:cNvSpPr txBox="1">
              <a:spLocks noChangeArrowheads="1"/>
            </p:cNvSpPr>
            <p:nvPr/>
          </p:nvSpPr>
          <p:spPr bwMode="auto">
            <a:xfrm>
              <a:off x="0" y="0"/>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a:solidFill>
                    <a:srgbClr val="FF3300"/>
                  </a:solidFill>
                </a:rPr>
                <a:t>+</a:t>
              </a:r>
            </a:p>
          </p:txBody>
        </p:sp>
        <p:sp>
          <p:nvSpPr>
            <p:cNvPr id="19485" name="Text Box 12"/>
            <p:cNvSpPr txBox="1">
              <a:spLocks noChangeArrowheads="1"/>
            </p:cNvSpPr>
            <p:nvPr/>
          </p:nvSpPr>
          <p:spPr bwMode="auto">
            <a:xfrm>
              <a:off x="346" y="410"/>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a:solidFill>
                    <a:srgbClr val="FF3300"/>
                  </a:solidFill>
                </a:rPr>
                <a:t>+</a:t>
              </a:r>
            </a:p>
          </p:txBody>
        </p:sp>
        <p:sp>
          <p:nvSpPr>
            <p:cNvPr id="19486" name="Text Box 13"/>
            <p:cNvSpPr txBox="1">
              <a:spLocks noChangeArrowheads="1"/>
            </p:cNvSpPr>
            <p:nvPr/>
          </p:nvSpPr>
          <p:spPr bwMode="auto">
            <a:xfrm>
              <a:off x="10" y="399"/>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a:solidFill>
                    <a:srgbClr val="FF3300"/>
                  </a:solidFill>
                </a:rPr>
                <a:t>+</a:t>
              </a:r>
            </a:p>
          </p:txBody>
        </p:sp>
        <p:sp>
          <p:nvSpPr>
            <p:cNvPr id="19487" name="Text Box 14"/>
            <p:cNvSpPr txBox="1">
              <a:spLocks noChangeArrowheads="1"/>
            </p:cNvSpPr>
            <p:nvPr/>
          </p:nvSpPr>
          <p:spPr bwMode="auto">
            <a:xfrm>
              <a:off x="362" y="0"/>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sz="2400">
                  <a:solidFill>
                    <a:srgbClr val="FF3300"/>
                  </a:solidFill>
                </a:rPr>
                <a:t>+</a:t>
              </a:r>
            </a:p>
          </p:txBody>
        </p:sp>
      </p:grpSp>
      <p:sp>
        <p:nvSpPr>
          <p:cNvPr id="24591" name="Oval 15"/>
          <p:cNvSpPr>
            <a:spLocks noChangeArrowheads="1"/>
          </p:cNvSpPr>
          <p:nvPr/>
        </p:nvSpPr>
        <p:spPr bwMode="auto">
          <a:xfrm>
            <a:off x="7688264" y="1371600"/>
            <a:ext cx="885825" cy="884238"/>
          </a:xfrm>
          <a:prstGeom prst="ellipse">
            <a:avLst/>
          </a:prstGeom>
          <a:noFill/>
          <a:ln w="3810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592" name="Line 16"/>
          <p:cNvSpPr>
            <a:spLocks noChangeShapeType="1"/>
          </p:cNvSpPr>
          <p:nvPr/>
        </p:nvSpPr>
        <p:spPr bwMode="auto">
          <a:xfrm flipV="1">
            <a:off x="8110538" y="1395413"/>
            <a:ext cx="0" cy="457200"/>
          </a:xfrm>
          <a:prstGeom prst="line">
            <a:avLst/>
          </a:prstGeom>
          <a:noFill/>
          <a:ln w="28575">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3" name="Text Box 17"/>
          <p:cNvSpPr txBox="1">
            <a:spLocks noChangeArrowheads="1"/>
          </p:cNvSpPr>
          <p:nvPr/>
        </p:nvSpPr>
        <p:spPr bwMode="auto">
          <a:xfrm>
            <a:off x="7950200" y="981075"/>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zh-CN" i="1">
                <a:solidFill>
                  <a:srgbClr val="000404"/>
                </a:solidFill>
              </a:rPr>
              <a:t>r</a:t>
            </a:r>
          </a:p>
        </p:txBody>
      </p:sp>
      <p:graphicFrame>
        <p:nvGraphicFramePr>
          <p:cNvPr id="24594" name="Object 18"/>
          <p:cNvGraphicFramePr>
            <a:graphicFrameLocks/>
          </p:cNvGraphicFramePr>
          <p:nvPr/>
        </p:nvGraphicFramePr>
        <p:xfrm>
          <a:off x="2927350" y="3860800"/>
          <a:ext cx="1944688" cy="1150938"/>
        </p:xfrm>
        <a:graphic>
          <a:graphicData uri="http://schemas.openxmlformats.org/presentationml/2006/ole">
            <mc:AlternateContent xmlns:mc="http://schemas.openxmlformats.org/markup-compatibility/2006">
              <mc:Choice xmlns:v="urn:schemas-microsoft-com:vml" Requires="v">
                <p:oleObj spid="_x0000_s24642" r:id="rId11" imgW="1232217" imgH="851217" progId="Equation.3">
                  <p:embed/>
                </p:oleObj>
              </mc:Choice>
              <mc:Fallback>
                <p:oleObj r:id="rId11" imgW="1232217" imgH="851217"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27350" y="3860800"/>
                        <a:ext cx="1944688"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6" name="Object 20"/>
          <p:cNvGraphicFramePr>
            <a:graphicFrameLocks/>
          </p:cNvGraphicFramePr>
          <p:nvPr/>
        </p:nvGraphicFramePr>
        <p:xfrm>
          <a:off x="2927351" y="5086350"/>
          <a:ext cx="1871663" cy="1150938"/>
        </p:xfrm>
        <a:graphic>
          <a:graphicData uri="http://schemas.openxmlformats.org/presentationml/2006/ole">
            <mc:AlternateContent xmlns:mc="http://schemas.openxmlformats.org/markup-compatibility/2006">
              <mc:Choice xmlns:v="urn:schemas-microsoft-com:vml" Requires="v">
                <p:oleObj spid="_x0000_s24643" r:id="rId13" imgW="1257617" imgH="851217" progId="Equation.3">
                  <p:embed/>
                </p:oleObj>
              </mc:Choice>
              <mc:Fallback>
                <p:oleObj r:id="rId13" imgW="1257617" imgH="851217"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27351" y="5086350"/>
                        <a:ext cx="1871663"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6587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8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2"/>
                                        </p:tgtEl>
                                        <p:attrNameLst>
                                          <p:attrName>style.visibility</p:attrName>
                                        </p:attrNameLst>
                                      </p:cBhvr>
                                      <p:to>
                                        <p:strVal val="visible"/>
                                      </p:to>
                                    </p:set>
                                  </p:childTnLst>
                                </p:cTn>
                              </p:par>
                            </p:childTnLst>
                          </p:cTn>
                        </p:par>
                        <p:par>
                          <p:cTn id="10" fill="hold" nodeType="afterGroup">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24584"/>
                                        </p:tgtEl>
                                        <p:attrNameLst>
                                          <p:attrName>style.visibility</p:attrName>
                                        </p:attrNameLst>
                                      </p:cBhvr>
                                      <p:to>
                                        <p:strVal val="visible"/>
                                      </p:to>
                                    </p:set>
                                    <p:animEffect transition="in" filter="wipe(left)">
                                      <p:cBhvr>
                                        <p:cTn id="13" dur="500"/>
                                        <p:tgtEl>
                                          <p:spTgt spid="24584"/>
                                        </p:tgtEl>
                                      </p:cBhvr>
                                    </p:animEffect>
                                  </p:childTnLst>
                                </p:cTn>
                              </p:par>
                            </p:childTnLst>
                          </p:cTn>
                        </p:par>
                        <p:par>
                          <p:cTn id="14" fill="hold" nodeType="afterGroup">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2458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4578"/>
                                        </p:tgtEl>
                                        <p:attrNameLst>
                                          <p:attrName>style.visibility</p:attrName>
                                        </p:attrNameLst>
                                      </p:cBhvr>
                                      <p:to>
                                        <p:strVal val="visible"/>
                                      </p:to>
                                    </p:set>
                                    <p:animEffect transition="in" filter="wipe(left)">
                                      <p:cBhvr>
                                        <p:cTn id="21" dur="500"/>
                                        <p:tgtEl>
                                          <p:spTgt spid="24578"/>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24579"/>
                                        </p:tgtEl>
                                        <p:attrNameLst>
                                          <p:attrName>style.visibility</p:attrName>
                                        </p:attrNameLst>
                                      </p:cBhvr>
                                      <p:to>
                                        <p:strVal val="visible"/>
                                      </p:to>
                                    </p:set>
                                    <p:animEffect transition="in" filter="wipe(left)">
                                      <p:cBhvr>
                                        <p:cTn id="25" dur="500"/>
                                        <p:tgtEl>
                                          <p:spTgt spid="2457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4591"/>
                                        </p:tgtEl>
                                        <p:attrNameLst>
                                          <p:attrName>style.visibility</p:attrName>
                                        </p:attrNameLst>
                                      </p:cBhvr>
                                      <p:to>
                                        <p:strVal val="visible"/>
                                      </p:to>
                                    </p:set>
                                    <p:animEffect transition="in" filter="dissolve">
                                      <p:cBhvr>
                                        <p:cTn id="30" dur="500"/>
                                        <p:tgtEl>
                                          <p:spTgt spid="2459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4592"/>
                                        </p:tgtEl>
                                        <p:attrNameLst>
                                          <p:attrName>style.visibility</p:attrName>
                                        </p:attrNameLst>
                                      </p:cBhvr>
                                      <p:to>
                                        <p:strVal val="visible"/>
                                      </p:to>
                                    </p:set>
                                    <p:animEffect transition="in" filter="wipe(down)">
                                      <p:cBhvr>
                                        <p:cTn id="35" dur="500"/>
                                        <p:tgtEl>
                                          <p:spTgt spid="24592"/>
                                        </p:tgtEl>
                                      </p:cBhvr>
                                    </p:animEffect>
                                  </p:childTnLst>
                                </p:cTn>
                              </p:par>
                            </p:childTnLst>
                          </p:cTn>
                        </p:par>
                        <p:par>
                          <p:cTn id="36" fill="hold" nodeType="afterGroup">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2459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4582"/>
                                        </p:tgtEl>
                                        <p:attrNameLst>
                                          <p:attrName>style.visibility</p:attrName>
                                        </p:attrNameLst>
                                      </p:cBhvr>
                                      <p:to>
                                        <p:strVal val="visible"/>
                                      </p:to>
                                    </p:set>
                                    <p:animEffect transition="in" filter="wipe(left)">
                                      <p:cBhvr>
                                        <p:cTn id="43" dur="500"/>
                                        <p:tgtEl>
                                          <p:spTgt spid="2458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24581"/>
                                        </p:tgtEl>
                                        <p:attrNameLst>
                                          <p:attrName>style.visibility</p:attrName>
                                        </p:attrNameLst>
                                      </p:cBhvr>
                                      <p:to>
                                        <p:strVal val="visible"/>
                                      </p:to>
                                    </p:set>
                                    <p:animEffect transition="in" filter="wipe(left)">
                                      <p:cBhvr>
                                        <p:cTn id="48" dur="500"/>
                                        <p:tgtEl>
                                          <p:spTgt spid="2458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24580"/>
                                        </p:tgtEl>
                                        <p:attrNameLst>
                                          <p:attrName>style.visibility</p:attrName>
                                        </p:attrNameLst>
                                      </p:cBhvr>
                                      <p:to>
                                        <p:strVal val="visible"/>
                                      </p:to>
                                    </p:set>
                                    <p:animEffect transition="in" filter="wipe(left)">
                                      <p:cBhvr>
                                        <p:cTn id="53" dur="500"/>
                                        <p:tgtEl>
                                          <p:spTgt spid="2458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24594"/>
                                        </p:tgtEl>
                                        <p:attrNameLst>
                                          <p:attrName>style.visibility</p:attrName>
                                        </p:attrNameLst>
                                      </p:cBhvr>
                                      <p:to>
                                        <p:strVal val="visible"/>
                                      </p:to>
                                    </p:set>
                                    <p:animEffect transition="in" filter="wipe(left)">
                                      <p:cBhvr>
                                        <p:cTn id="58" dur="500"/>
                                        <p:tgtEl>
                                          <p:spTgt spid="2459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24596"/>
                                        </p:tgtEl>
                                        <p:attrNameLst>
                                          <p:attrName>style.visibility</p:attrName>
                                        </p:attrNameLst>
                                      </p:cBhvr>
                                      <p:to>
                                        <p:strVal val="visible"/>
                                      </p:to>
                                    </p:set>
                                    <p:animEffect transition="in" filter="wipe(left)">
                                      <p:cBhvr>
                                        <p:cTn id="63" dur="500"/>
                                        <p:tgtEl>
                                          <p:spTgt spid="24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83" grpId="0" animBg="1"/>
      <p:bldP spid="24584" grpId="0" animBg="1"/>
      <p:bldP spid="24585" grpId="0" autoUpdateAnimBg="0"/>
      <p:bldP spid="24591" grpId="0" animBg="1"/>
      <p:bldP spid="24592" grpId="0" animBg="1"/>
      <p:bldP spid="2459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a:grpSpLocks/>
          </p:cNvGrpSpPr>
          <p:nvPr/>
        </p:nvGrpSpPr>
        <p:grpSpPr bwMode="auto">
          <a:xfrm>
            <a:off x="7718426" y="1071563"/>
            <a:ext cx="2074863" cy="1663700"/>
            <a:chOff x="3796" y="772"/>
            <a:chExt cx="1307" cy="1048"/>
          </a:xfrm>
        </p:grpSpPr>
        <p:sp>
          <p:nvSpPr>
            <p:cNvPr id="3" name="Oval 15"/>
            <p:cNvSpPr>
              <a:spLocks noChangeArrowheads="1"/>
            </p:cNvSpPr>
            <p:nvPr/>
          </p:nvSpPr>
          <p:spPr bwMode="auto">
            <a:xfrm>
              <a:off x="3796" y="772"/>
              <a:ext cx="1048" cy="1048"/>
            </a:xfrm>
            <a:prstGeom prst="ellipse">
              <a:avLst/>
            </a:prstGeom>
            <a:gradFill rotWithShape="1">
              <a:gsLst>
                <a:gs pos="0">
                  <a:srgbClr val="FFFF00">
                    <a:alpha val="60001"/>
                  </a:srgbClr>
                </a:gs>
                <a:gs pos="100000">
                  <a:srgbClr val="767600"/>
                </a:gs>
              </a:gsLst>
              <a:path path="shape">
                <a:fillToRect l="50000" t="50000" r="50000" b="50000"/>
              </a:path>
            </a:gra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ctr" hangingPunct="0">
                <a:buNone/>
                <a:defRPr/>
              </a:pPr>
              <a:endParaRPr lang="zh-CN" altLang="en-US" kern="0">
                <a:solidFill>
                  <a:srgbClr val="000099"/>
                </a:solidFill>
              </a:endParaRPr>
            </a:p>
          </p:txBody>
        </p:sp>
        <p:sp>
          <p:nvSpPr>
            <p:cNvPr id="4" name="Line 16"/>
            <p:cNvSpPr>
              <a:spLocks noChangeShapeType="1"/>
            </p:cNvSpPr>
            <p:nvPr/>
          </p:nvSpPr>
          <p:spPr bwMode="auto">
            <a:xfrm flipV="1">
              <a:off x="4320" y="1200"/>
              <a:ext cx="528" cy="96"/>
            </a:xfrm>
            <a:prstGeom prst="line">
              <a:avLst/>
            </a:prstGeom>
            <a:noFill/>
            <a:ln w="57150">
              <a:solidFill>
                <a:srgbClr val="009900"/>
              </a:solidFill>
              <a:round/>
              <a:headEnd type="none" w="sm" len="sm"/>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5" name="Rectangle 17"/>
            <p:cNvSpPr>
              <a:spLocks noChangeArrowheads="1"/>
            </p:cNvSpPr>
            <p:nvPr/>
          </p:nvSpPr>
          <p:spPr bwMode="auto">
            <a:xfrm>
              <a:off x="4838" y="983"/>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eaLnBrk="0" hangingPunct="0">
                <a:buNone/>
                <a:defRPr/>
              </a:pPr>
              <a:r>
                <a:rPr lang="en-US" altLang="zh-CN" i="1" kern="0">
                  <a:solidFill>
                    <a:srgbClr val="009900"/>
                  </a:solidFill>
                  <a:ea typeface="宋体" panose="02010600030101010101" pitchFamily="2" charset="-122"/>
                </a:rPr>
                <a:t>R</a:t>
              </a:r>
            </a:p>
          </p:txBody>
        </p:sp>
      </p:grpSp>
      <p:grpSp>
        <p:nvGrpSpPr>
          <p:cNvPr id="6" name="Group 18"/>
          <p:cNvGrpSpPr>
            <a:grpSpLocks/>
          </p:cNvGrpSpPr>
          <p:nvPr/>
        </p:nvGrpSpPr>
        <p:grpSpPr bwMode="auto">
          <a:xfrm>
            <a:off x="7162800" y="531813"/>
            <a:ext cx="2743200" cy="2743200"/>
            <a:chOff x="3456" y="432"/>
            <a:chExt cx="1728" cy="1728"/>
          </a:xfrm>
        </p:grpSpPr>
        <p:sp>
          <p:nvSpPr>
            <p:cNvPr id="7" name="Line 19"/>
            <p:cNvSpPr>
              <a:spLocks noChangeShapeType="1"/>
            </p:cNvSpPr>
            <p:nvPr/>
          </p:nvSpPr>
          <p:spPr bwMode="auto">
            <a:xfrm>
              <a:off x="3456" y="1296"/>
              <a:ext cx="1728" cy="0"/>
            </a:xfrm>
            <a:prstGeom prst="line">
              <a:avLst/>
            </a:prstGeom>
            <a:noFill/>
            <a:ln w="38100">
              <a:solidFill>
                <a:srgbClr val="000099"/>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8" name="Line 20"/>
            <p:cNvSpPr>
              <a:spLocks noChangeShapeType="1"/>
            </p:cNvSpPr>
            <p:nvPr/>
          </p:nvSpPr>
          <p:spPr bwMode="auto">
            <a:xfrm>
              <a:off x="4320" y="432"/>
              <a:ext cx="0" cy="1728"/>
            </a:xfrm>
            <a:prstGeom prst="line">
              <a:avLst/>
            </a:prstGeom>
            <a:noFill/>
            <a:ln w="38100">
              <a:solidFill>
                <a:srgbClr val="000099"/>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9" name="Line 21"/>
            <p:cNvSpPr>
              <a:spLocks noChangeShapeType="1"/>
            </p:cNvSpPr>
            <p:nvPr/>
          </p:nvSpPr>
          <p:spPr bwMode="auto">
            <a:xfrm flipV="1">
              <a:off x="4010" y="489"/>
              <a:ext cx="620" cy="1614"/>
            </a:xfrm>
            <a:prstGeom prst="line">
              <a:avLst/>
            </a:prstGeom>
            <a:noFill/>
            <a:ln w="38100">
              <a:solidFill>
                <a:srgbClr val="000099"/>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10" name="Line 22"/>
            <p:cNvSpPr>
              <a:spLocks noChangeShapeType="1"/>
            </p:cNvSpPr>
            <p:nvPr/>
          </p:nvSpPr>
          <p:spPr bwMode="auto">
            <a:xfrm flipH="1">
              <a:off x="3520" y="973"/>
              <a:ext cx="1602" cy="646"/>
            </a:xfrm>
            <a:prstGeom prst="line">
              <a:avLst/>
            </a:prstGeom>
            <a:noFill/>
            <a:ln w="38100">
              <a:solidFill>
                <a:srgbClr val="000099"/>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11" name="Line 23"/>
            <p:cNvSpPr>
              <a:spLocks noChangeShapeType="1"/>
            </p:cNvSpPr>
            <p:nvPr/>
          </p:nvSpPr>
          <p:spPr bwMode="auto">
            <a:xfrm flipH="1">
              <a:off x="3731" y="664"/>
              <a:ext cx="1178" cy="1264"/>
            </a:xfrm>
            <a:prstGeom prst="line">
              <a:avLst/>
            </a:prstGeom>
            <a:noFill/>
            <a:ln w="38100">
              <a:solidFill>
                <a:srgbClr val="000099"/>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12" name="Line 24"/>
            <p:cNvSpPr>
              <a:spLocks noChangeShapeType="1"/>
            </p:cNvSpPr>
            <p:nvPr/>
          </p:nvSpPr>
          <p:spPr bwMode="auto">
            <a:xfrm>
              <a:off x="3520" y="973"/>
              <a:ext cx="1602" cy="646"/>
            </a:xfrm>
            <a:prstGeom prst="line">
              <a:avLst/>
            </a:prstGeom>
            <a:noFill/>
            <a:ln w="38100">
              <a:solidFill>
                <a:srgbClr val="000099"/>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13" name="Line 25"/>
            <p:cNvSpPr>
              <a:spLocks noChangeShapeType="1"/>
            </p:cNvSpPr>
            <p:nvPr/>
          </p:nvSpPr>
          <p:spPr bwMode="auto">
            <a:xfrm>
              <a:off x="3731" y="664"/>
              <a:ext cx="1178" cy="1264"/>
            </a:xfrm>
            <a:prstGeom prst="line">
              <a:avLst/>
            </a:prstGeom>
            <a:noFill/>
            <a:ln w="38100">
              <a:solidFill>
                <a:srgbClr val="000099"/>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14" name="Line 26"/>
            <p:cNvSpPr>
              <a:spLocks noChangeShapeType="1"/>
            </p:cNvSpPr>
            <p:nvPr/>
          </p:nvSpPr>
          <p:spPr bwMode="auto">
            <a:xfrm>
              <a:off x="4032" y="528"/>
              <a:ext cx="624" cy="1632"/>
            </a:xfrm>
            <a:prstGeom prst="line">
              <a:avLst/>
            </a:prstGeom>
            <a:noFill/>
            <a:ln w="38100">
              <a:solidFill>
                <a:srgbClr val="000099"/>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grpSp>
      <p:graphicFrame>
        <p:nvGraphicFramePr>
          <p:cNvPr id="15" name="Object 27"/>
          <p:cNvGraphicFramePr>
            <a:graphicFrameLocks noChangeAspect="1"/>
          </p:cNvGraphicFramePr>
          <p:nvPr/>
        </p:nvGraphicFramePr>
        <p:xfrm>
          <a:off x="3143250" y="531814"/>
          <a:ext cx="3163888" cy="1208087"/>
        </p:xfrm>
        <a:graphic>
          <a:graphicData uri="http://schemas.openxmlformats.org/presentationml/2006/ole">
            <mc:AlternateContent xmlns:mc="http://schemas.openxmlformats.org/markup-compatibility/2006">
              <mc:Choice xmlns:v="urn:schemas-microsoft-com:vml" Requires="v">
                <p:oleObj spid="_x0000_s25652" name="Equation" r:id="rId3" imgW="1123843" imgH="419153" progId="Equation.3">
                  <p:embed/>
                </p:oleObj>
              </mc:Choice>
              <mc:Fallback>
                <p:oleObj name="Equation" r:id="rId3" imgW="1123843" imgH="41915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0" y="531814"/>
                        <a:ext cx="3163888" cy="1208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28"/>
          <p:cNvGraphicFramePr>
            <a:graphicFrameLocks noChangeAspect="1"/>
          </p:cNvGraphicFramePr>
          <p:nvPr/>
        </p:nvGraphicFramePr>
        <p:xfrm>
          <a:off x="3143250" y="1644651"/>
          <a:ext cx="3055938" cy="1279525"/>
        </p:xfrm>
        <a:graphic>
          <a:graphicData uri="http://schemas.openxmlformats.org/presentationml/2006/ole">
            <mc:AlternateContent xmlns:mc="http://schemas.openxmlformats.org/markup-compatibility/2006">
              <mc:Choice xmlns:v="urn:schemas-microsoft-com:vml" Requires="v">
                <p:oleObj spid="_x0000_s25653" name="Equation" r:id="rId5" imgW="1085947" imgH="447741" progId="Equation.3">
                  <p:embed/>
                </p:oleObj>
              </mc:Choice>
              <mc:Fallback>
                <p:oleObj name="Equation" r:id="rId5" imgW="1085947" imgH="44774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50" y="1644651"/>
                        <a:ext cx="3055938" cy="127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29"/>
          <p:cNvGraphicFramePr>
            <a:graphicFrameLocks noChangeAspect="1"/>
          </p:cNvGraphicFramePr>
          <p:nvPr/>
        </p:nvGraphicFramePr>
        <p:xfrm>
          <a:off x="1882775" y="1454151"/>
          <a:ext cx="782638" cy="461963"/>
        </p:xfrm>
        <a:graphic>
          <a:graphicData uri="http://schemas.openxmlformats.org/presentationml/2006/ole">
            <mc:AlternateContent xmlns:mc="http://schemas.openxmlformats.org/markup-compatibility/2006">
              <mc:Choice xmlns:v="urn:schemas-microsoft-com:vml" Requires="v">
                <p:oleObj spid="_x0000_s25654" name="Equation" r:id="rId7" imgW="266539" imgH="152610" progId="Equation.3">
                  <p:embed/>
                </p:oleObj>
              </mc:Choice>
              <mc:Fallback>
                <p:oleObj name="Equation" r:id="rId7" imgW="266539" imgH="15261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2775" y="1454151"/>
                        <a:ext cx="782638"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AutoShape 30"/>
          <p:cNvSpPr>
            <a:spLocks/>
          </p:cNvSpPr>
          <p:nvPr/>
        </p:nvSpPr>
        <p:spPr bwMode="auto">
          <a:xfrm>
            <a:off x="2782889" y="989013"/>
            <a:ext cx="287337" cy="1439862"/>
          </a:xfrm>
          <a:prstGeom prst="leftBrace">
            <a:avLst>
              <a:gd name="adj1" fmla="val 41759"/>
              <a:gd name="adj2" fmla="val 50000"/>
            </a:avLst>
          </a:prstGeom>
          <a:noFill/>
          <a:ln w="57150">
            <a:solidFill>
              <a:srgbClr val="0099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ctr" hangingPunct="0">
              <a:buNone/>
              <a:defRPr/>
            </a:pPr>
            <a:endParaRPr lang="zh-CN" altLang="en-US" kern="0">
              <a:solidFill>
                <a:srgbClr val="000099"/>
              </a:solidFill>
            </a:endParaRPr>
          </a:p>
        </p:txBody>
      </p:sp>
      <p:sp>
        <p:nvSpPr>
          <p:cNvPr id="19" name="Rectangle 31"/>
          <p:cNvSpPr>
            <a:spLocks noChangeArrowheads="1"/>
          </p:cNvSpPr>
          <p:nvPr/>
        </p:nvSpPr>
        <p:spPr bwMode="auto">
          <a:xfrm>
            <a:off x="1631950" y="115888"/>
            <a:ext cx="441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eaLnBrk="0" hangingPunct="0">
              <a:buNone/>
              <a:defRPr/>
            </a:pPr>
            <a:r>
              <a:rPr lang="zh-CN" altLang="en-US" kern="0">
                <a:solidFill>
                  <a:srgbClr val="000099"/>
                </a:solidFill>
              </a:rPr>
              <a:t>均匀带电球体的电场分布</a:t>
            </a:r>
          </a:p>
        </p:txBody>
      </p:sp>
      <p:grpSp>
        <p:nvGrpSpPr>
          <p:cNvPr id="20" name="Group 40"/>
          <p:cNvGrpSpPr>
            <a:grpSpLocks/>
          </p:cNvGrpSpPr>
          <p:nvPr/>
        </p:nvGrpSpPr>
        <p:grpSpPr bwMode="auto">
          <a:xfrm>
            <a:off x="1882775" y="2924176"/>
            <a:ext cx="5448300" cy="3254375"/>
            <a:chOff x="609" y="1924"/>
            <a:chExt cx="3432" cy="2050"/>
          </a:xfrm>
        </p:grpSpPr>
        <p:sp>
          <p:nvSpPr>
            <p:cNvPr id="21" name="Arc 2"/>
            <p:cNvSpPr>
              <a:spLocks/>
            </p:cNvSpPr>
            <p:nvPr/>
          </p:nvSpPr>
          <p:spPr bwMode="auto">
            <a:xfrm>
              <a:off x="2208" y="2543"/>
              <a:ext cx="1398" cy="73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599" y="21598"/>
                  </a:moveTo>
                  <a:cubicBezTo>
                    <a:pt x="21518" y="21599"/>
                    <a:pt x="21436" y="21599"/>
                    <a:pt x="21354" y="21600"/>
                  </a:cubicBezTo>
                  <a:cubicBezTo>
                    <a:pt x="10680" y="21600"/>
                    <a:pt x="1607" y="13804"/>
                    <a:pt x="0" y="3252"/>
                  </a:cubicBezTo>
                </a:path>
                <a:path w="21600" h="21600" stroke="0" extrusionOk="0">
                  <a:moveTo>
                    <a:pt x="21599" y="21598"/>
                  </a:moveTo>
                  <a:cubicBezTo>
                    <a:pt x="21518" y="21599"/>
                    <a:pt x="21436" y="21599"/>
                    <a:pt x="21354" y="21600"/>
                  </a:cubicBezTo>
                  <a:cubicBezTo>
                    <a:pt x="10680" y="21600"/>
                    <a:pt x="1607" y="13804"/>
                    <a:pt x="0" y="3252"/>
                  </a:cubicBezTo>
                  <a:lnTo>
                    <a:pt x="21354" y="0"/>
                  </a:lnTo>
                  <a:lnTo>
                    <a:pt x="21599" y="21598"/>
                  </a:lnTo>
                  <a:close/>
                </a:path>
              </a:pathLst>
            </a:custGeom>
            <a:noFill/>
            <a:ln w="57150" cap="rnd">
              <a:solidFill>
                <a:srgbClr val="0099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22" name="Line 4"/>
            <p:cNvSpPr>
              <a:spLocks noChangeShapeType="1"/>
            </p:cNvSpPr>
            <p:nvPr/>
          </p:nvSpPr>
          <p:spPr bwMode="auto">
            <a:xfrm flipV="1">
              <a:off x="1104" y="2025"/>
              <a:ext cx="0" cy="1338"/>
            </a:xfrm>
            <a:prstGeom prst="line">
              <a:avLst/>
            </a:prstGeom>
            <a:noFill/>
            <a:ln w="38100">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23" name="Rectangle 5"/>
            <p:cNvSpPr>
              <a:spLocks noChangeArrowheads="1"/>
            </p:cNvSpPr>
            <p:nvPr/>
          </p:nvSpPr>
          <p:spPr bwMode="auto">
            <a:xfrm>
              <a:off x="1190" y="1924"/>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eaLnBrk="0" hangingPunct="0">
                <a:buNone/>
                <a:defRPr/>
              </a:pPr>
              <a:r>
                <a:rPr lang="en-US" altLang="zh-CN" i="1" kern="0">
                  <a:solidFill>
                    <a:srgbClr val="000099"/>
                  </a:solidFill>
                  <a:ea typeface="宋体" panose="02010600030101010101" pitchFamily="2" charset="-122"/>
                </a:rPr>
                <a:t>E</a:t>
              </a:r>
            </a:p>
          </p:txBody>
        </p:sp>
        <p:sp>
          <p:nvSpPr>
            <p:cNvPr id="24" name="Line 7"/>
            <p:cNvSpPr>
              <a:spLocks noChangeShapeType="1"/>
            </p:cNvSpPr>
            <p:nvPr/>
          </p:nvSpPr>
          <p:spPr bwMode="auto">
            <a:xfrm>
              <a:off x="1094" y="3359"/>
              <a:ext cx="2947" cy="0"/>
            </a:xfrm>
            <a:prstGeom prst="line">
              <a:avLst/>
            </a:prstGeom>
            <a:noFill/>
            <a:ln w="38100">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25" name="Rectangle 8"/>
            <p:cNvSpPr>
              <a:spLocks noChangeArrowheads="1"/>
            </p:cNvSpPr>
            <p:nvPr/>
          </p:nvSpPr>
          <p:spPr bwMode="auto">
            <a:xfrm>
              <a:off x="912" y="3311"/>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eaLnBrk="0" hangingPunct="0">
                <a:buNone/>
                <a:defRPr/>
              </a:pPr>
              <a:r>
                <a:rPr lang="en-US" altLang="zh-CN" i="1" kern="0">
                  <a:solidFill>
                    <a:srgbClr val="000099"/>
                  </a:solidFill>
                  <a:ea typeface="宋体" panose="02010600030101010101" pitchFamily="2" charset="-122"/>
                </a:rPr>
                <a:t>O</a:t>
              </a:r>
            </a:p>
          </p:txBody>
        </p:sp>
        <p:sp>
          <p:nvSpPr>
            <p:cNvPr id="26" name="Rectangle 9"/>
            <p:cNvSpPr>
              <a:spLocks noChangeArrowheads="1"/>
            </p:cNvSpPr>
            <p:nvPr/>
          </p:nvSpPr>
          <p:spPr bwMode="auto">
            <a:xfrm>
              <a:off x="3787" y="3330"/>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eaLnBrk="0" hangingPunct="0">
                <a:buNone/>
                <a:defRPr/>
              </a:pPr>
              <a:r>
                <a:rPr lang="en-US" altLang="zh-CN" i="1" kern="0">
                  <a:solidFill>
                    <a:srgbClr val="000099"/>
                  </a:solidFill>
                  <a:ea typeface="宋体" panose="02010600030101010101" pitchFamily="2" charset="-122"/>
                </a:rPr>
                <a:t>r</a:t>
              </a:r>
            </a:p>
          </p:txBody>
        </p:sp>
        <p:sp>
          <p:nvSpPr>
            <p:cNvPr id="27" name="Line 11"/>
            <p:cNvSpPr>
              <a:spLocks noChangeShapeType="1"/>
            </p:cNvSpPr>
            <p:nvPr/>
          </p:nvSpPr>
          <p:spPr bwMode="auto">
            <a:xfrm flipV="1">
              <a:off x="1104" y="2629"/>
              <a:ext cx="1104" cy="729"/>
            </a:xfrm>
            <a:prstGeom prst="line">
              <a:avLst/>
            </a:prstGeom>
            <a:noFill/>
            <a:ln w="57150">
              <a:solidFill>
                <a:srgbClr val="009900"/>
              </a:solidFill>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28" name="Line 12"/>
            <p:cNvSpPr>
              <a:spLocks noChangeShapeType="1"/>
            </p:cNvSpPr>
            <p:nvPr/>
          </p:nvSpPr>
          <p:spPr bwMode="auto">
            <a:xfrm>
              <a:off x="2188" y="2639"/>
              <a:ext cx="0" cy="725"/>
            </a:xfrm>
            <a:prstGeom prst="line">
              <a:avLst/>
            </a:prstGeom>
            <a:noFill/>
            <a:ln w="38100">
              <a:solidFill>
                <a:srgbClr val="000099"/>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29" name="Rectangle 13"/>
            <p:cNvSpPr>
              <a:spLocks noChangeArrowheads="1"/>
            </p:cNvSpPr>
            <p:nvPr/>
          </p:nvSpPr>
          <p:spPr bwMode="auto">
            <a:xfrm>
              <a:off x="2064" y="3330"/>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lIns="92075" tIns="46038" rIns="92075" bIns="46038">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eaLnBrk="0" hangingPunct="0">
                <a:buNone/>
                <a:defRPr/>
              </a:pPr>
              <a:r>
                <a:rPr lang="en-US" altLang="zh-CN" i="1" kern="0">
                  <a:solidFill>
                    <a:srgbClr val="000099"/>
                  </a:solidFill>
                  <a:ea typeface="宋体" panose="02010600030101010101" pitchFamily="2" charset="-122"/>
                </a:rPr>
                <a:t>R</a:t>
              </a:r>
            </a:p>
          </p:txBody>
        </p:sp>
        <p:sp>
          <p:nvSpPr>
            <p:cNvPr id="30" name="Line 33"/>
            <p:cNvSpPr>
              <a:spLocks noChangeShapeType="1"/>
            </p:cNvSpPr>
            <p:nvPr/>
          </p:nvSpPr>
          <p:spPr bwMode="auto">
            <a:xfrm flipH="1">
              <a:off x="1119" y="2639"/>
              <a:ext cx="1088" cy="0"/>
            </a:xfrm>
            <a:prstGeom prst="line">
              <a:avLst/>
            </a:prstGeom>
            <a:noFill/>
            <a:ln w="38100">
              <a:solidFill>
                <a:srgbClr val="000099"/>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graphicFrame>
          <p:nvGraphicFramePr>
            <p:cNvPr id="31" name="Object 34"/>
            <p:cNvGraphicFramePr>
              <a:graphicFrameLocks noChangeAspect="1"/>
            </p:cNvGraphicFramePr>
            <p:nvPr/>
          </p:nvGraphicFramePr>
          <p:xfrm>
            <a:off x="609" y="2286"/>
            <a:ext cx="492" cy="762"/>
          </p:xfrm>
          <a:graphic>
            <a:graphicData uri="http://schemas.openxmlformats.org/presentationml/2006/ole">
              <mc:AlternateContent xmlns:mc="http://schemas.openxmlformats.org/markup-compatibility/2006">
                <mc:Choice xmlns:v="urn:schemas-microsoft-com:vml" Requires="v">
                  <p:oleObj spid="_x0000_s25655" name="公式" r:id="rId9" imgW="266539" imgH="419153" progId="Equation.3">
                    <p:embed/>
                  </p:oleObj>
                </mc:Choice>
                <mc:Fallback>
                  <p:oleObj name="公式" r:id="rId9" imgW="266539" imgH="41915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 y="2286"/>
                          <a:ext cx="492" cy="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 name="Text Box 35"/>
            <p:cNvSpPr txBox="1">
              <a:spLocks noChangeArrowheads="1"/>
            </p:cNvSpPr>
            <p:nvPr/>
          </p:nvSpPr>
          <p:spPr bwMode="auto">
            <a:xfrm>
              <a:off x="1655" y="3647"/>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eaLnBrk="0" hangingPunct="0">
                <a:buNone/>
                <a:defRPr/>
              </a:pPr>
              <a:r>
                <a:rPr lang="en-US" altLang="zh-CN" i="1" kern="0">
                  <a:solidFill>
                    <a:srgbClr val="000099"/>
                  </a:solidFill>
                </a:rPr>
                <a:t>E</a:t>
              </a:r>
              <a:r>
                <a:rPr lang="en-US" altLang="zh-CN" i="1" kern="0">
                  <a:solidFill>
                    <a:srgbClr val="000099"/>
                  </a:solidFill>
                  <a:sym typeface="Symbol" panose="05050102010706020507" pitchFamily="18" charset="2"/>
                </a:rPr>
                <a:t>r </a:t>
              </a:r>
              <a:r>
                <a:rPr lang="zh-CN" altLang="en-US" kern="0">
                  <a:solidFill>
                    <a:srgbClr val="000099"/>
                  </a:solidFill>
                  <a:sym typeface="Symbol" panose="05050102010706020507" pitchFamily="18" charset="2"/>
                </a:rPr>
                <a:t>关系曲线</a:t>
              </a:r>
              <a:endParaRPr lang="zh-CN" altLang="en-US" kern="0">
                <a:solidFill>
                  <a:srgbClr val="000099"/>
                </a:solidFill>
              </a:endParaRPr>
            </a:p>
          </p:txBody>
        </p:sp>
        <p:sp>
          <p:nvSpPr>
            <p:cNvPr id="33" name="AutoShape 37"/>
            <p:cNvSpPr>
              <a:spLocks noChangeArrowheads="1"/>
            </p:cNvSpPr>
            <p:nvPr/>
          </p:nvSpPr>
          <p:spPr bwMode="auto">
            <a:xfrm>
              <a:off x="3120" y="2543"/>
              <a:ext cx="816" cy="384"/>
            </a:xfrm>
            <a:prstGeom prst="wedgeRoundRectCallout">
              <a:avLst>
                <a:gd name="adj1" fmla="val -119486"/>
                <a:gd name="adj2" fmla="val 66926"/>
                <a:gd name="adj3" fmla="val 16667"/>
              </a:avLst>
            </a:prstGeom>
            <a:solidFill>
              <a:srgbClr val="FFFFCC"/>
            </a:solidFill>
            <a:ln w="12700">
              <a:solidFill>
                <a:srgbClr val="FF0000"/>
              </a:solidFill>
              <a:miter lim="800000"/>
              <a:headEnd type="none" w="sm" len="sm"/>
              <a:tailEnd type="none" w="sm" len="sm"/>
            </a:ln>
          </p:spPr>
          <p:txBody>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eaLnBrk="0" hangingPunct="0">
                <a:buNone/>
                <a:defRPr/>
              </a:pPr>
              <a:endParaRPr lang="zh-CN" altLang="zh-CN" kern="0">
                <a:solidFill>
                  <a:srgbClr val="000099"/>
                </a:solidFill>
                <a:ea typeface="宋体" panose="02010600030101010101" pitchFamily="2" charset="-122"/>
              </a:endParaRPr>
            </a:p>
          </p:txBody>
        </p:sp>
        <p:graphicFrame>
          <p:nvGraphicFramePr>
            <p:cNvPr id="34" name="Object 38"/>
            <p:cNvGraphicFramePr>
              <a:graphicFrameLocks noChangeAspect="1"/>
            </p:cNvGraphicFramePr>
            <p:nvPr/>
          </p:nvGraphicFramePr>
          <p:xfrm>
            <a:off x="3208" y="2558"/>
            <a:ext cx="627" cy="336"/>
          </p:xfrm>
          <a:graphic>
            <a:graphicData uri="http://schemas.openxmlformats.org/presentationml/2006/ole">
              <mc:AlternateContent xmlns:mc="http://schemas.openxmlformats.org/markup-compatibility/2006">
                <mc:Choice xmlns:v="urn:schemas-microsoft-com:vml" Requires="v">
                  <p:oleObj spid="_x0000_s25656" name="公式" r:id="rId11" imgW="342753" imgH="180778" progId="Equation.3">
                    <p:embed/>
                  </p:oleObj>
                </mc:Choice>
                <mc:Fallback>
                  <p:oleObj name="公式" r:id="rId11" imgW="342753" imgH="18077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8" y="2558"/>
                          <a:ext cx="627" cy="336"/>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237970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par>
                          <p:cTn id="13" fill="hold">
                            <p:stCondLst>
                              <p:cond delay="500"/>
                            </p:stCondLst>
                            <p:childTnLst>
                              <p:par>
                                <p:cTn id="14" presetID="16" presetClass="entr" presetSubtype="42"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arn(outHorizontal)">
                                      <p:cBhvr>
                                        <p:cTn id="16" dur="500"/>
                                        <p:tgtEl>
                                          <p:spTgt spid="18"/>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8" name="Rectangle 10"/>
          <p:cNvSpPr>
            <a:spLocks noChangeArrowheads="1"/>
          </p:cNvSpPr>
          <p:nvPr/>
        </p:nvSpPr>
        <p:spPr bwMode="auto">
          <a:xfrm>
            <a:off x="1774825" y="404664"/>
            <a:ext cx="87137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a:solidFill>
                  <a:srgbClr val="0000FF"/>
                </a:solidFill>
              </a:rPr>
              <a:t>例</a:t>
            </a:r>
            <a:r>
              <a:rPr lang="en-US" altLang="zh-CN" sz="3200" b="1" dirty="0">
                <a:solidFill>
                  <a:srgbClr val="0000FF"/>
                </a:solidFill>
              </a:rPr>
              <a:t>4</a:t>
            </a:r>
            <a:r>
              <a:rPr lang="zh-CN" altLang="zh-CN" sz="3200" b="1" dirty="0">
                <a:solidFill>
                  <a:srgbClr val="0000FF"/>
                </a:solidFill>
              </a:rPr>
              <a:t> </a:t>
            </a:r>
            <a:r>
              <a:rPr lang="zh-CN" altLang="zh-CN" sz="3200" b="1" dirty="0">
                <a:solidFill>
                  <a:srgbClr val="000404"/>
                </a:solidFill>
              </a:rPr>
              <a:t>“</a:t>
            </a:r>
            <a:r>
              <a:rPr lang="zh-CN" altLang="en-US" sz="3200" b="1" dirty="0">
                <a:solidFill>
                  <a:srgbClr val="000404"/>
                </a:solidFill>
                <a:latin typeface="宋体" pitchFamily="2" charset="-122"/>
              </a:rPr>
              <a:t>无限大</a:t>
            </a:r>
            <a:r>
              <a:rPr lang="zh-CN" altLang="en-US" sz="3200" b="1" dirty="0">
                <a:solidFill>
                  <a:srgbClr val="000404"/>
                </a:solidFill>
              </a:rPr>
              <a:t>”</a:t>
            </a:r>
            <a:r>
              <a:rPr lang="zh-CN" altLang="en-US" sz="3200" b="1" dirty="0">
                <a:solidFill>
                  <a:srgbClr val="000404"/>
                </a:solidFill>
                <a:latin typeface="宋体" pitchFamily="2" charset="-122"/>
              </a:rPr>
              <a:t>均匀带电平面上电荷面密度为</a:t>
            </a:r>
            <a:r>
              <a:rPr lang="zh-CN" altLang="en-US" sz="3200" b="1" i="1" dirty="0">
                <a:solidFill>
                  <a:srgbClr val="000404"/>
                </a:solidFill>
                <a:sym typeface="Symbol" pitchFamily="18" charset="2"/>
              </a:rPr>
              <a:t> </a:t>
            </a:r>
            <a:endParaRPr lang="zh-CN" altLang="en-US" sz="3200" b="1" dirty="0">
              <a:solidFill>
                <a:srgbClr val="000404"/>
              </a:solidFill>
              <a:sym typeface="Symbol" pitchFamily="18" charset="2"/>
            </a:endParaRPr>
          </a:p>
        </p:txBody>
      </p:sp>
      <p:sp>
        <p:nvSpPr>
          <p:cNvPr id="25611" name="Rectangle 11"/>
          <p:cNvSpPr>
            <a:spLocks noChangeArrowheads="1"/>
          </p:cNvSpPr>
          <p:nvPr/>
        </p:nvSpPr>
        <p:spPr bwMode="auto">
          <a:xfrm>
            <a:off x="1787525" y="980728"/>
            <a:ext cx="38036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dirty="0">
                <a:solidFill>
                  <a:srgbClr val="0000FF"/>
                </a:solidFill>
              </a:rPr>
              <a:t>求</a:t>
            </a:r>
            <a:r>
              <a:rPr lang="zh-CN" altLang="zh-CN" sz="3200" dirty="0">
                <a:solidFill>
                  <a:srgbClr val="0000FF"/>
                </a:solidFill>
              </a:rPr>
              <a:t>:</a:t>
            </a:r>
            <a:r>
              <a:rPr lang="zh-CN" altLang="en-US" sz="3200" dirty="0">
                <a:solidFill>
                  <a:srgbClr val="000404"/>
                </a:solidFill>
              </a:rPr>
              <a:t>电场强度分布。 </a:t>
            </a:r>
          </a:p>
        </p:txBody>
      </p:sp>
      <p:grpSp>
        <p:nvGrpSpPr>
          <p:cNvPr id="27" name="Group 55"/>
          <p:cNvGrpSpPr>
            <a:grpSpLocks/>
          </p:cNvGrpSpPr>
          <p:nvPr/>
        </p:nvGrpSpPr>
        <p:grpSpPr bwMode="auto">
          <a:xfrm>
            <a:off x="3214688" y="3922986"/>
            <a:ext cx="2519362" cy="1979613"/>
            <a:chOff x="1065" y="1700"/>
            <a:chExt cx="1587" cy="1247"/>
          </a:xfrm>
        </p:grpSpPr>
        <p:sp>
          <p:nvSpPr>
            <p:cNvPr id="28" name="Line 3"/>
            <p:cNvSpPr>
              <a:spLocks noChangeShapeType="1"/>
            </p:cNvSpPr>
            <p:nvPr/>
          </p:nvSpPr>
          <p:spPr bwMode="auto">
            <a:xfrm>
              <a:off x="1065" y="2720"/>
              <a:ext cx="1587" cy="0"/>
            </a:xfrm>
            <a:prstGeom prst="line">
              <a:avLst/>
            </a:prstGeom>
            <a:noFill/>
            <a:ln w="38100">
              <a:solidFill>
                <a:srgbClr val="000099"/>
              </a:solidFill>
              <a:round/>
              <a:headEnd type="triangle" w="med" len="lg"/>
              <a:tailEnd type="none" w="sm" len="sm"/>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29" name="Line 5"/>
            <p:cNvSpPr>
              <a:spLocks noChangeShapeType="1"/>
            </p:cNvSpPr>
            <p:nvPr/>
          </p:nvSpPr>
          <p:spPr bwMode="auto">
            <a:xfrm>
              <a:off x="1065" y="2040"/>
              <a:ext cx="1587" cy="0"/>
            </a:xfrm>
            <a:prstGeom prst="line">
              <a:avLst/>
            </a:prstGeom>
            <a:noFill/>
            <a:ln w="38100">
              <a:solidFill>
                <a:srgbClr val="000099"/>
              </a:solidFill>
              <a:round/>
              <a:headEnd type="triangle" w="med" len="lg"/>
              <a:tailEnd type="none" w="sm" len="sm"/>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30" name="Line 6"/>
            <p:cNvSpPr>
              <a:spLocks noChangeShapeType="1"/>
            </p:cNvSpPr>
            <p:nvPr/>
          </p:nvSpPr>
          <p:spPr bwMode="auto">
            <a:xfrm>
              <a:off x="1292" y="2607"/>
              <a:ext cx="1360" cy="0"/>
            </a:xfrm>
            <a:prstGeom prst="line">
              <a:avLst/>
            </a:prstGeom>
            <a:noFill/>
            <a:ln w="38100">
              <a:solidFill>
                <a:srgbClr val="000099"/>
              </a:solidFill>
              <a:round/>
              <a:headEnd type="triangle" w="med" len="lg"/>
              <a:tailEnd type="none" w="sm" len="sm"/>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31" name="Line 8"/>
            <p:cNvSpPr>
              <a:spLocks noChangeShapeType="1"/>
            </p:cNvSpPr>
            <p:nvPr/>
          </p:nvSpPr>
          <p:spPr bwMode="auto">
            <a:xfrm>
              <a:off x="1065" y="2947"/>
              <a:ext cx="1587" cy="0"/>
            </a:xfrm>
            <a:prstGeom prst="line">
              <a:avLst/>
            </a:prstGeom>
            <a:noFill/>
            <a:ln w="38100">
              <a:solidFill>
                <a:srgbClr val="000099"/>
              </a:solidFill>
              <a:round/>
              <a:headEnd type="triangle" w="med" len="lg"/>
              <a:tailEnd type="none" w="sm" len="sm"/>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32" name="Line 30"/>
            <p:cNvSpPr>
              <a:spLocks noChangeShapeType="1"/>
            </p:cNvSpPr>
            <p:nvPr/>
          </p:nvSpPr>
          <p:spPr bwMode="auto">
            <a:xfrm>
              <a:off x="1292" y="2833"/>
              <a:ext cx="1360" cy="0"/>
            </a:xfrm>
            <a:prstGeom prst="line">
              <a:avLst/>
            </a:prstGeom>
            <a:noFill/>
            <a:ln w="38100">
              <a:solidFill>
                <a:srgbClr val="000099"/>
              </a:solidFill>
              <a:round/>
              <a:headEnd type="triangle" w="med" len="lg"/>
              <a:tailEnd type="none" w="sm" len="sm"/>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33" name="Line 45"/>
            <p:cNvSpPr>
              <a:spLocks noChangeShapeType="1"/>
            </p:cNvSpPr>
            <p:nvPr/>
          </p:nvSpPr>
          <p:spPr bwMode="auto">
            <a:xfrm>
              <a:off x="1065" y="2267"/>
              <a:ext cx="1587" cy="0"/>
            </a:xfrm>
            <a:prstGeom prst="line">
              <a:avLst/>
            </a:prstGeom>
            <a:noFill/>
            <a:ln w="38100">
              <a:solidFill>
                <a:srgbClr val="000099"/>
              </a:solidFill>
              <a:round/>
              <a:headEnd type="triangle" w="med" len="lg"/>
              <a:tailEnd type="none" w="sm" len="sm"/>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34" name="Line 46"/>
            <p:cNvSpPr>
              <a:spLocks noChangeShapeType="1"/>
            </p:cNvSpPr>
            <p:nvPr/>
          </p:nvSpPr>
          <p:spPr bwMode="auto">
            <a:xfrm>
              <a:off x="1292" y="2153"/>
              <a:ext cx="1360" cy="0"/>
            </a:xfrm>
            <a:prstGeom prst="line">
              <a:avLst/>
            </a:prstGeom>
            <a:noFill/>
            <a:ln w="38100">
              <a:solidFill>
                <a:srgbClr val="000099"/>
              </a:solidFill>
              <a:round/>
              <a:headEnd type="triangle" w="med" len="lg"/>
              <a:tailEnd type="none" w="sm" len="sm"/>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35" name="Line 47"/>
            <p:cNvSpPr>
              <a:spLocks noChangeShapeType="1"/>
            </p:cNvSpPr>
            <p:nvPr/>
          </p:nvSpPr>
          <p:spPr bwMode="auto">
            <a:xfrm>
              <a:off x="1065" y="2493"/>
              <a:ext cx="1587" cy="0"/>
            </a:xfrm>
            <a:prstGeom prst="line">
              <a:avLst/>
            </a:prstGeom>
            <a:noFill/>
            <a:ln w="38100">
              <a:solidFill>
                <a:srgbClr val="000099"/>
              </a:solidFill>
              <a:round/>
              <a:headEnd type="triangle" w="med" len="lg"/>
              <a:tailEnd type="none" w="sm" len="sm"/>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36" name="Line 48"/>
            <p:cNvSpPr>
              <a:spLocks noChangeShapeType="1"/>
            </p:cNvSpPr>
            <p:nvPr/>
          </p:nvSpPr>
          <p:spPr bwMode="auto">
            <a:xfrm>
              <a:off x="1292" y="2380"/>
              <a:ext cx="1360" cy="0"/>
            </a:xfrm>
            <a:prstGeom prst="line">
              <a:avLst/>
            </a:prstGeom>
            <a:noFill/>
            <a:ln w="38100">
              <a:solidFill>
                <a:srgbClr val="000099"/>
              </a:solidFill>
              <a:round/>
              <a:headEnd type="triangle" w="med" len="lg"/>
              <a:tailEnd type="none" w="sm" len="sm"/>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37" name="Line 7"/>
            <p:cNvSpPr>
              <a:spLocks noChangeShapeType="1"/>
            </p:cNvSpPr>
            <p:nvPr/>
          </p:nvSpPr>
          <p:spPr bwMode="auto">
            <a:xfrm>
              <a:off x="1065" y="1813"/>
              <a:ext cx="1587" cy="0"/>
            </a:xfrm>
            <a:prstGeom prst="line">
              <a:avLst/>
            </a:prstGeom>
            <a:noFill/>
            <a:ln w="38100">
              <a:solidFill>
                <a:srgbClr val="000099"/>
              </a:solidFill>
              <a:round/>
              <a:headEnd type="triangle" w="med" len="lg"/>
              <a:tailEnd type="none" w="sm" len="sm"/>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38" name="Line 31"/>
            <p:cNvSpPr>
              <a:spLocks noChangeShapeType="1"/>
            </p:cNvSpPr>
            <p:nvPr/>
          </p:nvSpPr>
          <p:spPr bwMode="auto">
            <a:xfrm>
              <a:off x="1292" y="1926"/>
              <a:ext cx="1360" cy="0"/>
            </a:xfrm>
            <a:prstGeom prst="line">
              <a:avLst/>
            </a:prstGeom>
            <a:noFill/>
            <a:ln w="38100">
              <a:solidFill>
                <a:srgbClr val="000099"/>
              </a:solidFill>
              <a:round/>
              <a:headEnd type="triangle" w="med" len="lg"/>
              <a:tailEnd type="none" w="sm" len="sm"/>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39" name="Line 33"/>
            <p:cNvSpPr>
              <a:spLocks noChangeShapeType="1"/>
            </p:cNvSpPr>
            <p:nvPr/>
          </p:nvSpPr>
          <p:spPr bwMode="auto">
            <a:xfrm>
              <a:off x="1292" y="1700"/>
              <a:ext cx="1360" cy="0"/>
            </a:xfrm>
            <a:prstGeom prst="line">
              <a:avLst/>
            </a:prstGeom>
            <a:noFill/>
            <a:ln w="38100">
              <a:solidFill>
                <a:srgbClr val="000099"/>
              </a:solidFill>
              <a:round/>
              <a:headEnd type="triangle" w="med" len="lg"/>
              <a:tailEnd type="none" w="sm" len="sm"/>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grpSp>
      <p:sp>
        <p:nvSpPr>
          <p:cNvPr id="41" name="Text Box 23"/>
          <p:cNvSpPr txBox="1">
            <a:spLocks noChangeArrowheads="1"/>
          </p:cNvSpPr>
          <p:nvPr/>
        </p:nvSpPr>
        <p:spPr bwMode="auto">
          <a:xfrm>
            <a:off x="1631951" y="1951311"/>
            <a:ext cx="8277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hangingPunct="0">
              <a:buNone/>
              <a:defRPr/>
            </a:pPr>
            <a:r>
              <a:rPr lang="zh-CN" altLang="en-US" kern="0">
                <a:solidFill>
                  <a:srgbClr val="000099"/>
                </a:solidFill>
              </a:rPr>
              <a:t>解：电场分布也应有面对称性，方向沿法向。</a:t>
            </a:r>
          </a:p>
        </p:txBody>
      </p:sp>
      <p:sp>
        <p:nvSpPr>
          <p:cNvPr id="42" name="AutoShape 26"/>
          <p:cNvSpPr>
            <a:spLocks noChangeArrowheads="1"/>
          </p:cNvSpPr>
          <p:nvPr/>
        </p:nvSpPr>
        <p:spPr bwMode="auto">
          <a:xfrm rot="16200000" flipH="1">
            <a:off x="4295776" y="4410593"/>
            <a:ext cx="3816350" cy="701185"/>
          </a:xfrm>
          <a:prstGeom prst="parallelogram">
            <a:avLst>
              <a:gd name="adj" fmla="val 60220"/>
            </a:avLst>
          </a:prstGeom>
          <a:solidFill>
            <a:srgbClr val="FFFFCC"/>
          </a:solidFill>
          <a:ln w="38100" algn="ctr">
            <a:solidFill>
              <a:srgbClr val="FF0000"/>
            </a:solidFill>
            <a:miter lim="800000"/>
            <a:headEnd/>
            <a:tailEnd/>
          </a:ln>
        </p:spPr>
        <p:txBody>
          <a:bodyPr lIns="92075" tIns="46038" rIns="92075" bIns="46038" anchor="ctr">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algn="ctr" hangingPunct="0">
              <a:buNone/>
              <a:defRPr/>
            </a:pPr>
            <a:endParaRPr lang="zh-CN" altLang="en-US" kern="0">
              <a:solidFill>
                <a:srgbClr val="000099"/>
              </a:solidFill>
            </a:endParaRPr>
          </a:p>
        </p:txBody>
      </p:sp>
      <p:graphicFrame>
        <p:nvGraphicFramePr>
          <p:cNvPr id="43" name="Object 27"/>
          <p:cNvGraphicFramePr>
            <a:graphicFrameLocks noChangeAspect="1"/>
          </p:cNvGraphicFramePr>
          <p:nvPr>
            <p:extLst/>
          </p:nvPr>
        </p:nvGraphicFramePr>
        <p:xfrm>
          <a:off x="5994400" y="3573736"/>
          <a:ext cx="427038" cy="390525"/>
        </p:xfrm>
        <a:graphic>
          <a:graphicData uri="http://schemas.openxmlformats.org/presentationml/2006/ole">
            <mc:AlternateContent xmlns:mc="http://schemas.openxmlformats.org/markup-compatibility/2006">
              <mc:Choice xmlns:v="urn:schemas-microsoft-com:vml" Requires="v">
                <p:oleObj spid="_x0000_s26656" name="公式" r:id="rId3" imgW="142744" imgH="133271" progId="Equation.3">
                  <p:embed/>
                </p:oleObj>
              </mc:Choice>
              <mc:Fallback>
                <p:oleObj name="公式" r:id="rId3" imgW="142744" imgH="13327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4400" y="3573736"/>
                        <a:ext cx="427038"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 name="Object 28"/>
          <p:cNvGraphicFramePr>
            <a:graphicFrameLocks noChangeAspect="1"/>
          </p:cNvGraphicFramePr>
          <p:nvPr>
            <p:extLst/>
          </p:nvPr>
        </p:nvGraphicFramePr>
        <p:xfrm>
          <a:off x="4294189" y="3022874"/>
          <a:ext cx="427037" cy="568325"/>
        </p:xfrm>
        <a:graphic>
          <a:graphicData uri="http://schemas.openxmlformats.org/presentationml/2006/ole">
            <mc:AlternateContent xmlns:mc="http://schemas.openxmlformats.org/markup-compatibility/2006">
              <mc:Choice xmlns:v="urn:schemas-microsoft-com:vml" Requires="v">
                <p:oleObj spid="_x0000_s26657" name="公式" r:id="rId5" imgW="142744" imgH="190447" progId="Equation.3">
                  <p:embed/>
                </p:oleObj>
              </mc:Choice>
              <mc:Fallback>
                <p:oleObj name="公式" r:id="rId5" imgW="142744" imgH="19044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4189" y="3022874"/>
                        <a:ext cx="427037"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 name="Object 29"/>
          <p:cNvGraphicFramePr>
            <a:graphicFrameLocks noChangeAspect="1"/>
          </p:cNvGraphicFramePr>
          <p:nvPr>
            <p:extLst/>
          </p:nvPr>
        </p:nvGraphicFramePr>
        <p:xfrm>
          <a:off x="7893050" y="3022874"/>
          <a:ext cx="427038" cy="568325"/>
        </p:xfrm>
        <a:graphic>
          <a:graphicData uri="http://schemas.openxmlformats.org/presentationml/2006/ole">
            <mc:AlternateContent xmlns:mc="http://schemas.openxmlformats.org/markup-compatibility/2006">
              <mc:Choice xmlns:v="urn:schemas-microsoft-com:vml" Requires="v">
                <p:oleObj spid="_x0000_s26658" name="公式" r:id="rId7" imgW="142744" imgH="190447" progId="Equation.3">
                  <p:embed/>
                </p:oleObj>
              </mc:Choice>
              <mc:Fallback>
                <p:oleObj name="公式" r:id="rId7" imgW="142744" imgH="19044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93050" y="3022874"/>
                        <a:ext cx="427038"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6" name="Group 54"/>
          <p:cNvGrpSpPr>
            <a:grpSpLocks/>
          </p:cNvGrpSpPr>
          <p:nvPr/>
        </p:nvGrpSpPr>
        <p:grpSpPr bwMode="auto">
          <a:xfrm>
            <a:off x="5734050" y="3922986"/>
            <a:ext cx="2878138" cy="1979613"/>
            <a:chOff x="3400" y="1700"/>
            <a:chExt cx="1813" cy="1247"/>
          </a:xfrm>
        </p:grpSpPr>
        <p:sp>
          <p:nvSpPr>
            <p:cNvPr id="47" name="Line 15"/>
            <p:cNvSpPr>
              <a:spLocks noChangeShapeType="1"/>
            </p:cNvSpPr>
            <p:nvPr/>
          </p:nvSpPr>
          <p:spPr bwMode="auto">
            <a:xfrm>
              <a:off x="3853" y="1700"/>
              <a:ext cx="1360" cy="0"/>
            </a:xfrm>
            <a:prstGeom prst="line">
              <a:avLst/>
            </a:prstGeom>
            <a:noFill/>
            <a:ln w="38100">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48" name="Line 16"/>
            <p:cNvSpPr>
              <a:spLocks noChangeShapeType="1"/>
            </p:cNvSpPr>
            <p:nvPr/>
          </p:nvSpPr>
          <p:spPr bwMode="auto">
            <a:xfrm>
              <a:off x="3853" y="2607"/>
              <a:ext cx="1360" cy="0"/>
            </a:xfrm>
            <a:prstGeom prst="line">
              <a:avLst/>
            </a:prstGeom>
            <a:noFill/>
            <a:ln w="38100">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49" name="Line 17"/>
            <p:cNvSpPr>
              <a:spLocks noChangeShapeType="1"/>
            </p:cNvSpPr>
            <p:nvPr/>
          </p:nvSpPr>
          <p:spPr bwMode="auto">
            <a:xfrm>
              <a:off x="3400" y="2720"/>
              <a:ext cx="1360" cy="0"/>
            </a:xfrm>
            <a:prstGeom prst="line">
              <a:avLst/>
            </a:prstGeom>
            <a:noFill/>
            <a:ln w="38100">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50" name="Line 18"/>
            <p:cNvSpPr>
              <a:spLocks noChangeShapeType="1"/>
            </p:cNvSpPr>
            <p:nvPr/>
          </p:nvSpPr>
          <p:spPr bwMode="auto">
            <a:xfrm>
              <a:off x="3400" y="2947"/>
              <a:ext cx="1360" cy="0"/>
            </a:xfrm>
            <a:prstGeom prst="line">
              <a:avLst/>
            </a:prstGeom>
            <a:noFill/>
            <a:ln w="38100">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51" name="Line 19"/>
            <p:cNvSpPr>
              <a:spLocks noChangeShapeType="1"/>
            </p:cNvSpPr>
            <p:nvPr/>
          </p:nvSpPr>
          <p:spPr bwMode="auto">
            <a:xfrm>
              <a:off x="3853" y="2833"/>
              <a:ext cx="1360" cy="0"/>
            </a:xfrm>
            <a:prstGeom prst="line">
              <a:avLst/>
            </a:prstGeom>
            <a:noFill/>
            <a:ln w="38100">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52" name="Line 34"/>
            <p:cNvSpPr>
              <a:spLocks noChangeShapeType="1"/>
            </p:cNvSpPr>
            <p:nvPr/>
          </p:nvSpPr>
          <p:spPr bwMode="auto">
            <a:xfrm>
              <a:off x="3400" y="2040"/>
              <a:ext cx="1360" cy="0"/>
            </a:xfrm>
            <a:prstGeom prst="line">
              <a:avLst/>
            </a:prstGeom>
            <a:noFill/>
            <a:ln w="38100">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53" name="Line 35"/>
            <p:cNvSpPr>
              <a:spLocks noChangeShapeType="1"/>
            </p:cNvSpPr>
            <p:nvPr/>
          </p:nvSpPr>
          <p:spPr bwMode="auto">
            <a:xfrm>
              <a:off x="3853" y="1926"/>
              <a:ext cx="1360" cy="0"/>
            </a:xfrm>
            <a:prstGeom prst="line">
              <a:avLst/>
            </a:prstGeom>
            <a:noFill/>
            <a:ln w="38100">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54" name="Line 36"/>
            <p:cNvSpPr>
              <a:spLocks noChangeShapeType="1"/>
            </p:cNvSpPr>
            <p:nvPr/>
          </p:nvSpPr>
          <p:spPr bwMode="auto">
            <a:xfrm>
              <a:off x="3400" y="1813"/>
              <a:ext cx="1360" cy="0"/>
            </a:xfrm>
            <a:prstGeom prst="line">
              <a:avLst/>
            </a:prstGeom>
            <a:noFill/>
            <a:ln w="38100">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55" name="Line 49"/>
            <p:cNvSpPr>
              <a:spLocks noChangeShapeType="1"/>
            </p:cNvSpPr>
            <p:nvPr/>
          </p:nvSpPr>
          <p:spPr bwMode="auto">
            <a:xfrm>
              <a:off x="3853" y="2153"/>
              <a:ext cx="1360" cy="0"/>
            </a:xfrm>
            <a:prstGeom prst="line">
              <a:avLst/>
            </a:prstGeom>
            <a:noFill/>
            <a:ln w="38100">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56" name="Line 50"/>
            <p:cNvSpPr>
              <a:spLocks noChangeShapeType="1"/>
            </p:cNvSpPr>
            <p:nvPr/>
          </p:nvSpPr>
          <p:spPr bwMode="auto">
            <a:xfrm>
              <a:off x="3400" y="2267"/>
              <a:ext cx="1360" cy="0"/>
            </a:xfrm>
            <a:prstGeom prst="line">
              <a:avLst/>
            </a:prstGeom>
            <a:noFill/>
            <a:ln w="38100">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57" name="Line 51"/>
            <p:cNvSpPr>
              <a:spLocks noChangeShapeType="1"/>
            </p:cNvSpPr>
            <p:nvPr/>
          </p:nvSpPr>
          <p:spPr bwMode="auto">
            <a:xfrm>
              <a:off x="3400" y="2493"/>
              <a:ext cx="1360" cy="0"/>
            </a:xfrm>
            <a:prstGeom prst="line">
              <a:avLst/>
            </a:prstGeom>
            <a:noFill/>
            <a:ln w="38100">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sp>
          <p:nvSpPr>
            <p:cNvPr id="58" name="Line 52"/>
            <p:cNvSpPr>
              <a:spLocks noChangeShapeType="1"/>
            </p:cNvSpPr>
            <p:nvPr/>
          </p:nvSpPr>
          <p:spPr bwMode="auto">
            <a:xfrm>
              <a:off x="3853" y="2380"/>
              <a:ext cx="1360" cy="0"/>
            </a:xfrm>
            <a:prstGeom prst="line">
              <a:avLst/>
            </a:prstGeom>
            <a:noFill/>
            <a:ln w="38100">
              <a:solidFill>
                <a:srgbClr val="000099"/>
              </a:solidFill>
              <a:round/>
              <a:headEnd type="none" w="sm" len="sm"/>
              <a:tailEnd type="triangle" w="med" len="lg"/>
            </a:ln>
            <a:extLst>
              <a:ext uri="{909E8E84-426E-40DD-AFC4-6F175D3DCCD1}">
                <a14:hiddenFill xmlns:a14="http://schemas.microsoft.com/office/drawing/2010/main">
                  <a:noFill/>
                </a14:hiddenFill>
              </a:ext>
            </a:extLst>
          </p:spPr>
          <p:txBody>
            <a:bodyPr/>
            <a:lstStyle/>
            <a:p>
              <a:pPr eaLnBrk="0" hangingPunct="0">
                <a:defRPr/>
              </a:pPr>
              <a:endParaRPr kumimoji="1" lang="zh-CN" altLang="en-US" sz="2800" kern="0">
                <a:solidFill>
                  <a:srgbClr val="000099"/>
                </a:solidFill>
                <a:ea typeface="楷体_GB2312" pitchFamily="49" charset="-122"/>
              </a:endParaRPr>
            </a:p>
          </p:txBody>
        </p:sp>
      </p:grpSp>
    </p:spTree>
    <p:extLst>
      <p:ext uri="{BB962C8B-B14F-4D97-AF65-F5344CB8AC3E}">
        <p14:creationId xmlns:p14="http://schemas.microsoft.com/office/powerpoint/2010/main" val="2667546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611"/>
                                        </p:tgtEl>
                                        <p:attrNameLst>
                                          <p:attrName>style.visibility</p:attrName>
                                        </p:attrNameLst>
                                      </p:cBhvr>
                                      <p:to>
                                        <p:strVal val="visible"/>
                                      </p:to>
                                    </p:set>
                                    <p:animEffect transition="in" filter="wipe(left)">
                                      <p:cBhvr>
                                        <p:cTn id="7" dur="500"/>
                                        <p:tgtEl>
                                          <p:spTgt spid="25611"/>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288"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p:cTn id="12" dur="500" fill="hold"/>
                                        <p:tgtEl>
                                          <p:spTgt spid="43"/>
                                        </p:tgtEl>
                                        <p:attrNameLst>
                                          <p:attrName>ppt_w</p:attrName>
                                        </p:attrNameLst>
                                      </p:cBhvr>
                                      <p:tavLst>
                                        <p:tav tm="0">
                                          <p:val>
                                            <p:strVal val="4/3*#ppt_w"/>
                                          </p:val>
                                        </p:tav>
                                        <p:tav tm="100000">
                                          <p:val>
                                            <p:strVal val="#ppt_w"/>
                                          </p:val>
                                        </p:tav>
                                      </p:tavLst>
                                    </p:anim>
                                    <p:anim calcmode="lin" valueType="num">
                                      <p:cBhvr>
                                        <p:cTn id="13" dur="500" fill="hold"/>
                                        <p:tgtEl>
                                          <p:spTgt spid="43"/>
                                        </p:tgtEl>
                                        <p:attrNameLst>
                                          <p:attrName>ppt_h</p:attrName>
                                        </p:attrNameLst>
                                      </p:cBhvr>
                                      <p:tavLst>
                                        <p:tav tm="0">
                                          <p:val>
                                            <p:strVal val="4/3*#ppt_h"/>
                                          </p:val>
                                        </p:tav>
                                        <p:tav tm="100000">
                                          <p:val>
                                            <p:strVal val="#ppt_h"/>
                                          </p:val>
                                        </p:tav>
                                      </p:tavLst>
                                    </p:anim>
                                  </p:childTnLst>
                                </p:cTn>
                              </p:par>
                              <p:par>
                                <p:cTn id="14" presetID="23" presetClass="entr" presetSubtype="288"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cBhvr>
                                        <p:cTn id="16" dur="500" fill="hold"/>
                                        <p:tgtEl>
                                          <p:spTgt spid="42"/>
                                        </p:tgtEl>
                                        <p:attrNameLst>
                                          <p:attrName>ppt_w</p:attrName>
                                        </p:attrNameLst>
                                      </p:cBhvr>
                                      <p:tavLst>
                                        <p:tav tm="0">
                                          <p:val>
                                            <p:strVal val="4/3*#ppt_w"/>
                                          </p:val>
                                        </p:tav>
                                        <p:tav tm="100000">
                                          <p:val>
                                            <p:strVal val="#ppt_w"/>
                                          </p:val>
                                        </p:tav>
                                      </p:tavLst>
                                    </p:anim>
                                    <p:anim calcmode="lin" valueType="num">
                                      <p:cBhvr>
                                        <p:cTn id="17" dur="500" fill="hold"/>
                                        <p:tgtEl>
                                          <p:spTgt spid="42"/>
                                        </p:tgtEl>
                                        <p:attrNameLst>
                                          <p:attrName>ppt_h</p:attrName>
                                        </p:attrNameLst>
                                      </p:cBhvr>
                                      <p:tavLst>
                                        <p:tav tm="0">
                                          <p:val>
                                            <p:strVal val="4/3*#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box(in)">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iterate type="lt">
                                    <p:tmPct val="5000"/>
                                  </p:iterate>
                                  <p:childTnLst>
                                    <p:set>
                                      <p:cBhvr>
                                        <p:cTn id="26" dur="1" fill="hold">
                                          <p:stCondLst>
                                            <p:cond delay="0"/>
                                          </p:stCondLst>
                                        </p:cTn>
                                        <p:tgtEl>
                                          <p:spTgt spid="27"/>
                                        </p:tgtEl>
                                        <p:attrNameLst>
                                          <p:attrName>style.visibility</p:attrName>
                                        </p:attrNameLst>
                                      </p:cBhvr>
                                      <p:to>
                                        <p:strVal val="visible"/>
                                      </p:to>
                                    </p:set>
                                    <p:anim calcmode="lin" valueType="num">
                                      <p:cBhvr>
                                        <p:cTn id="27" dur="1000" fill="hold"/>
                                        <p:tgtEl>
                                          <p:spTgt spid="27"/>
                                        </p:tgtEl>
                                        <p:attrNameLst>
                                          <p:attrName>ppt_w</p:attrName>
                                        </p:attrNameLst>
                                      </p:cBhvr>
                                      <p:tavLst>
                                        <p:tav tm="0">
                                          <p:val>
                                            <p:fltVal val="0"/>
                                          </p:val>
                                        </p:tav>
                                        <p:tav tm="100000">
                                          <p:val>
                                            <p:strVal val="#ppt_w"/>
                                          </p:val>
                                        </p:tav>
                                      </p:tavLst>
                                    </p:anim>
                                    <p:anim calcmode="lin" valueType="num">
                                      <p:cBhvr>
                                        <p:cTn id="28" dur="1000" fill="hold"/>
                                        <p:tgtEl>
                                          <p:spTgt spid="27"/>
                                        </p:tgtEl>
                                        <p:attrNameLst>
                                          <p:attrName>ppt_h</p:attrName>
                                        </p:attrNameLst>
                                      </p:cBhvr>
                                      <p:tavLst>
                                        <p:tav tm="0">
                                          <p:val>
                                            <p:fltVal val="0"/>
                                          </p:val>
                                        </p:tav>
                                        <p:tav tm="100000">
                                          <p:val>
                                            <p:strVal val="#ppt_h"/>
                                          </p:val>
                                        </p:tav>
                                      </p:tavLst>
                                    </p:anim>
                                    <p:anim calcmode="lin" valueType="num">
                                      <p:cBhvr>
                                        <p:cTn id="29" dur="1000" fill="hold"/>
                                        <p:tgtEl>
                                          <p:spTgt spid="27"/>
                                        </p:tgtEl>
                                        <p:attrNameLst>
                                          <p:attrName>style.rotation</p:attrName>
                                        </p:attrNameLst>
                                      </p:cBhvr>
                                      <p:tavLst>
                                        <p:tav tm="0">
                                          <p:val>
                                            <p:fltVal val="90"/>
                                          </p:val>
                                        </p:tav>
                                        <p:tav tm="100000">
                                          <p:val>
                                            <p:fltVal val="0"/>
                                          </p:val>
                                        </p:tav>
                                      </p:tavLst>
                                    </p:anim>
                                    <p:animEffect transition="in" filter="fade">
                                      <p:cBhvr>
                                        <p:cTn id="30" dur="1000"/>
                                        <p:tgtEl>
                                          <p:spTgt spid="27"/>
                                        </p:tgtEl>
                                      </p:cBhvr>
                                    </p:animEffect>
                                  </p:childTnLst>
                                </p:cTn>
                              </p:par>
                              <p:par>
                                <p:cTn id="31" presetID="23" presetClass="entr" presetSubtype="32"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p:cTn id="33" dur="500" fill="hold"/>
                                        <p:tgtEl>
                                          <p:spTgt spid="44"/>
                                        </p:tgtEl>
                                        <p:attrNameLst>
                                          <p:attrName>ppt_w</p:attrName>
                                        </p:attrNameLst>
                                      </p:cBhvr>
                                      <p:tavLst>
                                        <p:tav tm="0">
                                          <p:val>
                                            <p:strVal val="4*#ppt_w"/>
                                          </p:val>
                                        </p:tav>
                                        <p:tav tm="100000">
                                          <p:val>
                                            <p:strVal val="#ppt_w"/>
                                          </p:val>
                                        </p:tav>
                                      </p:tavLst>
                                    </p:anim>
                                    <p:anim calcmode="lin" valueType="num">
                                      <p:cBhvr>
                                        <p:cTn id="34" dur="500" fill="hold"/>
                                        <p:tgtEl>
                                          <p:spTgt spid="44"/>
                                        </p:tgtEl>
                                        <p:attrNameLst>
                                          <p:attrName>ppt_h</p:attrName>
                                        </p:attrNameLst>
                                      </p:cBhvr>
                                      <p:tavLst>
                                        <p:tav tm="0">
                                          <p:val>
                                            <p:strVal val="4*#ppt_h"/>
                                          </p:val>
                                        </p:tav>
                                        <p:tav tm="100000">
                                          <p:val>
                                            <p:strVal val="#ppt_h"/>
                                          </p:val>
                                        </p:tav>
                                      </p:tavLst>
                                    </p:anim>
                                  </p:childTnLst>
                                </p:cTn>
                              </p:par>
                            </p:childTnLst>
                          </p:cTn>
                        </p:par>
                        <p:par>
                          <p:cTn id="35" fill="hold">
                            <p:stCondLst>
                              <p:cond delay="1000"/>
                            </p:stCondLst>
                            <p:childTnLst>
                              <p:par>
                                <p:cTn id="36" presetID="23" presetClass="entr" presetSubtype="32" fill="hold" nodeType="afterEffect">
                                  <p:stCondLst>
                                    <p:cond delay="0"/>
                                  </p:stCondLst>
                                  <p:childTnLst>
                                    <p:set>
                                      <p:cBhvr>
                                        <p:cTn id="37" dur="1" fill="hold">
                                          <p:stCondLst>
                                            <p:cond delay="0"/>
                                          </p:stCondLst>
                                        </p:cTn>
                                        <p:tgtEl>
                                          <p:spTgt spid="46"/>
                                        </p:tgtEl>
                                        <p:attrNameLst>
                                          <p:attrName>style.visibility</p:attrName>
                                        </p:attrNameLst>
                                      </p:cBhvr>
                                      <p:to>
                                        <p:strVal val="visible"/>
                                      </p:to>
                                    </p:set>
                                    <p:anim calcmode="lin" valueType="num">
                                      <p:cBhvr>
                                        <p:cTn id="38" dur="500" fill="hold"/>
                                        <p:tgtEl>
                                          <p:spTgt spid="46"/>
                                        </p:tgtEl>
                                        <p:attrNameLst>
                                          <p:attrName>ppt_w</p:attrName>
                                        </p:attrNameLst>
                                      </p:cBhvr>
                                      <p:tavLst>
                                        <p:tav tm="0">
                                          <p:val>
                                            <p:strVal val="4*#ppt_w"/>
                                          </p:val>
                                        </p:tav>
                                        <p:tav tm="100000">
                                          <p:val>
                                            <p:strVal val="#ppt_w"/>
                                          </p:val>
                                        </p:tav>
                                      </p:tavLst>
                                    </p:anim>
                                    <p:anim calcmode="lin" valueType="num">
                                      <p:cBhvr>
                                        <p:cTn id="39" dur="500" fill="hold"/>
                                        <p:tgtEl>
                                          <p:spTgt spid="46"/>
                                        </p:tgtEl>
                                        <p:attrNameLst>
                                          <p:attrName>ppt_h</p:attrName>
                                        </p:attrNameLst>
                                      </p:cBhvr>
                                      <p:tavLst>
                                        <p:tav tm="0">
                                          <p:val>
                                            <p:strVal val="4*#ppt_h"/>
                                          </p:val>
                                        </p:tav>
                                        <p:tav tm="100000">
                                          <p:val>
                                            <p:strVal val="#ppt_h"/>
                                          </p:val>
                                        </p:tav>
                                      </p:tavLst>
                                    </p:anim>
                                  </p:childTnLst>
                                </p:cTn>
                              </p:par>
                              <p:par>
                                <p:cTn id="40" presetID="23" presetClass="entr" presetSubtype="32"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500" fill="hold"/>
                                        <p:tgtEl>
                                          <p:spTgt spid="45"/>
                                        </p:tgtEl>
                                        <p:attrNameLst>
                                          <p:attrName>ppt_w</p:attrName>
                                        </p:attrNameLst>
                                      </p:cBhvr>
                                      <p:tavLst>
                                        <p:tav tm="0">
                                          <p:val>
                                            <p:strVal val="4*#ppt_w"/>
                                          </p:val>
                                        </p:tav>
                                        <p:tav tm="100000">
                                          <p:val>
                                            <p:strVal val="#ppt_w"/>
                                          </p:val>
                                        </p:tav>
                                      </p:tavLst>
                                    </p:anim>
                                    <p:anim calcmode="lin" valueType="num">
                                      <p:cBhvr>
                                        <p:cTn id="43" dur="500" fill="hold"/>
                                        <p:tgtEl>
                                          <p:spTgt spid="4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1" grpId="0" autoUpdateAnimBg="0"/>
      <p:bldP spid="41" grpId="0" autoUpdateAnimBg="0"/>
      <p:bldP spid="4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4" name="Object 4"/>
          <p:cNvGraphicFramePr>
            <a:graphicFrameLocks/>
          </p:cNvGraphicFramePr>
          <p:nvPr>
            <p:extLst/>
          </p:nvPr>
        </p:nvGraphicFramePr>
        <p:xfrm>
          <a:off x="2546449" y="1853535"/>
          <a:ext cx="1892300" cy="647700"/>
        </p:xfrm>
        <a:graphic>
          <a:graphicData uri="http://schemas.openxmlformats.org/presentationml/2006/ole">
            <mc:AlternateContent xmlns:mc="http://schemas.openxmlformats.org/markup-compatibility/2006">
              <mc:Choice xmlns:v="urn:schemas-microsoft-com:vml" Requires="v">
                <p:oleObj spid="_x0000_s27750" r:id="rId3" imgW="1663295" imgH="533486" progId="Equation.3">
                  <p:embed/>
                </p:oleObj>
              </mc:Choice>
              <mc:Fallback>
                <p:oleObj r:id="rId3" imgW="1663295" imgH="533486"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6449" y="1853535"/>
                        <a:ext cx="18923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508"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772" y="3912473"/>
            <a:ext cx="819150"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9"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6473" y="2839323"/>
            <a:ext cx="1420813"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64948" y="3879136"/>
            <a:ext cx="132397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1" name="Oval 16"/>
          <p:cNvSpPr>
            <a:spLocks noChangeArrowheads="1"/>
          </p:cNvSpPr>
          <p:nvPr/>
        </p:nvSpPr>
        <p:spPr bwMode="auto">
          <a:xfrm>
            <a:off x="8669710" y="3923585"/>
            <a:ext cx="304800" cy="762000"/>
          </a:xfrm>
          <a:prstGeom prst="ellipse">
            <a:avLst/>
          </a:prstGeom>
          <a:solidFill>
            <a:srgbClr val="CCCC00">
              <a:alpha val="50195"/>
            </a:srgbClr>
          </a:solidFill>
          <a:ln w="9525">
            <a:solidFill>
              <a:srgbClr val="00FF00"/>
            </a:solidFill>
            <a:round/>
            <a:headEnd/>
            <a:tailEnd/>
          </a:ln>
        </p:spPr>
        <p:txBody>
          <a:bodyPr wrap="none" anchor="ctr"/>
          <a:lstStyle/>
          <a:p>
            <a:endParaRPr lang="zh-CN" altLang="en-US"/>
          </a:p>
        </p:txBody>
      </p:sp>
      <p:graphicFrame>
        <p:nvGraphicFramePr>
          <p:cNvPr id="25617" name="Object 17"/>
          <p:cNvGraphicFramePr>
            <a:graphicFrameLocks/>
          </p:cNvGraphicFramePr>
          <p:nvPr>
            <p:extLst/>
          </p:nvPr>
        </p:nvGraphicFramePr>
        <p:xfrm>
          <a:off x="2998886" y="2572674"/>
          <a:ext cx="5113338" cy="649287"/>
        </p:xfrm>
        <a:graphic>
          <a:graphicData uri="http://schemas.openxmlformats.org/presentationml/2006/ole">
            <mc:AlternateContent xmlns:mc="http://schemas.openxmlformats.org/markup-compatibility/2006">
              <mc:Choice xmlns:v="urn:schemas-microsoft-com:vml" Requires="v">
                <p:oleObj spid="_x0000_s27751" r:id="rId8" imgW="4583028" imgH="533486" progId="Equation.3">
                  <p:embed/>
                </p:oleObj>
              </mc:Choice>
              <mc:Fallback>
                <p:oleObj r:id="rId8" imgW="4583028" imgH="533486"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98886" y="2572674"/>
                        <a:ext cx="511333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8" name="Object 18"/>
          <p:cNvGraphicFramePr>
            <a:graphicFrameLocks/>
          </p:cNvGraphicFramePr>
          <p:nvPr>
            <p:extLst/>
          </p:nvPr>
        </p:nvGraphicFramePr>
        <p:xfrm>
          <a:off x="2998886" y="3366424"/>
          <a:ext cx="2952750" cy="358775"/>
        </p:xfrm>
        <a:graphic>
          <a:graphicData uri="http://schemas.openxmlformats.org/presentationml/2006/ole">
            <mc:AlternateContent xmlns:mc="http://schemas.openxmlformats.org/markup-compatibility/2006">
              <mc:Choice xmlns:v="urn:schemas-microsoft-com:vml" Requires="v">
                <p:oleObj spid="_x0000_s27752" r:id="rId10" imgW="2767716" imgH="292290" progId="Equation.3">
                  <p:embed/>
                </p:oleObj>
              </mc:Choice>
              <mc:Fallback>
                <p:oleObj r:id="rId10" imgW="2767716" imgH="292290"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98886" y="3366424"/>
                        <a:ext cx="29527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9" name="Text Box 19"/>
          <p:cNvSpPr txBox="1">
            <a:spLocks noChangeArrowheads="1"/>
          </p:cNvSpPr>
          <p:nvPr/>
        </p:nvSpPr>
        <p:spPr bwMode="auto">
          <a:xfrm>
            <a:off x="2427412" y="3866387"/>
            <a:ext cx="3884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r>
              <a:rPr lang="zh-CN" altLang="en-US" dirty="0">
                <a:solidFill>
                  <a:srgbClr val="000404"/>
                </a:solidFill>
                <a:latin typeface="宋体" pitchFamily="2" charset="-122"/>
              </a:rPr>
              <a:t>根据高斯定理</a:t>
            </a:r>
            <a:r>
              <a:rPr lang="zh-CN" altLang="zh-CN" dirty="0">
                <a:solidFill>
                  <a:srgbClr val="000404"/>
                </a:solidFill>
                <a:latin typeface="宋体" pitchFamily="2" charset="-122"/>
              </a:rPr>
              <a:t>,</a:t>
            </a:r>
            <a:r>
              <a:rPr lang="zh-CN" altLang="en-US" dirty="0">
                <a:solidFill>
                  <a:srgbClr val="000404"/>
                </a:solidFill>
                <a:latin typeface="宋体" pitchFamily="2" charset="-122"/>
              </a:rPr>
              <a:t>有 </a:t>
            </a:r>
          </a:p>
        </p:txBody>
      </p:sp>
      <p:graphicFrame>
        <p:nvGraphicFramePr>
          <p:cNvPr id="25620" name="Object 20"/>
          <p:cNvGraphicFramePr>
            <a:graphicFrameLocks/>
          </p:cNvGraphicFramePr>
          <p:nvPr>
            <p:extLst/>
          </p:nvPr>
        </p:nvGraphicFramePr>
        <p:xfrm>
          <a:off x="2567087" y="4589319"/>
          <a:ext cx="2016125" cy="936625"/>
        </p:xfrm>
        <a:graphic>
          <a:graphicData uri="http://schemas.openxmlformats.org/presentationml/2006/ole">
            <mc:AlternateContent xmlns:mc="http://schemas.openxmlformats.org/markup-compatibility/2006">
              <mc:Choice xmlns:v="urn:schemas-microsoft-com:vml" Requires="v">
                <p:oleObj spid="_x0000_s27753" r:id="rId12" imgW="1714073" imgH="850848" progId="Equation.3">
                  <p:embed/>
                </p:oleObj>
              </mc:Choice>
              <mc:Fallback>
                <p:oleObj r:id="rId12" imgW="1714073" imgH="850848" progId="Equation.3">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67087" y="4589319"/>
                        <a:ext cx="20161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21" name="Line 21"/>
          <p:cNvSpPr>
            <a:spLocks noChangeShapeType="1"/>
          </p:cNvSpPr>
          <p:nvPr/>
        </p:nvSpPr>
        <p:spPr bwMode="auto">
          <a:xfrm>
            <a:off x="9792072" y="4417298"/>
            <a:ext cx="533400" cy="0"/>
          </a:xfrm>
          <a:prstGeom prst="line">
            <a:avLst/>
          </a:prstGeom>
          <a:noFill/>
          <a:ln w="38100">
            <a:solidFill>
              <a:srgbClr val="00040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2" name="Line 22"/>
          <p:cNvSpPr>
            <a:spLocks noChangeShapeType="1"/>
          </p:cNvSpPr>
          <p:nvPr/>
        </p:nvSpPr>
        <p:spPr bwMode="auto">
          <a:xfrm flipH="1">
            <a:off x="6913935" y="4417298"/>
            <a:ext cx="457200" cy="0"/>
          </a:xfrm>
          <a:prstGeom prst="line">
            <a:avLst/>
          </a:prstGeom>
          <a:noFill/>
          <a:ln w="38100">
            <a:solidFill>
              <a:srgbClr val="000404"/>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3" name="Line 23"/>
          <p:cNvSpPr>
            <a:spLocks noChangeShapeType="1"/>
          </p:cNvSpPr>
          <p:nvPr/>
        </p:nvSpPr>
        <p:spPr bwMode="auto">
          <a:xfrm flipV="1">
            <a:off x="8836397" y="3426698"/>
            <a:ext cx="0" cy="457200"/>
          </a:xfrm>
          <a:prstGeom prst="line">
            <a:avLst/>
          </a:prstGeom>
          <a:noFill/>
          <a:ln w="381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5624" name="Object 24"/>
          <p:cNvGraphicFramePr>
            <a:graphicFrameLocks/>
          </p:cNvGraphicFramePr>
          <p:nvPr>
            <p:extLst/>
          </p:nvPr>
        </p:nvGraphicFramePr>
        <p:xfrm>
          <a:off x="8953872" y="3426699"/>
          <a:ext cx="230188" cy="280987"/>
        </p:xfrm>
        <a:graphic>
          <a:graphicData uri="http://schemas.openxmlformats.org/presentationml/2006/ole">
            <mc:AlternateContent xmlns:mc="http://schemas.openxmlformats.org/markup-compatibility/2006">
              <mc:Choice xmlns:v="urn:schemas-microsoft-com:vml" Requires="v">
                <p:oleObj spid="_x0000_s27754" r:id="rId14" imgW="229215" imgH="280081" progId="Equation.3">
                  <p:embed/>
                </p:oleObj>
              </mc:Choice>
              <mc:Fallback>
                <p:oleObj r:id="rId14" imgW="229215" imgH="280081" progId="Equation.3">
                  <p:embed/>
                  <p:pic>
                    <p:nvPicPr>
                      <p:cNvPr id="0" name=""/>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53872" y="3426699"/>
                        <a:ext cx="230188" cy="280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25"/>
          <p:cNvGrpSpPr>
            <a:grpSpLocks/>
          </p:cNvGrpSpPr>
          <p:nvPr/>
        </p:nvGrpSpPr>
        <p:grpSpPr bwMode="auto">
          <a:xfrm>
            <a:off x="6744072" y="3771186"/>
            <a:ext cx="3786188" cy="493713"/>
            <a:chOff x="0" y="0"/>
            <a:chExt cx="2385" cy="311"/>
          </a:xfrm>
        </p:grpSpPr>
        <p:sp>
          <p:nvSpPr>
            <p:cNvPr id="20506" name="Line 26"/>
            <p:cNvSpPr>
              <a:spLocks noChangeShapeType="1"/>
            </p:cNvSpPr>
            <p:nvPr/>
          </p:nvSpPr>
          <p:spPr bwMode="auto">
            <a:xfrm>
              <a:off x="1931" y="311"/>
              <a:ext cx="432" cy="0"/>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7" name="Line 27"/>
            <p:cNvSpPr>
              <a:spLocks noChangeShapeType="1"/>
            </p:cNvSpPr>
            <p:nvPr/>
          </p:nvSpPr>
          <p:spPr bwMode="auto">
            <a:xfrm flipH="1">
              <a:off x="11" y="311"/>
              <a:ext cx="384"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490" name="Object 28"/>
            <p:cNvGraphicFramePr>
              <a:graphicFrameLocks/>
            </p:cNvGraphicFramePr>
            <p:nvPr/>
          </p:nvGraphicFramePr>
          <p:xfrm>
            <a:off x="0" y="0"/>
            <a:ext cx="177" cy="215"/>
          </p:xfrm>
          <a:graphic>
            <a:graphicData uri="http://schemas.openxmlformats.org/presentationml/2006/ole">
              <mc:AlternateContent xmlns:mc="http://schemas.openxmlformats.org/markup-compatibility/2006">
                <mc:Choice xmlns:v="urn:schemas-microsoft-com:vml" Requires="v">
                  <p:oleObj spid="_x0000_s27755" r:id="rId16" imgW="279838" imgH="343366" progId="Equation.3">
                    <p:embed/>
                  </p:oleObj>
                </mc:Choice>
                <mc:Fallback>
                  <p:oleObj r:id="rId16" imgW="279838" imgH="343366" progId="Equation.3">
                    <p:embed/>
                    <p:pic>
                      <p:nvPicPr>
                        <p:cNvPr id="0" name=""/>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77"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1" name="Object 29"/>
            <p:cNvGraphicFramePr>
              <a:graphicFrameLocks/>
            </p:cNvGraphicFramePr>
            <p:nvPr/>
          </p:nvGraphicFramePr>
          <p:xfrm>
            <a:off x="2208" y="0"/>
            <a:ext cx="177" cy="215"/>
          </p:xfrm>
          <a:graphic>
            <a:graphicData uri="http://schemas.openxmlformats.org/presentationml/2006/ole">
              <mc:AlternateContent xmlns:mc="http://schemas.openxmlformats.org/markup-compatibility/2006">
                <mc:Choice xmlns:v="urn:schemas-microsoft-com:vml" Requires="v">
                  <p:oleObj spid="_x0000_s27756" r:id="rId18" imgW="279838" imgH="343366" progId="Equation.3">
                    <p:embed/>
                  </p:oleObj>
                </mc:Choice>
                <mc:Fallback>
                  <p:oleObj r:id="rId18" imgW="279838" imgH="343366" progId="Equation.3">
                    <p:embed/>
                    <p:pic>
                      <p:nvPicPr>
                        <p:cNvPr id="0" name=""/>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08" y="0"/>
                          <a:ext cx="177"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5630" name="Object 30"/>
          <p:cNvGraphicFramePr>
            <a:graphicFrameLocks/>
          </p:cNvGraphicFramePr>
          <p:nvPr>
            <p:extLst/>
          </p:nvPr>
        </p:nvGraphicFramePr>
        <p:xfrm>
          <a:off x="6972672" y="4569699"/>
          <a:ext cx="230188" cy="280987"/>
        </p:xfrm>
        <a:graphic>
          <a:graphicData uri="http://schemas.openxmlformats.org/presentationml/2006/ole">
            <mc:AlternateContent xmlns:mc="http://schemas.openxmlformats.org/markup-compatibility/2006">
              <mc:Choice xmlns:v="urn:schemas-microsoft-com:vml" Requires="v">
                <p:oleObj spid="_x0000_s27757" r:id="rId19" imgW="229215" imgH="280081" progId="Equation.3">
                  <p:embed/>
                </p:oleObj>
              </mc:Choice>
              <mc:Fallback>
                <p:oleObj r:id="rId19" imgW="229215" imgH="280081" progId="Equation.3">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972672" y="4569699"/>
                        <a:ext cx="230188" cy="280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1" name="Object 31"/>
          <p:cNvGraphicFramePr>
            <a:graphicFrameLocks/>
          </p:cNvGraphicFramePr>
          <p:nvPr>
            <p:extLst/>
          </p:nvPr>
        </p:nvGraphicFramePr>
        <p:xfrm>
          <a:off x="10096872" y="4569699"/>
          <a:ext cx="230188" cy="280987"/>
        </p:xfrm>
        <a:graphic>
          <a:graphicData uri="http://schemas.openxmlformats.org/presentationml/2006/ole">
            <mc:AlternateContent xmlns:mc="http://schemas.openxmlformats.org/markup-compatibility/2006">
              <mc:Choice xmlns:v="urn:schemas-microsoft-com:vml" Requires="v">
                <p:oleObj spid="_x0000_s27758" r:id="rId21" imgW="229215" imgH="280081" progId="Equation.3">
                  <p:embed/>
                </p:oleObj>
              </mc:Choice>
              <mc:Fallback>
                <p:oleObj r:id="rId21" imgW="229215" imgH="280081" progId="Equation.3">
                  <p:embed/>
                  <p:pic>
                    <p:nvPicPr>
                      <p:cNvPr id="0" nam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096872" y="4569699"/>
                        <a:ext cx="230188" cy="280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2" name="Object 32"/>
          <p:cNvGraphicFramePr>
            <a:graphicFrameLocks/>
          </p:cNvGraphicFramePr>
          <p:nvPr>
            <p:extLst/>
          </p:nvPr>
        </p:nvGraphicFramePr>
        <p:xfrm>
          <a:off x="5088036" y="4517881"/>
          <a:ext cx="1366838" cy="936625"/>
        </p:xfrm>
        <a:graphic>
          <a:graphicData uri="http://schemas.openxmlformats.org/presentationml/2006/ole">
            <mc:AlternateContent xmlns:mc="http://schemas.openxmlformats.org/markup-compatibility/2006">
              <mc:Choice xmlns:v="urn:schemas-microsoft-com:vml" Requires="v">
                <p:oleObj spid="_x0000_s27759" r:id="rId23" imgW="1067117" imgH="851217" progId="Equation.3">
                  <p:embed/>
                </p:oleObj>
              </mc:Choice>
              <mc:Fallback>
                <p:oleObj r:id="rId23" imgW="1067117" imgH="851217" progId="Equation.3">
                  <p:embed/>
                  <p:pic>
                    <p:nvPicPr>
                      <p:cNvPr id="0" name=""/>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088036" y="4517881"/>
                        <a:ext cx="1366838" cy="936625"/>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Text Box 2"/>
          <p:cNvSpPr txBox="1">
            <a:spLocks noChangeArrowheads="1"/>
          </p:cNvSpPr>
          <p:nvPr/>
        </p:nvSpPr>
        <p:spPr bwMode="auto">
          <a:xfrm>
            <a:off x="1964733" y="556779"/>
            <a:ext cx="82772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just">
              <a:buChar char="•"/>
              <a:defRPr kumimoji="1" sz="2800" b="1">
                <a:solidFill>
                  <a:schemeClr val="tx1"/>
                </a:solidFill>
                <a:latin typeface="Times New Roman" panose="02020603050405020304" pitchFamily="18" charset="0"/>
                <a:ea typeface="楷体_GB2312" pitchFamily="49" charset="-122"/>
              </a:defRPr>
            </a:lvl1pPr>
            <a:lvl2pPr marL="742950" indent="-285750" algn="just">
              <a:buChar char="–"/>
              <a:defRPr kumimoji="1" sz="2800" b="1">
                <a:solidFill>
                  <a:schemeClr val="tx1"/>
                </a:solidFill>
                <a:latin typeface="Times New Roman" panose="02020603050405020304" pitchFamily="18" charset="0"/>
                <a:ea typeface="楷体_GB2312" pitchFamily="49" charset="-122"/>
              </a:defRPr>
            </a:lvl2pPr>
            <a:lvl3pPr marL="1143000" indent="-228600" algn="just">
              <a:buChar char="•"/>
              <a:defRPr kumimoji="1" sz="2800" b="1">
                <a:solidFill>
                  <a:schemeClr val="tx1"/>
                </a:solidFill>
                <a:latin typeface="Times New Roman" panose="02020603050405020304" pitchFamily="18" charset="0"/>
                <a:ea typeface="楷体_GB2312" pitchFamily="49" charset="-122"/>
              </a:defRPr>
            </a:lvl3pPr>
            <a:lvl4pPr marL="1600200" indent="-228600" algn="just">
              <a:buChar char="–"/>
              <a:defRPr kumimoji="1" sz="2800" b="1">
                <a:solidFill>
                  <a:schemeClr val="tx1"/>
                </a:solidFill>
                <a:latin typeface="Times New Roman" panose="02020603050405020304" pitchFamily="18" charset="0"/>
                <a:ea typeface="楷体_GB2312" pitchFamily="49" charset="-122"/>
              </a:defRPr>
            </a:lvl4pPr>
            <a:lvl5pPr marL="2057400" indent="-228600" algn="just">
              <a:buChar char="»"/>
              <a:defRPr kumimoji="1" sz="2800" b="1">
                <a:solidFill>
                  <a:schemeClr val="tx1"/>
                </a:solidFill>
                <a:latin typeface="Times New Roman" panose="02020603050405020304" pitchFamily="18" charset="0"/>
                <a:ea typeface="楷体_GB2312" pitchFamily="49" charset="-122"/>
              </a:defRPr>
            </a:lvl5pPr>
            <a:lvl6pPr marL="25146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6pPr>
            <a:lvl7pPr marL="29718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7pPr>
            <a:lvl8pPr marL="34290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8pPr>
            <a:lvl9pPr marL="3886200" indent="-228600" algn="just" eaLnBrk="0" fontAlgn="base" hangingPunct="0">
              <a:spcBef>
                <a:spcPct val="0"/>
              </a:spcBef>
              <a:spcAft>
                <a:spcPct val="0"/>
              </a:spcAft>
              <a:buChar char="»"/>
              <a:defRPr kumimoji="1" sz="2800" b="1">
                <a:solidFill>
                  <a:schemeClr val="tx1"/>
                </a:solidFill>
                <a:latin typeface="Times New Roman" panose="02020603050405020304" pitchFamily="18" charset="0"/>
                <a:ea typeface="楷体_GB2312" pitchFamily="49" charset="-122"/>
              </a:defRPr>
            </a:lvl9pPr>
          </a:lstStyle>
          <a:p>
            <a:pPr hangingPunct="0">
              <a:buNone/>
              <a:defRPr/>
            </a:pPr>
            <a:r>
              <a:rPr lang="zh-CN" altLang="en-US" kern="0" dirty="0">
                <a:solidFill>
                  <a:srgbClr val="000099"/>
                </a:solidFill>
              </a:rPr>
              <a:t>作轴线与平面垂直的圆柱形高斯面，底面积为</a:t>
            </a:r>
            <a:r>
              <a:rPr lang="en-US" altLang="zh-CN" kern="0" dirty="0">
                <a:solidFill>
                  <a:srgbClr val="000099"/>
                </a:solidFill>
              </a:rPr>
              <a:t>S</a:t>
            </a:r>
            <a:r>
              <a:rPr lang="zh-CN" altLang="en-US" kern="0" dirty="0">
                <a:solidFill>
                  <a:srgbClr val="000099"/>
                </a:solidFill>
              </a:rPr>
              <a:t>，两底面到带电平面距离相同。</a:t>
            </a:r>
          </a:p>
        </p:txBody>
      </p:sp>
    </p:spTree>
    <p:extLst>
      <p:ext uri="{BB962C8B-B14F-4D97-AF65-F5344CB8AC3E}">
        <p14:creationId xmlns:p14="http://schemas.microsoft.com/office/powerpoint/2010/main" val="754759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0508"/>
                                        </p:tgtEl>
                                        <p:attrNameLst>
                                          <p:attrName>style.visibility</p:attrName>
                                        </p:attrNameLst>
                                      </p:cBhvr>
                                      <p:to>
                                        <p:strVal val="visible"/>
                                      </p:to>
                                    </p:set>
                                    <p:animEffect transition="in" filter="randombar(horizontal)">
                                      <p:cBhvr>
                                        <p:cTn id="7" dur="500"/>
                                        <p:tgtEl>
                                          <p:spTgt spid="20508"/>
                                        </p:tgtEl>
                                      </p:cBhvr>
                                    </p:animEffect>
                                  </p:childTnLst>
                                </p:cTn>
                              </p:par>
                              <p:par>
                                <p:cTn id="8" presetID="14" presetClass="entr" presetSubtype="10" fill="hold" nodeType="withEffect">
                                  <p:stCondLst>
                                    <p:cond delay="0"/>
                                  </p:stCondLst>
                                  <p:childTnLst>
                                    <p:set>
                                      <p:cBhvr>
                                        <p:cTn id="9" dur="1" fill="hold">
                                          <p:stCondLst>
                                            <p:cond delay="0"/>
                                          </p:stCondLst>
                                        </p:cTn>
                                        <p:tgtEl>
                                          <p:spTgt spid="20510"/>
                                        </p:tgtEl>
                                        <p:attrNameLst>
                                          <p:attrName>style.visibility</p:attrName>
                                        </p:attrNameLst>
                                      </p:cBhvr>
                                      <p:to>
                                        <p:strVal val="visible"/>
                                      </p:to>
                                    </p:set>
                                    <p:animEffect transition="in" filter="randombar(horizontal)">
                                      <p:cBhvr>
                                        <p:cTn id="10" dur="500"/>
                                        <p:tgtEl>
                                          <p:spTgt spid="205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0511"/>
                                        </p:tgtEl>
                                        <p:attrNameLst>
                                          <p:attrName>style.visibility</p:attrName>
                                        </p:attrNameLst>
                                      </p:cBhvr>
                                      <p:to>
                                        <p:strVal val="visible"/>
                                      </p:to>
                                    </p:set>
                                    <p:animEffect transition="in" filter="randombar(horizontal)">
                                      <p:cBhvr>
                                        <p:cTn id="13" dur="500"/>
                                        <p:tgtEl>
                                          <p:spTgt spid="205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5604"/>
                                        </p:tgtEl>
                                        <p:attrNameLst>
                                          <p:attrName>style.visibility</p:attrName>
                                        </p:attrNameLst>
                                      </p:cBhvr>
                                      <p:to>
                                        <p:strVal val="visible"/>
                                      </p:to>
                                    </p:set>
                                    <p:animEffect transition="in" filter="wipe(left)">
                                      <p:cBhvr>
                                        <p:cTn id="18" dur="500"/>
                                        <p:tgtEl>
                                          <p:spTgt spid="2560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5617"/>
                                        </p:tgtEl>
                                        <p:attrNameLst>
                                          <p:attrName>style.visibility</p:attrName>
                                        </p:attrNameLst>
                                      </p:cBhvr>
                                      <p:to>
                                        <p:strVal val="visible"/>
                                      </p:to>
                                    </p:set>
                                    <p:animEffect transition="in" filter="wipe(left)">
                                      <p:cBhvr>
                                        <p:cTn id="23" dur="500"/>
                                        <p:tgtEl>
                                          <p:spTgt spid="2561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arn(outVertical)">
                                      <p:cBhvr>
                                        <p:cTn id="28" dur="500"/>
                                        <p:tgtEl>
                                          <p:spTgt spid="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2" fill="hold" grpId="0" nodeType="clickEffect">
                                  <p:stCondLst>
                                    <p:cond delay="0"/>
                                  </p:stCondLst>
                                  <p:childTnLst>
                                    <p:set>
                                      <p:cBhvr>
                                        <p:cTn id="32" dur="1" fill="hold">
                                          <p:stCondLst>
                                            <p:cond delay="0"/>
                                          </p:stCondLst>
                                        </p:cTn>
                                        <p:tgtEl>
                                          <p:spTgt spid="25622"/>
                                        </p:tgtEl>
                                        <p:attrNameLst>
                                          <p:attrName>style.visibility</p:attrName>
                                        </p:attrNameLst>
                                      </p:cBhvr>
                                      <p:to>
                                        <p:strVal val="visible"/>
                                      </p:to>
                                    </p:set>
                                    <p:anim calcmode="lin" valueType="num">
                                      <p:cBhvr>
                                        <p:cTn id="33" dur="500" fill="hold"/>
                                        <p:tgtEl>
                                          <p:spTgt spid="25622"/>
                                        </p:tgtEl>
                                        <p:attrNameLst>
                                          <p:attrName>ppt_x</p:attrName>
                                        </p:attrNameLst>
                                      </p:cBhvr>
                                      <p:tavLst>
                                        <p:tav tm="0">
                                          <p:val>
                                            <p:strVal val="#ppt_x+#ppt_w/2"/>
                                          </p:val>
                                        </p:tav>
                                        <p:tav tm="100000">
                                          <p:val>
                                            <p:strVal val="#ppt_x"/>
                                          </p:val>
                                        </p:tav>
                                      </p:tavLst>
                                    </p:anim>
                                    <p:anim calcmode="lin" valueType="num">
                                      <p:cBhvr>
                                        <p:cTn id="34" dur="500" fill="hold"/>
                                        <p:tgtEl>
                                          <p:spTgt spid="25622"/>
                                        </p:tgtEl>
                                        <p:attrNameLst>
                                          <p:attrName>ppt_y</p:attrName>
                                        </p:attrNameLst>
                                      </p:cBhvr>
                                      <p:tavLst>
                                        <p:tav tm="0">
                                          <p:val>
                                            <p:strVal val="#ppt_y"/>
                                          </p:val>
                                        </p:tav>
                                        <p:tav tm="100000">
                                          <p:val>
                                            <p:strVal val="#ppt_y"/>
                                          </p:val>
                                        </p:tav>
                                      </p:tavLst>
                                    </p:anim>
                                    <p:anim calcmode="lin" valueType="num">
                                      <p:cBhvr>
                                        <p:cTn id="35" dur="500" fill="hold"/>
                                        <p:tgtEl>
                                          <p:spTgt spid="25622"/>
                                        </p:tgtEl>
                                        <p:attrNameLst>
                                          <p:attrName>ppt_w</p:attrName>
                                        </p:attrNameLst>
                                      </p:cBhvr>
                                      <p:tavLst>
                                        <p:tav tm="0">
                                          <p:val>
                                            <p:fltVal val="0"/>
                                          </p:val>
                                        </p:tav>
                                        <p:tav tm="100000">
                                          <p:val>
                                            <p:strVal val="#ppt_w"/>
                                          </p:val>
                                        </p:tav>
                                      </p:tavLst>
                                    </p:anim>
                                    <p:anim calcmode="lin" valueType="num">
                                      <p:cBhvr>
                                        <p:cTn id="36" dur="500" fill="hold"/>
                                        <p:tgtEl>
                                          <p:spTgt spid="25622"/>
                                        </p:tgtEl>
                                        <p:attrNameLst>
                                          <p:attrName>ppt_h</p:attrName>
                                        </p:attrNameLst>
                                      </p:cBhvr>
                                      <p:tavLst>
                                        <p:tav tm="0">
                                          <p:val>
                                            <p:strVal val="#ppt_h"/>
                                          </p:val>
                                        </p:tav>
                                        <p:tav tm="100000">
                                          <p:val>
                                            <p:strVal val="#ppt_h"/>
                                          </p:val>
                                        </p:tav>
                                      </p:tavLst>
                                    </p:anim>
                                  </p:childTnLst>
                                </p:cTn>
                              </p:par>
                            </p:childTnLst>
                          </p:cTn>
                        </p:par>
                        <p:par>
                          <p:cTn id="37" fill="hold" nodeType="afterGroup">
                            <p:stCondLst>
                              <p:cond delay="500"/>
                            </p:stCondLst>
                            <p:childTnLst>
                              <p:par>
                                <p:cTn id="38" presetID="1" presetClass="entr" presetSubtype="0" fill="hold" nodeType="afterEffect">
                                  <p:stCondLst>
                                    <p:cond delay="0"/>
                                  </p:stCondLst>
                                  <p:childTnLst>
                                    <p:set>
                                      <p:cBhvr>
                                        <p:cTn id="39" dur="1" fill="hold">
                                          <p:stCondLst>
                                            <p:cond delay="499"/>
                                          </p:stCondLst>
                                        </p:cTn>
                                        <p:tgtEl>
                                          <p:spTgt spid="25630"/>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8" fill="hold" grpId="0" nodeType="clickEffect">
                                  <p:stCondLst>
                                    <p:cond delay="0"/>
                                  </p:stCondLst>
                                  <p:childTnLst>
                                    <p:set>
                                      <p:cBhvr>
                                        <p:cTn id="43" dur="1" fill="hold">
                                          <p:stCondLst>
                                            <p:cond delay="0"/>
                                          </p:stCondLst>
                                        </p:cTn>
                                        <p:tgtEl>
                                          <p:spTgt spid="25621"/>
                                        </p:tgtEl>
                                        <p:attrNameLst>
                                          <p:attrName>style.visibility</p:attrName>
                                        </p:attrNameLst>
                                      </p:cBhvr>
                                      <p:to>
                                        <p:strVal val="visible"/>
                                      </p:to>
                                    </p:set>
                                    <p:anim calcmode="lin" valueType="num">
                                      <p:cBhvr>
                                        <p:cTn id="44" dur="500" fill="hold"/>
                                        <p:tgtEl>
                                          <p:spTgt spid="25621"/>
                                        </p:tgtEl>
                                        <p:attrNameLst>
                                          <p:attrName>ppt_x</p:attrName>
                                        </p:attrNameLst>
                                      </p:cBhvr>
                                      <p:tavLst>
                                        <p:tav tm="0">
                                          <p:val>
                                            <p:strVal val="#ppt_x-#ppt_w/2"/>
                                          </p:val>
                                        </p:tav>
                                        <p:tav tm="100000">
                                          <p:val>
                                            <p:strVal val="#ppt_x"/>
                                          </p:val>
                                        </p:tav>
                                      </p:tavLst>
                                    </p:anim>
                                    <p:anim calcmode="lin" valueType="num">
                                      <p:cBhvr>
                                        <p:cTn id="45" dur="500" fill="hold"/>
                                        <p:tgtEl>
                                          <p:spTgt spid="25621"/>
                                        </p:tgtEl>
                                        <p:attrNameLst>
                                          <p:attrName>ppt_y</p:attrName>
                                        </p:attrNameLst>
                                      </p:cBhvr>
                                      <p:tavLst>
                                        <p:tav tm="0">
                                          <p:val>
                                            <p:strVal val="#ppt_y"/>
                                          </p:val>
                                        </p:tav>
                                        <p:tav tm="100000">
                                          <p:val>
                                            <p:strVal val="#ppt_y"/>
                                          </p:val>
                                        </p:tav>
                                      </p:tavLst>
                                    </p:anim>
                                    <p:anim calcmode="lin" valueType="num">
                                      <p:cBhvr>
                                        <p:cTn id="46" dur="500" fill="hold"/>
                                        <p:tgtEl>
                                          <p:spTgt spid="25621"/>
                                        </p:tgtEl>
                                        <p:attrNameLst>
                                          <p:attrName>ppt_w</p:attrName>
                                        </p:attrNameLst>
                                      </p:cBhvr>
                                      <p:tavLst>
                                        <p:tav tm="0">
                                          <p:val>
                                            <p:fltVal val="0"/>
                                          </p:val>
                                        </p:tav>
                                        <p:tav tm="100000">
                                          <p:val>
                                            <p:strVal val="#ppt_w"/>
                                          </p:val>
                                        </p:tav>
                                      </p:tavLst>
                                    </p:anim>
                                    <p:anim calcmode="lin" valueType="num">
                                      <p:cBhvr>
                                        <p:cTn id="47" dur="500" fill="hold"/>
                                        <p:tgtEl>
                                          <p:spTgt spid="25621"/>
                                        </p:tgtEl>
                                        <p:attrNameLst>
                                          <p:attrName>ppt_h</p:attrName>
                                        </p:attrNameLst>
                                      </p:cBhvr>
                                      <p:tavLst>
                                        <p:tav tm="0">
                                          <p:val>
                                            <p:strVal val="#ppt_h"/>
                                          </p:val>
                                        </p:tav>
                                        <p:tav tm="100000">
                                          <p:val>
                                            <p:strVal val="#ppt_h"/>
                                          </p:val>
                                        </p:tav>
                                      </p:tavLst>
                                    </p:anim>
                                  </p:childTnLst>
                                </p:cTn>
                              </p:par>
                            </p:childTnLst>
                          </p:cTn>
                        </p:par>
                        <p:par>
                          <p:cTn id="48" fill="hold" nodeType="afterGroup">
                            <p:stCondLst>
                              <p:cond delay="500"/>
                            </p:stCondLst>
                            <p:childTnLst>
                              <p:par>
                                <p:cTn id="49" presetID="1" presetClass="entr" presetSubtype="0" fill="hold" nodeType="afterEffect">
                                  <p:stCondLst>
                                    <p:cond delay="0"/>
                                  </p:stCondLst>
                                  <p:childTnLst>
                                    <p:set>
                                      <p:cBhvr>
                                        <p:cTn id="50" dur="1" fill="hold">
                                          <p:stCondLst>
                                            <p:cond delay="499"/>
                                          </p:stCondLst>
                                        </p:cTn>
                                        <p:tgtEl>
                                          <p:spTgt spid="2563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4" fill="hold" grpId="0" nodeType="clickEffect">
                                  <p:stCondLst>
                                    <p:cond delay="0"/>
                                  </p:stCondLst>
                                  <p:childTnLst>
                                    <p:set>
                                      <p:cBhvr>
                                        <p:cTn id="54" dur="1" fill="hold">
                                          <p:stCondLst>
                                            <p:cond delay="0"/>
                                          </p:stCondLst>
                                        </p:cTn>
                                        <p:tgtEl>
                                          <p:spTgt spid="25623"/>
                                        </p:tgtEl>
                                        <p:attrNameLst>
                                          <p:attrName>style.visibility</p:attrName>
                                        </p:attrNameLst>
                                      </p:cBhvr>
                                      <p:to>
                                        <p:strVal val="visible"/>
                                      </p:to>
                                    </p:set>
                                    <p:anim calcmode="lin" valueType="num">
                                      <p:cBhvr>
                                        <p:cTn id="55" dur="500" fill="hold"/>
                                        <p:tgtEl>
                                          <p:spTgt spid="25623"/>
                                        </p:tgtEl>
                                        <p:attrNameLst>
                                          <p:attrName>ppt_x</p:attrName>
                                        </p:attrNameLst>
                                      </p:cBhvr>
                                      <p:tavLst>
                                        <p:tav tm="0">
                                          <p:val>
                                            <p:strVal val="#ppt_x"/>
                                          </p:val>
                                        </p:tav>
                                        <p:tav tm="100000">
                                          <p:val>
                                            <p:strVal val="#ppt_x"/>
                                          </p:val>
                                        </p:tav>
                                      </p:tavLst>
                                    </p:anim>
                                    <p:anim calcmode="lin" valueType="num">
                                      <p:cBhvr>
                                        <p:cTn id="56" dur="500" fill="hold"/>
                                        <p:tgtEl>
                                          <p:spTgt spid="25623"/>
                                        </p:tgtEl>
                                        <p:attrNameLst>
                                          <p:attrName>ppt_y</p:attrName>
                                        </p:attrNameLst>
                                      </p:cBhvr>
                                      <p:tavLst>
                                        <p:tav tm="0">
                                          <p:val>
                                            <p:strVal val="#ppt_y+#ppt_h/2"/>
                                          </p:val>
                                        </p:tav>
                                        <p:tav tm="100000">
                                          <p:val>
                                            <p:strVal val="#ppt_y"/>
                                          </p:val>
                                        </p:tav>
                                      </p:tavLst>
                                    </p:anim>
                                    <p:anim calcmode="lin" valueType="num">
                                      <p:cBhvr>
                                        <p:cTn id="57" dur="500" fill="hold"/>
                                        <p:tgtEl>
                                          <p:spTgt spid="25623"/>
                                        </p:tgtEl>
                                        <p:attrNameLst>
                                          <p:attrName>ppt_w</p:attrName>
                                        </p:attrNameLst>
                                      </p:cBhvr>
                                      <p:tavLst>
                                        <p:tav tm="0">
                                          <p:val>
                                            <p:strVal val="#ppt_w"/>
                                          </p:val>
                                        </p:tav>
                                        <p:tav tm="100000">
                                          <p:val>
                                            <p:strVal val="#ppt_w"/>
                                          </p:val>
                                        </p:tav>
                                      </p:tavLst>
                                    </p:anim>
                                    <p:anim calcmode="lin" valueType="num">
                                      <p:cBhvr>
                                        <p:cTn id="58" dur="500" fill="hold"/>
                                        <p:tgtEl>
                                          <p:spTgt spid="25623"/>
                                        </p:tgtEl>
                                        <p:attrNameLst>
                                          <p:attrName>ppt_h</p:attrName>
                                        </p:attrNameLst>
                                      </p:cBhvr>
                                      <p:tavLst>
                                        <p:tav tm="0">
                                          <p:val>
                                            <p:fltVal val="0"/>
                                          </p:val>
                                        </p:tav>
                                        <p:tav tm="100000">
                                          <p:val>
                                            <p:strVal val="#ppt_h"/>
                                          </p:val>
                                        </p:tav>
                                      </p:tavLst>
                                    </p:anim>
                                  </p:childTnLst>
                                </p:cTn>
                              </p:par>
                            </p:childTnLst>
                          </p:cTn>
                        </p:par>
                        <p:par>
                          <p:cTn id="59" fill="hold" nodeType="afterGroup">
                            <p:stCondLst>
                              <p:cond delay="500"/>
                            </p:stCondLst>
                            <p:childTnLst>
                              <p:par>
                                <p:cTn id="60" presetID="1" presetClass="entr" presetSubtype="0" fill="hold" nodeType="afterEffect">
                                  <p:stCondLst>
                                    <p:cond delay="0"/>
                                  </p:stCondLst>
                                  <p:childTnLst>
                                    <p:set>
                                      <p:cBhvr>
                                        <p:cTn id="61" dur="1" fill="hold">
                                          <p:stCondLst>
                                            <p:cond delay="499"/>
                                          </p:stCondLst>
                                        </p:cTn>
                                        <p:tgtEl>
                                          <p:spTgt spid="25624"/>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25618"/>
                                        </p:tgtEl>
                                        <p:attrNameLst>
                                          <p:attrName>style.visibility</p:attrName>
                                        </p:attrNameLst>
                                      </p:cBhvr>
                                      <p:to>
                                        <p:strVal val="visible"/>
                                      </p:to>
                                    </p:set>
                                    <p:animEffect transition="in" filter="wipe(left)">
                                      <p:cBhvr>
                                        <p:cTn id="66" dur="500"/>
                                        <p:tgtEl>
                                          <p:spTgt spid="2561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5619"/>
                                        </p:tgtEl>
                                        <p:attrNameLst>
                                          <p:attrName>style.visibility</p:attrName>
                                        </p:attrNameLst>
                                      </p:cBhvr>
                                      <p:to>
                                        <p:strVal val="visible"/>
                                      </p:to>
                                    </p:set>
                                    <p:animEffect transition="in" filter="wipe(left)">
                                      <p:cBhvr>
                                        <p:cTn id="71" dur="500"/>
                                        <p:tgtEl>
                                          <p:spTgt spid="2561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25620"/>
                                        </p:tgtEl>
                                        <p:attrNameLst>
                                          <p:attrName>style.visibility</p:attrName>
                                        </p:attrNameLst>
                                      </p:cBhvr>
                                      <p:to>
                                        <p:strVal val="visible"/>
                                      </p:to>
                                    </p:set>
                                    <p:animEffect transition="in" filter="wipe(left)">
                                      <p:cBhvr>
                                        <p:cTn id="76" dur="500"/>
                                        <p:tgtEl>
                                          <p:spTgt spid="2562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25632"/>
                                        </p:tgtEl>
                                        <p:attrNameLst>
                                          <p:attrName>style.visibility</p:attrName>
                                        </p:attrNameLst>
                                      </p:cBhvr>
                                      <p:to>
                                        <p:strVal val="visible"/>
                                      </p:to>
                                    </p:set>
                                    <p:animEffect transition="in" filter="wipe(left)">
                                      <p:cBhvr>
                                        <p:cTn id="81" dur="500"/>
                                        <p:tgtEl>
                                          <p:spTgt spid="25632"/>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blinds(horizontal)">
                                      <p:cBhvr>
                                        <p:cTn id="8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1" grpId="0" animBg="1"/>
      <p:bldP spid="25619" grpId="0" autoUpdateAnimBg="0"/>
      <p:bldP spid="25621" grpId="0" animBg="1"/>
      <p:bldP spid="25622" grpId="0" animBg="1"/>
      <p:bldP spid="25623" grpId="0" animBg="1"/>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p:cNvSpPr>
            <a:spLocks noChangeArrowheads="1"/>
          </p:cNvSpPr>
          <p:nvPr/>
        </p:nvSpPr>
        <p:spPr bwMode="auto">
          <a:xfrm>
            <a:off x="1413347" y="1"/>
            <a:ext cx="4955203" cy="646331"/>
          </a:xfrm>
          <a:prstGeom prst="rect">
            <a:avLst/>
          </a:prstGeom>
          <a:noFill/>
          <a:ln w="9525">
            <a:noFill/>
            <a:miter lim="800000"/>
            <a:headEnd/>
            <a:tailEnd/>
          </a:ln>
        </p:spPr>
        <p:txBody>
          <a:bodyPr wrap="none">
            <a:spAutoFit/>
          </a:bodyPr>
          <a:lstStyle/>
          <a:p>
            <a:pPr fontAlgn="base">
              <a:spcBef>
                <a:spcPct val="0"/>
              </a:spcBef>
              <a:spcAft>
                <a:spcPct val="0"/>
              </a:spcAft>
            </a:pPr>
            <a:r>
              <a:rPr lang="en-US" altLang="zh-CN" sz="3600" b="1" dirty="0">
                <a:solidFill>
                  <a:srgbClr val="FF3300"/>
                </a:solidFill>
                <a:effectLst>
                  <a:outerShdw blurRad="38100" dist="38100" dir="2700000" algn="tl">
                    <a:srgbClr val="C0C0C0"/>
                  </a:outerShdw>
                </a:effectLst>
                <a:latin typeface="Times New Roman" pitchFamily="18" charset="0"/>
                <a:ea typeface="华文中宋" pitchFamily="2" charset="-122"/>
              </a:rPr>
              <a:t>§10-2   </a:t>
            </a:r>
            <a:r>
              <a:rPr lang="zh-CN" altLang="en-US" sz="3600" b="1" dirty="0">
                <a:solidFill>
                  <a:srgbClr val="FF3300"/>
                </a:solidFill>
                <a:effectLst>
                  <a:outerShdw blurRad="38100" dist="38100" dir="2700000" algn="tl">
                    <a:srgbClr val="C0C0C0"/>
                  </a:outerShdw>
                </a:effectLst>
                <a:latin typeface="Times New Roman" pitchFamily="18" charset="0"/>
                <a:ea typeface="华文中宋" pitchFamily="2" charset="-122"/>
              </a:rPr>
              <a:t>电场   电场强度</a:t>
            </a:r>
          </a:p>
        </p:txBody>
      </p:sp>
      <p:sp>
        <p:nvSpPr>
          <p:cNvPr id="8" name="Text Box 6"/>
          <p:cNvSpPr txBox="1">
            <a:spLocks noChangeArrowheads="1"/>
          </p:cNvSpPr>
          <p:nvPr/>
        </p:nvSpPr>
        <p:spPr bwMode="auto">
          <a:xfrm>
            <a:off x="2247900" y="3919346"/>
            <a:ext cx="8358188" cy="461962"/>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400" b="1">
                <a:solidFill>
                  <a:srgbClr val="0000FF"/>
                </a:solidFill>
                <a:latin typeface="宋体" pitchFamily="2" charset="-122"/>
              </a:rPr>
              <a:t>静电场：</a:t>
            </a:r>
            <a:r>
              <a:rPr kumimoji="1" lang="zh-CN" altLang="en-US" sz="2400" b="1">
                <a:solidFill>
                  <a:srgbClr val="000000"/>
                </a:solidFill>
                <a:latin typeface="宋体" pitchFamily="2" charset="-122"/>
              </a:rPr>
              <a:t>相对于观察者为静止的电荷在其周围所激发的电场。</a:t>
            </a:r>
            <a:endParaRPr kumimoji="1" lang="zh-CN" altLang="en-US" sz="2000">
              <a:solidFill>
                <a:srgbClr val="000000"/>
              </a:solidFill>
              <a:latin typeface="宋体" pitchFamily="2" charset="-122"/>
            </a:endParaRPr>
          </a:p>
        </p:txBody>
      </p:sp>
      <p:sp>
        <p:nvSpPr>
          <p:cNvPr id="9" name="Text Box 7"/>
          <p:cNvSpPr txBox="1">
            <a:spLocks noChangeArrowheads="1"/>
          </p:cNvSpPr>
          <p:nvPr/>
        </p:nvSpPr>
        <p:spPr bwMode="auto">
          <a:xfrm>
            <a:off x="1905000" y="4806759"/>
            <a:ext cx="4419600" cy="461963"/>
          </a:xfrm>
          <a:prstGeom prst="rect">
            <a:avLst/>
          </a:prstGeom>
          <a:noFill/>
          <a:ln w="9525">
            <a:noFill/>
            <a:miter lim="800000"/>
            <a:headEnd/>
            <a:tailEnd/>
          </a:ln>
        </p:spPr>
        <p:txBody>
          <a:bodyPr>
            <a:spAutoFit/>
          </a:bodyPr>
          <a:lstStyle/>
          <a:p>
            <a:pPr marL="342900" indent="-342900" fontAlgn="base">
              <a:spcBef>
                <a:spcPct val="50000"/>
              </a:spcBef>
              <a:spcAft>
                <a:spcPct val="0"/>
              </a:spcAft>
              <a:buFont typeface="Wingdings" pitchFamily="2" charset="2"/>
              <a:buChar char="Ø"/>
            </a:pPr>
            <a:r>
              <a:rPr kumimoji="1" lang="zh-CN" altLang="en-US" sz="2400" b="1">
                <a:solidFill>
                  <a:srgbClr val="000000"/>
                </a:solidFill>
                <a:latin typeface="Times New Roman" pitchFamily="18" charset="0"/>
              </a:rPr>
              <a:t>电场的两个重要性质：</a:t>
            </a:r>
            <a:endParaRPr kumimoji="1" lang="zh-CN" altLang="en-US" sz="2000">
              <a:solidFill>
                <a:srgbClr val="000000"/>
              </a:solidFill>
              <a:latin typeface="Times New Roman" pitchFamily="18" charset="0"/>
            </a:endParaRPr>
          </a:p>
        </p:txBody>
      </p:sp>
      <p:sp>
        <p:nvSpPr>
          <p:cNvPr id="10" name="Text Box 8"/>
          <p:cNvSpPr txBox="1">
            <a:spLocks noChangeArrowheads="1"/>
          </p:cNvSpPr>
          <p:nvPr/>
        </p:nvSpPr>
        <p:spPr bwMode="auto">
          <a:xfrm>
            <a:off x="2135189" y="5527484"/>
            <a:ext cx="4968875" cy="1014413"/>
          </a:xfrm>
          <a:prstGeom prst="rect">
            <a:avLst/>
          </a:prstGeom>
          <a:noFill/>
          <a:ln w="9525">
            <a:noFill/>
            <a:miter lim="800000"/>
            <a:headEnd/>
            <a:tailEnd/>
          </a:ln>
        </p:spPr>
        <p:txBody>
          <a:bodyPr>
            <a:spAutoFit/>
          </a:bodyPr>
          <a:lstStyle/>
          <a:p>
            <a:pPr fontAlgn="base">
              <a:spcBef>
                <a:spcPct val="50000"/>
              </a:spcBef>
              <a:spcAft>
                <a:spcPct val="0"/>
              </a:spcAft>
              <a:buFontTx/>
              <a:buChar char="•"/>
            </a:pPr>
            <a:r>
              <a:rPr kumimoji="1" lang="zh-CN" altLang="en-US" sz="2400" b="1">
                <a:solidFill>
                  <a:srgbClr val="000000"/>
                </a:solidFill>
                <a:latin typeface="Times New Roman" pitchFamily="18" charset="0"/>
              </a:rPr>
              <a:t>电荷在电场中要受到电场力的作用</a:t>
            </a:r>
            <a:endParaRPr kumimoji="1" lang="en-US" altLang="zh-CN" sz="2400" b="1">
              <a:solidFill>
                <a:srgbClr val="000000"/>
              </a:solidFill>
              <a:latin typeface="Times New Roman" pitchFamily="18" charset="0"/>
            </a:endParaRPr>
          </a:p>
          <a:p>
            <a:pPr fontAlgn="base">
              <a:spcBef>
                <a:spcPct val="50000"/>
              </a:spcBef>
              <a:spcAft>
                <a:spcPct val="0"/>
              </a:spcAft>
              <a:buFontTx/>
              <a:buChar char="•"/>
            </a:pPr>
            <a:r>
              <a:rPr kumimoji="1" lang="zh-CN" altLang="en-US" sz="2400" b="1">
                <a:solidFill>
                  <a:srgbClr val="000000"/>
                </a:solidFill>
                <a:latin typeface="Times New Roman" pitchFamily="18" charset="0"/>
              </a:rPr>
              <a:t>电场力对电荷有作功的本领</a:t>
            </a:r>
            <a:endParaRPr kumimoji="1" lang="zh-CN" altLang="en-US" sz="2000">
              <a:solidFill>
                <a:srgbClr val="000000"/>
              </a:solidFill>
              <a:latin typeface="Times New Roman" pitchFamily="18" charset="0"/>
            </a:endParaRPr>
          </a:p>
        </p:txBody>
      </p:sp>
      <p:sp>
        <p:nvSpPr>
          <p:cNvPr id="11" name="Text Box 5"/>
          <p:cNvSpPr txBox="1">
            <a:spLocks noChangeArrowheads="1"/>
          </p:cNvSpPr>
          <p:nvPr/>
        </p:nvSpPr>
        <p:spPr bwMode="auto">
          <a:xfrm>
            <a:off x="1989139" y="1501584"/>
            <a:ext cx="6338887" cy="460375"/>
          </a:xfrm>
          <a:prstGeom prst="rect">
            <a:avLst/>
          </a:prstGeom>
          <a:noFill/>
          <a:ln w="9525">
            <a:noFill/>
            <a:miter lim="800000"/>
            <a:headEnd/>
            <a:tailEnd/>
          </a:ln>
        </p:spPr>
        <p:txBody>
          <a:bodyPr>
            <a:spAutoFit/>
          </a:bodyPr>
          <a:lstStyle/>
          <a:p>
            <a:pPr marL="342900" indent="-342900" fontAlgn="base">
              <a:spcBef>
                <a:spcPct val="50000"/>
              </a:spcBef>
              <a:spcAft>
                <a:spcPct val="0"/>
              </a:spcAft>
              <a:buFont typeface="Wingdings" pitchFamily="2" charset="2"/>
              <a:buChar char="Ø"/>
            </a:pPr>
            <a:r>
              <a:rPr kumimoji="1" lang="zh-CN" altLang="en-US" sz="2400" b="1">
                <a:solidFill>
                  <a:srgbClr val="000000"/>
                </a:solidFill>
                <a:latin typeface="Times New Roman" pitchFamily="18" charset="0"/>
              </a:rPr>
              <a:t>电荷周围存在着一种特殊物质－</a:t>
            </a:r>
            <a:r>
              <a:rPr kumimoji="1" lang="zh-CN" altLang="en-US" sz="2400" b="1">
                <a:solidFill>
                  <a:srgbClr val="0000FF"/>
                </a:solidFill>
                <a:latin typeface="Times New Roman" pitchFamily="18" charset="0"/>
              </a:rPr>
              <a:t>电场</a:t>
            </a:r>
            <a:r>
              <a:rPr kumimoji="1" lang="zh-CN" altLang="en-US" sz="2400" b="1">
                <a:solidFill>
                  <a:srgbClr val="000000"/>
                </a:solidFill>
                <a:latin typeface="Times New Roman" pitchFamily="18" charset="0"/>
              </a:rPr>
              <a:t>。</a:t>
            </a:r>
            <a:endParaRPr kumimoji="1" lang="zh-CN" altLang="en-US" sz="2400">
              <a:solidFill>
                <a:srgbClr val="000000"/>
              </a:solidFill>
              <a:latin typeface="Times New Roman" pitchFamily="18" charset="0"/>
            </a:endParaRPr>
          </a:p>
        </p:txBody>
      </p:sp>
      <p:sp>
        <p:nvSpPr>
          <p:cNvPr id="12" name="Text Box 18"/>
          <p:cNvSpPr txBox="1">
            <a:spLocks noChangeArrowheads="1"/>
          </p:cNvSpPr>
          <p:nvPr/>
        </p:nvSpPr>
        <p:spPr bwMode="auto">
          <a:xfrm>
            <a:off x="2208214" y="3373246"/>
            <a:ext cx="7920037" cy="461962"/>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400" b="1">
                <a:solidFill>
                  <a:srgbClr val="000000"/>
                </a:solidFill>
                <a:latin typeface="宋体" pitchFamily="2" charset="-122"/>
              </a:rPr>
              <a:t>电场对处在其中的其它电荷的作用力叫做</a:t>
            </a:r>
            <a:r>
              <a:rPr kumimoji="1" lang="zh-CN" altLang="en-US" sz="2400" b="1">
                <a:solidFill>
                  <a:srgbClr val="0000FF"/>
                </a:solidFill>
                <a:latin typeface="宋体" pitchFamily="2" charset="-122"/>
              </a:rPr>
              <a:t>电场力</a:t>
            </a:r>
            <a:r>
              <a:rPr kumimoji="1" lang="zh-CN" altLang="en-US" sz="2400" b="1">
                <a:solidFill>
                  <a:srgbClr val="000000"/>
                </a:solidFill>
                <a:latin typeface="宋体" pitchFamily="2" charset="-122"/>
              </a:rPr>
              <a:t>。</a:t>
            </a:r>
          </a:p>
        </p:txBody>
      </p:sp>
      <p:grpSp>
        <p:nvGrpSpPr>
          <p:cNvPr id="13" name="组合 20"/>
          <p:cNvGrpSpPr>
            <a:grpSpLocks/>
          </p:cNvGrpSpPr>
          <p:nvPr/>
        </p:nvGrpSpPr>
        <p:grpSpPr bwMode="auto">
          <a:xfrm>
            <a:off x="6383338" y="4603559"/>
            <a:ext cx="3960812" cy="1858963"/>
            <a:chOff x="4872608" y="4450133"/>
            <a:chExt cx="3959792" cy="1859187"/>
          </a:xfrm>
        </p:grpSpPr>
        <p:sp>
          <p:nvSpPr>
            <p:cNvPr id="14" name="矩形 13"/>
            <p:cNvSpPr/>
            <p:nvPr/>
          </p:nvSpPr>
          <p:spPr>
            <a:xfrm>
              <a:off x="5735986" y="5374169"/>
              <a:ext cx="1212538" cy="431852"/>
            </a:xfrm>
            <a:prstGeom prst="rect">
              <a:avLst/>
            </a:prstGeom>
            <a:noFill/>
            <a:ln w="25400" cap="flat" cmpd="sng" algn="ctr">
              <a:solidFill>
                <a:srgbClr val="FF0000"/>
              </a:solidFill>
              <a:prstDash val="solid"/>
            </a:ln>
            <a:effectLst/>
          </p:spPr>
          <p:txBody>
            <a:bodyPr anchor="ctr"/>
            <a:lstStyle/>
            <a:p>
              <a:pPr algn="ctr">
                <a:defRPr/>
              </a:pPr>
              <a:endParaRPr lang="zh-CN" altLang="en-US" kern="0">
                <a:solidFill>
                  <a:srgbClr val="FFFFFF"/>
                </a:solidFill>
                <a:latin typeface="Arial"/>
                <a:ea typeface="宋体"/>
              </a:endParaRPr>
            </a:p>
          </p:txBody>
        </p:sp>
        <p:sp>
          <p:nvSpPr>
            <p:cNvPr id="15" name="矩形 14"/>
            <p:cNvSpPr/>
            <p:nvPr/>
          </p:nvSpPr>
          <p:spPr>
            <a:xfrm>
              <a:off x="4872608" y="5923511"/>
              <a:ext cx="623726" cy="385809"/>
            </a:xfrm>
            <a:prstGeom prst="rect">
              <a:avLst/>
            </a:prstGeom>
            <a:noFill/>
            <a:ln w="25400" cap="flat" cmpd="sng" algn="ctr">
              <a:solidFill>
                <a:srgbClr val="FF0000"/>
              </a:solidFill>
              <a:prstDash val="solid"/>
            </a:ln>
            <a:effectLst/>
          </p:spPr>
          <p:txBody>
            <a:bodyPr anchor="ctr"/>
            <a:lstStyle/>
            <a:p>
              <a:pPr algn="ctr">
                <a:defRPr/>
              </a:pPr>
              <a:endParaRPr lang="zh-CN" altLang="en-US" kern="0">
                <a:solidFill>
                  <a:srgbClr val="FFFFFF"/>
                </a:solidFill>
                <a:latin typeface="Arial"/>
                <a:ea typeface="宋体"/>
              </a:endParaRPr>
            </a:p>
          </p:txBody>
        </p:sp>
        <p:cxnSp>
          <p:nvCxnSpPr>
            <p:cNvPr id="16" name="直接连接符 15"/>
            <p:cNvCxnSpPr>
              <a:stCxn id="15" idx="3"/>
            </p:cNvCxnSpPr>
            <p:nvPr/>
          </p:nvCxnSpPr>
          <p:spPr>
            <a:xfrm>
              <a:off x="5496334" y="6117209"/>
              <a:ext cx="1710884" cy="1588"/>
            </a:xfrm>
            <a:prstGeom prst="line">
              <a:avLst/>
            </a:prstGeom>
            <a:noFill/>
            <a:ln w="25400" cap="flat" cmpd="sng" algn="ctr">
              <a:solidFill>
                <a:srgbClr val="FF0000"/>
              </a:solidFill>
              <a:prstDash val="solid"/>
            </a:ln>
            <a:effectLst/>
          </p:spPr>
        </p:cxnSp>
        <p:cxnSp>
          <p:nvCxnSpPr>
            <p:cNvPr id="17" name="直接连接符 16"/>
            <p:cNvCxnSpPr/>
            <p:nvPr/>
          </p:nvCxnSpPr>
          <p:spPr>
            <a:xfrm>
              <a:off x="6948523" y="5590095"/>
              <a:ext cx="252347" cy="0"/>
            </a:xfrm>
            <a:prstGeom prst="line">
              <a:avLst/>
            </a:prstGeom>
            <a:noFill/>
            <a:ln w="25400" cap="flat" cmpd="sng" algn="ctr">
              <a:solidFill>
                <a:srgbClr val="FF0000"/>
              </a:solidFill>
              <a:prstDash val="solid"/>
            </a:ln>
            <a:effectLst/>
          </p:spPr>
        </p:cxnSp>
        <p:cxnSp>
          <p:nvCxnSpPr>
            <p:cNvPr id="18" name="直接连接符 17"/>
            <p:cNvCxnSpPr/>
            <p:nvPr/>
          </p:nvCxnSpPr>
          <p:spPr>
            <a:xfrm>
              <a:off x="7200870" y="5590095"/>
              <a:ext cx="6348" cy="527114"/>
            </a:xfrm>
            <a:prstGeom prst="line">
              <a:avLst/>
            </a:prstGeom>
            <a:noFill/>
            <a:ln w="25400" cap="flat" cmpd="sng" algn="ctr">
              <a:solidFill>
                <a:srgbClr val="FF0000"/>
              </a:solidFill>
              <a:prstDash val="solid"/>
            </a:ln>
            <a:effectLst/>
          </p:spPr>
        </p:cxnSp>
        <p:sp>
          <p:nvSpPr>
            <p:cNvPr id="19" name="矩形标注 18"/>
            <p:cNvSpPr/>
            <p:nvPr/>
          </p:nvSpPr>
          <p:spPr>
            <a:xfrm>
              <a:off x="7235786" y="4450133"/>
              <a:ext cx="1596614" cy="1001834"/>
            </a:xfrm>
            <a:prstGeom prst="wedgeRectCallout">
              <a:avLst>
                <a:gd name="adj1" fmla="val -52006"/>
                <a:gd name="adj2" fmla="val 87240"/>
              </a:avLst>
            </a:prstGeom>
            <a:noFill/>
            <a:ln w="25400" cap="flat" cmpd="sng" algn="ctr">
              <a:solidFill>
                <a:srgbClr val="FF0000"/>
              </a:solidFill>
              <a:prstDash val="solid"/>
            </a:ln>
            <a:effectLst/>
          </p:spPr>
          <p:txBody>
            <a:bodyPr anchor="ctr"/>
            <a:lstStyle/>
            <a:p>
              <a:pPr algn="ctr">
                <a:defRPr/>
              </a:pPr>
              <a:r>
                <a:rPr lang="zh-CN" altLang="en-US" sz="2000" kern="0" dirty="0">
                  <a:solidFill>
                    <a:srgbClr val="0000FF"/>
                  </a:solidFill>
                  <a:latin typeface="黑体" pitchFamily="49" charset="-122"/>
                  <a:ea typeface="黑体" pitchFamily="49" charset="-122"/>
                </a:rPr>
                <a:t>描述静电场的两个基本物理量</a:t>
              </a:r>
            </a:p>
          </p:txBody>
        </p:sp>
      </p:grpSp>
      <p:grpSp>
        <p:nvGrpSpPr>
          <p:cNvPr id="20" name="组合 26"/>
          <p:cNvGrpSpPr>
            <a:grpSpLocks/>
          </p:cNvGrpSpPr>
          <p:nvPr/>
        </p:nvGrpSpPr>
        <p:grpSpPr bwMode="auto">
          <a:xfrm>
            <a:off x="5951538" y="5497321"/>
            <a:ext cx="2594448" cy="995362"/>
            <a:chOff x="4427984" y="5343599"/>
            <a:chExt cx="2594530" cy="995338"/>
          </a:xfrm>
        </p:grpSpPr>
        <p:sp>
          <p:nvSpPr>
            <p:cNvPr id="21" name="矩形 21"/>
            <p:cNvSpPr>
              <a:spLocks noChangeArrowheads="1"/>
            </p:cNvSpPr>
            <p:nvPr/>
          </p:nvSpPr>
          <p:spPr bwMode="auto">
            <a:xfrm>
              <a:off x="5292553" y="5343599"/>
              <a:ext cx="1729961" cy="461665"/>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400" b="1" dirty="0">
                  <a:solidFill>
                    <a:srgbClr val="000000"/>
                  </a:solidFill>
                  <a:latin typeface="Times New Roman" pitchFamily="18" charset="0"/>
                </a:rPr>
                <a:t>—</a:t>
              </a:r>
              <a:r>
                <a:rPr kumimoji="1" lang="zh-CN" altLang="en-US" sz="2400" b="1" dirty="0">
                  <a:solidFill>
                    <a:srgbClr val="0000FF"/>
                  </a:solidFill>
                  <a:latin typeface="Times New Roman" pitchFamily="18" charset="0"/>
                </a:rPr>
                <a:t>电场强度</a:t>
              </a:r>
              <a:endParaRPr lang="zh-CN" altLang="en-US" dirty="0">
                <a:solidFill>
                  <a:srgbClr val="0000FF"/>
                </a:solidFill>
                <a:latin typeface="Arial" pitchFamily="34" charset="0"/>
              </a:endParaRPr>
            </a:p>
          </p:txBody>
        </p:sp>
        <p:sp>
          <p:nvSpPr>
            <p:cNvPr id="22" name="矩形 22"/>
            <p:cNvSpPr>
              <a:spLocks noChangeArrowheads="1"/>
            </p:cNvSpPr>
            <p:nvPr/>
          </p:nvSpPr>
          <p:spPr bwMode="auto">
            <a:xfrm>
              <a:off x="4427984" y="5877272"/>
              <a:ext cx="1111202" cy="461665"/>
            </a:xfrm>
            <a:prstGeom prst="rect">
              <a:avLst/>
            </a:prstGeom>
            <a:noFill/>
            <a:ln w="9525">
              <a:noFill/>
              <a:miter lim="800000"/>
              <a:headEnd/>
              <a:tailEnd/>
            </a:ln>
          </p:spPr>
          <p:txBody>
            <a:bodyPr wrap="none">
              <a:spAutoFit/>
            </a:bodyPr>
            <a:lstStyle/>
            <a:p>
              <a:pPr fontAlgn="base">
                <a:spcBef>
                  <a:spcPct val="50000"/>
                </a:spcBef>
                <a:spcAft>
                  <a:spcPct val="0"/>
                </a:spcAft>
              </a:pPr>
              <a:r>
                <a:rPr kumimoji="1" lang="en-US" altLang="zh-CN" sz="2400" b="1" dirty="0">
                  <a:solidFill>
                    <a:srgbClr val="000000"/>
                  </a:solidFill>
                  <a:latin typeface="Times New Roman" pitchFamily="18" charset="0"/>
                </a:rPr>
                <a:t>—</a:t>
              </a:r>
              <a:r>
                <a:rPr kumimoji="1" lang="zh-CN" altLang="en-US" sz="2400" b="1" dirty="0">
                  <a:solidFill>
                    <a:srgbClr val="0000FF"/>
                  </a:solidFill>
                  <a:latin typeface="Times New Roman" pitchFamily="18" charset="0"/>
                </a:rPr>
                <a:t>电势</a:t>
              </a:r>
              <a:endParaRPr kumimoji="1" lang="zh-CN" altLang="en-US" sz="2000" dirty="0">
                <a:solidFill>
                  <a:srgbClr val="0000FF"/>
                </a:solidFill>
                <a:latin typeface="Times New Roman" pitchFamily="18" charset="0"/>
              </a:endParaRPr>
            </a:p>
          </p:txBody>
        </p:sp>
      </p:grpSp>
      <p:grpSp>
        <p:nvGrpSpPr>
          <p:cNvPr id="23" name="组合 22"/>
          <p:cNvGrpSpPr>
            <a:grpSpLocks/>
          </p:cNvGrpSpPr>
          <p:nvPr/>
        </p:nvGrpSpPr>
        <p:grpSpPr bwMode="auto">
          <a:xfrm>
            <a:off x="2495551" y="2406459"/>
            <a:ext cx="5040313" cy="492125"/>
            <a:chOff x="971550" y="2102942"/>
            <a:chExt cx="5040610" cy="491033"/>
          </a:xfrm>
        </p:grpSpPr>
        <p:sp>
          <p:nvSpPr>
            <p:cNvPr id="24" name="Text Box 12"/>
            <p:cNvSpPr txBox="1">
              <a:spLocks noChangeArrowheads="1"/>
            </p:cNvSpPr>
            <p:nvPr/>
          </p:nvSpPr>
          <p:spPr bwMode="auto">
            <a:xfrm>
              <a:off x="971550" y="2132013"/>
              <a:ext cx="819424" cy="461962"/>
            </a:xfrm>
            <a:prstGeom prst="rect">
              <a:avLst/>
            </a:prstGeom>
            <a:noFill/>
            <a:ln w="19050">
              <a:solidFill>
                <a:srgbClr val="FF0000"/>
              </a:solidFill>
              <a:miter lim="800000"/>
              <a:headEnd/>
              <a:tailEnd/>
            </a:ln>
          </p:spPr>
          <p:txBody>
            <a:bodyPr>
              <a:spAutoFit/>
            </a:bodyPr>
            <a:lstStyle/>
            <a:p>
              <a:pPr fontAlgn="base">
                <a:spcBef>
                  <a:spcPct val="50000"/>
                </a:spcBef>
                <a:spcAft>
                  <a:spcPct val="0"/>
                </a:spcAft>
              </a:pPr>
              <a:r>
                <a:rPr kumimoji="1" lang="zh-CN" altLang="en-US" sz="2400" b="1">
                  <a:solidFill>
                    <a:srgbClr val="FF0000"/>
                  </a:solidFill>
                  <a:latin typeface="Times New Roman" pitchFamily="18" charset="0"/>
                </a:rPr>
                <a:t>电荷</a:t>
              </a:r>
            </a:p>
          </p:txBody>
        </p:sp>
        <p:sp>
          <p:nvSpPr>
            <p:cNvPr id="25" name="Rectangle 15"/>
            <p:cNvSpPr>
              <a:spLocks noChangeArrowheads="1"/>
            </p:cNvSpPr>
            <p:nvPr/>
          </p:nvSpPr>
          <p:spPr bwMode="auto">
            <a:xfrm>
              <a:off x="5208164" y="2102942"/>
              <a:ext cx="803996" cy="461962"/>
            </a:xfrm>
            <a:prstGeom prst="rect">
              <a:avLst/>
            </a:prstGeom>
            <a:noFill/>
            <a:ln w="19050">
              <a:solidFill>
                <a:srgbClr val="FF0000"/>
              </a:solidFill>
              <a:miter lim="800000"/>
              <a:headEnd/>
              <a:tailEnd/>
            </a:ln>
          </p:spPr>
          <p:txBody>
            <a:bodyPr wrap="none">
              <a:spAutoFit/>
            </a:bodyPr>
            <a:lstStyle/>
            <a:p>
              <a:pPr fontAlgn="base">
                <a:spcBef>
                  <a:spcPct val="0"/>
                </a:spcBef>
                <a:spcAft>
                  <a:spcPct val="0"/>
                </a:spcAft>
              </a:pPr>
              <a:r>
                <a:rPr kumimoji="1" lang="zh-CN" altLang="en-US" sz="2400" b="1">
                  <a:solidFill>
                    <a:srgbClr val="FF0000"/>
                  </a:solidFill>
                  <a:latin typeface="Times New Roman" pitchFamily="18" charset="0"/>
                </a:rPr>
                <a:t>电荷</a:t>
              </a:r>
            </a:p>
          </p:txBody>
        </p:sp>
      </p:grpSp>
      <p:grpSp>
        <p:nvGrpSpPr>
          <p:cNvPr id="26" name="组合 1"/>
          <p:cNvGrpSpPr>
            <a:grpSpLocks/>
          </p:cNvGrpSpPr>
          <p:nvPr/>
        </p:nvGrpSpPr>
        <p:grpSpPr bwMode="auto">
          <a:xfrm>
            <a:off x="3452814" y="2406459"/>
            <a:ext cx="3108325" cy="461963"/>
            <a:chOff x="1928813" y="2101850"/>
            <a:chExt cx="3108622" cy="461665"/>
          </a:xfrm>
        </p:grpSpPr>
        <p:sp>
          <p:nvSpPr>
            <p:cNvPr id="27" name="Rectangle 15"/>
            <p:cNvSpPr>
              <a:spLocks noChangeArrowheads="1"/>
            </p:cNvSpPr>
            <p:nvPr/>
          </p:nvSpPr>
          <p:spPr bwMode="auto">
            <a:xfrm>
              <a:off x="3086967" y="2101850"/>
              <a:ext cx="803425" cy="461665"/>
            </a:xfrm>
            <a:prstGeom prst="rect">
              <a:avLst/>
            </a:prstGeom>
            <a:noFill/>
            <a:ln w="19050">
              <a:solidFill>
                <a:srgbClr val="FF0000"/>
              </a:solidFill>
              <a:miter lim="800000"/>
              <a:headEnd/>
              <a:tailEnd/>
            </a:ln>
          </p:spPr>
          <p:txBody>
            <a:bodyPr wrap="none">
              <a:spAutoFit/>
            </a:bodyPr>
            <a:lstStyle/>
            <a:p>
              <a:pPr fontAlgn="base">
                <a:spcBef>
                  <a:spcPct val="0"/>
                </a:spcBef>
                <a:spcAft>
                  <a:spcPct val="0"/>
                </a:spcAft>
                <a:defRPr/>
              </a:pPr>
              <a:r>
                <a:rPr kumimoji="1" lang="zh-CN" altLang="en-US" sz="2400" b="1" kern="0">
                  <a:solidFill>
                    <a:srgbClr val="FF0000"/>
                  </a:solidFill>
                  <a:latin typeface="Times New Roman" pitchFamily="18" charset="0"/>
                </a:rPr>
                <a:t>电场</a:t>
              </a:r>
            </a:p>
          </p:txBody>
        </p:sp>
        <p:grpSp>
          <p:nvGrpSpPr>
            <p:cNvPr id="28" name="组合 5"/>
            <p:cNvGrpSpPr>
              <a:grpSpLocks/>
            </p:cNvGrpSpPr>
            <p:nvPr/>
          </p:nvGrpSpPr>
          <p:grpSpPr bwMode="auto">
            <a:xfrm>
              <a:off x="1928813" y="2263775"/>
              <a:ext cx="987425" cy="158750"/>
              <a:chOff x="2764633" y="3200400"/>
              <a:chExt cx="987625" cy="158180"/>
            </a:xfrm>
          </p:grpSpPr>
          <p:sp>
            <p:nvSpPr>
              <p:cNvPr id="32" name="Line 13"/>
              <p:cNvSpPr>
                <a:spLocks noChangeShapeType="1"/>
              </p:cNvSpPr>
              <p:nvPr/>
            </p:nvSpPr>
            <p:spPr bwMode="auto">
              <a:xfrm>
                <a:off x="2764633" y="3200400"/>
                <a:ext cx="987625" cy="1588"/>
              </a:xfrm>
              <a:prstGeom prst="line">
                <a:avLst/>
              </a:prstGeom>
              <a:noFill/>
              <a:ln w="28575">
                <a:solidFill>
                  <a:srgbClr val="000000"/>
                </a:solidFill>
                <a:round/>
                <a:headEnd/>
                <a:tailEnd type="triangle" w="med" len="med"/>
              </a:ln>
            </p:spPr>
            <p:txBody>
              <a:bodyPr wrap="none" anchor="ctr"/>
              <a:lstStyle/>
              <a:p>
                <a:pPr fontAlgn="base">
                  <a:spcBef>
                    <a:spcPct val="0"/>
                  </a:spcBef>
                  <a:spcAft>
                    <a:spcPct val="0"/>
                  </a:spcAft>
                  <a:defRPr/>
                </a:pPr>
                <a:endParaRPr lang="zh-CN" altLang="en-US" kern="0">
                  <a:solidFill>
                    <a:srgbClr val="000000"/>
                  </a:solidFill>
                </a:endParaRPr>
              </a:p>
            </p:txBody>
          </p:sp>
          <p:sp>
            <p:nvSpPr>
              <p:cNvPr id="33" name="Line 16"/>
              <p:cNvSpPr>
                <a:spLocks noChangeShapeType="1"/>
              </p:cNvSpPr>
              <p:nvPr/>
            </p:nvSpPr>
            <p:spPr bwMode="auto">
              <a:xfrm flipH="1">
                <a:off x="2764633" y="3356992"/>
                <a:ext cx="987625" cy="1588"/>
              </a:xfrm>
              <a:prstGeom prst="line">
                <a:avLst/>
              </a:prstGeom>
              <a:noFill/>
              <a:ln w="28575">
                <a:solidFill>
                  <a:srgbClr val="000000"/>
                </a:solidFill>
                <a:round/>
                <a:headEnd/>
                <a:tailEnd type="triangle" w="med" len="med"/>
              </a:ln>
            </p:spPr>
            <p:txBody>
              <a:bodyPr wrap="none" anchor="ctr"/>
              <a:lstStyle/>
              <a:p>
                <a:pPr fontAlgn="base">
                  <a:spcBef>
                    <a:spcPct val="0"/>
                  </a:spcBef>
                  <a:spcAft>
                    <a:spcPct val="0"/>
                  </a:spcAft>
                  <a:defRPr/>
                </a:pPr>
                <a:endParaRPr lang="zh-CN" altLang="en-US" kern="0">
                  <a:solidFill>
                    <a:srgbClr val="000000"/>
                  </a:solidFill>
                </a:endParaRPr>
              </a:p>
            </p:txBody>
          </p:sp>
        </p:grpSp>
        <p:grpSp>
          <p:nvGrpSpPr>
            <p:cNvPr id="29" name="组合 27"/>
            <p:cNvGrpSpPr>
              <a:grpSpLocks/>
            </p:cNvGrpSpPr>
            <p:nvPr/>
          </p:nvGrpSpPr>
          <p:grpSpPr bwMode="auto">
            <a:xfrm>
              <a:off x="4050010" y="2264867"/>
              <a:ext cx="987425" cy="158750"/>
              <a:chOff x="2764633" y="3200400"/>
              <a:chExt cx="987625" cy="158180"/>
            </a:xfrm>
          </p:grpSpPr>
          <p:sp>
            <p:nvSpPr>
              <p:cNvPr id="30" name="Line 13"/>
              <p:cNvSpPr>
                <a:spLocks noChangeShapeType="1"/>
              </p:cNvSpPr>
              <p:nvPr/>
            </p:nvSpPr>
            <p:spPr bwMode="auto">
              <a:xfrm>
                <a:off x="2764633" y="3200400"/>
                <a:ext cx="987625" cy="1588"/>
              </a:xfrm>
              <a:prstGeom prst="line">
                <a:avLst/>
              </a:prstGeom>
              <a:noFill/>
              <a:ln w="28575">
                <a:solidFill>
                  <a:srgbClr val="000000"/>
                </a:solidFill>
                <a:round/>
                <a:headEnd/>
                <a:tailEnd type="triangle" w="med" len="med"/>
              </a:ln>
            </p:spPr>
            <p:txBody>
              <a:bodyPr wrap="none" anchor="ctr"/>
              <a:lstStyle/>
              <a:p>
                <a:pPr fontAlgn="base">
                  <a:spcBef>
                    <a:spcPct val="0"/>
                  </a:spcBef>
                  <a:spcAft>
                    <a:spcPct val="0"/>
                  </a:spcAft>
                  <a:defRPr/>
                </a:pPr>
                <a:endParaRPr lang="zh-CN" altLang="en-US" kern="0">
                  <a:solidFill>
                    <a:srgbClr val="000000"/>
                  </a:solidFill>
                </a:endParaRPr>
              </a:p>
            </p:txBody>
          </p:sp>
          <p:sp>
            <p:nvSpPr>
              <p:cNvPr id="31" name="Line 16"/>
              <p:cNvSpPr>
                <a:spLocks noChangeShapeType="1"/>
              </p:cNvSpPr>
              <p:nvPr/>
            </p:nvSpPr>
            <p:spPr bwMode="auto">
              <a:xfrm flipH="1">
                <a:off x="2764633" y="3356992"/>
                <a:ext cx="987625" cy="1588"/>
              </a:xfrm>
              <a:prstGeom prst="line">
                <a:avLst/>
              </a:prstGeom>
              <a:noFill/>
              <a:ln w="28575">
                <a:solidFill>
                  <a:srgbClr val="000000"/>
                </a:solidFill>
                <a:round/>
                <a:headEnd/>
                <a:tailEnd type="triangle" w="med" len="med"/>
              </a:ln>
            </p:spPr>
            <p:txBody>
              <a:bodyPr wrap="none" anchor="ctr"/>
              <a:lstStyle/>
              <a:p>
                <a:pPr fontAlgn="base">
                  <a:spcBef>
                    <a:spcPct val="0"/>
                  </a:spcBef>
                  <a:spcAft>
                    <a:spcPct val="0"/>
                  </a:spcAft>
                  <a:defRPr/>
                </a:pPr>
                <a:endParaRPr lang="zh-CN" altLang="en-US" kern="0">
                  <a:solidFill>
                    <a:srgbClr val="000000"/>
                  </a:solidFill>
                </a:endParaRPr>
              </a:p>
            </p:txBody>
          </p:sp>
        </p:grpSp>
      </p:grpSp>
      <p:sp>
        <p:nvSpPr>
          <p:cNvPr id="34" name="Rectangle 4"/>
          <p:cNvSpPr txBox="1">
            <a:spLocks noChangeArrowheads="1"/>
          </p:cNvSpPr>
          <p:nvPr/>
        </p:nvSpPr>
        <p:spPr bwMode="auto">
          <a:xfrm>
            <a:off x="1524001" y="642746"/>
            <a:ext cx="2949575" cy="571500"/>
          </a:xfrm>
          <a:prstGeom prst="rect">
            <a:avLst/>
          </a:prstGeom>
          <a:noFill/>
          <a:ln w="9525">
            <a:noFill/>
            <a:miter lim="800000"/>
            <a:headEnd/>
            <a:tailEnd/>
          </a:ln>
        </p:spPr>
        <p:txBody>
          <a:bodyPr/>
          <a:lstStyle/>
          <a:p>
            <a:pPr algn="ctr" fontAlgn="base">
              <a:spcBef>
                <a:spcPct val="0"/>
              </a:spcBef>
              <a:spcAft>
                <a:spcPct val="0"/>
              </a:spcAft>
            </a:pPr>
            <a:r>
              <a:rPr lang="zh-CN" altLang="en-US" sz="3200" b="1" dirty="0">
                <a:solidFill>
                  <a:srgbClr val="FF0000"/>
                </a:solidFill>
                <a:latin typeface="Arial" pitchFamily="34" charset="0"/>
              </a:rPr>
              <a:t>一、电场</a:t>
            </a:r>
          </a:p>
        </p:txBody>
      </p:sp>
    </p:spTree>
    <p:extLst>
      <p:ext uri="{BB962C8B-B14F-4D97-AF65-F5344CB8AC3E}">
        <p14:creationId xmlns:p14="http://schemas.microsoft.com/office/powerpoint/2010/main" val="400904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6" presetClass="entr" presetSubtype="37"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arn(outVertical)">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0" grpId="0" autoUpdateAnimBg="0"/>
      <p:bldP spid="11" grpId="0"/>
      <p:bldP spid="12"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957130" y="422369"/>
            <a:ext cx="8557594" cy="3600000"/>
          </a:xfrm>
          <a:prstGeom prst="rect">
            <a:avLst/>
          </a:prstGeom>
        </p:spPr>
      </p:pic>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61742" y="3827724"/>
            <a:ext cx="3748371" cy="2483619"/>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2658979" y="3388411"/>
            <a:ext cx="540533" cy="769441"/>
          </a:xfrm>
          <a:prstGeom prst="rect">
            <a:avLst/>
          </a:prstGeom>
          <a:noFill/>
        </p:spPr>
        <p:txBody>
          <a:bodyPr wrap="none" rtlCol="0">
            <a:spAutoFit/>
          </a:bodyPr>
          <a:lstStyle/>
          <a:p>
            <a:r>
              <a:rPr lang="en-US" altLang="zh-CN" sz="4400" b="1" dirty="0">
                <a:solidFill>
                  <a:srgbClr val="FF0000"/>
                </a:solidFill>
              </a:rPr>
              <a:t>D</a:t>
            </a:r>
            <a:endParaRPr lang="zh-CN" altLang="en-US" sz="4400" b="1" dirty="0">
              <a:solidFill>
                <a:srgbClr val="FF0000"/>
              </a:solidFill>
            </a:endParaRPr>
          </a:p>
        </p:txBody>
      </p:sp>
    </p:spTree>
    <p:extLst>
      <p:ext uri="{BB962C8B-B14F-4D97-AF65-F5344CB8AC3E}">
        <p14:creationId xmlns:p14="http://schemas.microsoft.com/office/powerpoint/2010/main" val="421952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001677" y="232687"/>
            <a:ext cx="8207344" cy="6948000"/>
          </a:xfrm>
          <a:prstGeom prst="rect">
            <a:avLst/>
          </a:prstGeom>
        </p:spPr>
      </p:pic>
      <p:sp>
        <p:nvSpPr>
          <p:cNvPr id="3" name="文本框 2"/>
          <p:cNvSpPr txBox="1"/>
          <p:nvPr/>
        </p:nvSpPr>
        <p:spPr>
          <a:xfrm>
            <a:off x="2672627" y="4876017"/>
            <a:ext cx="540533" cy="769441"/>
          </a:xfrm>
          <a:prstGeom prst="rect">
            <a:avLst/>
          </a:prstGeom>
          <a:noFill/>
        </p:spPr>
        <p:txBody>
          <a:bodyPr wrap="none" rtlCol="0">
            <a:spAutoFit/>
          </a:bodyPr>
          <a:lstStyle/>
          <a:p>
            <a:r>
              <a:rPr lang="en-US" altLang="zh-CN" sz="4400" b="1" dirty="0">
                <a:solidFill>
                  <a:srgbClr val="FF0000"/>
                </a:solidFill>
              </a:rPr>
              <a:t>D</a:t>
            </a:r>
            <a:endParaRPr lang="zh-CN" altLang="en-US" sz="4400" b="1" dirty="0">
              <a:solidFill>
                <a:srgbClr val="FF0000"/>
              </a:solidFill>
            </a:endParaRPr>
          </a:p>
        </p:txBody>
      </p:sp>
    </p:spTree>
    <p:extLst>
      <p:ext uri="{BB962C8B-B14F-4D97-AF65-F5344CB8AC3E}">
        <p14:creationId xmlns:p14="http://schemas.microsoft.com/office/powerpoint/2010/main" val="326825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049542" y="1105470"/>
            <a:ext cx="8202799" cy="4012440"/>
          </a:xfrm>
          <a:prstGeom prst="rect">
            <a:avLst/>
          </a:prstGeom>
        </p:spPr>
      </p:pic>
      <p:sp>
        <p:nvSpPr>
          <p:cNvPr id="4" name="文本框 3"/>
          <p:cNvSpPr txBox="1"/>
          <p:nvPr/>
        </p:nvSpPr>
        <p:spPr>
          <a:xfrm>
            <a:off x="2658980" y="4473883"/>
            <a:ext cx="540533" cy="769441"/>
          </a:xfrm>
          <a:prstGeom prst="rect">
            <a:avLst/>
          </a:prstGeom>
          <a:noFill/>
        </p:spPr>
        <p:txBody>
          <a:bodyPr wrap="none" rtlCol="0">
            <a:spAutoFit/>
          </a:bodyPr>
          <a:lstStyle/>
          <a:p>
            <a:r>
              <a:rPr lang="en-US" altLang="zh-CN" sz="4400" b="1" dirty="0">
                <a:solidFill>
                  <a:srgbClr val="FF0000"/>
                </a:solidFill>
              </a:rPr>
              <a:t>A</a:t>
            </a:r>
            <a:endParaRPr lang="zh-CN" altLang="en-US" sz="4400" b="1" dirty="0">
              <a:solidFill>
                <a:srgbClr val="FF0000"/>
              </a:solidFill>
            </a:endParaRPr>
          </a:p>
        </p:txBody>
      </p:sp>
    </p:spTree>
    <p:extLst>
      <p:ext uri="{BB962C8B-B14F-4D97-AF65-F5344CB8AC3E}">
        <p14:creationId xmlns:p14="http://schemas.microsoft.com/office/powerpoint/2010/main" val="321930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225433" y="1122267"/>
            <a:ext cx="8176476" cy="4932000"/>
          </a:xfrm>
          <a:prstGeom prst="rect">
            <a:avLst/>
          </a:prstGeom>
        </p:spPr>
      </p:pic>
      <p:sp>
        <p:nvSpPr>
          <p:cNvPr id="3" name="文本框 2"/>
          <p:cNvSpPr txBox="1"/>
          <p:nvPr/>
        </p:nvSpPr>
        <p:spPr>
          <a:xfrm>
            <a:off x="2795458" y="4856020"/>
            <a:ext cx="540533" cy="769441"/>
          </a:xfrm>
          <a:prstGeom prst="rect">
            <a:avLst/>
          </a:prstGeom>
          <a:noFill/>
        </p:spPr>
        <p:txBody>
          <a:bodyPr wrap="none" rtlCol="0">
            <a:spAutoFit/>
          </a:bodyPr>
          <a:lstStyle/>
          <a:p>
            <a:r>
              <a:rPr lang="en-US" altLang="zh-CN" sz="4400" b="1" dirty="0">
                <a:solidFill>
                  <a:srgbClr val="FF0000"/>
                </a:solidFill>
              </a:rPr>
              <a:t>A</a:t>
            </a:r>
            <a:endParaRPr lang="zh-CN" altLang="en-US" sz="4400" b="1" dirty="0">
              <a:solidFill>
                <a:srgbClr val="FF0000"/>
              </a:solidFill>
            </a:endParaRPr>
          </a:p>
        </p:txBody>
      </p:sp>
    </p:spTree>
    <p:extLst>
      <p:ext uri="{BB962C8B-B14F-4D97-AF65-F5344CB8AC3E}">
        <p14:creationId xmlns:p14="http://schemas.microsoft.com/office/powerpoint/2010/main" val="102388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396457" y="127795"/>
            <a:ext cx="6994525"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50000"/>
              </a:spcBef>
              <a:spcAft>
                <a:spcPct val="0"/>
              </a:spcAft>
              <a:defRPr/>
            </a:pPr>
            <a:r>
              <a:rPr lang="en-US" sz="3600" b="1" dirty="0">
                <a:solidFill>
                  <a:srgbClr val="FF0000"/>
                </a:solidFill>
                <a:effectLst>
                  <a:outerShdw blurRad="38100" dist="38100" dir="2700000" algn="tl">
                    <a:srgbClr val="C0C0C0"/>
                  </a:outerShdw>
                </a:effectLst>
                <a:latin typeface="Times New Roman" pitchFamily="18" charset="0"/>
                <a:ea typeface="华文中宋" pitchFamily="2" charset="-122"/>
              </a:rPr>
              <a:t>§10</a:t>
            </a:r>
            <a:r>
              <a:rPr lang="zh-CN" altLang="en-US" sz="3600" b="1" dirty="0">
                <a:solidFill>
                  <a:srgbClr val="FF0000"/>
                </a:solidFill>
                <a:effectLst>
                  <a:outerShdw blurRad="38100" dist="38100" dir="2700000" algn="tl">
                    <a:srgbClr val="C0C0C0"/>
                  </a:outerShdw>
                </a:effectLst>
                <a:latin typeface="Times New Roman" pitchFamily="18" charset="0"/>
                <a:ea typeface="华文中宋" pitchFamily="2" charset="-122"/>
              </a:rPr>
              <a:t>.4  静电场的环路定理  电势能</a:t>
            </a:r>
          </a:p>
        </p:txBody>
      </p:sp>
      <p:sp>
        <p:nvSpPr>
          <p:cNvPr id="3" name="Text Box 5"/>
          <p:cNvSpPr txBox="1">
            <a:spLocks noChangeArrowheads="1"/>
          </p:cNvSpPr>
          <p:nvPr/>
        </p:nvSpPr>
        <p:spPr bwMode="auto">
          <a:xfrm>
            <a:off x="1524001" y="1985959"/>
            <a:ext cx="5140325"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fontAlgn="base">
              <a:spcBef>
                <a:spcPct val="0"/>
              </a:spcBef>
              <a:spcAft>
                <a:spcPct val="0"/>
              </a:spcAft>
              <a:buClr>
                <a:srgbClr val="FF9900"/>
              </a:buClr>
              <a:buSzPct val="100000"/>
              <a:defRPr/>
            </a:pPr>
            <a:r>
              <a:rPr lang="zh-CN" altLang="en-US" sz="2800" kern="0" dirty="0">
                <a:solidFill>
                  <a:srgbClr val="000404"/>
                </a:solidFill>
              </a:rPr>
              <a:t>单个点电荷产生的电场</a:t>
            </a:r>
          </a:p>
        </p:txBody>
      </p:sp>
      <p:graphicFrame>
        <p:nvGraphicFramePr>
          <p:cNvPr id="4" name="Object 7"/>
          <p:cNvGraphicFramePr>
            <a:graphicFrameLocks/>
          </p:cNvGraphicFramePr>
          <p:nvPr>
            <p:extLst/>
          </p:nvPr>
        </p:nvGraphicFramePr>
        <p:xfrm>
          <a:off x="1929926" y="2601993"/>
          <a:ext cx="1957388" cy="762000"/>
        </p:xfrm>
        <a:graphic>
          <a:graphicData uri="http://schemas.openxmlformats.org/presentationml/2006/ole">
            <mc:AlternateContent xmlns:mc="http://schemas.openxmlformats.org/markup-compatibility/2006">
              <mc:Choice xmlns:v="urn:schemas-microsoft-com:vml" Requires="v">
                <p:oleObj spid="_x0000_s28704" r:id="rId3" imgW="914400" imgH="355600" progId="Equation.3">
                  <p:embed/>
                </p:oleObj>
              </mc:Choice>
              <mc:Fallback>
                <p:oleObj r:id="rId3" imgW="914400" imgH="3556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9926" y="2601993"/>
                        <a:ext cx="19573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45"/>
          <p:cNvGraphicFramePr>
            <a:graphicFrameLocks/>
          </p:cNvGraphicFramePr>
          <p:nvPr>
            <p:extLst/>
          </p:nvPr>
        </p:nvGraphicFramePr>
        <p:xfrm>
          <a:off x="3822522" y="2492528"/>
          <a:ext cx="3286008" cy="1160811"/>
        </p:xfrm>
        <a:graphic>
          <a:graphicData uri="http://schemas.openxmlformats.org/presentationml/2006/ole">
            <mc:AlternateContent xmlns:mc="http://schemas.openxmlformats.org/markup-compatibility/2006">
              <mc:Choice xmlns:v="urn:schemas-microsoft-com:vml" Requires="v">
                <p:oleObj spid="_x0000_s28705" name="Equation" r:id="rId5" imgW="711000" imgH="330120" progId="Equation.DSMT4">
                  <p:embed/>
                </p:oleObj>
              </mc:Choice>
              <mc:Fallback>
                <p:oleObj name="Equation" r:id="rId5" imgW="711000" imgH="330120" progId="Equation.DSMT4">
                  <p:embed/>
                  <p:pic>
                    <p:nvPicPr>
                      <p:cNvPr id="0" name=""/>
                      <p:cNvPicPr>
                        <a:picLocks noChangeArrowheads="1"/>
                      </p:cNvPicPr>
                      <p:nvPr/>
                    </p:nvPicPr>
                    <p:blipFill>
                      <a:blip r:embed="rId6"/>
                      <a:srcRect/>
                      <a:stretch>
                        <a:fillRect/>
                      </a:stretch>
                    </p:blipFill>
                    <p:spPr bwMode="auto">
                      <a:xfrm>
                        <a:off x="3822522" y="2492528"/>
                        <a:ext cx="3286008" cy="1160811"/>
                      </a:xfrm>
                      <a:prstGeom prst="rect">
                        <a:avLst/>
                      </a:prstGeom>
                      <a:noFill/>
                      <a:ln>
                        <a:noFill/>
                      </a:ln>
                      <a:effectLst/>
                      <a:extLst/>
                    </p:spPr>
                  </p:pic>
                </p:oleObj>
              </mc:Fallback>
            </mc:AlternateContent>
          </a:graphicData>
        </a:graphic>
      </p:graphicFrame>
      <p:sp>
        <p:nvSpPr>
          <p:cNvPr id="7" name="Text Box 46"/>
          <p:cNvSpPr txBox="1">
            <a:spLocks noChangeArrowheads="1"/>
          </p:cNvSpPr>
          <p:nvPr/>
        </p:nvSpPr>
        <p:spPr bwMode="auto">
          <a:xfrm>
            <a:off x="1524001" y="1456531"/>
            <a:ext cx="43195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fontAlgn="base">
              <a:spcBef>
                <a:spcPct val="0"/>
              </a:spcBef>
              <a:spcAft>
                <a:spcPct val="0"/>
              </a:spcAft>
              <a:defRPr/>
            </a:pPr>
            <a:r>
              <a:rPr lang="zh-CN" altLang="zh-CN" sz="2800" kern="0" dirty="0">
                <a:solidFill>
                  <a:srgbClr val="CC0000"/>
                </a:solidFill>
              </a:rPr>
              <a:t>1. </a:t>
            </a:r>
            <a:r>
              <a:rPr lang="zh-CN" altLang="en-US" sz="2800" kern="0" dirty="0">
                <a:solidFill>
                  <a:srgbClr val="CC0000"/>
                </a:solidFill>
              </a:rPr>
              <a:t>静电力的功</a:t>
            </a:r>
          </a:p>
        </p:txBody>
      </p:sp>
      <p:sp>
        <p:nvSpPr>
          <p:cNvPr id="8" name="Text Box 48"/>
          <p:cNvSpPr txBox="1">
            <a:spLocks noChangeArrowheads="1"/>
          </p:cNvSpPr>
          <p:nvPr/>
        </p:nvSpPr>
        <p:spPr bwMode="auto">
          <a:xfrm>
            <a:off x="1524001" y="917234"/>
            <a:ext cx="83851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fontAlgn="base">
              <a:spcBef>
                <a:spcPct val="0"/>
              </a:spcBef>
              <a:spcAft>
                <a:spcPct val="0"/>
              </a:spcAft>
              <a:defRPr/>
            </a:pPr>
            <a:r>
              <a:rPr lang="zh-CN" altLang="en-US" sz="2800" kern="0" dirty="0">
                <a:solidFill>
                  <a:srgbClr val="0000FF"/>
                </a:solidFill>
              </a:rPr>
              <a:t>一、静电场力的功  静电场的环路定理</a:t>
            </a:r>
          </a:p>
        </p:txBody>
      </p:sp>
      <p:pic>
        <p:nvPicPr>
          <p:cNvPr id="9" name="图片 8"/>
          <p:cNvPicPr>
            <a:picLocks noChangeAspect="1"/>
          </p:cNvPicPr>
          <p:nvPr/>
        </p:nvPicPr>
        <p:blipFill>
          <a:blip r:embed="rId7"/>
          <a:stretch>
            <a:fillRect/>
          </a:stretch>
        </p:blipFill>
        <p:spPr>
          <a:xfrm>
            <a:off x="6144376" y="1"/>
            <a:ext cx="4523624" cy="2938527"/>
          </a:xfrm>
          <a:prstGeom prst="rect">
            <a:avLst/>
          </a:prstGeom>
        </p:spPr>
      </p:pic>
      <p:sp>
        <p:nvSpPr>
          <p:cNvPr id="10" name="Text Box 7"/>
          <p:cNvSpPr txBox="1">
            <a:spLocks noChangeArrowheads="1"/>
          </p:cNvSpPr>
          <p:nvPr/>
        </p:nvSpPr>
        <p:spPr bwMode="auto">
          <a:xfrm>
            <a:off x="1631057" y="3456808"/>
            <a:ext cx="8425061" cy="1169551"/>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hangingPunct="1">
              <a:lnSpc>
                <a:spcPct val="125000"/>
              </a:lnSpc>
            </a:pPr>
            <a:r>
              <a:rPr lang="zh-CN" altLang="en-US" sz="2800" dirty="0">
                <a:solidFill>
                  <a:srgbClr val="000404"/>
                </a:solidFill>
              </a:rPr>
              <a:t>电场力做功只与始末位置有关，与路径无关，所以静电力是保守力，静电场是保守场。</a:t>
            </a:r>
          </a:p>
        </p:txBody>
      </p:sp>
      <p:sp>
        <p:nvSpPr>
          <p:cNvPr id="11" name="Text Box 9"/>
          <p:cNvSpPr txBox="1">
            <a:spLocks noChangeArrowheads="1"/>
          </p:cNvSpPr>
          <p:nvPr/>
        </p:nvSpPr>
        <p:spPr bwMode="auto">
          <a:xfrm>
            <a:off x="1631057" y="4626176"/>
            <a:ext cx="5514975"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3200" b="1">
                <a:solidFill>
                  <a:schemeClr val="tx1"/>
                </a:solidFill>
                <a:latin typeface="Times New Roman" pitchFamily="18" charset="0"/>
                <a:ea typeface="宋体" pitchFamily="2" charset="-122"/>
              </a:defRPr>
            </a:lvl1pPr>
            <a:lvl2pPr marL="742950" indent="-285750" defTabSz="762000" eaLnBrk="0" hangingPunct="0">
              <a:defRPr sz="3200" b="1">
                <a:solidFill>
                  <a:schemeClr val="tx1"/>
                </a:solidFill>
                <a:latin typeface="Times New Roman" pitchFamily="18" charset="0"/>
                <a:ea typeface="宋体" pitchFamily="2" charset="-122"/>
              </a:defRPr>
            </a:lvl2pPr>
            <a:lvl3pPr marL="1143000" indent="-228600" defTabSz="762000" eaLnBrk="0" hangingPunct="0">
              <a:defRPr sz="3200" b="1">
                <a:solidFill>
                  <a:schemeClr val="tx1"/>
                </a:solidFill>
                <a:latin typeface="Times New Roman" pitchFamily="18" charset="0"/>
                <a:ea typeface="宋体" pitchFamily="2" charset="-122"/>
              </a:defRPr>
            </a:lvl3pPr>
            <a:lvl4pPr marL="1600200" indent="-228600" defTabSz="762000" eaLnBrk="0" hangingPunct="0">
              <a:defRPr sz="3200" b="1">
                <a:solidFill>
                  <a:schemeClr val="tx1"/>
                </a:solidFill>
                <a:latin typeface="Times New Roman" pitchFamily="18" charset="0"/>
                <a:ea typeface="宋体" pitchFamily="2" charset="-122"/>
              </a:defRPr>
            </a:lvl4pPr>
            <a:lvl5pPr marL="2057400" indent="-228600" defTabSz="762000" eaLnBrk="0" hangingPunct="0">
              <a:defRPr sz="3200" b="1">
                <a:solidFill>
                  <a:schemeClr val="tx1"/>
                </a:solidFill>
                <a:latin typeface="Times New Roman" pitchFamily="18" charset="0"/>
                <a:ea typeface="宋体" pitchFamily="2" charset="-122"/>
              </a:defRPr>
            </a:lvl5pPr>
            <a:lvl6pPr marL="25146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fontAlgn="base">
              <a:spcBef>
                <a:spcPct val="50000"/>
              </a:spcBef>
              <a:spcAft>
                <a:spcPct val="0"/>
              </a:spcAft>
              <a:defRPr/>
            </a:pPr>
            <a:r>
              <a:rPr lang="zh-CN" altLang="zh-CN" sz="2800" kern="0" dirty="0">
                <a:solidFill>
                  <a:srgbClr val="CC0000"/>
                </a:solidFill>
              </a:rPr>
              <a:t>2. </a:t>
            </a:r>
            <a:r>
              <a:rPr lang="zh-CN" altLang="en-US" sz="2800" kern="0" dirty="0">
                <a:solidFill>
                  <a:srgbClr val="CC0000"/>
                </a:solidFill>
              </a:rPr>
              <a:t>静电场的环路定理</a:t>
            </a:r>
          </a:p>
        </p:txBody>
      </p:sp>
      <p:graphicFrame>
        <p:nvGraphicFramePr>
          <p:cNvPr id="12" name="Object 21"/>
          <p:cNvGraphicFramePr>
            <a:graphicFrameLocks noChangeAspect="1"/>
          </p:cNvGraphicFramePr>
          <p:nvPr>
            <p:extLst/>
          </p:nvPr>
        </p:nvGraphicFramePr>
        <p:xfrm>
          <a:off x="6290557" y="4529668"/>
          <a:ext cx="1917866" cy="723100"/>
        </p:xfrm>
        <a:graphic>
          <a:graphicData uri="http://schemas.openxmlformats.org/presentationml/2006/ole">
            <mc:AlternateContent xmlns:mc="http://schemas.openxmlformats.org/markup-compatibility/2006">
              <mc:Choice xmlns:v="urn:schemas-microsoft-com:vml" Requires="v">
                <p:oleObj spid="_x0000_s28706" name="Equation" r:id="rId8" imgW="774360" imgH="291960" progId="Equation.DSMT4">
                  <p:embed/>
                </p:oleObj>
              </mc:Choice>
              <mc:Fallback>
                <p:oleObj name="Equation" r:id="rId8" imgW="774360" imgH="291960" progId="Equation.DSMT4">
                  <p:embed/>
                  <p:pic>
                    <p:nvPicPr>
                      <p:cNvPr id="0" name=""/>
                      <p:cNvPicPr>
                        <a:picLocks noChangeArrowheads="1"/>
                      </p:cNvPicPr>
                      <p:nvPr/>
                    </p:nvPicPr>
                    <p:blipFill>
                      <a:blip r:embed="rId9"/>
                      <a:srcRect/>
                      <a:stretch>
                        <a:fillRect/>
                      </a:stretch>
                    </p:blipFill>
                    <p:spPr bwMode="auto">
                      <a:xfrm>
                        <a:off x="6290557" y="4529668"/>
                        <a:ext cx="1917866" cy="723100"/>
                      </a:xfrm>
                      <a:prstGeom prst="rect">
                        <a:avLst/>
                      </a:prstGeom>
                      <a:noFill/>
                      <a:ln>
                        <a:solidFill>
                          <a:srgbClr val="FF0000"/>
                        </a:solidFill>
                      </a:ln>
                      <a:effectLst/>
                    </p:spPr>
                  </p:pic>
                </p:oleObj>
              </mc:Fallback>
            </mc:AlternateContent>
          </a:graphicData>
        </a:graphic>
      </p:graphicFrame>
      <p:sp>
        <p:nvSpPr>
          <p:cNvPr id="13" name="Text Box 22" descr="40%"/>
          <p:cNvSpPr txBox="1">
            <a:spLocks noChangeArrowheads="1"/>
          </p:cNvSpPr>
          <p:nvPr/>
        </p:nvSpPr>
        <p:spPr bwMode="auto">
          <a:xfrm>
            <a:off x="1748243" y="5292094"/>
            <a:ext cx="8190687" cy="95410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eaLnBrk="0" hangingPunct="0">
              <a:defRPr sz="3200" b="1">
                <a:solidFill>
                  <a:schemeClr val="tx1"/>
                </a:solidFill>
                <a:latin typeface="Times New Roman" pitchFamily="18" charset="0"/>
                <a:ea typeface="宋体" pitchFamily="2" charset="-122"/>
              </a:defRPr>
            </a:lvl1pPr>
            <a:lvl2pPr marL="742950" indent="-285750" defTabSz="762000" eaLnBrk="0" hangingPunct="0">
              <a:defRPr sz="3200" b="1">
                <a:solidFill>
                  <a:schemeClr val="tx1"/>
                </a:solidFill>
                <a:latin typeface="Times New Roman" pitchFamily="18" charset="0"/>
                <a:ea typeface="宋体" pitchFamily="2" charset="-122"/>
              </a:defRPr>
            </a:lvl2pPr>
            <a:lvl3pPr marL="1143000" indent="-228600" defTabSz="762000" eaLnBrk="0" hangingPunct="0">
              <a:defRPr sz="3200" b="1">
                <a:solidFill>
                  <a:schemeClr val="tx1"/>
                </a:solidFill>
                <a:latin typeface="Times New Roman" pitchFamily="18" charset="0"/>
                <a:ea typeface="宋体" pitchFamily="2" charset="-122"/>
              </a:defRPr>
            </a:lvl3pPr>
            <a:lvl4pPr marL="1600200" indent="-228600" defTabSz="762000" eaLnBrk="0" hangingPunct="0">
              <a:defRPr sz="3200" b="1">
                <a:solidFill>
                  <a:schemeClr val="tx1"/>
                </a:solidFill>
                <a:latin typeface="Times New Roman" pitchFamily="18" charset="0"/>
                <a:ea typeface="宋体" pitchFamily="2" charset="-122"/>
              </a:defRPr>
            </a:lvl4pPr>
            <a:lvl5pPr marL="2057400" indent="-228600" defTabSz="762000" eaLnBrk="0" hangingPunct="0">
              <a:defRPr sz="3200" b="1">
                <a:solidFill>
                  <a:schemeClr val="tx1"/>
                </a:solidFill>
                <a:latin typeface="Times New Roman" pitchFamily="18" charset="0"/>
                <a:ea typeface="宋体" pitchFamily="2" charset="-122"/>
              </a:defRPr>
            </a:lvl5pPr>
            <a:lvl6pPr marL="25146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fontAlgn="base">
              <a:spcBef>
                <a:spcPct val="0"/>
              </a:spcBef>
              <a:spcAft>
                <a:spcPct val="0"/>
              </a:spcAft>
              <a:defRPr/>
            </a:pPr>
            <a:r>
              <a:rPr lang="zh-CN" altLang="en-US" sz="2800" kern="0" dirty="0">
                <a:solidFill>
                  <a:srgbClr val="CC0000"/>
                </a:solidFill>
              </a:rPr>
              <a:t>在静电场中</a:t>
            </a:r>
            <a:r>
              <a:rPr lang="zh-CN" altLang="zh-CN" sz="2800" kern="0" dirty="0">
                <a:solidFill>
                  <a:srgbClr val="CC0000"/>
                </a:solidFill>
              </a:rPr>
              <a:t>,</a:t>
            </a:r>
            <a:r>
              <a:rPr lang="zh-CN" altLang="en-US" sz="2800" kern="0" dirty="0">
                <a:solidFill>
                  <a:srgbClr val="CC0000"/>
                </a:solidFill>
              </a:rPr>
              <a:t>电场强度沿任意闭合路径的线积分</a:t>
            </a:r>
            <a:r>
              <a:rPr lang="zh-CN" altLang="en-US" sz="2800" kern="0" dirty="0">
                <a:solidFill>
                  <a:srgbClr val="0000FF"/>
                </a:solidFill>
              </a:rPr>
              <a:t>（称为场强的环流）</a:t>
            </a:r>
            <a:r>
              <a:rPr lang="zh-CN" altLang="en-US" sz="2800" kern="0" dirty="0">
                <a:solidFill>
                  <a:srgbClr val="CC0000"/>
                </a:solidFill>
              </a:rPr>
              <a:t>为零。</a:t>
            </a:r>
          </a:p>
        </p:txBody>
      </p:sp>
      <p:sp>
        <p:nvSpPr>
          <p:cNvPr id="14" name="Text Box 23"/>
          <p:cNvSpPr txBox="1">
            <a:spLocks noChangeArrowheads="1"/>
          </p:cNvSpPr>
          <p:nvPr/>
        </p:nvSpPr>
        <p:spPr bwMode="auto">
          <a:xfrm>
            <a:off x="2882491" y="6196674"/>
            <a:ext cx="7056438"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3200" b="1">
                <a:solidFill>
                  <a:schemeClr val="tx1"/>
                </a:solidFill>
                <a:latin typeface="Times New Roman" pitchFamily="18" charset="0"/>
                <a:ea typeface="宋体" pitchFamily="2" charset="-122"/>
              </a:defRPr>
            </a:lvl1pPr>
            <a:lvl2pPr marL="742950" indent="-285750" defTabSz="762000" eaLnBrk="0" hangingPunct="0">
              <a:defRPr sz="3200" b="1">
                <a:solidFill>
                  <a:schemeClr val="tx1"/>
                </a:solidFill>
                <a:latin typeface="Times New Roman" pitchFamily="18" charset="0"/>
                <a:ea typeface="宋体" pitchFamily="2" charset="-122"/>
              </a:defRPr>
            </a:lvl2pPr>
            <a:lvl3pPr marL="1143000" indent="-228600" defTabSz="762000" eaLnBrk="0" hangingPunct="0">
              <a:defRPr sz="3200" b="1">
                <a:solidFill>
                  <a:schemeClr val="tx1"/>
                </a:solidFill>
                <a:latin typeface="Times New Roman" pitchFamily="18" charset="0"/>
                <a:ea typeface="宋体" pitchFamily="2" charset="-122"/>
              </a:defRPr>
            </a:lvl3pPr>
            <a:lvl4pPr marL="1600200" indent="-228600" defTabSz="762000" eaLnBrk="0" hangingPunct="0">
              <a:defRPr sz="3200" b="1">
                <a:solidFill>
                  <a:schemeClr val="tx1"/>
                </a:solidFill>
                <a:latin typeface="Times New Roman" pitchFamily="18" charset="0"/>
                <a:ea typeface="宋体" pitchFamily="2" charset="-122"/>
              </a:defRPr>
            </a:lvl4pPr>
            <a:lvl5pPr marL="2057400" indent="-228600" defTabSz="762000" eaLnBrk="0" hangingPunct="0">
              <a:defRPr sz="3200" b="1">
                <a:solidFill>
                  <a:schemeClr val="tx1"/>
                </a:solidFill>
                <a:latin typeface="Times New Roman" pitchFamily="18" charset="0"/>
                <a:ea typeface="宋体" pitchFamily="2" charset="-122"/>
              </a:defRPr>
            </a:lvl5pPr>
            <a:lvl6pPr marL="25146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fontAlgn="base">
              <a:spcBef>
                <a:spcPct val="0"/>
              </a:spcBef>
              <a:spcAft>
                <a:spcPct val="0"/>
              </a:spcAft>
              <a:defRPr/>
            </a:pPr>
            <a:r>
              <a:rPr lang="zh-CN" altLang="en-US" kern="0" dirty="0">
                <a:solidFill>
                  <a:srgbClr val="000404"/>
                </a:solidFill>
              </a:rPr>
              <a:t>静电场是</a:t>
            </a:r>
            <a:r>
              <a:rPr lang="zh-CN" altLang="en-US" kern="0" dirty="0">
                <a:solidFill>
                  <a:srgbClr val="CC0000"/>
                </a:solidFill>
              </a:rPr>
              <a:t>保守场、有源场、无旋场</a:t>
            </a:r>
            <a:r>
              <a:rPr lang="zh-CN" altLang="en-US" kern="0" dirty="0">
                <a:solidFill>
                  <a:srgbClr val="000404"/>
                </a:solidFill>
              </a:rPr>
              <a:t>。</a:t>
            </a:r>
          </a:p>
        </p:txBody>
      </p:sp>
    </p:spTree>
    <p:extLst>
      <p:ext uri="{BB962C8B-B14F-4D97-AF65-F5344CB8AC3E}">
        <p14:creationId xmlns:p14="http://schemas.microsoft.com/office/powerpoint/2010/main" val="196269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2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20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20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10" grpId="0" autoUpdateAnimBg="0"/>
      <p:bldP spid="11" grpId="0"/>
      <p:bldP spid="13" grpId="0" autoUpdateAnimBg="0"/>
      <p:bldP spid="14"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024063" y="185266"/>
            <a:ext cx="3135312"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3200" b="1">
                <a:solidFill>
                  <a:schemeClr val="tx1"/>
                </a:solidFill>
                <a:latin typeface="Times New Roman" pitchFamily="18" charset="0"/>
                <a:ea typeface="宋体" pitchFamily="2" charset="-122"/>
              </a:defRPr>
            </a:lvl1pPr>
            <a:lvl2pPr marL="742950" indent="-285750" defTabSz="762000" eaLnBrk="0" hangingPunct="0">
              <a:defRPr sz="3200" b="1">
                <a:solidFill>
                  <a:schemeClr val="tx1"/>
                </a:solidFill>
                <a:latin typeface="Times New Roman" pitchFamily="18" charset="0"/>
                <a:ea typeface="宋体" pitchFamily="2" charset="-122"/>
              </a:defRPr>
            </a:lvl2pPr>
            <a:lvl3pPr marL="1143000" indent="-228600" defTabSz="762000" eaLnBrk="0" hangingPunct="0">
              <a:defRPr sz="3200" b="1">
                <a:solidFill>
                  <a:schemeClr val="tx1"/>
                </a:solidFill>
                <a:latin typeface="Times New Roman" pitchFamily="18" charset="0"/>
                <a:ea typeface="宋体" pitchFamily="2" charset="-122"/>
              </a:defRPr>
            </a:lvl3pPr>
            <a:lvl4pPr marL="1600200" indent="-228600" defTabSz="762000" eaLnBrk="0" hangingPunct="0">
              <a:defRPr sz="3200" b="1">
                <a:solidFill>
                  <a:schemeClr val="tx1"/>
                </a:solidFill>
                <a:latin typeface="Times New Roman" pitchFamily="18" charset="0"/>
                <a:ea typeface="宋体" pitchFamily="2" charset="-122"/>
              </a:defRPr>
            </a:lvl4pPr>
            <a:lvl5pPr marL="2057400" indent="-228600" defTabSz="762000" eaLnBrk="0" hangingPunct="0">
              <a:defRPr sz="3200" b="1">
                <a:solidFill>
                  <a:schemeClr val="tx1"/>
                </a:solidFill>
                <a:latin typeface="Times New Roman" pitchFamily="18" charset="0"/>
                <a:ea typeface="宋体" pitchFamily="2" charset="-122"/>
              </a:defRPr>
            </a:lvl5pPr>
            <a:lvl6pPr marL="25146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kern="0" dirty="0">
                <a:solidFill>
                  <a:srgbClr val="0000FF"/>
                </a:solidFill>
              </a:rPr>
              <a:t>二、电势能</a:t>
            </a:r>
          </a:p>
        </p:txBody>
      </p:sp>
      <p:sp>
        <p:nvSpPr>
          <p:cNvPr id="3" name="Text Box 3"/>
          <p:cNvSpPr txBox="1">
            <a:spLocks noChangeArrowheads="1"/>
          </p:cNvSpPr>
          <p:nvPr/>
        </p:nvSpPr>
        <p:spPr bwMode="auto">
          <a:xfrm>
            <a:off x="2024064" y="830670"/>
            <a:ext cx="34750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3200" b="1">
                <a:solidFill>
                  <a:schemeClr val="tx1"/>
                </a:solidFill>
                <a:latin typeface="Times New Roman" pitchFamily="18" charset="0"/>
                <a:ea typeface="宋体" pitchFamily="2" charset="-122"/>
              </a:defRPr>
            </a:lvl1pPr>
            <a:lvl2pPr marL="742950" indent="-285750" defTabSz="762000" eaLnBrk="0" hangingPunct="0">
              <a:defRPr sz="3200" b="1">
                <a:solidFill>
                  <a:schemeClr val="tx1"/>
                </a:solidFill>
                <a:latin typeface="Times New Roman" pitchFamily="18" charset="0"/>
                <a:ea typeface="宋体" pitchFamily="2" charset="-122"/>
              </a:defRPr>
            </a:lvl2pPr>
            <a:lvl3pPr marL="1143000" indent="-228600" defTabSz="762000" eaLnBrk="0" hangingPunct="0">
              <a:defRPr sz="3200" b="1">
                <a:solidFill>
                  <a:schemeClr val="tx1"/>
                </a:solidFill>
                <a:latin typeface="Times New Roman" pitchFamily="18" charset="0"/>
                <a:ea typeface="宋体" pitchFamily="2" charset="-122"/>
              </a:defRPr>
            </a:lvl3pPr>
            <a:lvl4pPr marL="1600200" indent="-228600" defTabSz="762000" eaLnBrk="0" hangingPunct="0">
              <a:defRPr sz="3200" b="1">
                <a:solidFill>
                  <a:schemeClr val="tx1"/>
                </a:solidFill>
                <a:latin typeface="Times New Roman" pitchFamily="18" charset="0"/>
                <a:ea typeface="宋体" pitchFamily="2" charset="-122"/>
              </a:defRPr>
            </a:lvl4pPr>
            <a:lvl5pPr marL="2057400" indent="-228600" defTabSz="762000" eaLnBrk="0" hangingPunct="0">
              <a:defRPr sz="3200" b="1">
                <a:solidFill>
                  <a:schemeClr val="tx1"/>
                </a:solidFill>
                <a:latin typeface="Times New Roman" pitchFamily="18" charset="0"/>
                <a:ea typeface="宋体" pitchFamily="2" charset="-122"/>
              </a:defRPr>
            </a:lvl5pPr>
            <a:lvl6pPr marL="25146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defTabSz="7620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fontAlgn="base">
              <a:spcBef>
                <a:spcPct val="0"/>
              </a:spcBef>
              <a:spcAft>
                <a:spcPct val="0"/>
              </a:spcAft>
              <a:buClr>
                <a:srgbClr val="FF9900"/>
              </a:buClr>
              <a:defRPr/>
            </a:pPr>
            <a:r>
              <a:rPr lang="zh-CN" altLang="zh-CN" sz="2800" kern="0" dirty="0">
                <a:solidFill>
                  <a:srgbClr val="FF0000"/>
                </a:solidFill>
              </a:rPr>
              <a:t>1.</a:t>
            </a:r>
            <a:r>
              <a:rPr lang="zh-CN" altLang="en-US" sz="2800" kern="0" dirty="0">
                <a:solidFill>
                  <a:srgbClr val="FF0000"/>
                </a:solidFill>
              </a:rPr>
              <a:t>电势能的差</a:t>
            </a:r>
          </a:p>
        </p:txBody>
      </p:sp>
      <p:graphicFrame>
        <p:nvGraphicFramePr>
          <p:cNvPr id="4" name="Object 9"/>
          <p:cNvGraphicFramePr>
            <a:graphicFrameLocks/>
          </p:cNvGraphicFramePr>
          <p:nvPr>
            <p:extLst/>
          </p:nvPr>
        </p:nvGraphicFramePr>
        <p:xfrm>
          <a:off x="2784789" y="2173353"/>
          <a:ext cx="4364037" cy="1512888"/>
        </p:xfrm>
        <a:graphic>
          <a:graphicData uri="http://schemas.openxmlformats.org/presentationml/2006/ole">
            <mc:AlternateContent xmlns:mc="http://schemas.openxmlformats.org/markup-compatibility/2006">
              <mc:Choice xmlns:v="urn:schemas-microsoft-com:vml" Requires="v">
                <p:oleObj spid="_x0000_s29728" name="Equation" r:id="rId3" imgW="1600200" imgH="520560" progId="Equation.DSMT4">
                  <p:embed/>
                </p:oleObj>
              </mc:Choice>
              <mc:Fallback>
                <p:oleObj name="Equation" r:id="rId3" imgW="1600200" imgH="520560" progId="Equation.DSMT4">
                  <p:embed/>
                  <p:pic>
                    <p:nvPicPr>
                      <p:cNvPr id="0" name=""/>
                      <p:cNvPicPr>
                        <a:picLocks noChangeArrowheads="1"/>
                      </p:cNvPicPr>
                      <p:nvPr/>
                    </p:nvPicPr>
                    <p:blipFill>
                      <a:blip r:embed="rId4"/>
                      <a:srcRect/>
                      <a:stretch>
                        <a:fillRect/>
                      </a:stretch>
                    </p:blipFill>
                    <p:spPr bwMode="auto">
                      <a:xfrm>
                        <a:off x="2784789" y="2173353"/>
                        <a:ext cx="4364037" cy="151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10"/>
          <p:cNvGraphicFramePr>
            <a:graphicFrameLocks/>
          </p:cNvGraphicFramePr>
          <p:nvPr>
            <p:extLst/>
          </p:nvPr>
        </p:nvGraphicFramePr>
        <p:xfrm>
          <a:off x="7111522" y="2528401"/>
          <a:ext cx="2014537" cy="692150"/>
        </p:xfrm>
        <a:graphic>
          <a:graphicData uri="http://schemas.openxmlformats.org/presentationml/2006/ole">
            <mc:AlternateContent xmlns:mc="http://schemas.openxmlformats.org/markup-compatibility/2006">
              <mc:Choice xmlns:v="urn:schemas-microsoft-com:vml" Requires="v">
                <p:oleObj spid="_x0000_s29729" name="Equation" r:id="rId5" imgW="825480" imgH="228600" progId="Equation.DSMT4">
                  <p:embed/>
                </p:oleObj>
              </mc:Choice>
              <mc:Fallback>
                <p:oleObj name="Equation" r:id="rId5" imgW="825480" imgH="228600" progId="Equation.DSMT4">
                  <p:embed/>
                  <p:pic>
                    <p:nvPicPr>
                      <p:cNvPr id="0" name=""/>
                      <p:cNvPicPr>
                        <a:picLocks noChangeArrowheads="1"/>
                      </p:cNvPicPr>
                      <p:nvPr/>
                    </p:nvPicPr>
                    <p:blipFill>
                      <a:blip r:embed="rId6"/>
                      <a:srcRect/>
                      <a:stretch>
                        <a:fillRect/>
                      </a:stretch>
                    </p:blipFill>
                    <p:spPr bwMode="auto">
                      <a:xfrm>
                        <a:off x="7111522" y="2528401"/>
                        <a:ext cx="2014537"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36"/>
          <p:cNvSpPr txBox="1">
            <a:spLocks noChangeArrowheads="1"/>
          </p:cNvSpPr>
          <p:nvPr/>
        </p:nvSpPr>
        <p:spPr bwMode="auto">
          <a:xfrm>
            <a:off x="1856830" y="1324359"/>
            <a:ext cx="881117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zh-CN" sz="2800" b="0" i="1" kern="0" dirty="0">
                <a:solidFill>
                  <a:srgbClr val="000404"/>
                </a:solidFill>
              </a:rPr>
              <a:t>q</a:t>
            </a:r>
            <a:r>
              <a:rPr lang="zh-CN" altLang="zh-CN" sz="2800" b="0" kern="0" baseline="-25000" dirty="0">
                <a:solidFill>
                  <a:srgbClr val="000404"/>
                </a:solidFill>
              </a:rPr>
              <a:t>0</a:t>
            </a:r>
            <a:r>
              <a:rPr lang="zh-CN" altLang="en-US" sz="2800" kern="0" dirty="0">
                <a:solidFill>
                  <a:srgbClr val="000404"/>
                </a:solidFill>
              </a:rPr>
              <a:t>在电场中</a:t>
            </a:r>
            <a:r>
              <a:rPr lang="zh-CN" altLang="zh-CN" sz="2800" b="0" i="1" kern="0" dirty="0">
                <a:solidFill>
                  <a:srgbClr val="000404"/>
                </a:solidFill>
              </a:rPr>
              <a:t>a</a:t>
            </a:r>
            <a:r>
              <a:rPr lang="zh-CN" altLang="en-US" sz="2800" b="0" kern="0" dirty="0">
                <a:solidFill>
                  <a:srgbClr val="000404"/>
                </a:solidFill>
              </a:rPr>
              <a:t>、</a:t>
            </a:r>
            <a:r>
              <a:rPr lang="zh-CN" altLang="zh-CN" sz="2800" b="0" i="1" kern="0" dirty="0">
                <a:solidFill>
                  <a:srgbClr val="000404"/>
                </a:solidFill>
              </a:rPr>
              <a:t>b</a:t>
            </a:r>
            <a:r>
              <a:rPr lang="zh-CN" altLang="zh-CN" sz="2800" i="1" kern="0" dirty="0">
                <a:solidFill>
                  <a:srgbClr val="000404"/>
                </a:solidFill>
              </a:rPr>
              <a:t> </a:t>
            </a:r>
            <a:r>
              <a:rPr lang="zh-CN" altLang="en-US" sz="2800" kern="0" dirty="0">
                <a:solidFill>
                  <a:srgbClr val="000404"/>
                </a:solidFill>
              </a:rPr>
              <a:t>两点电势能之差， 等于把</a:t>
            </a:r>
            <a:r>
              <a:rPr lang="zh-CN" altLang="zh-CN" sz="2800" b="0" i="1" kern="0" dirty="0">
                <a:solidFill>
                  <a:srgbClr val="000404"/>
                </a:solidFill>
              </a:rPr>
              <a:t>q</a:t>
            </a:r>
            <a:r>
              <a:rPr lang="zh-CN" altLang="zh-CN" sz="2800" b="0" kern="0" baseline="-25000" dirty="0">
                <a:solidFill>
                  <a:srgbClr val="000404"/>
                </a:solidFill>
              </a:rPr>
              <a:t>0</a:t>
            </a:r>
            <a:r>
              <a:rPr lang="zh-CN" altLang="en-US" sz="2800" kern="0" dirty="0">
                <a:solidFill>
                  <a:srgbClr val="000404"/>
                </a:solidFill>
              </a:rPr>
              <a:t>自 </a:t>
            </a:r>
            <a:r>
              <a:rPr lang="zh-CN" altLang="zh-CN" sz="2800" b="0" i="1" kern="0" dirty="0">
                <a:solidFill>
                  <a:srgbClr val="000404"/>
                </a:solidFill>
              </a:rPr>
              <a:t>a</a:t>
            </a:r>
            <a:r>
              <a:rPr lang="zh-CN" altLang="en-US" sz="2800" kern="0" dirty="0">
                <a:solidFill>
                  <a:srgbClr val="000404"/>
                </a:solidFill>
              </a:rPr>
              <a:t>点移至</a:t>
            </a:r>
            <a:r>
              <a:rPr lang="zh-CN" altLang="zh-CN" sz="2800" b="0" i="1" kern="0" dirty="0">
                <a:solidFill>
                  <a:srgbClr val="000404"/>
                </a:solidFill>
              </a:rPr>
              <a:t>b</a:t>
            </a:r>
            <a:r>
              <a:rPr lang="zh-CN" altLang="en-US" sz="2800" kern="0" dirty="0">
                <a:solidFill>
                  <a:srgbClr val="000404"/>
                </a:solidFill>
              </a:rPr>
              <a:t>点过程中电场力所做的功。</a:t>
            </a:r>
          </a:p>
        </p:txBody>
      </p:sp>
      <p:sp>
        <p:nvSpPr>
          <p:cNvPr id="7" name="Rectangle 2"/>
          <p:cNvSpPr>
            <a:spLocks noChangeArrowheads="1"/>
          </p:cNvSpPr>
          <p:nvPr/>
        </p:nvSpPr>
        <p:spPr bwMode="auto">
          <a:xfrm>
            <a:off x="2024063" y="3261184"/>
            <a:ext cx="266541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762000" eaLnBrk="0" fontAlgn="base" hangingPunct="0">
              <a:spcBef>
                <a:spcPct val="50000"/>
              </a:spcBef>
              <a:spcAft>
                <a:spcPct val="0"/>
              </a:spcAft>
              <a:buClr>
                <a:srgbClr val="FF9900"/>
              </a:buClr>
            </a:pPr>
            <a:r>
              <a:rPr lang="zh-CN" altLang="zh-CN" sz="2800" b="1" dirty="0">
                <a:solidFill>
                  <a:srgbClr val="FF0000"/>
                </a:solidFill>
                <a:latin typeface="Times New Roman" pitchFamily="18" charset="0"/>
              </a:rPr>
              <a:t>2.</a:t>
            </a:r>
            <a:r>
              <a:rPr lang="zh-CN" altLang="en-US" sz="2800" b="1" dirty="0">
                <a:solidFill>
                  <a:srgbClr val="FF0000"/>
                </a:solidFill>
                <a:latin typeface="Times New Roman" pitchFamily="18" charset="0"/>
              </a:rPr>
              <a:t>电势能</a:t>
            </a:r>
          </a:p>
        </p:txBody>
      </p:sp>
      <p:sp>
        <p:nvSpPr>
          <p:cNvPr id="8" name="Rectangle 3"/>
          <p:cNvSpPr>
            <a:spLocks noChangeArrowheads="1"/>
          </p:cNvSpPr>
          <p:nvPr/>
        </p:nvSpPr>
        <p:spPr bwMode="auto">
          <a:xfrm>
            <a:off x="2036776" y="3927235"/>
            <a:ext cx="640285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62000" fontAlgn="base">
              <a:spcBef>
                <a:spcPct val="0"/>
              </a:spcBef>
              <a:spcAft>
                <a:spcPct val="0"/>
              </a:spcAft>
            </a:pPr>
            <a:r>
              <a:rPr lang="zh-CN" altLang="en-US" sz="2800" b="1" dirty="0">
                <a:solidFill>
                  <a:srgbClr val="000404"/>
                </a:solidFill>
                <a:latin typeface="Times New Roman" pitchFamily="18" charset="0"/>
              </a:rPr>
              <a:t>取</a:t>
            </a:r>
            <a:r>
              <a:rPr lang="en-US" altLang="zh-CN" sz="2800" b="1" i="1" dirty="0">
                <a:solidFill>
                  <a:srgbClr val="000404"/>
                </a:solidFill>
                <a:latin typeface="Times New Roman" pitchFamily="18" charset="0"/>
              </a:rPr>
              <a:t>b</a:t>
            </a:r>
            <a:r>
              <a:rPr lang="zh-CN" altLang="en-US" sz="2800" b="1" dirty="0">
                <a:solidFill>
                  <a:srgbClr val="000404"/>
                </a:solidFill>
                <a:latin typeface="Times New Roman" pitchFamily="18" charset="0"/>
              </a:rPr>
              <a:t>点为电势能零点  </a:t>
            </a:r>
            <a:r>
              <a:rPr lang="zh-CN" altLang="zh-CN" sz="2800" i="1" dirty="0">
                <a:solidFill>
                  <a:srgbClr val="000404"/>
                </a:solidFill>
                <a:latin typeface="Times New Roman" pitchFamily="18" charset="0"/>
              </a:rPr>
              <a:t>W</a:t>
            </a:r>
            <a:r>
              <a:rPr lang="zh-CN" altLang="en-US" sz="2800" baseline="-25000" dirty="0">
                <a:solidFill>
                  <a:srgbClr val="000404"/>
                </a:solidFill>
                <a:latin typeface="Times New Roman" pitchFamily="18" charset="0"/>
              </a:rPr>
              <a:t>“</a:t>
            </a:r>
            <a:r>
              <a:rPr lang="zh-CN" altLang="zh-CN" sz="2800" i="1" baseline="-25000" dirty="0">
                <a:solidFill>
                  <a:srgbClr val="000404"/>
                </a:solidFill>
                <a:latin typeface="Times New Roman" pitchFamily="18" charset="0"/>
              </a:rPr>
              <a:t>b</a:t>
            </a:r>
            <a:r>
              <a:rPr lang="zh-CN" altLang="zh-CN" sz="2800" baseline="-25000" dirty="0">
                <a:solidFill>
                  <a:srgbClr val="000404"/>
                </a:solidFill>
                <a:latin typeface="Times New Roman" pitchFamily="18" charset="0"/>
              </a:rPr>
              <a:t>”</a:t>
            </a:r>
            <a:r>
              <a:rPr lang="zh-CN" altLang="zh-CN" sz="2800" dirty="0">
                <a:solidFill>
                  <a:srgbClr val="000404"/>
                </a:solidFill>
                <a:latin typeface="Times New Roman" pitchFamily="18" charset="0"/>
              </a:rPr>
              <a:t> = 0 </a:t>
            </a:r>
          </a:p>
        </p:txBody>
      </p:sp>
      <p:graphicFrame>
        <p:nvGraphicFramePr>
          <p:cNvPr id="9" name="Object 4"/>
          <p:cNvGraphicFramePr>
            <a:graphicFrameLocks/>
          </p:cNvGraphicFramePr>
          <p:nvPr>
            <p:extLst/>
          </p:nvPr>
        </p:nvGraphicFramePr>
        <p:xfrm>
          <a:off x="3591720" y="4914971"/>
          <a:ext cx="4213225" cy="1008062"/>
        </p:xfrm>
        <a:graphic>
          <a:graphicData uri="http://schemas.openxmlformats.org/presentationml/2006/ole">
            <mc:AlternateContent xmlns:mc="http://schemas.openxmlformats.org/markup-compatibility/2006">
              <mc:Choice xmlns:v="urn:schemas-microsoft-com:vml" Requires="v">
                <p:oleObj spid="_x0000_s29730" name="Equation" r:id="rId7" imgW="1473120" imgH="330120" progId="Equation.DSMT4">
                  <p:embed/>
                </p:oleObj>
              </mc:Choice>
              <mc:Fallback>
                <p:oleObj name="Equation" r:id="rId7" imgW="1473120" imgH="330120" progId="Equation.DSMT4">
                  <p:embed/>
                  <p:pic>
                    <p:nvPicPr>
                      <p:cNvPr id="0" name=""/>
                      <p:cNvPicPr>
                        <a:picLocks noChangeArrowheads="1"/>
                      </p:cNvPicPr>
                      <p:nvPr/>
                    </p:nvPicPr>
                    <p:blipFill>
                      <a:blip r:embed="rId8"/>
                      <a:srcRect/>
                      <a:stretch>
                        <a:fillRect/>
                      </a:stretch>
                    </p:blipFill>
                    <p:spPr bwMode="auto">
                      <a:xfrm>
                        <a:off x="3591720" y="4914971"/>
                        <a:ext cx="4213225"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5"/>
          <p:cNvSpPr>
            <a:spLocks noChangeArrowheads="1"/>
          </p:cNvSpPr>
          <p:nvPr/>
        </p:nvSpPr>
        <p:spPr bwMode="auto">
          <a:xfrm>
            <a:off x="2036776" y="4474829"/>
            <a:ext cx="6762750"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zh-CN" sz="2800" i="1" dirty="0">
                <a:solidFill>
                  <a:srgbClr val="000404"/>
                </a:solidFill>
                <a:latin typeface="Times New Roman" pitchFamily="18" charset="0"/>
              </a:rPr>
              <a:t>q</a:t>
            </a:r>
            <a:r>
              <a:rPr lang="zh-CN" altLang="zh-CN" sz="2800" baseline="-25000" dirty="0">
                <a:solidFill>
                  <a:srgbClr val="000404"/>
                </a:solidFill>
                <a:latin typeface="Times New Roman" pitchFamily="18" charset="0"/>
              </a:rPr>
              <a:t>0 </a:t>
            </a:r>
            <a:r>
              <a:rPr lang="zh-CN" altLang="en-US" sz="2800" b="1" dirty="0">
                <a:solidFill>
                  <a:srgbClr val="000404"/>
                </a:solidFill>
                <a:latin typeface="Times New Roman" pitchFamily="18" charset="0"/>
              </a:rPr>
              <a:t>在电场中某点 </a:t>
            </a:r>
            <a:r>
              <a:rPr lang="zh-CN" altLang="zh-CN" sz="2800" i="1" dirty="0">
                <a:solidFill>
                  <a:srgbClr val="000404"/>
                </a:solidFill>
                <a:latin typeface="Times New Roman" pitchFamily="18" charset="0"/>
              </a:rPr>
              <a:t>a</a:t>
            </a:r>
            <a:r>
              <a:rPr lang="zh-CN" altLang="zh-CN" sz="2800" b="1" i="1" dirty="0">
                <a:solidFill>
                  <a:srgbClr val="000404"/>
                </a:solidFill>
                <a:latin typeface="Times New Roman" pitchFamily="18" charset="0"/>
              </a:rPr>
              <a:t> </a:t>
            </a:r>
            <a:r>
              <a:rPr lang="zh-CN" altLang="en-US" sz="2800" b="1" dirty="0">
                <a:solidFill>
                  <a:srgbClr val="000404"/>
                </a:solidFill>
                <a:latin typeface="Times New Roman" pitchFamily="18" charset="0"/>
              </a:rPr>
              <a:t>的电势能：</a:t>
            </a:r>
          </a:p>
        </p:txBody>
      </p:sp>
      <p:sp>
        <p:nvSpPr>
          <p:cNvPr id="11" name="Text Box 6"/>
          <p:cNvSpPr txBox="1">
            <a:spLocks noChangeArrowheads="1"/>
          </p:cNvSpPr>
          <p:nvPr/>
        </p:nvSpPr>
        <p:spPr bwMode="auto">
          <a:xfrm>
            <a:off x="1856830" y="5774626"/>
            <a:ext cx="8666328" cy="108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just" eaLnBrk="1" fontAlgn="base" hangingPunct="1">
              <a:lnSpc>
                <a:spcPct val="115000"/>
              </a:lnSpc>
              <a:spcBef>
                <a:spcPct val="0"/>
              </a:spcBef>
              <a:spcAft>
                <a:spcPct val="0"/>
              </a:spcAft>
              <a:defRPr/>
            </a:pPr>
            <a:r>
              <a:rPr lang="zh-CN" altLang="en-US" sz="2800" kern="0" dirty="0">
                <a:solidFill>
                  <a:srgbClr val="FF0000"/>
                </a:solidFill>
              </a:rPr>
              <a:t>电荷在电场中某点的电势能，在数值上等于把电荷从该点移动到电势能零参考点时，静电力所做的功。</a:t>
            </a:r>
          </a:p>
        </p:txBody>
      </p:sp>
    </p:spTree>
    <p:extLst>
      <p:ext uri="{BB962C8B-B14F-4D97-AF65-F5344CB8AC3E}">
        <p14:creationId xmlns:p14="http://schemas.microsoft.com/office/powerpoint/2010/main" val="425415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2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20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20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20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left)">
                                      <p:cBhvr>
                                        <p:cTn id="43" dur="2000"/>
                                        <p:tgtEl>
                                          <p:spTgt spid="9"/>
                                        </p:tgtEl>
                                      </p:cBhvr>
                                    </p:animEffect>
                                  </p:childTnLst>
                                </p:cTn>
                              </p:par>
                            </p:childTnLst>
                          </p:cTn>
                        </p:par>
                        <p:par>
                          <p:cTn id="44" fill="hold">
                            <p:stCondLst>
                              <p:cond delay="2000"/>
                            </p:stCondLst>
                            <p:childTnLst>
                              <p:par>
                                <p:cTn id="45" presetID="22" presetClass="entr" presetSubtype="1"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up)">
                                      <p:cBhvr>
                                        <p:cTn id="4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utoUpdateAnimBg="0"/>
      <p:bldP spid="7" grpId="0"/>
      <p:bldP spid="8" grpId="0" autoUpdateAnimBg="0"/>
      <p:bldP spid="10" grpId="0" autoUpdateAnimBg="0"/>
      <p:bldP spid="11"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206388" y="441975"/>
            <a:ext cx="7765576" cy="6219514"/>
          </a:xfrm>
          <a:prstGeom prst="rect">
            <a:avLst/>
          </a:prstGeom>
        </p:spPr>
      </p:pic>
      <p:sp>
        <p:nvSpPr>
          <p:cNvPr id="3" name="文本框 2"/>
          <p:cNvSpPr txBox="1"/>
          <p:nvPr/>
        </p:nvSpPr>
        <p:spPr>
          <a:xfrm>
            <a:off x="2809105" y="4583064"/>
            <a:ext cx="474810" cy="923330"/>
          </a:xfrm>
          <a:prstGeom prst="rect">
            <a:avLst/>
          </a:prstGeom>
          <a:noFill/>
        </p:spPr>
        <p:txBody>
          <a:bodyPr wrap="none" rtlCol="0">
            <a:spAutoFit/>
          </a:bodyPr>
          <a:lstStyle/>
          <a:p>
            <a:r>
              <a:rPr lang="en-US" altLang="zh-CN" sz="5400" b="1" dirty="0">
                <a:solidFill>
                  <a:srgbClr val="FF0000"/>
                </a:solidFill>
              </a:rPr>
              <a:t>c</a:t>
            </a:r>
            <a:endParaRPr lang="zh-CN" altLang="en-US" sz="5400" b="1" dirty="0">
              <a:solidFill>
                <a:srgbClr val="FF0000"/>
              </a:solidFill>
            </a:endParaRPr>
          </a:p>
        </p:txBody>
      </p:sp>
    </p:spTree>
    <p:extLst>
      <p:ext uri="{BB962C8B-B14F-4D97-AF65-F5344CB8AC3E}">
        <p14:creationId xmlns:p14="http://schemas.microsoft.com/office/powerpoint/2010/main" val="248335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8"/>
          <p:cNvSpPr txBox="1">
            <a:spLocks noChangeArrowheads="1"/>
          </p:cNvSpPr>
          <p:nvPr/>
        </p:nvSpPr>
        <p:spPr bwMode="auto">
          <a:xfrm>
            <a:off x="1524000" y="120402"/>
            <a:ext cx="4685898" cy="646331"/>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sz="3600" b="1" dirty="0">
                <a:solidFill>
                  <a:srgbClr val="FF3300"/>
                </a:solidFill>
                <a:effectLst>
                  <a:outerShdw blurRad="38100" dist="38100" dir="2700000" algn="tl">
                    <a:srgbClr val="C0C0C0"/>
                  </a:outerShdw>
                </a:effectLst>
                <a:latin typeface="Times New Roman" pitchFamily="18" charset="0"/>
                <a:ea typeface="华文中宋" pitchFamily="2" charset="-122"/>
              </a:rPr>
              <a:t>§10</a:t>
            </a:r>
            <a:r>
              <a:rPr lang="zh-CN" altLang="en-US" sz="3600" b="1" dirty="0">
                <a:solidFill>
                  <a:srgbClr val="FF3300"/>
                </a:solidFill>
                <a:effectLst>
                  <a:outerShdw blurRad="38100" dist="38100" dir="2700000" algn="tl">
                    <a:srgbClr val="C0C0C0"/>
                  </a:outerShdw>
                </a:effectLst>
                <a:latin typeface="Times New Roman" pitchFamily="18" charset="0"/>
                <a:ea typeface="华文中宋" pitchFamily="2" charset="-122"/>
              </a:rPr>
              <a:t>.5  电势  电势差    </a:t>
            </a:r>
          </a:p>
        </p:txBody>
      </p:sp>
      <p:sp>
        <p:nvSpPr>
          <p:cNvPr id="4" name="Rectangle 4"/>
          <p:cNvSpPr>
            <a:spLocks noChangeArrowheads="1"/>
          </p:cNvSpPr>
          <p:nvPr/>
        </p:nvSpPr>
        <p:spPr bwMode="auto">
          <a:xfrm>
            <a:off x="1662138" y="766732"/>
            <a:ext cx="3357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762000" eaLnBrk="0" fontAlgn="base" hangingPunct="0">
              <a:spcBef>
                <a:spcPct val="50000"/>
              </a:spcBef>
              <a:spcAft>
                <a:spcPct val="0"/>
              </a:spcAft>
            </a:pPr>
            <a:r>
              <a:rPr kumimoji="1" lang="zh-CN" altLang="en-US" sz="2800" b="1" dirty="0">
                <a:solidFill>
                  <a:srgbClr val="FF0000"/>
                </a:solidFill>
                <a:latin typeface="Times New Roman" pitchFamily="18" charset="0"/>
              </a:rPr>
              <a:t>一</a:t>
            </a:r>
            <a:r>
              <a:rPr kumimoji="1" lang="en-US" altLang="zh-CN" sz="2800" b="1" dirty="0">
                <a:solidFill>
                  <a:srgbClr val="FF0000"/>
                </a:solidFill>
                <a:latin typeface="Times New Roman" pitchFamily="18" charset="0"/>
              </a:rPr>
              <a:t>. </a:t>
            </a:r>
            <a:r>
              <a:rPr kumimoji="1" lang="zh-CN" altLang="en-US" sz="2800" b="1" dirty="0">
                <a:solidFill>
                  <a:srgbClr val="FF0000"/>
                </a:solidFill>
                <a:latin typeface="Times New Roman" pitchFamily="18" charset="0"/>
              </a:rPr>
              <a:t>电势  电势差</a:t>
            </a:r>
          </a:p>
        </p:txBody>
      </p:sp>
      <p:sp>
        <p:nvSpPr>
          <p:cNvPr id="5" name="Rectangle 5"/>
          <p:cNvSpPr>
            <a:spLocks noChangeArrowheads="1"/>
          </p:cNvSpPr>
          <p:nvPr/>
        </p:nvSpPr>
        <p:spPr bwMode="auto">
          <a:xfrm>
            <a:off x="1526137" y="1242825"/>
            <a:ext cx="23866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762000" eaLnBrk="0" fontAlgn="base" hangingPunct="0">
              <a:spcBef>
                <a:spcPct val="50000"/>
              </a:spcBef>
              <a:spcAft>
                <a:spcPct val="0"/>
              </a:spcAft>
            </a:pPr>
            <a:r>
              <a:rPr kumimoji="1" lang="en-US" altLang="zh-CN" sz="2800" b="1" dirty="0">
                <a:solidFill>
                  <a:srgbClr val="0000FF"/>
                </a:solidFill>
                <a:latin typeface="Times New Roman" pitchFamily="18" charset="0"/>
              </a:rPr>
              <a:t>1. </a:t>
            </a:r>
            <a:r>
              <a:rPr kumimoji="1" lang="zh-CN" altLang="en-US" sz="2800" b="1" dirty="0">
                <a:solidFill>
                  <a:srgbClr val="0000FF"/>
                </a:solidFill>
                <a:latin typeface="Times New Roman" pitchFamily="18" charset="0"/>
              </a:rPr>
              <a:t>电势定义</a:t>
            </a:r>
          </a:p>
        </p:txBody>
      </p:sp>
      <p:graphicFrame>
        <p:nvGraphicFramePr>
          <p:cNvPr id="6" name="Object 6"/>
          <p:cNvGraphicFramePr>
            <a:graphicFrameLocks noChangeAspect="1"/>
          </p:cNvGraphicFramePr>
          <p:nvPr>
            <p:extLst/>
          </p:nvPr>
        </p:nvGraphicFramePr>
        <p:xfrm>
          <a:off x="2104170" y="1730962"/>
          <a:ext cx="1226268" cy="992772"/>
        </p:xfrm>
        <a:graphic>
          <a:graphicData uri="http://schemas.openxmlformats.org/presentationml/2006/ole">
            <mc:AlternateContent xmlns:mc="http://schemas.openxmlformats.org/markup-compatibility/2006">
              <mc:Choice xmlns:v="urn:schemas-microsoft-com:vml" Requires="v">
                <p:oleObj spid="_x0000_s30772" name="Equation" r:id="rId3" imgW="533160" imgH="431640" progId="Equation.DSMT4">
                  <p:embed/>
                </p:oleObj>
              </mc:Choice>
              <mc:Fallback>
                <p:oleObj name="Equation" r:id="rId3" imgW="533160" imgH="431640" progId="Equation.DSMT4">
                  <p:embed/>
                  <p:pic>
                    <p:nvPicPr>
                      <p:cNvPr id="0" name=""/>
                      <p:cNvPicPr>
                        <a:picLocks noChangeAspect="1" noChangeArrowheads="1"/>
                      </p:cNvPicPr>
                      <p:nvPr/>
                    </p:nvPicPr>
                    <p:blipFill>
                      <a:blip r:embed="rId4"/>
                      <a:srcRect/>
                      <a:stretch>
                        <a:fillRect/>
                      </a:stretch>
                    </p:blipFill>
                    <p:spPr bwMode="auto">
                      <a:xfrm>
                        <a:off x="2104170" y="1730962"/>
                        <a:ext cx="1226268" cy="992772"/>
                      </a:xfrm>
                      <a:prstGeom prst="rect">
                        <a:avLst/>
                      </a:prstGeom>
                      <a:noFill/>
                      <a:ln w="19050">
                        <a:solidFill>
                          <a:srgbClr val="66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 name="组合 7"/>
          <p:cNvGrpSpPr>
            <a:grpSpLocks/>
          </p:cNvGrpSpPr>
          <p:nvPr/>
        </p:nvGrpSpPr>
        <p:grpSpPr bwMode="auto">
          <a:xfrm>
            <a:off x="4051857" y="1748280"/>
            <a:ext cx="5589588" cy="900113"/>
            <a:chOff x="800601" y="5797822"/>
            <a:chExt cx="5588586" cy="900113"/>
          </a:xfrm>
        </p:grpSpPr>
        <p:graphicFrame>
          <p:nvGraphicFramePr>
            <p:cNvPr id="9" name="对象 10"/>
            <p:cNvGraphicFramePr>
              <a:graphicFrameLocks noChangeAspect="1"/>
            </p:cNvGraphicFramePr>
            <p:nvPr>
              <p:extLst/>
            </p:nvPr>
          </p:nvGraphicFramePr>
          <p:xfrm>
            <a:off x="800601" y="5851797"/>
            <a:ext cx="2555417" cy="774700"/>
          </p:xfrm>
          <a:graphic>
            <a:graphicData uri="http://schemas.openxmlformats.org/presentationml/2006/ole">
              <mc:AlternateContent xmlns:mc="http://schemas.openxmlformats.org/markup-compatibility/2006">
                <mc:Choice xmlns:v="urn:schemas-microsoft-com:vml" Requires="v">
                  <p:oleObj spid="_x0000_s30773" name="Equation" r:id="rId5" imgW="2082600" imgH="596880" progId="Equation.DSMT4">
                    <p:embed/>
                  </p:oleObj>
                </mc:Choice>
                <mc:Fallback>
                  <p:oleObj name="Equation" r:id="rId5" imgW="2082600" imgH="596880" progId="Equation.DSMT4">
                    <p:embed/>
                    <p:pic>
                      <p:nvPicPr>
                        <p:cNvPr id="0" name=""/>
                        <p:cNvPicPr>
                          <a:picLocks noChangeAspect="1" noChangeArrowheads="1"/>
                        </p:cNvPicPr>
                        <p:nvPr/>
                      </p:nvPicPr>
                      <p:blipFill>
                        <a:blip r:embed="rId6"/>
                        <a:srcRect/>
                        <a:stretch>
                          <a:fillRect/>
                        </a:stretch>
                      </p:blipFill>
                      <p:spPr bwMode="auto">
                        <a:xfrm>
                          <a:off x="800601" y="5851797"/>
                          <a:ext cx="2555417"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oleObj>
                </mc:Fallback>
              </mc:AlternateContent>
            </a:graphicData>
          </a:graphic>
        </p:graphicFrame>
        <p:graphicFrame>
          <p:nvGraphicFramePr>
            <p:cNvPr id="10" name="对象 11"/>
            <p:cNvGraphicFramePr>
              <a:graphicFrameLocks noChangeAspect="1"/>
            </p:cNvGraphicFramePr>
            <p:nvPr>
              <p:extLst/>
            </p:nvPr>
          </p:nvGraphicFramePr>
          <p:xfrm>
            <a:off x="3682984" y="5797822"/>
            <a:ext cx="2706203" cy="900113"/>
          </p:xfrm>
          <a:graphic>
            <a:graphicData uri="http://schemas.openxmlformats.org/presentationml/2006/ole">
              <mc:AlternateContent xmlns:mc="http://schemas.openxmlformats.org/markup-compatibility/2006">
                <mc:Choice xmlns:v="urn:schemas-microsoft-com:vml" Requires="v">
                  <p:oleObj spid="_x0000_s30774" name="Equation" r:id="rId7" imgW="2641320" imgH="812520" progId="Equation.DSMT4">
                    <p:embed/>
                  </p:oleObj>
                </mc:Choice>
                <mc:Fallback>
                  <p:oleObj name="Equation" r:id="rId7" imgW="2641320" imgH="812520" progId="Equation.DSMT4">
                    <p:embed/>
                    <p:pic>
                      <p:nvPicPr>
                        <p:cNvPr id="0" name=""/>
                        <p:cNvPicPr>
                          <a:picLocks noChangeAspect="1" noChangeArrowheads="1"/>
                        </p:cNvPicPr>
                        <p:nvPr/>
                      </p:nvPicPr>
                      <p:blipFill>
                        <a:blip r:embed="rId8"/>
                        <a:srcRect/>
                        <a:stretch>
                          <a:fillRect/>
                        </a:stretch>
                      </p:blipFill>
                      <p:spPr bwMode="auto">
                        <a:xfrm>
                          <a:off x="3682984" y="5797822"/>
                          <a:ext cx="2706203"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pic>
                  </p:oleObj>
                </mc:Fallback>
              </mc:AlternateContent>
            </a:graphicData>
          </a:graphic>
        </p:graphicFrame>
      </p:grpSp>
      <p:sp>
        <p:nvSpPr>
          <p:cNvPr id="12" name="Rectangle 2"/>
          <p:cNvSpPr>
            <a:spLocks noChangeArrowheads="1"/>
          </p:cNvSpPr>
          <p:nvPr/>
        </p:nvSpPr>
        <p:spPr bwMode="auto">
          <a:xfrm>
            <a:off x="1524001" y="2719067"/>
            <a:ext cx="900586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电场中某点的电势，量值等于把单位正电荷从该点沿任意路径移动到电势能零参考点时静电力所做的功。电势是标量，只有大小没有方向。反过来，点电荷在场中某点的电势能为该点电势与电量的乘积。</a:t>
            </a:r>
            <a:endParaRPr lang="zh-CN" altLang="en-US" sz="3600" b="1" dirty="0">
              <a:latin typeface="Arial" panose="020B0604020202020204" pitchFamily="34" charset="0"/>
            </a:endParaRPr>
          </a:p>
        </p:txBody>
      </p:sp>
      <p:graphicFrame>
        <p:nvGraphicFramePr>
          <p:cNvPr id="13" name="对象 12"/>
          <p:cNvGraphicFramePr>
            <a:graphicFrameLocks noChangeAspect="1"/>
          </p:cNvGraphicFramePr>
          <p:nvPr>
            <p:extLst/>
          </p:nvPr>
        </p:nvGraphicFramePr>
        <p:xfrm>
          <a:off x="4051858" y="3862170"/>
          <a:ext cx="1260685" cy="504274"/>
        </p:xfrm>
        <a:graphic>
          <a:graphicData uri="http://schemas.openxmlformats.org/presentationml/2006/ole">
            <mc:AlternateContent xmlns:mc="http://schemas.openxmlformats.org/markup-compatibility/2006">
              <mc:Choice xmlns:v="urn:schemas-microsoft-com:vml" Requires="v">
                <p:oleObj spid="_x0000_s30775" name="Equation" r:id="rId9" imgW="571252" imgH="228501" progId="Equation.DSMT4">
                  <p:embed/>
                </p:oleObj>
              </mc:Choice>
              <mc:Fallback>
                <p:oleObj name="Equation" r:id="rId9" imgW="571252" imgH="228501"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51858" y="3862170"/>
                        <a:ext cx="1260685" cy="504274"/>
                      </a:xfrm>
                      <a:prstGeom prst="rect">
                        <a:avLst/>
                      </a:prstGeom>
                      <a:noFill/>
                    </p:spPr>
                  </p:pic>
                </p:oleObj>
              </mc:Fallback>
            </mc:AlternateContent>
          </a:graphicData>
        </a:graphic>
      </p:graphicFrame>
      <p:graphicFrame>
        <p:nvGraphicFramePr>
          <p:cNvPr id="14" name="Object 6"/>
          <p:cNvGraphicFramePr>
            <a:graphicFrameLocks/>
          </p:cNvGraphicFramePr>
          <p:nvPr>
            <p:extLst/>
          </p:nvPr>
        </p:nvGraphicFramePr>
        <p:xfrm>
          <a:off x="4440317" y="5758646"/>
          <a:ext cx="2419350" cy="973137"/>
        </p:xfrm>
        <a:graphic>
          <a:graphicData uri="http://schemas.openxmlformats.org/presentationml/2006/ole">
            <mc:AlternateContent xmlns:mc="http://schemas.openxmlformats.org/markup-compatibility/2006">
              <mc:Choice xmlns:v="urn:schemas-microsoft-com:vml" Requires="v">
                <p:oleObj spid="_x0000_s30776" name="Equation" r:id="rId11" imgW="939600" imgH="355320" progId="Equation.DSMT4">
                  <p:embed/>
                </p:oleObj>
              </mc:Choice>
              <mc:Fallback>
                <p:oleObj name="Equation" r:id="rId11" imgW="939600" imgH="355320" progId="Equation.DSMT4">
                  <p:embed/>
                  <p:pic>
                    <p:nvPicPr>
                      <p:cNvPr id="0" name=""/>
                      <p:cNvPicPr>
                        <a:picLocks noChangeArrowheads="1"/>
                      </p:cNvPicPr>
                      <p:nvPr/>
                    </p:nvPicPr>
                    <p:blipFill>
                      <a:blip r:embed="rId12"/>
                      <a:srcRect/>
                      <a:stretch>
                        <a:fillRect/>
                      </a:stretch>
                    </p:blipFill>
                    <p:spPr bwMode="auto">
                      <a:xfrm>
                        <a:off x="4440317" y="5758646"/>
                        <a:ext cx="2419350" cy="973137"/>
                      </a:xfrm>
                      <a:prstGeom prst="rect">
                        <a:avLst/>
                      </a:prstGeom>
                      <a:noFill/>
                      <a:ln>
                        <a:solidFill>
                          <a:srgbClr val="0000FF"/>
                        </a:solidFill>
                      </a:ln>
                      <a:effectLst/>
                    </p:spPr>
                  </p:pic>
                </p:oleObj>
              </mc:Fallback>
            </mc:AlternateContent>
          </a:graphicData>
        </a:graphic>
      </p:graphicFrame>
      <p:sp>
        <p:nvSpPr>
          <p:cNvPr id="15" name="Text Box 7"/>
          <p:cNvSpPr txBox="1">
            <a:spLocks noChangeArrowheads="1"/>
          </p:cNvSpPr>
          <p:nvPr/>
        </p:nvSpPr>
        <p:spPr bwMode="auto">
          <a:xfrm>
            <a:off x="1950610" y="4268861"/>
            <a:ext cx="2479675"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zh-CN" sz="2800" b="1" dirty="0">
                <a:solidFill>
                  <a:srgbClr val="0000FF"/>
                </a:solidFill>
                <a:latin typeface="Times New Roman" pitchFamily="18" charset="0"/>
              </a:rPr>
              <a:t>2. </a:t>
            </a:r>
            <a:r>
              <a:rPr lang="zh-CN" altLang="en-US" sz="2800" b="1" dirty="0">
                <a:solidFill>
                  <a:srgbClr val="0000FF"/>
                </a:solidFill>
                <a:latin typeface="Times New Roman" pitchFamily="18" charset="0"/>
              </a:rPr>
              <a:t>电势差 </a:t>
            </a:r>
            <a:endParaRPr lang="zh-CN" altLang="en-US" sz="2800" b="1" dirty="0">
              <a:solidFill>
                <a:srgbClr val="0000FF"/>
              </a:solidFill>
              <a:latin typeface="Times New Roman" pitchFamily="18" charset="0"/>
              <a:ea typeface="楷体_GB2312" pitchFamily="49" charset="-122"/>
            </a:endParaRPr>
          </a:p>
        </p:txBody>
      </p:sp>
      <p:sp>
        <p:nvSpPr>
          <p:cNvPr id="16" name="Text Box 8"/>
          <p:cNvSpPr txBox="1">
            <a:spLocks noChangeArrowheads="1"/>
          </p:cNvSpPr>
          <p:nvPr/>
        </p:nvSpPr>
        <p:spPr bwMode="auto">
          <a:xfrm>
            <a:off x="1950609" y="4772215"/>
            <a:ext cx="8064896" cy="83099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spcAft>
                <a:spcPct val="0"/>
              </a:spcAft>
            </a:pPr>
            <a:r>
              <a:rPr lang="zh-CN" altLang="zh-CN" sz="2400" b="1" dirty="0">
                <a:solidFill>
                  <a:srgbClr val="000404"/>
                </a:solidFill>
                <a:latin typeface="Times New Roman" pitchFamily="18" charset="0"/>
              </a:rPr>
              <a:t>        </a:t>
            </a:r>
            <a:r>
              <a:rPr lang="zh-CN" altLang="en-US" sz="2400" b="1" dirty="0">
                <a:solidFill>
                  <a:srgbClr val="000404"/>
                </a:solidFill>
                <a:latin typeface="Times New Roman" pitchFamily="18" charset="0"/>
              </a:rPr>
              <a:t>将单位正电荷从电场中</a:t>
            </a:r>
            <a:r>
              <a:rPr lang="zh-CN" altLang="zh-CN" sz="2400" i="1" dirty="0">
                <a:solidFill>
                  <a:srgbClr val="000404"/>
                </a:solidFill>
                <a:latin typeface="Times New Roman" pitchFamily="18" charset="0"/>
              </a:rPr>
              <a:t>P</a:t>
            </a:r>
            <a:r>
              <a:rPr lang="zh-CN" altLang="zh-CN" sz="2400" b="1" i="1" dirty="0">
                <a:solidFill>
                  <a:srgbClr val="000404"/>
                </a:solidFill>
                <a:latin typeface="Times New Roman" pitchFamily="18" charset="0"/>
              </a:rPr>
              <a:t> </a:t>
            </a:r>
            <a:r>
              <a:rPr lang="zh-CN" altLang="en-US" sz="2400" b="1" dirty="0">
                <a:solidFill>
                  <a:srgbClr val="000404"/>
                </a:solidFill>
                <a:latin typeface="Times New Roman" pitchFamily="18" charset="0"/>
              </a:rPr>
              <a:t>点移到 </a:t>
            </a:r>
            <a:r>
              <a:rPr lang="zh-CN" altLang="zh-CN" sz="2400" i="1" dirty="0">
                <a:solidFill>
                  <a:srgbClr val="000404"/>
                </a:solidFill>
                <a:latin typeface="Times New Roman" pitchFamily="18" charset="0"/>
              </a:rPr>
              <a:t>Q</a:t>
            </a:r>
            <a:r>
              <a:rPr lang="zh-CN" altLang="en-US" sz="2400" b="1" dirty="0">
                <a:solidFill>
                  <a:srgbClr val="000404"/>
                </a:solidFill>
                <a:latin typeface="Times New Roman" pitchFamily="18" charset="0"/>
              </a:rPr>
              <a:t>点</a:t>
            </a:r>
            <a:r>
              <a:rPr lang="zh-CN" altLang="zh-CN" sz="2400" b="1" dirty="0">
                <a:solidFill>
                  <a:srgbClr val="000404"/>
                </a:solidFill>
                <a:latin typeface="Times New Roman" pitchFamily="18" charset="0"/>
              </a:rPr>
              <a:t>, </a:t>
            </a:r>
            <a:r>
              <a:rPr lang="zh-CN" altLang="en-US" sz="2400" b="1" dirty="0">
                <a:solidFill>
                  <a:srgbClr val="000404"/>
                </a:solidFill>
                <a:latin typeface="Times New Roman" pitchFamily="18" charset="0"/>
              </a:rPr>
              <a:t>静电场力所作的功，称为静电场中两点间的电势差</a:t>
            </a:r>
            <a:r>
              <a:rPr lang="en-US" altLang="zh-CN" sz="2400" b="1" dirty="0">
                <a:solidFill>
                  <a:srgbClr val="000404"/>
                </a:solidFill>
                <a:latin typeface="Times New Roman" pitchFamily="18" charset="0"/>
              </a:rPr>
              <a:t> </a:t>
            </a:r>
            <a:r>
              <a:rPr lang="zh-CN" altLang="zh-CN" sz="2400" b="1" dirty="0">
                <a:solidFill>
                  <a:srgbClr val="000404"/>
                </a:solidFill>
                <a:latin typeface="Times New Roman" pitchFamily="18" charset="0"/>
              </a:rPr>
              <a:t> </a:t>
            </a:r>
            <a:r>
              <a:rPr lang="zh-CN" altLang="zh-CN" sz="2400" i="1" dirty="0">
                <a:solidFill>
                  <a:srgbClr val="000404"/>
                </a:solidFill>
                <a:latin typeface="Times New Roman" pitchFamily="18" charset="0"/>
              </a:rPr>
              <a:t>U</a:t>
            </a:r>
            <a:r>
              <a:rPr lang="zh-CN" altLang="zh-CN" sz="2400" i="1" baseline="-25000" dirty="0">
                <a:solidFill>
                  <a:srgbClr val="000404"/>
                </a:solidFill>
                <a:latin typeface="Times New Roman" pitchFamily="18" charset="0"/>
              </a:rPr>
              <a:t>PQ</a:t>
            </a:r>
            <a:r>
              <a:rPr lang="zh-CN" altLang="zh-CN" sz="2400" b="1" i="1" baseline="-25000" dirty="0">
                <a:solidFill>
                  <a:srgbClr val="000404"/>
                </a:solidFill>
                <a:latin typeface="Times New Roman" pitchFamily="18" charset="0"/>
              </a:rPr>
              <a:t>  </a:t>
            </a:r>
            <a:endParaRPr lang="zh-CN" altLang="en-US" sz="2400" b="1" i="1" baseline="-25000" dirty="0">
              <a:solidFill>
                <a:srgbClr val="000404"/>
              </a:solidFill>
              <a:latin typeface="Times New Roman" pitchFamily="18" charset="0"/>
            </a:endParaRPr>
          </a:p>
        </p:txBody>
      </p:sp>
    </p:spTree>
    <p:extLst>
      <p:ext uri="{BB962C8B-B14F-4D97-AF65-F5344CB8AC3E}">
        <p14:creationId xmlns:p14="http://schemas.microsoft.com/office/powerpoint/2010/main" val="102585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20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12" grpId="0"/>
      <p:bldP spid="15" grpId="0"/>
      <p:bldP spid="1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1616076" y="556558"/>
            <a:ext cx="361632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zh-CN" sz="2800" b="1" dirty="0">
                <a:solidFill>
                  <a:srgbClr val="0000FF"/>
                </a:solidFill>
                <a:latin typeface="Times New Roman" pitchFamily="18" charset="0"/>
              </a:rPr>
              <a:t>•  </a:t>
            </a:r>
            <a:r>
              <a:rPr lang="zh-CN" altLang="en-US" sz="2800" b="1" dirty="0">
                <a:solidFill>
                  <a:srgbClr val="0000FF"/>
                </a:solidFill>
                <a:latin typeface="Times New Roman" pitchFamily="18" charset="0"/>
              </a:rPr>
              <a:t>点电荷的电势</a:t>
            </a:r>
          </a:p>
        </p:txBody>
      </p:sp>
      <p:graphicFrame>
        <p:nvGraphicFramePr>
          <p:cNvPr id="3" name="Object 13"/>
          <p:cNvGraphicFramePr>
            <a:graphicFrameLocks/>
          </p:cNvGraphicFramePr>
          <p:nvPr>
            <p:extLst/>
          </p:nvPr>
        </p:nvGraphicFramePr>
        <p:xfrm>
          <a:off x="5476556" y="133956"/>
          <a:ext cx="2459037" cy="1368425"/>
        </p:xfrm>
        <a:graphic>
          <a:graphicData uri="http://schemas.openxmlformats.org/presentationml/2006/ole">
            <mc:AlternateContent xmlns:mc="http://schemas.openxmlformats.org/markup-compatibility/2006">
              <mc:Choice xmlns:v="urn:schemas-microsoft-com:vml" Requires="v">
                <p:oleObj spid="_x0000_s31756" r:id="rId3" imgW="825817" imgH="444817" progId="Equation.3">
                  <p:embed/>
                </p:oleObj>
              </mc:Choice>
              <mc:Fallback>
                <p:oleObj r:id="rId3" imgW="825817" imgH="444817"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6556" y="133956"/>
                        <a:ext cx="2459037" cy="136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18"/>
          <p:cNvSpPr txBox="1">
            <a:spLocks noChangeArrowheads="1"/>
          </p:cNvSpPr>
          <p:nvPr/>
        </p:nvSpPr>
        <p:spPr bwMode="auto">
          <a:xfrm>
            <a:off x="1524001" y="33338"/>
            <a:ext cx="46577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800" b="1" dirty="0">
                <a:solidFill>
                  <a:srgbClr val="FF0000"/>
                </a:solidFill>
                <a:latin typeface="Times New Roman" pitchFamily="18" charset="0"/>
              </a:rPr>
              <a:t>二、电势的叠加原理  </a:t>
            </a:r>
          </a:p>
        </p:txBody>
      </p:sp>
      <p:sp>
        <p:nvSpPr>
          <p:cNvPr id="5" name="Text Box 19"/>
          <p:cNvSpPr txBox="1">
            <a:spLocks noChangeArrowheads="1"/>
          </p:cNvSpPr>
          <p:nvPr/>
        </p:nvSpPr>
        <p:spPr bwMode="auto">
          <a:xfrm>
            <a:off x="1616076" y="1562779"/>
            <a:ext cx="798671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zh-CN" sz="2800" b="1" dirty="0">
                <a:solidFill>
                  <a:srgbClr val="000000"/>
                </a:solidFill>
                <a:latin typeface="Times New Roman" pitchFamily="18" charset="0"/>
              </a:rPr>
              <a:t>        </a:t>
            </a:r>
            <a:r>
              <a:rPr lang="zh-CN" altLang="en-US" sz="2800" b="1" dirty="0">
                <a:solidFill>
                  <a:srgbClr val="FF0000"/>
                </a:solidFill>
                <a:latin typeface="Times New Roman" pitchFamily="18" charset="0"/>
              </a:rPr>
              <a:t>正点电荷</a:t>
            </a:r>
            <a:r>
              <a:rPr lang="zh-CN" altLang="en-US" sz="2800" b="1" dirty="0">
                <a:solidFill>
                  <a:srgbClr val="000000"/>
                </a:solidFill>
                <a:latin typeface="Times New Roman" pitchFamily="18" charset="0"/>
              </a:rPr>
              <a:t>周围场的</a:t>
            </a:r>
            <a:r>
              <a:rPr lang="zh-CN" altLang="en-US" sz="2800" b="1" dirty="0">
                <a:solidFill>
                  <a:srgbClr val="FF0000"/>
                </a:solidFill>
                <a:latin typeface="Times New Roman" pitchFamily="18" charset="0"/>
              </a:rPr>
              <a:t>电势为正</a:t>
            </a:r>
            <a:r>
              <a:rPr lang="zh-CN" altLang="zh-CN" sz="2800" b="1" dirty="0">
                <a:solidFill>
                  <a:srgbClr val="000000"/>
                </a:solidFill>
                <a:latin typeface="Times New Roman" pitchFamily="18" charset="0"/>
              </a:rPr>
              <a:t>,  </a:t>
            </a:r>
            <a:r>
              <a:rPr lang="zh-CN" altLang="en-US" sz="2800" b="1" dirty="0">
                <a:solidFill>
                  <a:srgbClr val="000000"/>
                </a:solidFill>
                <a:latin typeface="Times New Roman" pitchFamily="18" charset="0"/>
              </a:rPr>
              <a:t>离电荷越</a:t>
            </a:r>
            <a:r>
              <a:rPr lang="zh-CN" altLang="en-US" sz="2800" b="1" dirty="0">
                <a:solidFill>
                  <a:srgbClr val="FF0000"/>
                </a:solidFill>
                <a:latin typeface="Times New Roman" pitchFamily="18" charset="0"/>
              </a:rPr>
              <a:t>远</a:t>
            </a:r>
            <a:r>
              <a:rPr lang="zh-CN"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电势越</a:t>
            </a:r>
            <a:r>
              <a:rPr lang="zh-CN" altLang="en-US" sz="2800" b="1" dirty="0">
                <a:solidFill>
                  <a:srgbClr val="FF0000"/>
                </a:solidFill>
                <a:latin typeface="Times New Roman" pitchFamily="18" charset="0"/>
              </a:rPr>
              <a:t>低</a:t>
            </a:r>
            <a:r>
              <a:rPr lang="zh-CN" altLang="en-US" sz="2800" b="1" dirty="0">
                <a:solidFill>
                  <a:srgbClr val="000000"/>
                </a:solidFill>
                <a:latin typeface="Times New Roman" pitchFamily="18" charset="0"/>
              </a:rPr>
              <a:t>；</a:t>
            </a:r>
            <a:r>
              <a:rPr lang="zh-CN" altLang="en-US" sz="2800" b="1" dirty="0">
                <a:solidFill>
                  <a:srgbClr val="0000FF"/>
                </a:solidFill>
                <a:latin typeface="Times New Roman" pitchFamily="18" charset="0"/>
              </a:rPr>
              <a:t>负点电荷</a:t>
            </a:r>
            <a:r>
              <a:rPr lang="zh-CN" altLang="en-US" sz="2800" b="1" dirty="0">
                <a:solidFill>
                  <a:srgbClr val="000000"/>
                </a:solidFill>
                <a:latin typeface="Times New Roman" pitchFamily="18" charset="0"/>
              </a:rPr>
              <a:t>周围场的</a:t>
            </a:r>
            <a:r>
              <a:rPr lang="zh-CN" altLang="en-US" sz="2800" b="1" dirty="0">
                <a:solidFill>
                  <a:srgbClr val="0000FF"/>
                </a:solidFill>
                <a:latin typeface="Times New Roman" pitchFamily="18" charset="0"/>
              </a:rPr>
              <a:t>电势为负</a:t>
            </a:r>
            <a:r>
              <a:rPr lang="zh-CN"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离电荷越</a:t>
            </a:r>
            <a:r>
              <a:rPr lang="zh-CN" altLang="en-US" sz="2800" b="1" dirty="0">
                <a:solidFill>
                  <a:srgbClr val="0000FF"/>
                </a:solidFill>
                <a:latin typeface="Times New Roman" pitchFamily="18" charset="0"/>
              </a:rPr>
              <a:t>远</a:t>
            </a:r>
            <a:r>
              <a:rPr lang="zh-CN" altLang="zh-CN" sz="2800" b="1" dirty="0">
                <a:solidFill>
                  <a:srgbClr val="000000"/>
                </a:solidFill>
                <a:latin typeface="Times New Roman" pitchFamily="18" charset="0"/>
              </a:rPr>
              <a:t>, </a:t>
            </a:r>
            <a:r>
              <a:rPr lang="zh-CN" altLang="en-US" sz="2800" b="1" dirty="0">
                <a:solidFill>
                  <a:srgbClr val="000000"/>
                </a:solidFill>
                <a:latin typeface="Times New Roman" pitchFamily="18" charset="0"/>
              </a:rPr>
              <a:t>电势越</a:t>
            </a:r>
            <a:r>
              <a:rPr lang="zh-CN" altLang="en-US" sz="2800" b="1" dirty="0">
                <a:solidFill>
                  <a:srgbClr val="0000FF"/>
                </a:solidFill>
                <a:latin typeface="Times New Roman" pitchFamily="18" charset="0"/>
              </a:rPr>
              <a:t>高</a:t>
            </a:r>
            <a:r>
              <a:rPr lang="zh-CN" altLang="en-US" sz="2800" b="1" dirty="0">
                <a:solidFill>
                  <a:srgbClr val="000000"/>
                </a:solidFill>
                <a:latin typeface="Times New Roman" pitchFamily="18" charset="0"/>
              </a:rPr>
              <a:t>。</a:t>
            </a:r>
          </a:p>
        </p:txBody>
      </p:sp>
      <p:sp>
        <p:nvSpPr>
          <p:cNvPr id="6" name="Text Box 6"/>
          <p:cNvSpPr txBox="1">
            <a:spLocks noChangeArrowheads="1"/>
          </p:cNvSpPr>
          <p:nvPr/>
        </p:nvSpPr>
        <p:spPr bwMode="auto">
          <a:xfrm>
            <a:off x="1770840" y="3809096"/>
            <a:ext cx="8072437" cy="954107"/>
          </a:xfrm>
          <a:prstGeom prst="rect">
            <a:avLst/>
          </a:prstGeom>
          <a:noFill/>
          <a:ln>
            <a:solidFill>
              <a:srgbClr val="FF0000"/>
            </a:solidFill>
          </a:ln>
          <a:effectLst/>
        </p:spPr>
        <p:txBody>
          <a:bodyPr>
            <a:spAutoFit/>
          </a:bodyPr>
          <a:lstStyle/>
          <a:p>
            <a:pPr eaLnBrk="0" fontAlgn="base" hangingPunct="0">
              <a:spcBef>
                <a:spcPct val="0"/>
              </a:spcBef>
              <a:spcAft>
                <a:spcPct val="0"/>
              </a:spcAft>
            </a:pPr>
            <a:r>
              <a:rPr lang="zh-CN" altLang="zh-CN" sz="2800" b="1" dirty="0">
                <a:solidFill>
                  <a:srgbClr val="000404"/>
                </a:solidFill>
                <a:latin typeface="Times New Roman" pitchFamily="18" charset="0"/>
              </a:rPr>
              <a:t>        </a:t>
            </a:r>
            <a:r>
              <a:rPr lang="zh-CN" altLang="en-US" sz="2800" b="1" dirty="0">
                <a:solidFill>
                  <a:srgbClr val="0000FF"/>
                </a:solidFill>
                <a:latin typeface="Times New Roman" pitchFamily="18" charset="0"/>
              </a:rPr>
              <a:t>在点电荷系产生的电场中</a:t>
            </a:r>
            <a:r>
              <a:rPr lang="zh-CN" altLang="zh-CN" sz="2800" b="1" dirty="0">
                <a:solidFill>
                  <a:srgbClr val="0000FF"/>
                </a:solidFill>
                <a:latin typeface="Times New Roman" pitchFamily="18" charset="0"/>
              </a:rPr>
              <a:t>, </a:t>
            </a:r>
            <a:r>
              <a:rPr lang="zh-CN" altLang="en-US" sz="2800" b="1" dirty="0">
                <a:solidFill>
                  <a:srgbClr val="0000FF"/>
                </a:solidFill>
                <a:latin typeface="Times New Roman" pitchFamily="18" charset="0"/>
              </a:rPr>
              <a:t>某点的电势是各个点电荷单独存在时</a:t>
            </a:r>
            <a:r>
              <a:rPr lang="zh-CN" altLang="zh-CN" sz="2800" b="1" dirty="0">
                <a:solidFill>
                  <a:srgbClr val="0000FF"/>
                </a:solidFill>
                <a:latin typeface="Times New Roman" pitchFamily="18" charset="0"/>
              </a:rPr>
              <a:t>, </a:t>
            </a:r>
            <a:r>
              <a:rPr lang="zh-CN" altLang="en-US" sz="2800" b="1" dirty="0">
                <a:solidFill>
                  <a:srgbClr val="0000FF"/>
                </a:solidFill>
                <a:latin typeface="Times New Roman" pitchFamily="18" charset="0"/>
              </a:rPr>
              <a:t>在该点产生的电势的代数和。</a:t>
            </a:r>
          </a:p>
        </p:txBody>
      </p:sp>
      <p:sp>
        <p:nvSpPr>
          <p:cNvPr id="7" name="Text Box 7"/>
          <p:cNvSpPr txBox="1">
            <a:spLocks noChangeArrowheads="1"/>
          </p:cNvSpPr>
          <p:nvPr/>
        </p:nvSpPr>
        <p:spPr bwMode="auto">
          <a:xfrm>
            <a:off x="1770839" y="3233031"/>
            <a:ext cx="26180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800" b="1" dirty="0">
                <a:solidFill>
                  <a:srgbClr val="CC0000"/>
                </a:solidFill>
                <a:latin typeface="Times New Roman" pitchFamily="18" charset="0"/>
              </a:rPr>
              <a:t>电势叠加原理   </a:t>
            </a:r>
          </a:p>
        </p:txBody>
      </p:sp>
    </p:spTree>
    <p:extLst>
      <p:ext uri="{BB962C8B-B14F-4D97-AF65-F5344CB8AC3E}">
        <p14:creationId xmlns:p14="http://schemas.microsoft.com/office/powerpoint/2010/main" val="320307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autoUpdateAnimBg="0"/>
      <p:bldP spid="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670050" y="923925"/>
            <a:ext cx="1943670" cy="5313387"/>
            <a:chOff x="240" y="720"/>
            <a:chExt cx="1200" cy="2880"/>
          </a:xfrm>
        </p:grpSpPr>
        <p:sp>
          <p:nvSpPr>
            <p:cNvPr id="3" name="Text Box 4"/>
            <p:cNvSpPr txBox="1">
              <a:spLocks noChangeArrowheads="1"/>
            </p:cNvSpPr>
            <p:nvPr/>
          </p:nvSpPr>
          <p:spPr bwMode="auto">
            <a:xfrm>
              <a:off x="240" y="1728"/>
              <a:ext cx="1152" cy="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3200" b="1" dirty="0">
                  <a:solidFill>
                    <a:srgbClr val="000000"/>
                  </a:solidFill>
                  <a:latin typeface="Times New Roman"/>
                  <a:cs typeface="Times New Roman" pitchFamily="18" charset="0"/>
                </a:rPr>
                <a:t>求电势</a:t>
              </a:r>
            </a:p>
            <a:p>
              <a:pPr fontAlgn="base">
                <a:spcBef>
                  <a:spcPct val="50000"/>
                </a:spcBef>
                <a:spcAft>
                  <a:spcPct val="0"/>
                </a:spcAft>
              </a:pPr>
              <a:r>
                <a:rPr kumimoji="1" lang="zh-CN" altLang="en-US" sz="3200" b="1" dirty="0">
                  <a:solidFill>
                    <a:srgbClr val="000000"/>
                  </a:solidFill>
                  <a:latin typeface="Times New Roman"/>
                  <a:cs typeface="Times New Roman" pitchFamily="18" charset="0"/>
                </a:rPr>
                <a:t>的方法</a:t>
              </a:r>
            </a:p>
          </p:txBody>
        </p:sp>
        <p:sp>
          <p:nvSpPr>
            <p:cNvPr id="4" name="AutoShape 5"/>
            <p:cNvSpPr>
              <a:spLocks/>
            </p:cNvSpPr>
            <p:nvPr/>
          </p:nvSpPr>
          <p:spPr bwMode="auto">
            <a:xfrm>
              <a:off x="1104" y="720"/>
              <a:ext cx="336" cy="2880"/>
            </a:xfrm>
            <a:prstGeom prst="leftBrace">
              <a:avLst>
                <a:gd name="adj1" fmla="val 71429"/>
                <a:gd name="adj2" fmla="val 50000"/>
              </a:avLst>
            </a:prstGeom>
            <a:noFill/>
            <a:ln w="381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hangingPunct="0">
                <a:spcBef>
                  <a:spcPct val="0"/>
                </a:spcBef>
                <a:spcAft>
                  <a:spcPct val="0"/>
                </a:spcAft>
              </a:pPr>
              <a:endParaRPr kumimoji="1" lang="zh-CN" altLang="en-US" sz="2800" b="1">
                <a:solidFill>
                  <a:srgbClr val="000099"/>
                </a:solidFill>
                <a:latin typeface="Times New Roman"/>
                <a:cs typeface="Times New Roman" pitchFamily="18" charset="0"/>
              </a:endParaRPr>
            </a:p>
          </p:txBody>
        </p:sp>
      </p:grpSp>
      <p:graphicFrame>
        <p:nvGraphicFramePr>
          <p:cNvPr id="5" name="Object 7"/>
          <p:cNvGraphicFramePr>
            <a:graphicFrameLocks noChangeAspect="1"/>
          </p:cNvGraphicFramePr>
          <p:nvPr>
            <p:extLst/>
          </p:nvPr>
        </p:nvGraphicFramePr>
        <p:xfrm>
          <a:off x="5016501" y="930275"/>
          <a:ext cx="2303463" cy="1130300"/>
        </p:xfrm>
        <a:graphic>
          <a:graphicData uri="http://schemas.openxmlformats.org/presentationml/2006/ole">
            <mc:AlternateContent xmlns:mc="http://schemas.openxmlformats.org/markup-compatibility/2006">
              <mc:Choice xmlns:v="urn:schemas-microsoft-com:vml" Requires="v">
                <p:oleObj spid="_x0000_s32810" name="Equation" r:id="rId3" imgW="850680" imgH="419040" progId="Equation.DSMT4">
                  <p:embed/>
                </p:oleObj>
              </mc:Choice>
              <mc:Fallback>
                <p:oleObj name="Equation" r:id="rId3" imgW="85068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6501" y="930275"/>
                        <a:ext cx="2303463"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8"/>
          <p:cNvSpPr txBox="1">
            <a:spLocks noChangeArrowheads="1"/>
          </p:cNvSpPr>
          <p:nvPr/>
        </p:nvSpPr>
        <p:spPr bwMode="auto">
          <a:xfrm>
            <a:off x="3575050" y="1173163"/>
            <a:ext cx="1981200" cy="519112"/>
          </a:xfrm>
          <a:prstGeom prst="rect">
            <a:avLst/>
          </a:prstGeom>
          <a:noFill/>
          <a:ln>
            <a:noFill/>
          </a:ln>
          <a:effectLst/>
          <a:extLst>
            <a:ext uri="{909E8E84-426E-40DD-AFC4-6F175D3DCCD1}">
              <a14:hiddenFill xmlns:a14="http://schemas.microsoft.com/office/drawing/2010/main">
                <a:solidFill>
                  <a:srgbClr val="EDFAD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Font typeface="Wingdings" pitchFamily="2" charset="2"/>
              <a:buChar char="Ø"/>
            </a:pPr>
            <a:r>
              <a:rPr kumimoji="1" lang="en-US" altLang="zh-CN" sz="2800" b="1">
                <a:solidFill>
                  <a:srgbClr val="000099"/>
                </a:solidFill>
                <a:latin typeface="Times New Roman"/>
                <a:cs typeface="Times New Roman" pitchFamily="18" charset="0"/>
              </a:rPr>
              <a:t> </a:t>
            </a:r>
            <a:r>
              <a:rPr kumimoji="1" lang="zh-CN" altLang="en-US" sz="2800" b="1">
                <a:solidFill>
                  <a:srgbClr val="000099"/>
                </a:solidFill>
                <a:latin typeface="Times New Roman"/>
                <a:cs typeface="Times New Roman" pitchFamily="18" charset="0"/>
              </a:rPr>
              <a:t>利用</a:t>
            </a:r>
          </a:p>
        </p:txBody>
      </p:sp>
      <p:sp>
        <p:nvSpPr>
          <p:cNvPr id="7" name="Text Box 10"/>
          <p:cNvSpPr txBox="1">
            <a:spLocks noChangeArrowheads="1"/>
          </p:cNvSpPr>
          <p:nvPr/>
        </p:nvSpPr>
        <p:spPr bwMode="auto">
          <a:xfrm>
            <a:off x="3613720" y="4797153"/>
            <a:ext cx="7162800" cy="1160463"/>
          </a:xfrm>
          <a:prstGeom prst="rect">
            <a:avLst/>
          </a:prstGeom>
          <a:noFill/>
          <a:ln>
            <a:noFill/>
          </a:ln>
          <a:effectLst/>
          <a:extLst>
            <a:ext uri="{909E8E84-426E-40DD-AFC4-6F175D3DCCD1}">
              <a14:hiddenFill xmlns:a14="http://schemas.microsoft.com/office/drawing/2010/main">
                <a:solidFill>
                  <a:srgbClr val="EDFAD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Font typeface="Wingdings" pitchFamily="2" charset="2"/>
              <a:buChar char="Ø"/>
            </a:pPr>
            <a:r>
              <a:rPr kumimoji="1" lang="en-US" altLang="zh-CN" sz="2800" b="1" dirty="0">
                <a:solidFill>
                  <a:srgbClr val="000099"/>
                </a:solidFill>
                <a:latin typeface="Times New Roman"/>
                <a:cs typeface="Times New Roman" pitchFamily="18" charset="0"/>
              </a:rPr>
              <a:t> </a:t>
            </a:r>
            <a:r>
              <a:rPr kumimoji="1" lang="zh-CN" altLang="en-US" sz="2800" b="1" dirty="0">
                <a:solidFill>
                  <a:srgbClr val="000099"/>
                </a:solidFill>
                <a:latin typeface="Times New Roman"/>
                <a:cs typeface="Times New Roman" pitchFamily="18" charset="0"/>
              </a:rPr>
              <a:t>若已知在积分路径上     的函数表达式，</a:t>
            </a:r>
          </a:p>
          <a:p>
            <a:pPr fontAlgn="base">
              <a:spcBef>
                <a:spcPct val="50000"/>
              </a:spcBef>
              <a:spcAft>
                <a:spcPct val="0"/>
              </a:spcAft>
              <a:buFont typeface="Wingdings" pitchFamily="2" charset="2"/>
              <a:buNone/>
            </a:pPr>
            <a:r>
              <a:rPr kumimoji="1" lang="zh-CN" altLang="en-US" sz="2800" b="1" dirty="0">
                <a:solidFill>
                  <a:srgbClr val="000099"/>
                </a:solidFill>
                <a:latin typeface="Times New Roman"/>
                <a:cs typeface="Times New Roman" pitchFamily="18" charset="0"/>
              </a:rPr>
              <a:t>   则：</a:t>
            </a:r>
          </a:p>
        </p:txBody>
      </p:sp>
      <p:graphicFrame>
        <p:nvGraphicFramePr>
          <p:cNvPr id="8" name="Object 11"/>
          <p:cNvGraphicFramePr>
            <a:graphicFrameLocks noChangeAspect="1"/>
          </p:cNvGraphicFramePr>
          <p:nvPr>
            <p:extLst/>
          </p:nvPr>
        </p:nvGraphicFramePr>
        <p:xfrm>
          <a:off x="7320136" y="4725145"/>
          <a:ext cx="414338" cy="515937"/>
        </p:xfrm>
        <a:graphic>
          <a:graphicData uri="http://schemas.openxmlformats.org/presentationml/2006/ole">
            <mc:AlternateContent xmlns:mc="http://schemas.openxmlformats.org/markup-compatibility/2006">
              <mc:Choice xmlns:v="urn:schemas-microsoft-com:vml" Requires="v">
                <p:oleObj spid="_x0000_s32811" name="Equation" r:id="rId5" imgW="152280" imgH="190440" progId="Equation.DSMT4">
                  <p:embed/>
                </p:oleObj>
              </mc:Choice>
              <mc:Fallback>
                <p:oleObj name="Equation" r:id="rId5" imgW="152280" imgH="1904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20136" y="4725145"/>
                        <a:ext cx="414338"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2"/>
          <p:cNvGraphicFramePr>
            <a:graphicFrameLocks noChangeAspect="1"/>
          </p:cNvGraphicFramePr>
          <p:nvPr>
            <p:extLst/>
          </p:nvPr>
        </p:nvGraphicFramePr>
        <p:xfrm>
          <a:off x="4818484" y="5301209"/>
          <a:ext cx="2376636" cy="892175"/>
        </p:xfrm>
        <a:graphic>
          <a:graphicData uri="http://schemas.openxmlformats.org/presentationml/2006/ole">
            <mc:AlternateContent xmlns:mc="http://schemas.openxmlformats.org/markup-compatibility/2006">
              <mc:Choice xmlns:v="urn:schemas-microsoft-com:vml" Requires="v">
                <p:oleObj spid="_x0000_s32812" name="Equation" r:id="rId7" imgW="901440" imgH="330120" progId="Equation.DSMT4">
                  <p:embed/>
                </p:oleObj>
              </mc:Choice>
              <mc:Fallback>
                <p:oleObj name="Equation" r:id="rId7" imgW="901440" imgH="33012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18484" y="5301209"/>
                        <a:ext cx="2376636" cy="892175"/>
                      </a:xfrm>
                      <a:prstGeom prst="rect">
                        <a:avLst/>
                      </a:prstGeom>
                      <a:noFill/>
                      <a:ln>
                        <a:noFill/>
                      </a:ln>
                      <a:effectLst/>
                    </p:spPr>
                  </p:pic>
                </p:oleObj>
              </mc:Fallback>
            </mc:AlternateContent>
          </a:graphicData>
        </a:graphic>
      </p:graphicFrame>
      <p:grpSp>
        <p:nvGrpSpPr>
          <p:cNvPr id="10" name="Group 18"/>
          <p:cNvGrpSpPr>
            <a:grpSpLocks/>
          </p:cNvGrpSpPr>
          <p:nvPr/>
        </p:nvGrpSpPr>
        <p:grpSpPr bwMode="auto">
          <a:xfrm>
            <a:off x="3575051" y="1988840"/>
            <a:ext cx="6781800" cy="2678114"/>
            <a:chOff x="1239" y="1318"/>
            <a:chExt cx="4272" cy="1687"/>
          </a:xfrm>
        </p:grpSpPr>
        <p:sp>
          <p:nvSpPr>
            <p:cNvPr id="11" name="Text Box 14"/>
            <p:cNvSpPr txBox="1">
              <a:spLocks noChangeArrowheads="1"/>
            </p:cNvSpPr>
            <p:nvPr/>
          </p:nvSpPr>
          <p:spPr bwMode="auto">
            <a:xfrm>
              <a:off x="1239" y="1318"/>
              <a:ext cx="4272" cy="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lnSpc>
                  <a:spcPct val="200000"/>
                </a:lnSpc>
                <a:spcBef>
                  <a:spcPct val="50000"/>
                </a:spcBef>
                <a:spcAft>
                  <a:spcPct val="0"/>
                </a:spcAft>
                <a:defRPr/>
              </a:pPr>
              <a:r>
                <a:rPr kumimoji="1" lang="zh-CN" altLang="en-US" sz="2800" b="1" kern="0" dirty="0">
                  <a:solidFill>
                    <a:srgbClr val="000099"/>
                  </a:solidFill>
                  <a:latin typeface="Times New Roman"/>
                  <a:cs typeface="Times New Roman" pitchFamily="18" charset="0"/>
                </a:rPr>
                <a:t>（利用了点电荷电势                    这一结果，已选无限远处为电势零点。前提条件是</a:t>
              </a:r>
              <a:r>
                <a:rPr kumimoji="1" lang="zh-CN" altLang="en-US" sz="2800" b="1" kern="0" dirty="0">
                  <a:solidFill>
                    <a:srgbClr val="FF0000"/>
                  </a:solidFill>
                  <a:latin typeface="Times New Roman"/>
                  <a:cs typeface="Times New Roman" pitchFamily="18" charset="0"/>
                </a:rPr>
                <a:t>有限大</a:t>
              </a:r>
              <a:r>
                <a:rPr kumimoji="1" lang="zh-CN" altLang="en-US" sz="2800" b="1" kern="0" dirty="0">
                  <a:solidFill>
                    <a:srgbClr val="000099"/>
                  </a:solidFill>
                  <a:latin typeface="Times New Roman"/>
                  <a:cs typeface="Times New Roman" pitchFamily="18" charset="0"/>
                </a:rPr>
                <a:t>带电体）</a:t>
              </a:r>
            </a:p>
          </p:txBody>
        </p:sp>
        <p:graphicFrame>
          <p:nvGraphicFramePr>
            <p:cNvPr id="12" name="Object 15"/>
            <p:cNvGraphicFramePr>
              <a:graphicFrameLocks noChangeAspect="1"/>
            </p:cNvGraphicFramePr>
            <p:nvPr>
              <p:extLst/>
            </p:nvPr>
          </p:nvGraphicFramePr>
          <p:xfrm>
            <a:off x="3450" y="1318"/>
            <a:ext cx="964" cy="725"/>
          </p:xfrm>
          <a:graphic>
            <a:graphicData uri="http://schemas.openxmlformats.org/presentationml/2006/ole">
              <mc:AlternateContent xmlns:mc="http://schemas.openxmlformats.org/markup-compatibility/2006">
                <mc:Choice xmlns:v="urn:schemas-microsoft-com:vml" Requires="v">
                  <p:oleObj spid="_x0000_s32813" name="Equation" r:id="rId9" imgW="1384200" imgH="812520" progId="Equation.DSMT4">
                    <p:embed/>
                  </p:oleObj>
                </mc:Choice>
                <mc:Fallback>
                  <p:oleObj name="Equation" r:id="rId9" imgW="1384200" imgH="812520" progId="Equation.DSMT4">
                    <p:embed/>
                    <p:pic>
                      <p:nvPicPr>
                        <p:cNvPr id="0" name=""/>
                        <p:cNvPicPr>
                          <a:picLocks noChangeAspect="1" noChangeArrowheads="1"/>
                        </p:cNvPicPr>
                        <p:nvPr/>
                      </p:nvPicPr>
                      <p:blipFill>
                        <a:blip r:embed="rId10"/>
                        <a:srcRect/>
                        <a:stretch>
                          <a:fillRect/>
                        </a:stretch>
                      </p:blipFill>
                      <p:spPr bwMode="auto">
                        <a:xfrm>
                          <a:off x="3450" y="1318"/>
                          <a:ext cx="964" cy="725"/>
                        </a:xfrm>
                        <a:prstGeom prst="rect">
                          <a:avLst/>
                        </a:prstGeom>
                        <a:noFill/>
                        <a:ln>
                          <a:noFill/>
                        </a:ln>
                        <a:effectLst/>
                      </p:spPr>
                    </p:pic>
                  </p:oleObj>
                </mc:Fallback>
              </mc:AlternateContent>
            </a:graphicData>
          </a:graphic>
        </p:graphicFrame>
      </p:grpSp>
      <p:sp>
        <p:nvSpPr>
          <p:cNvPr id="13" name="Rectangle 1026"/>
          <p:cNvSpPr>
            <a:spLocks noChangeArrowheads="1"/>
          </p:cNvSpPr>
          <p:nvPr/>
        </p:nvSpPr>
        <p:spPr bwMode="auto">
          <a:xfrm>
            <a:off x="1635125" y="115888"/>
            <a:ext cx="4267200"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fontAlgn="base" hangingPunct="0">
              <a:spcBef>
                <a:spcPct val="0"/>
              </a:spcBef>
              <a:spcAft>
                <a:spcPct val="0"/>
              </a:spcAft>
            </a:pPr>
            <a:r>
              <a:rPr kumimoji="1" lang="zh-CN" altLang="en-US" sz="3200" b="1" dirty="0">
                <a:solidFill>
                  <a:srgbClr val="FF0000"/>
                </a:solidFill>
                <a:latin typeface="Times New Roman"/>
                <a:cs typeface="Times New Roman" pitchFamily="18" charset="0"/>
              </a:rPr>
              <a:t>电势的计算方法</a:t>
            </a:r>
          </a:p>
        </p:txBody>
      </p:sp>
    </p:spTree>
    <p:extLst>
      <p:ext uri="{BB962C8B-B14F-4D97-AF65-F5344CB8AC3E}">
        <p14:creationId xmlns:p14="http://schemas.microsoft.com/office/powerpoint/2010/main" val="317776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par>
                                <p:cTn id="24" presetID="3" presetClass="entr" presetSubtype="1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par>
                                <p:cTn id="27" presetID="3" presetClass="entr" presetSubtype="1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linds(horizontal)">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bwMode="auto">
          <a:xfrm>
            <a:off x="1524000" y="232436"/>
            <a:ext cx="8002588" cy="9937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algn="l" eaLnBrk="1" hangingPunct="1">
              <a:defRPr/>
            </a:pPr>
            <a:r>
              <a:rPr lang="zh-CN" altLang="en-US" sz="3200" b="1" kern="0" dirty="0">
                <a:solidFill>
                  <a:srgbClr val="FF0000"/>
                </a:solidFill>
                <a:latin typeface="Arial"/>
                <a:ea typeface="宋体"/>
              </a:rPr>
              <a:t>二、电场强度</a:t>
            </a:r>
          </a:p>
        </p:txBody>
      </p:sp>
      <p:graphicFrame>
        <p:nvGraphicFramePr>
          <p:cNvPr id="3" name="Object 2"/>
          <p:cNvGraphicFramePr>
            <a:graphicFrameLocks noChangeAspect="1"/>
          </p:cNvGraphicFramePr>
          <p:nvPr>
            <p:extLst/>
          </p:nvPr>
        </p:nvGraphicFramePr>
        <p:xfrm>
          <a:off x="2210411" y="1599467"/>
          <a:ext cx="1295400" cy="1260475"/>
        </p:xfrm>
        <a:graphic>
          <a:graphicData uri="http://schemas.openxmlformats.org/presentationml/2006/ole">
            <mc:AlternateContent xmlns:mc="http://schemas.openxmlformats.org/markup-compatibility/2006">
              <mc:Choice xmlns:v="urn:schemas-microsoft-com:vml" Requires="v">
                <p:oleObj spid="_x0000_s3104" name="Equation" r:id="rId3" imgW="469800" imgH="457920" progId="Equation.3">
                  <p:embed/>
                </p:oleObj>
              </mc:Choice>
              <mc:Fallback>
                <p:oleObj name="Equation" r:id="rId3" imgW="469800" imgH="4579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0411" y="1599467"/>
                        <a:ext cx="1295400" cy="1260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4" name="Text Box 3"/>
          <p:cNvSpPr txBox="1">
            <a:spLocks noChangeArrowheads="1"/>
          </p:cNvSpPr>
          <p:nvPr/>
        </p:nvSpPr>
        <p:spPr bwMode="auto">
          <a:xfrm>
            <a:off x="3794737" y="2247167"/>
            <a:ext cx="6294437" cy="535531"/>
          </a:xfrm>
          <a:prstGeom prst="rect">
            <a:avLst/>
          </a:prstGeom>
          <a:noFill/>
          <a:ln w="9525">
            <a:noFill/>
            <a:miter lim="800000"/>
            <a:headEnd/>
            <a:tailEnd/>
          </a:ln>
        </p:spPr>
        <p:txBody>
          <a:bodyPr>
            <a:spAutoFit/>
          </a:bodyPr>
          <a:lstStyle/>
          <a:p>
            <a:pPr fontAlgn="base">
              <a:lnSpc>
                <a:spcPct val="120000"/>
              </a:lnSpc>
              <a:spcBef>
                <a:spcPct val="50000"/>
              </a:spcBef>
              <a:spcAft>
                <a:spcPct val="0"/>
              </a:spcAft>
            </a:pPr>
            <a:r>
              <a:rPr kumimoji="1" lang="zh-CN" altLang="en-US" sz="2400" b="1">
                <a:solidFill>
                  <a:srgbClr val="000000"/>
                </a:solidFill>
                <a:latin typeface="宋体" pitchFamily="2" charset="-122"/>
              </a:rPr>
              <a:t>场强的</a:t>
            </a:r>
            <a:r>
              <a:rPr kumimoji="1" lang="zh-CN" altLang="en-US" sz="2400" b="1">
                <a:solidFill>
                  <a:srgbClr val="FF0000"/>
                </a:solidFill>
                <a:latin typeface="宋体" pitchFamily="2" charset="-122"/>
              </a:rPr>
              <a:t>方向</a:t>
            </a:r>
            <a:r>
              <a:rPr kumimoji="1" lang="zh-CN" altLang="en-US" sz="2400" b="1">
                <a:solidFill>
                  <a:srgbClr val="000000"/>
                </a:solidFill>
                <a:latin typeface="宋体" pitchFamily="2" charset="-122"/>
              </a:rPr>
              <a:t>：正电荷在该点受力的方向。</a:t>
            </a:r>
            <a:endParaRPr kumimoji="1" lang="zh-CN" altLang="en-US" sz="2000">
              <a:solidFill>
                <a:srgbClr val="000000"/>
              </a:solidFill>
              <a:latin typeface="宋体" pitchFamily="2" charset="-122"/>
            </a:endParaRPr>
          </a:p>
        </p:txBody>
      </p:sp>
      <p:sp>
        <p:nvSpPr>
          <p:cNvPr id="5" name="Text Box 4"/>
          <p:cNvSpPr txBox="1">
            <a:spLocks noChangeArrowheads="1"/>
          </p:cNvSpPr>
          <p:nvPr/>
        </p:nvSpPr>
        <p:spPr bwMode="auto">
          <a:xfrm>
            <a:off x="3794737" y="1713767"/>
            <a:ext cx="6624637" cy="460375"/>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400" b="1" dirty="0">
                <a:solidFill>
                  <a:srgbClr val="000000"/>
                </a:solidFill>
                <a:latin typeface="Times New Roman" pitchFamily="18" charset="0"/>
              </a:rPr>
              <a:t>场强的</a:t>
            </a:r>
            <a:r>
              <a:rPr kumimoji="1" lang="zh-CN" altLang="en-US" sz="2400" b="1" dirty="0">
                <a:solidFill>
                  <a:srgbClr val="FF0000"/>
                </a:solidFill>
                <a:latin typeface="Times New Roman" pitchFamily="18" charset="0"/>
              </a:rPr>
              <a:t>大小</a:t>
            </a:r>
            <a:r>
              <a:rPr kumimoji="1" lang="zh-CN" altLang="en-US" sz="2400" b="1" dirty="0">
                <a:solidFill>
                  <a:srgbClr val="000000"/>
                </a:solidFill>
                <a:latin typeface="Times New Roman" pitchFamily="18" charset="0"/>
              </a:rPr>
              <a:t>：</a:t>
            </a:r>
            <a:r>
              <a:rPr kumimoji="1" lang="zh-CN" altLang="en-US" sz="2400" b="1" i="1" dirty="0">
                <a:solidFill>
                  <a:srgbClr val="000000"/>
                </a:solidFill>
                <a:latin typeface="Times New Roman" pitchFamily="18" charset="0"/>
              </a:rPr>
              <a:t> </a:t>
            </a:r>
            <a:r>
              <a:rPr kumimoji="1" lang="zh-CN" altLang="en-US" sz="2400" b="1" dirty="0">
                <a:solidFill>
                  <a:srgbClr val="000000"/>
                </a:solidFill>
                <a:latin typeface="Times New Roman" pitchFamily="18" charset="0"/>
              </a:rPr>
              <a:t>单位电荷在该点所受的力的大小</a:t>
            </a:r>
            <a:endParaRPr kumimoji="1" lang="en-US" altLang="zh-CN" sz="2400" dirty="0">
              <a:solidFill>
                <a:srgbClr val="000000"/>
              </a:solidFill>
              <a:latin typeface="Times New Roman" pitchFamily="18" charset="0"/>
            </a:endParaRPr>
          </a:p>
        </p:txBody>
      </p:sp>
      <p:sp>
        <p:nvSpPr>
          <p:cNvPr id="6" name="矩形 5"/>
          <p:cNvSpPr/>
          <p:nvPr/>
        </p:nvSpPr>
        <p:spPr>
          <a:xfrm>
            <a:off x="1524001" y="1057840"/>
            <a:ext cx="2967479" cy="461665"/>
          </a:xfrm>
          <a:prstGeom prst="rect">
            <a:avLst/>
          </a:prstGeom>
        </p:spPr>
        <p:txBody>
          <a:bodyPr wrap="none">
            <a:spAutoFit/>
          </a:bodyPr>
          <a:lstStyle/>
          <a:p>
            <a:r>
              <a:rPr kumimoji="1" lang="en-US" altLang="zh-CN" sz="2400" b="1" dirty="0">
                <a:solidFill>
                  <a:srgbClr val="000000"/>
                </a:solidFill>
                <a:latin typeface="Times New Roman" pitchFamily="18" charset="0"/>
              </a:rPr>
              <a:t>1. </a:t>
            </a:r>
            <a:r>
              <a:rPr kumimoji="1" lang="zh-CN" altLang="zh-CN" sz="2400" b="1" dirty="0">
                <a:solidFill>
                  <a:srgbClr val="000000"/>
                </a:solidFill>
                <a:latin typeface="Times New Roman" pitchFamily="18" charset="0"/>
              </a:rPr>
              <a:t>电场强度的定义：</a:t>
            </a:r>
          </a:p>
        </p:txBody>
      </p:sp>
      <p:sp>
        <p:nvSpPr>
          <p:cNvPr id="7" name="矩形 6"/>
          <p:cNvSpPr/>
          <p:nvPr/>
        </p:nvSpPr>
        <p:spPr>
          <a:xfrm>
            <a:off x="1524000" y="2962195"/>
            <a:ext cx="3586238" cy="461665"/>
          </a:xfrm>
          <a:prstGeom prst="rect">
            <a:avLst/>
          </a:prstGeom>
        </p:spPr>
        <p:txBody>
          <a:bodyPr wrap="none">
            <a:spAutoFit/>
          </a:bodyPr>
          <a:lstStyle/>
          <a:p>
            <a:r>
              <a:rPr kumimoji="1" lang="en-US" altLang="zh-CN" sz="2400" b="1" dirty="0">
                <a:solidFill>
                  <a:srgbClr val="000000"/>
                </a:solidFill>
                <a:latin typeface="Times New Roman" pitchFamily="18" charset="0"/>
              </a:rPr>
              <a:t>2. </a:t>
            </a:r>
            <a:r>
              <a:rPr kumimoji="1" lang="zh-CN" altLang="en-US" sz="2400" b="1" dirty="0">
                <a:solidFill>
                  <a:srgbClr val="000000"/>
                </a:solidFill>
                <a:latin typeface="Times New Roman" pitchFamily="18" charset="0"/>
              </a:rPr>
              <a:t>点电荷的电场强度公式</a:t>
            </a:r>
          </a:p>
        </p:txBody>
      </p:sp>
      <p:sp>
        <p:nvSpPr>
          <p:cNvPr id="8" name="矩形 7"/>
          <p:cNvSpPr/>
          <p:nvPr/>
        </p:nvSpPr>
        <p:spPr>
          <a:xfrm>
            <a:off x="1524001" y="4439275"/>
            <a:ext cx="3276859" cy="461665"/>
          </a:xfrm>
          <a:prstGeom prst="rect">
            <a:avLst/>
          </a:prstGeom>
        </p:spPr>
        <p:txBody>
          <a:bodyPr wrap="none">
            <a:spAutoFit/>
          </a:bodyPr>
          <a:lstStyle/>
          <a:p>
            <a:r>
              <a:rPr kumimoji="1" lang="en-US" altLang="zh-CN" sz="2400" b="1" dirty="0">
                <a:solidFill>
                  <a:srgbClr val="000000"/>
                </a:solidFill>
                <a:latin typeface="Times New Roman" pitchFamily="18" charset="0"/>
              </a:rPr>
              <a:t>3. </a:t>
            </a:r>
            <a:r>
              <a:rPr kumimoji="1" lang="zh-CN" altLang="en-US" sz="2400" b="1" dirty="0">
                <a:solidFill>
                  <a:srgbClr val="000000"/>
                </a:solidFill>
                <a:latin typeface="Times New Roman" pitchFamily="18" charset="0"/>
              </a:rPr>
              <a:t>电场强度叠加原理：</a:t>
            </a:r>
          </a:p>
        </p:txBody>
      </p:sp>
      <p:graphicFrame>
        <p:nvGraphicFramePr>
          <p:cNvPr id="10" name="Object 10"/>
          <p:cNvGraphicFramePr>
            <a:graphicFrameLocks noChangeAspect="1"/>
          </p:cNvGraphicFramePr>
          <p:nvPr>
            <p:extLst/>
          </p:nvPr>
        </p:nvGraphicFramePr>
        <p:xfrm>
          <a:off x="4697137" y="3346925"/>
          <a:ext cx="2286000" cy="1139825"/>
        </p:xfrm>
        <a:graphic>
          <a:graphicData uri="http://schemas.openxmlformats.org/presentationml/2006/ole">
            <mc:AlternateContent xmlns:mc="http://schemas.openxmlformats.org/markup-compatibility/2006">
              <mc:Choice xmlns:v="urn:schemas-microsoft-com:vml" Requires="v">
                <p:oleObj spid="_x0000_s3105" name="公式" r:id="rId5" imgW="1003320" imgH="419760" progId="Equation.3">
                  <p:embed/>
                </p:oleObj>
              </mc:Choice>
              <mc:Fallback>
                <p:oleObj name="公式" r:id="rId5" imgW="1003320" imgH="4197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7137" y="3346925"/>
                        <a:ext cx="2286000" cy="1139825"/>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11" name="Object 47"/>
          <p:cNvGraphicFramePr>
            <a:graphicFrameLocks noChangeAspect="1"/>
          </p:cNvGraphicFramePr>
          <p:nvPr>
            <p:extLst/>
          </p:nvPr>
        </p:nvGraphicFramePr>
        <p:xfrm>
          <a:off x="5401057" y="5014920"/>
          <a:ext cx="4399282" cy="864000"/>
        </p:xfrm>
        <a:graphic>
          <a:graphicData uri="http://schemas.openxmlformats.org/presentationml/2006/ole">
            <mc:AlternateContent xmlns:mc="http://schemas.openxmlformats.org/markup-compatibility/2006">
              <mc:Choice xmlns:v="urn:schemas-microsoft-com:vml" Requires="v">
                <p:oleObj spid="_x0000_s3106" name="Equation" r:id="rId7" imgW="2247840" imgH="317880" progId="Equation.DSMT4">
                  <p:embed/>
                </p:oleObj>
              </mc:Choice>
              <mc:Fallback>
                <p:oleObj name="Equation" r:id="rId7" imgW="2247840" imgH="3178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01057" y="5014920"/>
                        <a:ext cx="4399282" cy="864000"/>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12" name="Text Box 39"/>
          <p:cNvSpPr txBox="1">
            <a:spLocks noChangeArrowheads="1"/>
          </p:cNvSpPr>
          <p:nvPr/>
        </p:nvSpPr>
        <p:spPr bwMode="auto">
          <a:xfrm>
            <a:off x="1951649" y="5916355"/>
            <a:ext cx="81375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800" b="1">
                <a:solidFill>
                  <a:schemeClr val="tx1"/>
                </a:solidFill>
                <a:latin typeface="Times New Roman" panose="02020603050405020304" pitchFamily="18" charset="0"/>
                <a:ea typeface="楷体_GB2312" pitchFamily="49" charset="-122"/>
              </a:defRPr>
            </a:lvl1pPr>
            <a:lvl2pPr marL="742950" indent="-285750" algn="ctr">
              <a:defRPr kumimoji="1" sz="2800" b="1">
                <a:solidFill>
                  <a:schemeClr val="tx1"/>
                </a:solidFill>
                <a:latin typeface="Times New Roman" panose="02020603050405020304" pitchFamily="18" charset="0"/>
                <a:ea typeface="楷体_GB2312" pitchFamily="49" charset="-122"/>
              </a:defRPr>
            </a:lvl2pPr>
            <a:lvl3pPr marL="1143000" indent="-228600" algn="ctr">
              <a:defRPr kumimoji="1" sz="2800" b="1">
                <a:solidFill>
                  <a:schemeClr val="tx1"/>
                </a:solidFill>
                <a:latin typeface="Times New Roman" panose="02020603050405020304" pitchFamily="18" charset="0"/>
                <a:ea typeface="楷体_GB2312" pitchFamily="49" charset="-122"/>
              </a:defRPr>
            </a:lvl3pPr>
            <a:lvl4pPr marL="1600200" indent="-228600" algn="ctr">
              <a:defRPr kumimoji="1" sz="2800" b="1">
                <a:solidFill>
                  <a:schemeClr val="tx1"/>
                </a:solidFill>
                <a:latin typeface="Times New Roman" panose="02020603050405020304" pitchFamily="18" charset="0"/>
                <a:ea typeface="楷体_GB2312" pitchFamily="49" charset="-122"/>
              </a:defRPr>
            </a:lvl4pPr>
            <a:lvl5pPr marL="2057400" indent="-228600" algn="ctr">
              <a:defRPr kumimoji="1" sz="28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l">
              <a:defRPr/>
            </a:pPr>
            <a:r>
              <a:rPr kumimoji="0" lang="zh-CN" altLang="en-US" sz="2400" kern="0" dirty="0">
                <a:solidFill>
                  <a:srgbClr val="000099"/>
                </a:solidFill>
              </a:rPr>
              <a:t>点电荷系在空间任一点所激发的总场强等于各个点电荷单独存在时在该点各自所激发的场强的矢量和</a:t>
            </a:r>
          </a:p>
        </p:txBody>
      </p:sp>
      <p:sp>
        <p:nvSpPr>
          <p:cNvPr id="13" name="矩形 12"/>
          <p:cNvSpPr/>
          <p:nvPr/>
        </p:nvSpPr>
        <p:spPr>
          <a:xfrm>
            <a:off x="1782083" y="5105470"/>
            <a:ext cx="2659702" cy="461665"/>
          </a:xfrm>
          <a:prstGeom prst="rect">
            <a:avLst/>
          </a:prstGeom>
        </p:spPr>
        <p:txBody>
          <a:bodyPr wrap="none">
            <a:spAutoFit/>
          </a:bodyPr>
          <a:lstStyle/>
          <a:p>
            <a:pPr lvl="0" fontAlgn="base">
              <a:spcBef>
                <a:spcPct val="0"/>
              </a:spcBef>
              <a:spcAft>
                <a:spcPct val="0"/>
              </a:spcAft>
            </a:pPr>
            <a:r>
              <a:rPr kumimoji="1" lang="zh-CN" altLang="en-US" sz="2400" b="1" dirty="0">
                <a:solidFill>
                  <a:srgbClr val="000000"/>
                </a:solidFill>
                <a:latin typeface="Times New Roman" pitchFamily="18" charset="0"/>
              </a:rPr>
              <a:t>点电荷系的场强：</a:t>
            </a:r>
            <a:endParaRPr kumimoji="1" lang="zh-CN" altLang="en-US" sz="2000" dirty="0">
              <a:solidFill>
                <a:srgbClr val="000000"/>
              </a:solidFill>
              <a:latin typeface="Times New Roman" pitchFamily="18" charset="0"/>
            </a:endParaRPr>
          </a:p>
        </p:txBody>
      </p:sp>
    </p:spTree>
    <p:extLst>
      <p:ext uri="{BB962C8B-B14F-4D97-AF65-F5344CB8AC3E}">
        <p14:creationId xmlns:p14="http://schemas.microsoft.com/office/powerpoint/2010/main" val="372174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iterate type="lt">
                                    <p:tmAbs val="0"/>
                                  </p:iterate>
                                  <p:childTnLst>
                                    <p:set>
                                      <p:cBhvr>
                                        <p:cTn id="4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7" grpId="0"/>
      <p:bldP spid="8" grpId="0"/>
      <p:bldP spid="12" grpId="0"/>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135188" y="836613"/>
            <a:ext cx="8208962"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lang="zh-CN" altLang="en-US" sz="3200" b="1" dirty="0">
                <a:solidFill>
                  <a:srgbClr val="FF0000"/>
                </a:solidFill>
                <a:latin typeface="Times New Roman" pitchFamily="18" charset="0"/>
              </a:rPr>
              <a:t>例</a:t>
            </a:r>
            <a:r>
              <a:rPr lang="en-US" altLang="zh-CN" sz="3200" b="1" dirty="0">
                <a:solidFill>
                  <a:srgbClr val="FF0000"/>
                </a:solidFill>
                <a:latin typeface="Times New Roman" pitchFamily="18" charset="0"/>
              </a:rPr>
              <a:t>2</a:t>
            </a:r>
            <a:r>
              <a:rPr lang="zh-CN" altLang="en-US" sz="3200" b="1" dirty="0">
                <a:solidFill>
                  <a:srgbClr val="000000"/>
                </a:solidFill>
                <a:latin typeface="宋体" pitchFamily="2" charset="-122"/>
              </a:rPr>
              <a:t>均匀带电圆环半径为</a:t>
            </a:r>
            <a:r>
              <a:rPr lang="zh-CN" altLang="zh-CN" sz="3200" i="1" dirty="0">
                <a:solidFill>
                  <a:srgbClr val="000000"/>
                </a:solidFill>
                <a:latin typeface="Times New Roman" pitchFamily="18" charset="0"/>
              </a:rPr>
              <a:t>R</a:t>
            </a:r>
            <a:r>
              <a:rPr lang="zh-CN" altLang="en-US" sz="3200" b="1" dirty="0">
                <a:solidFill>
                  <a:srgbClr val="000000"/>
                </a:solidFill>
                <a:latin typeface="宋体" pitchFamily="2" charset="-122"/>
              </a:rPr>
              <a:t>，电量</a:t>
            </a:r>
            <a:r>
              <a:rPr lang="zh-CN" altLang="zh-CN" sz="3200" i="1" dirty="0">
                <a:solidFill>
                  <a:srgbClr val="000000"/>
                </a:solidFill>
                <a:latin typeface="Times New Roman" pitchFamily="18" charset="0"/>
                <a:sym typeface="Symbol" pitchFamily="18" charset="2"/>
              </a:rPr>
              <a:t>q</a:t>
            </a:r>
            <a:r>
              <a:rPr lang="zh-CN" altLang="zh-CN" sz="3200" b="1" dirty="0">
                <a:solidFill>
                  <a:srgbClr val="000000"/>
                </a:solidFill>
                <a:latin typeface="Times New Roman" pitchFamily="18" charset="0"/>
                <a:sym typeface="Symbol" pitchFamily="18" charset="2"/>
              </a:rPr>
              <a:t> </a:t>
            </a:r>
            <a:r>
              <a:rPr lang="zh-CN" altLang="en-US" sz="3200" b="1" dirty="0">
                <a:solidFill>
                  <a:srgbClr val="000000"/>
                </a:solidFill>
                <a:latin typeface="宋体" pitchFamily="2" charset="-122"/>
                <a:sym typeface="Symbol" pitchFamily="18" charset="2"/>
              </a:rPr>
              <a:t>。</a:t>
            </a:r>
          </a:p>
        </p:txBody>
      </p:sp>
      <p:sp>
        <p:nvSpPr>
          <p:cNvPr id="12291" name="Text Box 3"/>
          <p:cNvSpPr txBox="1">
            <a:spLocks noChangeArrowheads="1"/>
          </p:cNvSpPr>
          <p:nvPr/>
        </p:nvSpPr>
        <p:spPr bwMode="auto">
          <a:xfrm>
            <a:off x="2135189" y="2565400"/>
            <a:ext cx="41052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3200" b="1">
                <a:solidFill>
                  <a:srgbClr val="FF0000"/>
                </a:solidFill>
                <a:latin typeface="Times New Roman" pitchFamily="18" charset="0"/>
              </a:rPr>
              <a:t>解 </a:t>
            </a:r>
            <a:r>
              <a:rPr lang="zh-CN" altLang="en-US" sz="3200" b="1">
                <a:solidFill>
                  <a:srgbClr val="000000"/>
                </a:solidFill>
                <a:latin typeface="Times New Roman" pitchFamily="18" charset="0"/>
              </a:rPr>
              <a:t>建立如图坐标系，选取电荷元 </a:t>
            </a:r>
            <a:r>
              <a:rPr lang="zh-CN" altLang="zh-CN" sz="3200">
                <a:solidFill>
                  <a:srgbClr val="000000"/>
                </a:solidFill>
                <a:latin typeface="Times New Roman" pitchFamily="18" charset="0"/>
              </a:rPr>
              <a:t>d</a:t>
            </a:r>
            <a:r>
              <a:rPr lang="zh-CN" altLang="zh-CN" sz="3200" i="1">
                <a:solidFill>
                  <a:srgbClr val="000000"/>
                </a:solidFill>
                <a:latin typeface="Times New Roman" pitchFamily="18" charset="0"/>
              </a:rPr>
              <a:t>q</a:t>
            </a:r>
          </a:p>
        </p:txBody>
      </p:sp>
      <p:sp>
        <p:nvSpPr>
          <p:cNvPr id="12292" name="Rectangle 4"/>
          <p:cNvSpPr>
            <a:spLocks noChangeArrowheads="1"/>
          </p:cNvSpPr>
          <p:nvPr/>
        </p:nvSpPr>
        <p:spPr bwMode="auto">
          <a:xfrm>
            <a:off x="2135188" y="1628775"/>
            <a:ext cx="5905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3200" b="1">
                <a:solidFill>
                  <a:srgbClr val="FF0000"/>
                </a:solidFill>
                <a:latin typeface="Times New Roman" pitchFamily="18" charset="0"/>
                <a:sym typeface="Symbol" pitchFamily="18" charset="2"/>
              </a:rPr>
              <a:t>求 </a:t>
            </a:r>
            <a:r>
              <a:rPr lang="zh-CN" altLang="en-US" sz="3200" b="1">
                <a:solidFill>
                  <a:srgbClr val="000000"/>
                </a:solidFill>
                <a:latin typeface="Times New Roman" pitchFamily="18" charset="0"/>
                <a:sym typeface="Symbol" pitchFamily="18" charset="2"/>
              </a:rPr>
              <a:t>圆环轴线上一点的电势。</a:t>
            </a:r>
          </a:p>
        </p:txBody>
      </p:sp>
      <p:grpSp>
        <p:nvGrpSpPr>
          <p:cNvPr id="12293" name="Group 5"/>
          <p:cNvGrpSpPr>
            <a:grpSpLocks/>
          </p:cNvGrpSpPr>
          <p:nvPr/>
        </p:nvGrpSpPr>
        <p:grpSpPr bwMode="auto">
          <a:xfrm>
            <a:off x="7104064" y="2913063"/>
            <a:ext cx="2714625" cy="1524000"/>
            <a:chOff x="0" y="0"/>
            <a:chExt cx="1710" cy="960"/>
          </a:xfrm>
        </p:grpSpPr>
        <p:sp>
          <p:nvSpPr>
            <p:cNvPr id="12294" name="Oval 6"/>
            <p:cNvSpPr>
              <a:spLocks noChangeArrowheads="1"/>
            </p:cNvSpPr>
            <p:nvPr/>
          </p:nvSpPr>
          <p:spPr bwMode="auto">
            <a:xfrm>
              <a:off x="0" y="0"/>
              <a:ext cx="480" cy="960"/>
            </a:xfrm>
            <a:prstGeom prst="ellipse">
              <a:avLst/>
            </a:prstGeom>
            <a:noFill/>
            <a:ln w="7620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2295" name="Line 7"/>
            <p:cNvSpPr>
              <a:spLocks noChangeShapeType="1"/>
            </p:cNvSpPr>
            <p:nvPr/>
          </p:nvSpPr>
          <p:spPr bwMode="auto">
            <a:xfrm flipV="1">
              <a:off x="255" y="0"/>
              <a:ext cx="0" cy="480"/>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2296" name="Text Box 8"/>
            <p:cNvSpPr txBox="1">
              <a:spLocks noChangeArrowheads="1"/>
            </p:cNvSpPr>
            <p:nvPr/>
          </p:nvSpPr>
          <p:spPr bwMode="auto">
            <a:xfrm>
              <a:off x="5" y="142"/>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zh-CN" sz="2800" b="1" i="1">
                  <a:solidFill>
                    <a:srgbClr val="000000"/>
                  </a:solidFill>
                  <a:latin typeface="Times New Roman" pitchFamily="18" charset="0"/>
                </a:rPr>
                <a:t>R</a:t>
              </a:r>
            </a:p>
          </p:txBody>
        </p:sp>
        <p:sp>
          <p:nvSpPr>
            <p:cNvPr id="12297" name="Line 9"/>
            <p:cNvSpPr>
              <a:spLocks noChangeShapeType="1"/>
            </p:cNvSpPr>
            <p:nvPr/>
          </p:nvSpPr>
          <p:spPr bwMode="auto">
            <a:xfrm>
              <a:off x="244" y="480"/>
              <a:ext cx="816" cy="0"/>
            </a:xfrm>
            <a:prstGeom prst="line">
              <a:avLst/>
            </a:prstGeom>
            <a:noFill/>
            <a:ln w="9525" cmpd="sng">
              <a:solidFill>
                <a:srgbClr val="66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2298" name="Line 10"/>
            <p:cNvSpPr>
              <a:spLocks noChangeShapeType="1"/>
            </p:cNvSpPr>
            <p:nvPr/>
          </p:nvSpPr>
          <p:spPr bwMode="auto">
            <a:xfrm>
              <a:off x="244" y="480"/>
              <a:ext cx="1440" cy="0"/>
            </a:xfrm>
            <a:prstGeom prst="line">
              <a:avLst/>
            </a:prstGeom>
            <a:noFill/>
            <a:ln w="38100" cmpd="sng">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2299" name="Text Box 11"/>
            <p:cNvSpPr txBox="1">
              <a:spLocks noChangeArrowheads="1"/>
            </p:cNvSpPr>
            <p:nvPr/>
          </p:nvSpPr>
          <p:spPr bwMode="auto">
            <a:xfrm>
              <a:off x="138" y="47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zh-CN" sz="2800" b="1" i="1">
                  <a:solidFill>
                    <a:srgbClr val="000000"/>
                  </a:solidFill>
                  <a:latin typeface="Times New Roman" pitchFamily="18" charset="0"/>
                </a:rPr>
                <a:t>o</a:t>
              </a:r>
            </a:p>
          </p:txBody>
        </p:sp>
        <p:sp>
          <p:nvSpPr>
            <p:cNvPr id="12300" name="Text Box 12"/>
            <p:cNvSpPr txBox="1">
              <a:spLocks noChangeArrowheads="1"/>
            </p:cNvSpPr>
            <p:nvPr/>
          </p:nvSpPr>
          <p:spPr bwMode="auto">
            <a:xfrm>
              <a:off x="1482" y="52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zh-CN" sz="2800" b="1" i="1">
                  <a:solidFill>
                    <a:srgbClr val="000000"/>
                  </a:solidFill>
                  <a:latin typeface="Times New Roman" pitchFamily="18" charset="0"/>
                </a:rPr>
                <a:t>x</a:t>
              </a:r>
            </a:p>
          </p:txBody>
        </p:sp>
      </p:grpSp>
      <p:graphicFrame>
        <p:nvGraphicFramePr>
          <p:cNvPr id="12301" name="Object 13"/>
          <p:cNvGraphicFramePr>
            <a:graphicFrameLocks noChangeAspect="1"/>
          </p:cNvGraphicFramePr>
          <p:nvPr/>
        </p:nvGraphicFramePr>
        <p:xfrm>
          <a:off x="2279651" y="4005263"/>
          <a:ext cx="1584325" cy="842962"/>
        </p:xfrm>
        <a:graphic>
          <a:graphicData uri="http://schemas.openxmlformats.org/presentationml/2006/ole">
            <mc:AlternateContent xmlns:mc="http://schemas.openxmlformats.org/markup-compatibility/2006">
              <mc:Choice xmlns:v="urn:schemas-microsoft-com:vml" Requires="v">
                <p:oleObj spid="_x0000_s48162" r:id="rId3" imgW="596958" imgH="317679" progId="Equation.3">
                  <p:embed/>
                </p:oleObj>
              </mc:Choice>
              <mc:Fallback>
                <p:oleObj r:id="rId3" imgW="596958" imgH="31767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651" y="4005263"/>
                        <a:ext cx="1584325" cy="8429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2" name="Object 14"/>
          <p:cNvGraphicFramePr>
            <a:graphicFrameLocks noChangeAspect="1"/>
          </p:cNvGraphicFramePr>
          <p:nvPr/>
        </p:nvGraphicFramePr>
        <p:xfrm>
          <a:off x="3865563" y="4941889"/>
          <a:ext cx="1439862" cy="1139825"/>
        </p:xfrm>
        <a:graphic>
          <a:graphicData uri="http://schemas.openxmlformats.org/presentationml/2006/ole">
            <mc:AlternateContent xmlns:mc="http://schemas.openxmlformats.org/markup-compatibility/2006">
              <mc:Choice xmlns:v="urn:schemas-microsoft-com:vml" Requires="v">
                <p:oleObj spid="_x0000_s48163" r:id="rId5" imgW="546417" imgH="432117" progId="Equation.3">
                  <p:embed/>
                </p:oleObj>
              </mc:Choice>
              <mc:Fallback>
                <p:oleObj r:id="rId5" imgW="546417" imgH="4321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5563" y="4941889"/>
                        <a:ext cx="1439862"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3" name="Object 15"/>
          <p:cNvGraphicFramePr>
            <a:graphicFrameLocks noChangeAspect="1"/>
          </p:cNvGraphicFramePr>
          <p:nvPr/>
        </p:nvGraphicFramePr>
        <p:xfrm>
          <a:off x="5330826" y="4941888"/>
          <a:ext cx="2709863" cy="1160462"/>
        </p:xfrm>
        <a:graphic>
          <a:graphicData uri="http://schemas.openxmlformats.org/presentationml/2006/ole">
            <mc:AlternateContent xmlns:mc="http://schemas.openxmlformats.org/markup-compatibility/2006">
              <mc:Choice xmlns:v="urn:schemas-microsoft-com:vml" Requires="v">
                <p:oleObj spid="_x0000_s48164" r:id="rId7" imgW="1067580" imgH="457716" progId="Equation.3">
                  <p:embed/>
                </p:oleObj>
              </mc:Choice>
              <mc:Fallback>
                <p:oleObj r:id="rId7" imgW="1067580" imgH="45771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0826" y="4941888"/>
                        <a:ext cx="2709863" cy="1160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4" name="Object 16"/>
          <p:cNvGraphicFramePr>
            <a:graphicFrameLocks noChangeAspect="1"/>
          </p:cNvGraphicFramePr>
          <p:nvPr/>
        </p:nvGraphicFramePr>
        <p:xfrm>
          <a:off x="3862389" y="3871914"/>
          <a:ext cx="1728787" cy="1089025"/>
        </p:xfrm>
        <a:graphic>
          <a:graphicData uri="http://schemas.openxmlformats.org/presentationml/2006/ole">
            <mc:AlternateContent xmlns:mc="http://schemas.openxmlformats.org/markup-compatibility/2006">
              <mc:Choice xmlns:v="urn:schemas-microsoft-com:vml" Requires="v">
                <p:oleObj spid="_x0000_s48165" r:id="rId9" imgW="686117" imgH="432117" progId="Equation.3">
                  <p:embed/>
                </p:oleObj>
              </mc:Choice>
              <mc:Fallback>
                <p:oleObj r:id="rId9" imgW="686117" imgH="4321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62389" y="3871914"/>
                        <a:ext cx="1728787"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305" name="Group 17"/>
          <p:cNvGrpSpPr>
            <a:grpSpLocks/>
          </p:cNvGrpSpPr>
          <p:nvPr/>
        </p:nvGrpSpPr>
        <p:grpSpPr bwMode="auto">
          <a:xfrm>
            <a:off x="7204075" y="2257426"/>
            <a:ext cx="1892300" cy="1960563"/>
            <a:chOff x="0" y="0"/>
            <a:chExt cx="1192" cy="1235"/>
          </a:xfrm>
        </p:grpSpPr>
        <p:sp>
          <p:nvSpPr>
            <p:cNvPr id="12306" name="Text Box 18"/>
            <p:cNvSpPr txBox="1">
              <a:spLocks noChangeArrowheads="1"/>
            </p:cNvSpPr>
            <p:nvPr/>
          </p:nvSpPr>
          <p:spPr bwMode="auto">
            <a:xfrm>
              <a:off x="939" y="908"/>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zh-CN" sz="2800" b="1" i="1">
                  <a:solidFill>
                    <a:srgbClr val="000000"/>
                  </a:solidFill>
                  <a:latin typeface="Times New Roman" pitchFamily="18" charset="0"/>
                </a:rPr>
                <a:t>P</a:t>
              </a:r>
            </a:p>
          </p:txBody>
        </p:sp>
        <p:grpSp>
          <p:nvGrpSpPr>
            <p:cNvPr id="12307" name="Group 19"/>
            <p:cNvGrpSpPr>
              <a:grpSpLocks/>
            </p:cNvGrpSpPr>
            <p:nvPr/>
          </p:nvGrpSpPr>
          <p:grpSpPr bwMode="auto">
            <a:xfrm>
              <a:off x="181" y="312"/>
              <a:ext cx="864" cy="582"/>
              <a:chOff x="0" y="0"/>
              <a:chExt cx="864" cy="582"/>
            </a:xfrm>
          </p:grpSpPr>
          <p:sp>
            <p:nvSpPr>
              <p:cNvPr id="12308" name="Line 20"/>
              <p:cNvSpPr>
                <a:spLocks noChangeShapeType="1"/>
              </p:cNvSpPr>
              <p:nvPr/>
            </p:nvSpPr>
            <p:spPr bwMode="auto">
              <a:xfrm>
                <a:off x="0" y="102"/>
                <a:ext cx="864" cy="480"/>
              </a:xfrm>
              <a:prstGeom prst="line">
                <a:avLst/>
              </a:prstGeom>
              <a:noFill/>
              <a:ln w="3810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2309" name="Text Box 21"/>
              <p:cNvSpPr txBox="1">
                <a:spLocks noChangeArrowheads="1"/>
              </p:cNvSpPr>
              <p:nvPr/>
            </p:nvSpPr>
            <p:spPr bwMode="auto">
              <a:xfrm>
                <a:off x="422" y="0"/>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zh-CN" sz="2800" b="1" i="1">
                    <a:solidFill>
                      <a:srgbClr val="000000"/>
                    </a:solidFill>
                    <a:latin typeface="Times New Roman" pitchFamily="18" charset="0"/>
                  </a:rPr>
                  <a:t>r</a:t>
                </a:r>
              </a:p>
            </p:txBody>
          </p:sp>
        </p:grpSp>
        <p:sp>
          <p:nvSpPr>
            <p:cNvPr id="12310" name="Rectangle 22"/>
            <p:cNvSpPr>
              <a:spLocks noChangeArrowheads="1"/>
            </p:cNvSpPr>
            <p:nvPr/>
          </p:nvSpPr>
          <p:spPr bwMode="auto">
            <a:xfrm>
              <a:off x="155" y="390"/>
              <a:ext cx="70" cy="70"/>
            </a:xfrm>
            <a:prstGeom prst="rect">
              <a:avLst/>
            </a:prstGeom>
            <a:solidFill>
              <a:srgbClr val="FF0000"/>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2311" name="Rectangle 23"/>
            <p:cNvSpPr>
              <a:spLocks noChangeArrowheads="1"/>
            </p:cNvSpPr>
            <p:nvPr/>
          </p:nvSpPr>
          <p:spPr bwMode="auto">
            <a:xfrm>
              <a:off x="0" y="0"/>
              <a:ext cx="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zh-CN" sz="2800" b="1">
                  <a:solidFill>
                    <a:srgbClr val="FF0000"/>
                  </a:solidFill>
                  <a:latin typeface="Times New Roman" pitchFamily="18" charset="0"/>
                </a:rPr>
                <a:t>d</a:t>
              </a:r>
              <a:r>
                <a:rPr lang="zh-CN" altLang="zh-CN" sz="2800" b="1" i="1">
                  <a:solidFill>
                    <a:srgbClr val="FF0000"/>
                  </a:solidFill>
                  <a:latin typeface="Times New Roman" pitchFamily="18" charset="0"/>
                </a:rPr>
                <a:t>q</a:t>
              </a:r>
            </a:p>
          </p:txBody>
        </p:sp>
        <p:sp>
          <p:nvSpPr>
            <p:cNvPr id="12312" name="Oval 24"/>
            <p:cNvSpPr>
              <a:spLocks noChangeArrowheads="1"/>
            </p:cNvSpPr>
            <p:nvPr/>
          </p:nvSpPr>
          <p:spPr bwMode="auto">
            <a:xfrm>
              <a:off x="997" y="862"/>
              <a:ext cx="68" cy="68"/>
            </a:xfrm>
            <a:prstGeom prst="ellipse">
              <a:avLst/>
            </a:prstGeom>
            <a:solidFill>
              <a:srgbClr val="FF0000"/>
            </a:solidFill>
            <a:ln w="9525" cmpd="sng">
              <a:solidFill>
                <a:srgbClr val="FFFF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spTree>
    <p:extLst>
      <p:ext uri="{BB962C8B-B14F-4D97-AF65-F5344CB8AC3E}">
        <p14:creationId xmlns:p14="http://schemas.microsoft.com/office/powerpoint/2010/main" val="1727388023"/>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wipe(left)">
                                      <p:cBhvr>
                                        <p:cTn id="7" dur="500"/>
                                        <p:tgtEl>
                                          <p:spTgt spid="122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305"/>
                                        </p:tgtEl>
                                        <p:attrNameLst>
                                          <p:attrName>style.visibility</p:attrName>
                                        </p:attrNameLst>
                                      </p:cBhvr>
                                      <p:to>
                                        <p:strVal val="visible"/>
                                      </p:to>
                                    </p:set>
                                    <p:animEffect transition="in" filter="wipe(left)">
                                      <p:cBhvr>
                                        <p:cTn id="12" dur="2000"/>
                                        <p:tgtEl>
                                          <p:spTgt spid="123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301"/>
                                        </p:tgtEl>
                                        <p:attrNameLst>
                                          <p:attrName>style.visibility</p:attrName>
                                        </p:attrNameLst>
                                      </p:cBhvr>
                                      <p:to>
                                        <p:strVal val="visible"/>
                                      </p:to>
                                    </p:set>
                                    <p:animEffect transition="in" filter="wipe(left)">
                                      <p:cBhvr>
                                        <p:cTn id="17" dur="500"/>
                                        <p:tgtEl>
                                          <p:spTgt spid="123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304"/>
                                        </p:tgtEl>
                                        <p:attrNameLst>
                                          <p:attrName>style.visibility</p:attrName>
                                        </p:attrNameLst>
                                      </p:cBhvr>
                                      <p:to>
                                        <p:strVal val="visible"/>
                                      </p:to>
                                    </p:set>
                                    <p:animEffect transition="in" filter="wipe(left)">
                                      <p:cBhvr>
                                        <p:cTn id="22" dur="500"/>
                                        <p:tgtEl>
                                          <p:spTgt spid="123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302"/>
                                        </p:tgtEl>
                                        <p:attrNameLst>
                                          <p:attrName>style.visibility</p:attrName>
                                        </p:attrNameLst>
                                      </p:cBhvr>
                                      <p:to>
                                        <p:strVal val="visible"/>
                                      </p:to>
                                    </p:set>
                                    <p:animEffect transition="in" filter="wipe(left)">
                                      <p:cBhvr>
                                        <p:cTn id="27" dur="500"/>
                                        <p:tgtEl>
                                          <p:spTgt spid="123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303"/>
                                        </p:tgtEl>
                                        <p:attrNameLst>
                                          <p:attrName>style.visibility</p:attrName>
                                        </p:attrNameLst>
                                      </p:cBhvr>
                                      <p:to>
                                        <p:strVal val="visible"/>
                                      </p:to>
                                    </p:set>
                                    <p:animEffect transition="in" filter="wipe(left)">
                                      <p:cBhvr>
                                        <p:cTn id="32" dur="500"/>
                                        <p:tgtEl>
                                          <p:spTgt spid="12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135188" y="833439"/>
            <a:ext cx="1657350" cy="57943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3200" b="1">
                <a:solidFill>
                  <a:srgbClr val="0000FF"/>
                </a:solidFill>
                <a:latin typeface="Times New Roman" pitchFamily="18" charset="0"/>
              </a:rPr>
              <a:t>另解</a:t>
            </a:r>
            <a:endParaRPr lang="zh-CN" altLang="en-US" sz="3200" b="1" i="1">
              <a:solidFill>
                <a:srgbClr val="0000FF"/>
              </a:solidFill>
              <a:latin typeface="Times New Roman" pitchFamily="18" charset="0"/>
            </a:endParaRPr>
          </a:p>
        </p:txBody>
      </p:sp>
      <p:graphicFrame>
        <p:nvGraphicFramePr>
          <p:cNvPr id="13315" name="Object 3"/>
          <p:cNvGraphicFramePr>
            <a:graphicFrameLocks/>
          </p:cNvGraphicFramePr>
          <p:nvPr/>
        </p:nvGraphicFramePr>
        <p:xfrm>
          <a:off x="2424113" y="1557338"/>
          <a:ext cx="1727200" cy="576262"/>
        </p:xfrm>
        <a:graphic>
          <a:graphicData uri="http://schemas.openxmlformats.org/presentationml/2006/ole">
            <mc:AlternateContent xmlns:mc="http://schemas.openxmlformats.org/markup-compatibility/2006">
              <mc:Choice xmlns:v="urn:schemas-microsoft-com:vml" Requires="v">
                <p:oleObj spid="_x0000_s49210" r:id="rId3" imgW="571569" imgH="203429" progId="Equation.3">
                  <p:embed/>
                </p:oleObj>
              </mc:Choice>
              <mc:Fallback>
                <p:oleObj r:id="rId3" imgW="571569" imgH="203429"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3" y="1557338"/>
                        <a:ext cx="17272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6" name="Object 4"/>
          <p:cNvGraphicFramePr>
            <a:graphicFrameLocks/>
          </p:cNvGraphicFramePr>
          <p:nvPr/>
        </p:nvGraphicFramePr>
        <p:xfrm>
          <a:off x="2460625" y="2136776"/>
          <a:ext cx="2230438" cy="1152525"/>
        </p:xfrm>
        <a:graphic>
          <a:graphicData uri="http://schemas.openxmlformats.org/presentationml/2006/ole">
            <mc:AlternateContent xmlns:mc="http://schemas.openxmlformats.org/markup-compatibility/2006">
              <mc:Choice xmlns:v="urn:schemas-microsoft-com:vml" Requires="v">
                <p:oleObj spid="_x0000_s49211" r:id="rId5" imgW="749617" imgH="432117" progId="Equation.3">
                  <p:embed/>
                </p:oleObj>
              </mc:Choice>
              <mc:Fallback>
                <p:oleObj r:id="rId5" imgW="749617" imgH="432117"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0625" y="2136776"/>
                        <a:ext cx="2230438"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5"/>
          <p:cNvGraphicFramePr>
            <a:graphicFrameLocks/>
          </p:cNvGraphicFramePr>
          <p:nvPr/>
        </p:nvGraphicFramePr>
        <p:xfrm>
          <a:off x="4772026" y="2133600"/>
          <a:ext cx="2663825" cy="1150938"/>
        </p:xfrm>
        <a:graphic>
          <a:graphicData uri="http://schemas.openxmlformats.org/presentationml/2006/ole">
            <mc:AlternateContent xmlns:mc="http://schemas.openxmlformats.org/markup-compatibility/2006">
              <mc:Choice xmlns:v="urn:schemas-microsoft-com:vml" Requires="v">
                <p:oleObj spid="_x0000_s49212" r:id="rId7" imgW="2337117" imgH="940117" progId="Equation.3">
                  <p:embed/>
                </p:oleObj>
              </mc:Choice>
              <mc:Fallback>
                <p:oleObj r:id="rId7" imgW="2337117" imgH="940117"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72026" y="2133600"/>
                        <a:ext cx="2663825" cy="115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6"/>
          <p:cNvGraphicFramePr>
            <a:graphicFrameLocks/>
          </p:cNvGraphicFramePr>
          <p:nvPr/>
        </p:nvGraphicFramePr>
        <p:xfrm>
          <a:off x="2495550" y="3355975"/>
          <a:ext cx="3600450" cy="1296988"/>
        </p:xfrm>
        <a:graphic>
          <a:graphicData uri="http://schemas.openxmlformats.org/presentationml/2006/ole">
            <mc:AlternateContent xmlns:mc="http://schemas.openxmlformats.org/markup-compatibility/2006">
              <mc:Choice xmlns:v="urn:schemas-microsoft-com:vml" Requires="v">
                <p:oleObj spid="_x0000_s49213" r:id="rId9" imgW="1498917" imgH="457517" progId="Equation.3">
                  <p:embed/>
                </p:oleObj>
              </mc:Choice>
              <mc:Fallback>
                <p:oleObj r:id="rId9" imgW="1498917" imgH="457517"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5550" y="3355975"/>
                        <a:ext cx="3600450" cy="1296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9" name="Object 7"/>
          <p:cNvGraphicFramePr>
            <a:graphicFrameLocks/>
          </p:cNvGraphicFramePr>
          <p:nvPr/>
        </p:nvGraphicFramePr>
        <p:xfrm>
          <a:off x="3000376" y="4797426"/>
          <a:ext cx="2663825" cy="1152525"/>
        </p:xfrm>
        <a:graphic>
          <a:graphicData uri="http://schemas.openxmlformats.org/presentationml/2006/ole">
            <mc:AlternateContent xmlns:mc="http://schemas.openxmlformats.org/markup-compatibility/2006">
              <mc:Choice xmlns:v="urn:schemas-microsoft-com:vml" Requires="v">
                <p:oleObj spid="_x0000_s49214" r:id="rId11" imgW="2337117" imgH="940117" progId="Equation.3">
                  <p:embed/>
                </p:oleObj>
              </mc:Choice>
              <mc:Fallback>
                <p:oleObj r:id="rId11" imgW="2337117" imgH="940117"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00376" y="4797426"/>
                        <a:ext cx="2663825"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320" name="Group 8"/>
          <p:cNvGrpSpPr>
            <a:grpSpLocks/>
          </p:cNvGrpSpPr>
          <p:nvPr/>
        </p:nvGrpSpPr>
        <p:grpSpPr bwMode="auto">
          <a:xfrm>
            <a:off x="7283450" y="2781301"/>
            <a:ext cx="2916238" cy="2181225"/>
            <a:chOff x="0" y="0"/>
            <a:chExt cx="1837" cy="1374"/>
          </a:xfrm>
        </p:grpSpPr>
        <p:sp>
          <p:nvSpPr>
            <p:cNvPr id="13321" name="Oval 9"/>
            <p:cNvSpPr>
              <a:spLocks noChangeArrowheads="1"/>
            </p:cNvSpPr>
            <p:nvPr/>
          </p:nvSpPr>
          <p:spPr bwMode="auto">
            <a:xfrm>
              <a:off x="151" y="414"/>
              <a:ext cx="480" cy="960"/>
            </a:xfrm>
            <a:prstGeom prst="ellipse">
              <a:avLst/>
            </a:prstGeom>
            <a:noFill/>
            <a:ln w="7620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nvGrpSpPr>
            <p:cNvPr id="13322" name="Group 10"/>
            <p:cNvGrpSpPr>
              <a:grpSpLocks/>
            </p:cNvGrpSpPr>
            <p:nvPr/>
          </p:nvGrpSpPr>
          <p:grpSpPr bwMode="auto">
            <a:xfrm>
              <a:off x="166" y="414"/>
              <a:ext cx="244" cy="480"/>
              <a:chOff x="0" y="0"/>
              <a:chExt cx="244" cy="480"/>
            </a:xfrm>
          </p:grpSpPr>
          <p:sp>
            <p:nvSpPr>
              <p:cNvPr id="13323" name="Line 11"/>
              <p:cNvSpPr>
                <a:spLocks noChangeShapeType="1"/>
              </p:cNvSpPr>
              <p:nvPr/>
            </p:nvSpPr>
            <p:spPr bwMode="auto">
              <a:xfrm flipV="1">
                <a:off x="229" y="0"/>
                <a:ext cx="0" cy="480"/>
              </a:xfrm>
              <a:prstGeom prst="line">
                <a:avLst/>
              </a:prstGeom>
              <a:noFill/>
              <a:ln w="38100" cmpd="sng">
                <a:solidFill>
                  <a:srgbClr val="CC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3324" name="Text Box 12"/>
              <p:cNvSpPr txBox="1">
                <a:spLocks noChangeArrowheads="1"/>
              </p:cNvSpPr>
              <p:nvPr/>
            </p:nvSpPr>
            <p:spPr bwMode="auto">
              <a:xfrm>
                <a:off x="0" y="174"/>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zh-CN" sz="2400" b="1" i="1">
                    <a:solidFill>
                      <a:srgbClr val="CC0000"/>
                    </a:solidFill>
                    <a:latin typeface="Times New Roman" pitchFamily="18" charset="0"/>
                  </a:rPr>
                  <a:t>R</a:t>
                </a:r>
              </a:p>
            </p:txBody>
          </p:sp>
        </p:grpSp>
        <p:sp>
          <p:nvSpPr>
            <p:cNvPr id="13325" name="Line 13"/>
            <p:cNvSpPr>
              <a:spLocks noChangeShapeType="1"/>
            </p:cNvSpPr>
            <p:nvPr/>
          </p:nvSpPr>
          <p:spPr bwMode="auto">
            <a:xfrm>
              <a:off x="395" y="894"/>
              <a:ext cx="816" cy="0"/>
            </a:xfrm>
            <a:prstGeom prst="line">
              <a:avLst/>
            </a:prstGeom>
            <a:noFill/>
            <a:ln w="28575" cmpd="sng">
              <a:solidFill>
                <a:srgbClr val="00040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nvGrpSpPr>
            <p:cNvPr id="13326" name="Group 14"/>
            <p:cNvGrpSpPr>
              <a:grpSpLocks/>
            </p:cNvGrpSpPr>
            <p:nvPr/>
          </p:nvGrpSpPr>
          <p:grpSpPr bwMode="auto">
            <a:xfrm>
              <a:off x="1174" y="872"/>
              <a:ext cx="233" cy="432"/>
              <a:chOff x="0" y="0"/>
              <a:chExt cx="233" cy="432"/>
            </a:xfrm>
          </p:grpSpPr>
          <p:sp>
            <p:nvSpPr>
              <p:cNvPr id="13327" name="Oval 15"/>
              <p:cNvSpPr>
                <a:spLocks noChangeArrowheads="1"/>
              </p:cNvSpPr>
              <p:nvPr/>
            </p:nvSpPr>
            <p:spPr bwMode="auto">
              <a:xfrm>
                <a:off x="58" y="0"/>
                <a:ext cx="48" cy="48"/>
              </a:xfrm>
              <a:prstGeom prst="ellipse">
                <a:avLst/>
              </a:prstGeom>
              <a:solidFill>
                <a:srgbClr val="FF3300"/>
              </a:solidFill>
              <a:ln w="9525" cmpd="sng">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3328" name="Text Box 16"/>
              <p:cNvSpPr txBox="1">
                <a:spLocks noChangeArrowheads="1"/>
              </p:cNvSpPr>
              <p:nvPr/>
            </p:nvSpPr>
            <p:spPr bwMode="auto">
              <a:xfrm>
                <a:off x="0" y="144"/>
                <a:ext cx="233" cy="28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zh-CN" sz="2400" b="1" i="1">
                    <a:solidFill>
                      <a:srgbClr val="000404"/>
                    </a:solidFill>
                    <a:latin typeface="Times New Roman" pitchFamily="18" charset="0"/>
                  </a:rPr>
                  <a:t>P</a:t>
                </a:r>
              </a:p>
            </p:txBody>
          </p:sp>
        </p:grpSp>
        <p:grpSp>
          <p:nvGrpSpPr>
            <p:cNvPr id="13329" name="Group 17"/>
            <p:cNvGrpSpPr>
              <a:grpSpLocks/>
            </p:cNvGrpSpPr>
            <p:nvPr/>
          </p:nvGrpSpPr>
          <p:grpSpPr bwMode="auto">
            <a:xfrm>
              <a:off x="281" y="897"/>
              <a:ext cx="1556" cy="362"/>
              <a:chOff x="0" y="0"/>
              <a:chExt cx="1556" cy="362"/>
            </a:xfrm>
          </p:grpSpPr>
          <p:sp>
            <p:nvSpPr>
              <p:cNvPr id="13330" name="Line 18"/>
              <p:cNvSpPr>
                <a:spLocks noChangeShapeType="1"/>
              </p:cNvSpPr>
              <p:nvPr/>
            </p:nvSpPr>
            <p:spPr bwMode="auto">
              <a:xfrm>
                <a:off x="106" y="0"/>
                <a:ext cx="1440" cy="0"/>
              </a:xfrm>
              <a:prstGeom prst="line">
                <a:avLst/>
              </a:prstGeom>
              <a:noFill/>
              <a:ln w="38100" cmpd="sng">
                <a:solidFill>
                  <a:srgbClr val="000404"/>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3331" name="Text Box 19"/>
              <p:cNvSpPr txBox="1">
                <a:spLocks noChangeArrowheads="1"/>
              </p:cNvSpPr>
              <p:nvPr/>
            </p:nvSpPr>
            <p:spPr bwMode="auto">
              <a:xfrm>
                <a:off x="0" y="26"/>
                <a:ext cx="255" cy="28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zh-CN" sz="2400" b="1" i="1">
                    <a:solidFill>
                      <a:srgbClr val="000404"/>
                    </a:solidFill>
                    <a:latin typeface="Times New Roman" pitchFamily="18" charset="0"/>
                  </a:rPr>
                  <a:t>O</a:t>
                </a:r>
              </a:p>
            </p:txBody>
          </p:sp>
          <p:sp>
            <p:nvSpPr>
              <p:cNvPr id="13332" name="Text Box 20"/>
              <p:cNvSpPr txBox="1">
                <a:spLocks noChangeArrowheads="1"/>
              </p:cNvSpPr>
              <p:nvPr/>
            </p:nvSpPr>
            <p:spPr bwMode="auto">
              <a:xfrm>
                <a:off x="1344" y="74"/>
                <a:ext cx="212" cy="28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zh-CN" sz="2400" b="1" i="1">
                    <a:solidFill>
                      <a:srgbClr val="000404"/>
                    </a:solidFill>
                    <a:latin typeface="Times New Roman" pitchFamily="18" charset="0"/>
                  </a:rPr>
                  <a:t>x</a:t>
                </a:r>
              </a:p>
            </p:txBody>
          </p:sp>
        </p:grpSp>
        <p:grpSp>
          <p:nvGrpSpPr>
            <p:cNvPr id="13333" name="Group 21"/>
            <p:cNvGrpSpPr>
              <a:grpSpLocks/>
            </p:cNvGrpSpPr>
            <p:nvPr/>
          </p:nvGrpSpPr>
          <p:grpSpPr bwMode="auto">
            <a:xfrm>
              <a:off x="214" y="0"/>
              <a:ext cx="353" cy="460"/>
              <a:chOff x="0" y="0"/>
              <a:chExt cx="353" cy="460"/>
            </a:xfrm>
          </p:grpSpPr>
          <p:sp>
            <p:nvSpPr>
              <p:cNvPr id="13334" name="Rectangle 22"/>
              <p:cNvSpPr>
                <a:spLocks noChangeArrowheads="1"/>
              </p:cNvSpPr>
              <p:nvPr/>
            </p:nvSpPr>
            <p:spPr bwMode="auto">
              <a:xfrm>
                <a:off x="155" y="390"/>
                <a:ext cx="70" cy="70"/>
              </a:xfrm>
              <a:prstGeom prst="rect">
                <a:avLst/>
              </a:prstGeom>
              <a:solidFill>
                <a:srgbClr val="FF3300"/>
              </a:solidFill>
              <a:ln w="9525" cmpd="sng">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3335" name="Rectangle 23"/>
              <p:cNvSpPr>
                <a:spLocks noChangeArrowheads="1"/>
              </p:cNvSpPr>
              <p:nvPr/>
            </p:nvSpPr>
            <p:spPr bwMode="auto">
              <a:xfrm>
                <a:off x="0" y="0"/>
                <a:ext cx="353" cy="32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zh-CN" sz="2800" b="1">
                    <a:solidFill>
                      <a:srgbClr val="FF3300"/>
                    </a:solidFill>
                    <a:latin typeface="Times New Roman" pitchFamily="18" charset="0"/>
                  </a:rPr>
                  <a:t>d</a:t>
                </a:r>
                <a:r>
                  <a:rPr lang="zh-CN" altLang="zh-CN" sz="2800" b="1" i="1">
                    <a:solidFill>
                      <a:srgbClr val="FF3300"/>
                    </a:solidFill>
                    <a:latin typeface="Times New Roman" pitchFamily="18" charset="0"/>
                  </a:rPr>
                  <a:t>q</a:t>
                </a:r>
              </a:p>
            </p:txBody>
          </p:sp>
        </p:grpSp>
        <p:grpSp>
          <p:nvGrpSpPr>
            <p:cNvPr id="13336" name="Group 24"/>
            <p:cNvGrpSpPr>
              <a:grpSpLocks/>
            </p:cNvGrpSpPr>
            <p:nvPr/>
          </p:nvGrpSpPr>
          <p:grpSpPr bwMode="auto">
            <a:xfrm>
              <a:off x="395" y="312"/>
              <a:ext cx="864" cy="582"/>
              <a:chOff x="0" y="0"/>
              <a:chExt cx="864" cy="582"/>
            </a:xfrm>
          </p:grpSpPr>
          <p:sp>
            <p:nvSpPr>
              <p:cNvPr id="13337" name="Line 25"/>
              <p:cNvSpPr>
                <a:spLocks noChangeShapeType="1"/>
              </p:cNvSpPr>
              <p:nvPr/>
            </p:nvSpPr>
            <p:spPr bwMode="auto">
              <a:xfrm>
                <a:off x="0" y="102"/>
                <a:ext cx="864" cy="480"/>
              </a:xfrm>
              <a:prstGeom prst="line">
                <a:avLst/>
              </a:prstGeom>
              <a:noFill/>
              <a:ln w="38100" cmpd="sng">
                <a:solidFill>
                  <a:srgbClr val="00040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3338" name="Text Box 26"/>
              <p:cNvSpPr txBox="1">
                <a:spLocks noChangeArrowheads="1"/>
              </p:cNvSpPr>
              <p:nvPr/>
            </p:nvSpPr>
            <p:spPr bwMode="auto">
              <a:xfrm>
                <a:off x="422" y="0"/>
                <a:ext cx="250" cy="32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zh-CN" sz="2800" b="1" i="1">
                    <a:solidFill>
                      <a:srgbClr val="000404"/>
                    </a:solidFill>
                    <a:latin typeface="Times New Roman" pitchFamily="18" charset="0"/>
                  </a:rPr>
                  <a:t>r</a:t>
                </a:r>
              </a:p>
            </p:txBody>
          </p:sp>
        </p:grpSp>
        <p:graphicFrame>
          <p:nvGraphicFramePr>
            <p:cNvPr id="13339" name="Object 27"/>
            <p:cNvGraphicFramePr>
              <a:graphicFrameLocks noChangeAspect="1"/>
            </p:cNvGraphicFramePr>
            <p:nvPr/>
          </p:nvGraphicFramePr>
          <p:xfrm>
            <a:off x="0" y="285"/>
            <a:ext cx="249" cy="317"/>
          </p:xfrm>
          <a:graphic>
            <a:graphicData uri="http://schemas.openxmlformats.org/presentationml/2006/ole">
              <mc:AlternateContent xmlns:mc="http://schemas.openxmlformats.org/markup-compatibility/2006">
                <mc:Choice xmlns:v="urn:schemas-microsoft-com:vml" Requires="v">
                  <p:oleObj spid="_x0000_s49215" r:id="rId13" imgW="140017" imgH="178117" progId="Equation.3">
                    <p:embed/>
                  </p:oleObj>
                </mc:Choice>
                <mc:Fallback>
                  <p:oleObj r:id="rId13" imgW="140017" imgH="17811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285"/>
                          <a:ext cx="249"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340" name="Object 28"/>
          <p:cNvGraphicFramePr>
            <a:graphicFrameLocks/>
          </p:cNvGraphicFramePr>
          <p:nvPr/>
        </p:nvGraphicFramePr>
        <p:xfrm>
          <a:off x="5675313" y="4835525"/>
          <a:ext cx="2519362" cy="1144588"/>
        </p:xfrm>
        <a:graphic>
          <a:graphicData uri="http://schemas.openxmlformats.org/presentationml/2006/ole">
            <mc:AlternateContent xmlns:mc="http://schemas.openxmlformats.org/markup-compatibility/2006">
              <mc:Choice xmlns:v="urn:schemas-microsoft-com:vml" Requires="v">
                <p:oleObj spid="_x0000_s49216" r:id="rId15" imgW="1067580" imgH="457716" progId="Equation.3">
                  <p:embed/>
                </p:oleObj>
              </mc:Choice>
              <mc:Fallback>
                <p:oleObj r:id="rId15" imgW="1067580" imgH="457716"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75313" y="4835525"/>
                        <a:ext cx="2519362" cy="114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84627924"/>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wipe(left)">
                                      <p:cBhvr>
                                        <p:cTn id="7" dur="500"/>
                                        <p:tgtEl>
                                          <p:spTgt spid="13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wipe(left)">
                                      <p:cBhvr>
                                        <p:cTn id="12" dur="500"/>
                                        <p:tgtEl>
                                          <p:spTgt spid="133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317"/>
                                        </p:tgtEl>
                                        <p:attrNameLst>
                                          <p:attrName>style.visibility</p:attrName>
                                        </p:attrNameLst>
                                      </p:cBhvr>
                                      <p:to>
                                        <p:strVal val="visible"/>
                                      </p:to>
                                    </p:set>
                                    <p:animEffect transition="in" filter="wipe(left)">
                                      <p:cBhvr>
                                        <p:cTn id="17" dur="500"/>
                                        <p:tgtEl>
                                          <p:spTgt spid="133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318"/>
                                        </p:tgtEl>
                                        <p:attrNameLst>
                                          <p:attrName>style.visibility</p:attrName>
                                        </p:attrNameLst>
                                      </p:cBhvr>
                                      <p:to>
                                        <p:strVal val="visible"/>
                                      </p:to>
                                    </p:set>
                                    <p:animEffect transition="in" filter="wipe(left)">
                                      <p:cBhvr>
                                        <p:cTn id="22" dur="500"/>
                                        <p:tgtEl>
                                          <p:spTgt spid="133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319"/>
                                        </p:tgtEl>
                                        <p:attrNameLst>
                                          <p:attrName>style.visibility</p:attrName>
                                        </p:attrNameLst>
                                      </p:cBhvr>
                                      <p:to>
                                        <p:strVal val="visible"/>
                                      </p:to>
                                    </p:set>
                                    <p:animEffect transition="in" filter="wipe(left)">
                                      <p:cBhvr>
                                        <p:cTn id="27" dur="500"/>
                                        <p:tgtEl>
                                          <p:spTgt spid="133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340"/>
                                        </p:tgtEl>
                                        <p:attrNameLst>
                                          <p:attrName>style.visibility</p:attrName>
                                        </p:attrNameLst>
                                      </p:cBhvr>
                                      <p:to>
                                        <p:strVal val="visible"/>
                                      </p:to>
                                    </p:set>
                                    <p:animEffect transition="in" filter="wipe(left)">
                                      <p:cBhvr>
                                        <p:cTn id="32" dur="500"/>
                                        <p:tgtEl>
                                          <p:spTgt spid="13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776413" y="611188"/>
            <a:ext cx="8640762" cy="106680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zh-CN" sz="3200" b="1">
                <a:solidFill>
                  <a:srgbClr val="000404"/>
                </a:solidFill>
                <a:latin typeface="Times New Roman" pitchFamily="18" charset="0"/>
              </a:rPr>
              <a:t>        </a:t>
            </a:r>
            <a:r>
              <a:rPr lang="zh-CN" altLang="en-US" sz="3200" b="1">
                <a:solidFill>
                  <a:srgbClr val="000404"/>
                </a:solidFill>
                <a:latin typeface="Times New Roman" pitchFamily="18" charset="0"/>
              </a:rPr>
              <a:t>利用以上结果</a:t>
            </a:r>
            <a:r>
              <a:rPr lang="zh-CN" altLang="zh-CN" sz="3200" b="1">
                <a:solidFill>
                  <a:srgbClr val="000404"/>
                </a:solidFill>
                <a:latin typeface="Times New Roman" pitchFamily="18" charset="0"/>
              </a:rPr>
              <a:t>, </a:t>
            </a:r>
            <a:r>
              <a:rPr lang="zh-CN" altLang="en-US" sz="3200" b="1">
                <a:solidFill>
                  <a:srgbClr val="000404"/>
                </a:solidFill>
                <a:latin typeface="Times New Roman" pitchFamily="18" charset="0"/>
              </a:rPr>
              <a:t>可以计算均匀带电圆盘轴线上 </a:t>
            </a:r>
            <a:r>
              <a:rPr lang="zh-CN" altLang="zh-CN" sz="3200" i="1">
                <a:solidFill>
                  <a:srgbClr val="000404"/>
                </a:solidFill>
                <a:latin typeface="Times New Roman" pitchFamily="18" charset="0"/>
              </a:rPr>
              <a:t>p</a:t>
            </a:r>
            <a:r>
              <a:rPr lang="zh-CN" altLang="zh-CN" sz="3200" b="1" i="1">
                <a:solidFill>
                  <a:srgbClr val="000404"/>
                </a:solidFill>
                <a:latin typeface="Times New Roman" pitchFamily="18" charset="0"/>
              </a:rPr>
              <a:t> </a:t>
            </a:r>
            <a:r>
              <a:rPr lang="zh-CN" altLang="en-US" sz="3200" b="1">
                <a:solidFill>
                  <a:srgbClr val="000404"/>
                </a:solidFill>
                <a:latin typeface="Times New Roman" pitchFamily="18" charset="0"/>
              </a:rPr>
              <a:t>点的电势。</a:t>
            </a:r>
            <a:endParaRPr lang="zh-CN" altLang="en-US" sz="3200" b="1" i="1">
              <a:solidFill>
                <a:srgbClr val="000404"/>
              </a:solidFill>
              <a:latin typeface="Times New Roman" pitchFamily="18" charset="0"/>
            </a:endParaRPr>
          </a:p>
        </p:txBody>
      </p:sp>
      <p:graphicFrame>
        <p:nvGraphicFramePr>
          <p:cNvPr id="14339" name="Object 3"/>
          <p:cNvGraphicFramePr>
            <a:graphicFrameLocks noChangeAspect="1"/>
          </p:cNvGraphicFramePr>
          <p:nvPr/>
        </p:nvGraphicFramePr>
        <p:xfrm>
          <a:off x="2341564" y="3716338"/>
          <a:ext cx="4484687" cy="1238250"/>
        </p:xfrm>
        <a:graphic>
          <a:graphicData uri="http://schemas.openxmlformats.org/presentationml/2006/ole">
            <mc:AlternateContent xmlns:mc="http://schemas.openxmlformats.org/markup-compatibility/2006">
              <mc:Choice xmlns:v="urn:schemas-microsoft-com:vml" Requires="v">
                <p:oleObj spid="_x0000_s50226" r:id="rId3" imgW="1829117" imgH="470217" progId="Equation.3">
                  <p:embed/>
                </p:oleObj>
              </mc:Choice>
              <mc:Fallback>
                <p:oleObj r:id="rId3" imgW="1829117" imgH="4702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1564" y="3716338"/>
                        <a:ext cx="4484687" cy="123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0" name="Text Box 4"/>
          <p:cNvSpPr txBox="1">
            <a:spLocks noChangeArrowheads="1"/>
          </p:cNvSpPr>
          <p:nvPr/>
        </p:nvSpPr>
        <p:spPr bwMode="auto">
          <a:xfrm>
            <a:off x="1774825" y="2779714"/>
            <a:ext cx="4751388" cy="57943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3200" b="1">
                <a:solidFill>
                  <a:srgbClr val="000404"/>
                </a:solidFill>
                <a:latin typeface="Times New Roman" pitchFamily="18" charset="0"/>
              </a:rPr>
              <a:t>圆环在</a:t>
            </a:r>
            <a:r>
              <a:rPr lang="zh-CN" altLang="zh-CN" sz="3200" i="1">
                <a:solidFill>
                  <a:srgbClr val="000404"/>
                </a:solidFill>
                <a:latin typeface="Times New Roman" pitchFamily="18" charset="0"/>
              </a:rPr>
              <a:t>p</a:t>
            </a:r>
            <a:r>
              <a:rPr lang="zh-CN" altLang="en-US" sz="3200" b="1">
                <a:solidFill>
                  <a:srgbClr val="000404"/>
                </a:solidFill>
                <a:latin typeface="Times New Roman" pitchFamily="18" charset="0"/>
              </a:rPr>
              <a:t>点的电势</a:t>
            </a:r>
          </a:p>
        </p:txBody>
      </p:sp>
      <p:graphicFrame>
        <p:nvGraphicFramePr>
          <p:cNvPr id="14341" name="Object 5"/>
          <p:cNvGraphicFramePr>
            <a:graphicFrameLocks noChangeAspect="1"/>
          </p:cNvGraphicFramePr>
          <p:nvPr/>
        </p:nvGraphicFramePr>
        <p:xfrm>
          <a:off x="4943475" y="2571751"/>
          <a:ext cx="3125788" cy="1185863"/>
        </p:xfrm>
        <a:graphic>
          <a:graphicData uri="http://schemas.openxmlformats.org/presentationml/2006/ole">
            <mc:AlternateContent xmlns:mc="http://schemas.openxmlformats.org/markup-compatibility/2006">
              <mc:Choice xmlns:v="urn:schemas-microsoft-com:vml" Requires="v">
                <p:oleObj spid="_x0000_s50227" r:id="rId5" imgW="1308417" imgH="482917" progId="Equation.3">
                  <p:embed/>
                </p:oleObj>
              </mc:Choice>
              <mc:Fallback>
                <p:oleObj r:id="rId5" imgW="1308417" imgH="4829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3475" y="2571751"/>
                        <a:ext cx="3125788" cy="1185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2" name="Object 6"/>
          <p:cNvGraphicFramePr>
            <a:graphicFrameLocks noChangeAspect="1"/>
          </p:cNvGraphicFramePr>
          <p:nvPr/>
        </p:nvGraphicFramePr>
        <p:xfrm>
          <a:off x="2927350" y="2195513"/>
          <a:ext cx="2808288" cy="512762"/>
        </p:xfrm>
        <a:graphic>
          <a:graphicData uri="http://schemas.openxmlformats.org/presentationml/2006/ole">
            <mc:AlternateContent xmlns:mc="http://schemas.openxmlformats.org/markup-compatibility/2006">
              <mc:Choice xmlns:v="urn:schemas-microsoft-com:vml" Requires="v">
                <p:oleObj spid="_x0000_s50228" r:id="rId7" imgW="863542" imgH="203429" progId="Equation.3">
                  <p:embed/>
                </p:oleObj>
              </mc:Choice>
              <mc:Fallback>
                <p:oleObj r:id="rId7" imgW="863542" imgH="2034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7350" y="2195513"/>
                        <a:ext cx="2808288"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3" name="Object 7"/>
          <p:cNvGraphicFramePr>
            <a:graphicFrameLocks noChangeAspect="1"/>
          </p:cNvGraphicFramePr>
          <p:nvPr/>
        </p:nvGraphicFramePr>
        <p:xfrm>
          <a:off x="2640013" y="5084763"/>
          <a:ext cx="3384550" cy="1166812"/>
        </p:xfrm>
        <a:graphic>
          <a:graphicData uri="http://schemas.openxmlformats.org/presentationml/2006/ole">
            <mc:AlternateContent xmlns:mc="http://schemas.openxmlformats.org/markup-compatibility/2006">
              <mc:Choice xmlns:v="urn:schemas-microsoft-com:vml" Requires="v">
                <p:oleObj spid="_x0000_s50229" r:id="rId9" imgW="1270317" imgH="432117" progId="Equation.3">
                  <p:embed/>
                </p:oleObj>
              </mc:Choice>
              <mc:Fallback>
                <p:oleObj r:id="rId9" imgW="1270317" imgH="4321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0013" y="5084763"/>
                        <a:ext cx="3384550" cy="1166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344" name="Group 8"/>
          <p:cNvGrpSpPr>
            <a:grpSpLocks/>
          </p:cNvGrpSpPr>
          <p:nvPr/>
        </p:nvGrpSpPr>
        <p:grpSpPr bwMode="auto">
          <a:xfrm>
            <a:off x="7391400" y="4611689"/>
            <a:ext cx="2819400" cy="1049337"/>
            <a:chOff x="0" y="0"/>
            <a:chExt cx="1776" cy="661"/>
          </a:xfrm>
        </p:grpSpPr>
        <p:grpSp>
          <p:nvGrpSpPr>
            <p:cNvPr id="14345" name="Group 9"/>
            <p:cNvGrpSpPr>
              <a:grpSpLocks/>
            </p:cNvGrpSpPr>
            <p:nvPr/>
          </p:nvGrpSpPr>
          <p:grpSpPr bwMode="auto">
            <a:xfrm>
              <a:off x="0" y="0"/>
              <a:ext cx="1776" cy="661"/>
              <a:chOff x="0" y="0"/>
              <a:chExt cx="1776" cy="661"/>
            </a:xfrm>
          </p:grpSpPr>
          <p:sp>
            <p:nvSpPr>
              <p:cNvPr id="14346" name="Oval 10"/>
              <p:cNvSpPr>
                <a:spLocks noChangeArrowheads="1"/>
              </p:cNvSpPr>
              <p:nvPr/>
            </p:nvSpPr>
            <p:spPr bwMode="auto">
              <a:xfrm>
                <a:off x="0" y="85"/>
                <a:ext cx="1776" cy="576"/>
              </a:xfrm>
              <a:prstGeom prst="ellipse">
                <a:avLst/>
              </a:prstGeom>
              <a:gradFill rotWithShape="1">
                <a:gsLst>
                  <a:gs pos="0">
                    <a:srgbClr val="EBF7FF"/>
                  </a:gs>
                  <a:gs pos="100000">
                    <a:srgbClr val="EBF7FF">
                      <a:gamma/>
                      <a:shade val="46275"/>
                      <a:invGamma/>
                    </a:srgbClr>
                  </a:gs>
                </a:gsLst>
                <a:path path="shape">
                  <a:fillToRect l="50000" t="50000" r="50000" b="50000"/>
                </a:path>
              </a:gradFill>
              <a:ln w="38100" cmpd="sng">
                <a:solidFill>
                  <a:srgbClr val="6666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4347" name="Oval 11"/>
              <p:cNvSpPr>
                <a:spLocks noChangeArrowheads="1"/>
              </p:cNvSpPr>
              <p:nvPr/>
            </p:nvSpPr>
            <p:spPr bwMode="auto">
              <a:xfrm>
                <a:off x="0" y="0"/>
                <a:ext cx="1776" cy="576"/>
              </a:xfrm>
              <a:prstGeom prst="ellipse">
                <a:avLst/>
              </a:prstGeom>
              <a:gradFill rotWithShape="1">
                <a:gsLst>
                  <a:gs pos="0">
                    <a:srgbClr val="EBF7FF"/>
                  </a:gs>
                  <a:gs pos="100000">
                    <a:srgbClr val="EBF7FF">
                      <a:gamma/>
                      <a:shade val="46275"/>
                      <a:invGamma/>
                    </a:srgbClr>
                  </a:gs>
                </a:gsLst>
                <a:path path="shape">
                  <a:fillToRect l="50000" t="50000" r="50000" b="50000"/>
                </a:path>
              </a:gradFill>
              <a:ln w="38100" cmpd="sng">
                <a:solidFill>
                  <a:srgbClr val="6666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sp>
          <p:nvSpPr>
            <p:cNvPr id="14348" name="Line 12"/>
            <p:cNvSpPr>
              <a:spLocks noChangeShapeType="1"/>
            </p:cNvSpPr>
            <p:nvPr/>
          </p:nvSpPr>
          <p:spPr bwMode="auto">
            <a:xfrm>
              <a:off x="0" y="325"/>
              <a:ext cx="0" cy="48"/>
            </a:xfrm>
            <a:prstGeom prst="line">
              <a:avLst/>
            </a:prstGeom>
            <a:noFill/>
            <a:ln w="38100" cmpd="sng">
              <a:solidFill>
                <a:srgbClr val="66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4349" name="Line 13"/>
            <p:cNvSpPr>
              <a:spLocks noChangeShapeType="1"/>
            </p:cNvSpPr>
            <p:nvPr/>
          </p:nvSpPr>
          <p:spPr bwMode="auto">
            <a:xfrm>
              <a:off x="1776" y="310"/>
              <a:ext cx="0" cy="48"/>
            </a:xfrm>
            <a:prstGeom prst="line">
              <a:avLst/>
            </a:prstGeom>
            <a:noFill/>
            <a:ln w="38100" cmpd="sng">
              <a:solidFill>
                <a:srgbClr val="66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sp>
        <p:nvSpPr>
          <p:cNvPr id="14350" name="Oval 14"/>
          <p:cNvSpPr>
            <a:spLocks noChangeArrowheads="1"/>
          </p:cNvSpPr>
          <p:nvPr/>
        </p:nvSpPr>
        <p:spPr bwMode="auto">
          <a:xfrm>
            <a:off x="7886700" y="4799013"/>
            <a:ext cx="1828800" cy="533400"/>
          </a:xfrm>
          <a:prstGeom prst="ellipse">
            <a:avLst/>
          </a:prstGeom>
          <a:noFill/>
          <a:ln w="76200" cmpd="sng">
            <a:solidFill>
              <a:srgbClr val="3366FF"/>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nvGrpSpPr>
          <p:cNvPr id="14351" name="Group 15"/>
          <p:cNvGrpSpPr>
            <a:grpSpLocks/>
          </p:cNvGrpSpPr>
          <p:nvPr/>
        </p:nvGrpSpPr>
        <p:grpSpPr bwMode="auto">
          <a:xfrm>
            <a:off x="7527926" y="4789488"/>
            <a:ext cx="1293813" cy="519112"/>
            <a:chOff x="0" y="0"/>
            <a:chExt cx="815" cy="327"/>
          </a:xfrm>
        </p:grpSpPr>
        <p:sp>
          <p:nvSpPr>
            <p:cNvPr id="14352" name="Line 16"/>
            <p:cNvSpPr>
              <a:spLocks noChangeShapeType="1"/>
            </p:cNvSpPr>
            <p:nvPr/>
          </p:nvSpPr>
          <p:spPr bwMode="auto">
            <a:xfrm>
              <a:off x="239" y="187"/>
              <a:ext cx="576" cy="0"/>
            </a:xfrm>
            <a:prstGeom prst="line">
              <a:avLst/>
            </a:prstGeom>
            <a:noFill/>
            <a:ln w="28575" cmpd="sng">
              <a:solidFill>
                <a:srgbClr val="00040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4353" name="Text Box 17"/>
            <p:cNvSpPr txBox="1">
              <a:spLocks noChangeArrowheads="1"/>
            </p:cNvSpPr>
            <p:nvPr/>
          </p:nvSpPr>
          <p:spPr bwMode="auto">
            <a:xfrm>
              <a:off x="0" y="0"/>
              <a:ext cx="442" cy="32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zh-CN" sz="2800" b="1" i="1">
                  <a:solidFill>
                    <a:srgbClr val="000404"/>
                  </a:solidFill>
                  <a:latin typeface="Times New Roman" pitchFamily="18" charset="0"/>
                </a:rPr>
                <a:t>r</a:t>
              </a:r>
            </a:p>
          </p:txBody>
        </p:sp>
      </p:grpSp>
      <p:grpSp>
        <p:nvGrpSpPr>
          <p:cNvPr id="14354" name="Group 18"/>
          <p:cNvGrpSpPr>
            <a:grpSpLocks/>
          </p:cNvGrpSpPr>
          <p:nvPr/>
        </p:nvGrpSpPr>
        <p:grpSpPr bwMode="auto">
          <a:xfrm>
            <a:off x="8804276" y="1658939"/>
            <a:ext cx="500063" cy="3698875"/>
            <a:chOff x="0" y="0"/>
            <a:chExt cx="315" cy="2330"/>
          </a:xfrm>
        </p:grpSpPr>
        <p:sp>
          <p:nvSpPr>
            <p:cNvPr id="14355" name="Text Box 19"/>
            <p:cNvSpPr txBox="1">
              <a:spLocks noChangeArrowheads="1"/>
            </p:cNvSpPr>
            <p:nvPr/>
          </p:nvSpPr>
          <p:spPr bwMode="auto">
            <a:xfrm>
              <a:off x="75" y="0"/>
              <a:ext cx="212" cy="28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zh-CN" sz="2400" b="1" i="1">
                  <a:solidFill>
                    <a:srgbClr val="000404"/>
                  </a:solidFill>
                  <a:latin typeface="Times New Roman" pitchFamily="18" charset="0"/>
                </a:rPr>
                <a:t>x</a:t>
              </a:r>
            </a:p>
          </p:txBody>
        </p:sp>
        <p:sp>
          <p:nvSpPr>
            <p:cNvPr id="14356" name="Text Box 20"/>
            <p:cNvSpPr txBox="1">
              <a:spLocks noChangeArrowheads="1"/>
            </p:cNvSpPr>
            <p:nvPr/>
          </p:nvSpPr>
          <p:spPr bwMode="auto">
            <a:xfrm>
              <a:off x="60" y="2042"/>
              <a:ext cx="255" cy="28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zh-CN" sz="2400" b="1" i="1">
                  <a:solidFill>
                    <a:srgbClr val="000404"/>
                  </a:solidFill>
                  <a:latin typeface="Times New Roman" pitchFamily="18" charset="0"/>
                </a:rPr>
                <a:t>O</a:t>
              </a:r>
            </a:p>
          </p:txBody>
        </p:sp>
        <p:sp>
          <p:nvSpPr>
            <p:cNvPr id="14357" name="Line 21"/>
            <p:cNvSpPr>
              <a:spLocks noChangeShapeType="1"/>
            </p:cNvSpPr>
            <p:nvPr/>
          </p:nvSpPr>
          <p:spPr bwMode="auto">
            <a:xfrm flipV="1">
              <a:off x="0" y="144"/>
              <a:ext cx="0" cy="2016"/>
            </a:xfrm>
            <a:prstGeom prst="line">
              <a:avLst/>
            </a:prstGeom>
            <a:noFill/>
            <a:ln w="28575" cmpd="sng">
              <a:solidFill>
                <a:srgbClr val="000404"/>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14358" name="Group 22"/>
          <p:cNvGrpSpPr>
            <a:grpSpLocks/>
          </p:cNvGrpSpPr>
          <p:nvPr/>
        </p:nvGrpSpPr>
        <p:grpSpPr bwMode="auto">
          <a:xfrm>
            <a:off x="8763001" y="2706688"/>
            <a:ext cx="593725" cy="457200"/>
            <a:chOff x="0" y="0"/>
            <a:chExt cx="374" cy="288"/>
          </a:xfrm>
        </p:grpSpPr>
        <p:sp>
          <p:nvSpPr>
            <p:cNvPr id="14359" name="Text Box 23"/>
            <p:cNvSpPr txBox="1">
              <a:spLocks noChangeArrowheads="1"/>
            </p:cNvSpPr>
            <p:nvPr/>
          </p:nvSpPr>
          <p:spPr bwMode="auto">
            <a:xfrm>
              <a:off x="43" y="0"/>
              <a:ext cx="331" cy="28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zh-CN" sz="2400" b="1" i="1">
                  <a:solidFill>
                    <a:srgbClr val="000404"/>
                  </a:solidFill>
                  <a:latin typeface="Times New Roman" pitchFamily="18" charset="0"/>
                </a:rPr>
                <a:t>P</a:t>
              </a:r>
            </a:p>
          </p:txBody>
        </p:sp>
        <p:sp>
          <p:nvSpPr>
            <p:cNvPr id="14360" name="Oval 24"/>
            <p:cNvSpPr>
              <a:spLocks noChangeArrowheads="1"/>
            </p:cNvSpPr>
            <p:nvPr/>
          </p:nvSpPr>
          <p:spPr bwMode="auto">
            <a:xfrm>
              <a:off x="0" y="114"/>
              <a:ext cx="48" cy="48"/>
            </a:xfrm>
            <a:prstGeom prst="ellipse">
              <a:avLst/>
            </a:prstGeom>
            <a:solidFill>
              <a:srgbClr val="FF3300"/>
            </a:solidFill>
            <a:ln w="9525" cmpd="sng">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sp>
        <p:nvSpPr>
          <p:cNvPr id="14361" name="Line 25"/>
          <p:cNvSpPr>
            <a:spLocks noChangeShapeType="1"/>
          </p:cNvSpPr>
          <p:nvPr/>
        </p:nvSpPr>
        <p:spPr bwMode="auto">
          <a:xfrm flipV="1">
            <a:off x="8796338" y="2265363"/>
            <a:ext cx="0" cy="609600"/>
          </a:xfrm>
          <a:prstGeom prst="line">
            <a:avLst/>
          </a:prstGeom>
          <a:noFill/>
          <a:ln w="38100" cmpd="sng">
            <a:solidFill>
              <a:srgbClr val="FF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14362" name="Object 26"/>
          <p:cNvGraphicFramePr>
            <a:graphicFrameLocks noChangeAspect="1"/>
          </p:cNvGraphicFramePr>
          <p:nvPr/>
        </p:nvGraphicFramePr>
        <p:xfrm>
          <a:off x="8921751" y="2254251"/>
          <a:ext cx="415925" cy="333375"/>
        </p:xfrm>
        <a:graphic>
          <a:graphicData uri="http://schemas.openxmlformats.org/presentationml/2006/ole">
            <mc:AlternateContent xmlns:mc="http://schemas.openxmlformats.org/markup-compatibility/2006">
              <mc:Choice xmlns:v="urn:schemas-microsoft-com:vml" Requires="v">
                <p:oleObj spid="_x0000_s50230" r:id="rId11" imgW="444817" imgH="355917" progId="Equation.3">
                  <p:embed/>
                </p:oleObj>
              </mc:Choice>
              <mc:Fallback>
                <p:oleObj r:id="rId11" imgW="444817" imgH="3559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21751" y="2254251"/>
                        <a:ext cx="4159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363" name="Group 27"/>
          <p:cNvGrpSpPr>
            <a:grpSpLocks/>
          </p:cNvGrpSpPr>
          <p:nvPr/>
        </p:nvGrpSpPr>
        <p:grpSpPr bwMode="auto">
          <a:xfrm>
            <a:off x="8135938" y="5086350"/>
            <a:ext cx="855662" cy="515938"/>
            <a:chOff x="0" y="0"/>
            <a:chExt cx="539" cy="325"/>
          </a:xfrm>
        </p:grpSpPr>
        <p:sp>
          <p:nvSpPr>
            <p:cNvPr id="14364" name="Text Box 28"/>
            <p:cNvSpPr txBox="1">
              <a:spLocks noChangeArrowheads="1"/>
            </p:cNvSpPr>
            <p:nvPr/>
          </p:nvSpPr>
          <p:spPr bwMode="auto">
            <a:xfrm>
              <a:off x="241" y="37"/>
              <a:ext cx="298" cy="28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zh-CN" sz="2400" i="1">
                  <a:solidFill>
                    <a:srgbClr val="000404"/>
                  </a:solidFill>
                  <a:latin typeface="Times New Roman" pitchFamily="18" charset="0"/>
                </a:rPr>
                <a:t>R</a:t>
              </a:r>
            </a:p>
          </p:txBody>
        </p:sp>
        <p:sp>
          <p:nvSpPr>
            <p:cNvPr id="14365" name="Line 29"/>
            <p:cNvSpPr>
              <a:spLocks noChangeShapeType="1"/>
            </p:cNvSpPr>
            <p:nvPr/>
          </p:nvSpPr>
          <p:spPr bwMode="auto">
            <a:xfrm flipH="1">
              <a:off x="0" y="0"/>
              <a:ext cx="432" cy="240"/>
            </a:xfrm>
            <a:prstGeom prst="line">
              <a:avLst/>
            </a:prstGeom>
            <a:noFill/>
            <a:ln w="28575" cmpd="sng">
              <a:solidFill>
                <a:srgbClr val="000404"/>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aphicFrame>
        <p:nvGraphicFramePr>
          <p:cNvPr id="14366" name="Object 30"/>
          <p:cNvGraphicFramePr>
            <a:graphicFrameLocks noChangeAspect="1"/>
          </p:cNvGraphicFramePr>
          <p:nvPr/>
        </p:nvGraphicFramePr>
        <p:xfrm>
          <a:off x="9705975" y="4851400"/>
          <a:ext cx="457200" cy="425450"/>
        </p:xfrm>
        <a:graphic>
          <a:graphicData uri="http://schemas.openxmlformats.org/presentationml/2006/ole">
            <mc:AlternateContent xmlns:mc="http://schemas.openxmlformats.org/markup-compatibility/2006">
              <mc:Choice xmlns:v="urn:schemas-microsoft-com:vml" Requires="v">
                <p:oleObj spid="_x0000_s50231" r:id="rId13" imgW="203694" imgH="203694" progId="Equation.3">
                  <p:embed/>
                </p:oleObj>
              </mc:Choice>
              <mc:Fallback>
                <p:oleObj r:id="rId13" imgW="203694" imgH="203694"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05975" y="4851400"/>
                        <a:ext cx="45720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67" name="Text Box 31"/>
          <p:cNvSpPr txBox="1">
            <a:spLocks noChangeArrowheads="1"/>
          </p:cNvSpPr>
          <p:nvPr/>
        </p:nvSpPr>
        <p:spPr bwMode="auto">
          <a:xfrm>
            <a:off x="1774825" y="1625600"/>
            <a:ext cx="5894388"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a:solidFill>
                  <a:srgbClr val="000404"/>
                </a:solidFill>
                <a:latin typeface="Times New Roman" pitchFamily="18" charset="0"/>
              </a:rPr>
              <a:t>在盘上取一小圆环</a:t>
            </a:r>
            <a:r>
              <a:rPr lang="zh-CN" altLang="zh-CN" sz="3200" b="1">
                <a:solidFill>
                  <a:srgbClr val="000404"/>
                </a:solidFill>
                <a:latin typeface="Times New Roman" pitchFamily="18" charset="0"/>
              </a:rPr>
              <a:t>, </a:t>
            </a:r>
            <a:r>
              <a:rPr lang="zh-CN" altLang="en-US" sz="3200" b="1">
                <a:solidFill>
                  <a:srgbClr val="000404"/>
                </a:solidFill>
                <a:latin typeface="Times New Roman" pitchFamily="18" charset="0"/>
              </a:rPr>
              <a:t>带电量为 ：</a:t>
            </a:r>
            <a:r>
              <a:rPr lang="zh-CN" altLang="en-US" sz="3200" b="1" i="1">
                <a:solidFill>
                  <a:srgbClr val="000404"/>
                </a:solidFill>
                <a:latin typeface="Times New Roman" pitchFamily="18" charset="0"/>
              </a:rPr>
              <a:t> </a:t>
            </a:r>
          </a:p>
        </p:txBody>
      </p:sp>
      <p:sp>
        <p:nvSpPr>
          <p:cNvPr id="14368" name="Line 32"/>
          <p:cNvSpPr>
            <a:spLocks noChangeShapeType="1"/>
          </p:cNvSpPr>
          <p:nvPr/>
        </p:nvSpPr>
        <p:spPr bwMode="auto">
          <a:xfrm flipV="1">
            <a:off x="8802688" y="2957513"/>
            <a:ext cx="0" cy="2133600"/>
          </a:xfrm>
          <a:prstGeom prst="line">
            <a:avLst/>
          </a:prstGeom>
          <a:noFill/>
          <a:ln w="38100" cmpd="sng">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Tree>
    <p:extLst>
      <p:ext uri="{BB962C8B-B14F-4D97-AF65-F5344CB8AC3E}">
        <p14:creationId xmlns:p14="http://schemas.microsoft.com/office/powerpoint/2010/main" val="2569754408"/>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14344"/>
                                        </p:tgtEl>
                                        <p:attrNameLst>
                                          <p:attrName>style.visibility</p:attrName>
                                        </p:attrNameLst>
                                      </p:cBhvr>
                                      <p:to>
                                        <p:strVal val="visible"/>
                                      </p:to>
                                    </p:set>
                                    <p:animEffect transition="in" filter="barn(outVertical)">
                                      <p:cBhvr>
                                        <p:cTn id="7" dur="500"/>
                                        <p:tgtEl>
                                          <p:spTgt spid="14344"/>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4363"/>
                                        </p:tgtEl>
                                        <p:attrNameLst>
                                          <p:attrName>style.visibility</p:attrName>
                                        </p:attrNameLst>
                                      </p:cBhvr>
                                      <p:to>
                                        <p:strVal val="visible"/>
                                      </p:to>
                                    </p:set>
                                    <p:animEffect transition="in" filter="wipe(up)">
                                      <p:cBhvr>
                                        <p:cTn id="11" dur="500"/>
                                        <p:tgtEl>
                                          <p:spTgt spid="14363"/>
                                        </p:tgtEl>
                                      </p:cBhvr>
                                    </p:animEffect>
                                  </p:childTnLst>
                                </p:cTn>
                              </p:par>
                            </p:childTnLst>
                          </p:cTn>
                        </p:par>
                        <p:par>
                          <p:cTn id="12" fill="hold" nodeType="afterGroup">
                            <p:stCondLst>
                              <p:cond delay="1000"/>
                            </p:stCondLst>
                            <p:childTnLst>
                              <p:par>
                                <p:cTn id="13" presetID="22" presetClass="entr" presetSubtype="4" fill="hold" nodeType="afterEffect">
                                  <p:stCondLst>
                                    <p:cond delay="0"/>
                                  </p:stCondLst>
                                  <p:childTnLst>
                                    <p:set>
                                      <p:cBhvr>
                                        <p:cTn id="14" dur="1" fill="hold">
                                          <p:stCondLst>
                                            <p:cond delay="0"/>
                                          </p:stCondLst>
                                        </p:cTn>
                                        <p:tgtEl>
                                          <p:spTgt spid="14354"/>
                                        </p:tgtEl>
                                        <p:attrNameLst>
                                          <p:attrName>style.visibility</p:attrName>
                                        </p:attrNameLst>
                                      </p:cBhvr>
                                      <p:to>
                                        <p:strVal val="visible"/>
                                      </p:to>
                                    </p:set>
                                    <p:animEffect transition="in" filter="wipe(down)">
                                      <p:cBhvr>
                                        <p:cTn id="15" dur="500"/>
                                        <p:tgtEl>
                                          <p:spTgt spid="14354"/>
                                        </p:tgtEl>
                                      </p:cBhvr>
                                    </p:animEffect>
                                  </p:childTnLst>
                                </p:cTn>
                              </p:par>
                            </p:childTnLst>
                          </p:cTn>
                        </p:par>
                        <p:par>
                          <p:cTn id="16" fill="hold" nodeType="afterGroup">
                            <p:stCondLst>
                              <p:cond delay="1500"/>
                            </p:stCondLst>
                            <p:childTnLst>
                              <p:par>
                                <p:cTn id="17" presetID="22" presetClass="entr" presetSubtype="4" fill="hold" nodeType="afterEffect">
                                  <p:stCondLst>
                                    <p:cond delay="0"/>
                                  </p:stCondLst>
                                  <p:childTnLst>
                                    <p:set>
                                      <p:cBhvr>
                                        <p:cTn id="18" dur="1" fill="hold">
                                          <p:stCondLst>
                                            <p:cond delay="0"/>
                                          </p:stCondLst>
                                        </p:cTn>
                                        <p:tgtEl>
                                          <p:spTgt spid="14358"/>
                                        </p:tgtEl>
                                        <p:attrNameLst>
                                          <p:attrName>style.visibility</p:attrName>
                                        </p:attrNameLst>
                                      </p:cBhvr>
                                      <p:to>
                                        <p:strVal val="visible"/>
                                      </p:to>
                                    </p:set>
                                    <p:animEffect transition="in" filter="wipe(down)">
                                      <p:cBhvr>
                                        <p:cTn id="19" dur="500"/>
                                        <p:tgtEl>
                                          <p:spTgt spid="1435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4367"/>
                                        </p:tgtEl>
                                        <p:attrNameLst>
                                          <p:attrName>style.visibility</p:attrName>
                                        </p:attrNameLst>
                                      </p:cBhvr>
                                      <p:to>
                                        <p:strVal val="visible"/>
                                      </p:to>
                                    </p:set>
                                    <p:animEffect transition="in" filter="wipe(left)">
                                      <p:cBhvr>
                                        <p:cTn id="24" dur="500"/>
                                        <p:tgtEl>
                                          <p:spTgt spid="1436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4350"/>
                                        </p:tgtEl>
                                        <p:attrNameLst>
                                          <p:attrName>style.visibility</p:attrName>
                                        </p:attrNameLst>
                                      </p:cBhvr>
                                      <p:to>
                                        <p:strVal val="visible"/>
                                      </p:to>
                                    </p:set>
                                    <p:animEffect transition="in" filter="dissolve">
                                      <p:cBhvr>
                                        <p:cTn id="29" dur="500"/>
                                        <p:tgtEl>
                                          <p:spTgt spid="14350"/>
                                        </p:tgtEl>
                                      </p:cBhvr>
                                    </p:animEffect>
                                  </p:childTnLst>
                                </p:cTn>
                              </p:par>
                            </p:childTnLst>
                          </p:cTn>
                        </p:par>
                        <p:par>
                          <p:cTn id="30" fill="hold" nodeType="afterGroup">
                            <p:stCondLst>
                              <p:cond delay="500"/>
                            </p:stCondLst>
                            <p:childTnLst>
                              <p:par>
                                <p:cTn id="31" presetID="9" presetClass="entr" presetSubtype="0" fill="hold" nodeType="afterEffect">
                                  <p:stCondLst>
                                    <p:cond delay="0"/>
                                  </p:stCondLst>
                                  <p:childTnLst>
                                    <p:set>
                                      <p:cBhvr>
                                        <p:cTn id="32" dur="1" fill="hold">
                                          <p:stCondLst>
                                            <p:cond delay="0"/>
                                          </p:stCondLst>
                                        </p:cTn>
                                        <p:tgtEl>
                                          <p:spTgt spid="14366"/>
                                        </p:tgtEl>
                                        <p:attrNameLst>
                                          <p:attrName>style.visibility</p:attrName>
                                        </p:attrNameLst>
                                      </p:cBhvr>
                                      <p:to>
                                        <p:strVal val="visible"/>
                                      </p:to>
                                    </p:set>
                                    <p:animEffect transition="in" filter="dissolve">
                                      <p:cBhvr>
                                        <p:cTn id="33" dur="500"/>
                                        <p:tgtEl>
                                          <p:spTgt spid="14366"/>
                                        </p:tgtEl>
                                      </p:cBhvr>
                                    </p:animEffect>
                                  </p:childTnLst>
                                </p:cTn>
                              </p:par>
                            </p:childTnLst>
                          </p:cTn>
                        </p:par>
                        <p:par>
                          <p:cTn id="34" fill="hold" nodeType="afterGroup">
                            <p:stCondLst>
                              <p:cond delay="1000"/>
                            </p:stCondLst>
                            <p:childTnLst>
                              <p:par>
                                <p:cTn id="35" presetID="22" presetClass="entr" presetSubtype="2" fill="hold" nodeType="afterEffect">
                                  <p:stCondLst>
                                    <p:cond delay="0"/>
                                  </p:stCondLst>
                                  <p:childTnLst>
                                    <p:set>
                                      <p:cBhvr>
                                        <p:cTn id="36" dur="1" fill="hold">
                                          <p:stCondLst>
                                            <p:cond delay="0"/>
                                          </p:stCondLst>
                                        </p:cTn>
                                        <p:tgtEl>
                                          <p:spTgt spid="14351"/>
                                        </p:tgtEl>
                                        <p:attrNameLst>
                                          <p:attrName>style.visibility</p:attrName>
                                        </p:attrNameLst>
                                      </p:cBhvr>
                                      <p:to>
                                        <p:strVal val="visible"/>
                                      </p:to>
                                    </p:set>
                                    <p:animEffect transition="in" filter="wipe(right)">
                                      <p:cBhvr>
                                        <p:cTn id="37" dur="500"/>
                                        <p:tgtEl>
                                          <p:spTgt spid="1435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4368"/>
                                        </p:tgtEl>
                                        <p:attrNameLst>
                                          <p:attrName>style.visibility</p:attrName>
                                        </p:attrNameLst>
                                      </p:cBhvr>
                                      <p:to>
                                        <p:strVal val="visible"/>
                                      </p:to>
                                    </p:set>
                                    <p:animEffect transition="in" filter="wipe(down)">
                                      <p:cBhvr>
                                        <p:cTn id="42" dur="500"/>
                                        <p:tgtEl>
                                          <p:spTgt spid="14368"/>
                                        </p:tgtEl>
                                      </p:cBhvr>
                                    </p:animEffect>
                                  </p:childTnLst>
                                </p:cTn>
                              </p:par>
                            </p:childTnLst>
                          </p:cTn>
                        </p:par>
                        <p:par>
                          <p:cTn id="43" fill="hold" nodeType="afterGroup">
                            <p:stCondLst>
                              <p:cond delay="500"/>
                            </p:stCondLst>
                            <p:childTnLst>
                              <p:par>
                                <p:cTn id="44" presetID="22" presetClass="entr" presetSubtype="4" fill="hold" grpId="0" nodeType="afterEffect">
                                  <p:stCondLst>
                                    <p:cond delay="0"/>
                                  </p:stCondLst>
                                  <p:childTnLst>
                                    <p:set>
                                      <p:cBhvr>
                                        <p:cTn id="45" dur="1" fill="hold">
                                          <p:stCondLst>
                                            <p:cond delay="0"/>
                                          </p:stCondLst>
                                        </p:cTn>
                                        <p:tgtEl>
                                          <p:spTgt spid="14361"/>
                                        </p:tgtEl>
                                        <p:attrNameLst>
                                          <p:attrName>style.visibility</p:attrName>
                                        </p:attrNameLst>
                                      </p:cBhvr>
                                      <p:to>
                                        <p:strVal val="visible"/>
                                      </p:to>
                                    </p:set>
                                    <p:animEffect transition="in" filter="wipe(down)">
                                      <p:cBhvr>
                                        <p:cTn id="46" dur="500"/>
                                        <p:tgtEl>
                                          <p:spTgt spid="14361"/>
                                        </p:tgtEl>
                                      </p:cBhvr>
                                    </p:animEffect>
                                  </p:childTnLst>
                                </p:cTn>
                              </p:par>
                            </p:childTnLst>
                          </p:cTn>
                        </p:par>
                        <p:par>
                          <p:cTn id="47" fill="hold" nodeType="afterGroup">
                            <p:stCondLst>
                              <p:cond delay="1000"/>
                            </p:stCondLst>
                            <p:childTnLst>
                              <p:par>
                                <p:cTn id="48" presetID="1" presetClass="entr" presetSubtype="0" fill="hold" nodeType="afterEffect">
                                  <p:stCondLst>
                                    <p:cond delay="0"/>
                                  </p:stCondLst>
                                  <p:childTnLst>
                                    <p:set>
                                      <p:cBhvr>
                                        <p:cTn id="49" dur="1" fill="hold">
                                          <p:stCondLst>
                                            <p:cond delay="499"/>
                                          </p:stCondLst>
                                        </p:cTn>
                                        <p:tgtEl>
                                          <p:spTgt spid="14362"/>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4342"/>
                                        </p:tgtEl>
                                        <p:attrNameLst>
                                          <p:attrName>style.visibility</p:attrName>
                                        </p:attrNameLst>
                                      </p:cBhvr>
                                      <p:to>
                                        <p:strVal val="visible"/>
                                      </p:to>
                                    </p:set>
                                    <p:animEffect transition="in" filter="wipe(left)">
                                      <p:cBhvr>
                                        <p:cTn id="54" dur="500"/>
                                        <p:tgtEl>
                                          <p:spTgt spid="1434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4340"/>
                                        </p:tgtEl>
                                        <p:attrNameLst>
                                          <p:attrName>style.visibility</p:attrName>
                                        </p:attrNameLst>
                                      </p:cBhvr>
                                      <p:to>
                                        <p:strVal val="visible"/>
                                      </p:to>
                                    </p:set>
                                    <p:animEffect transition="in" filter="wipe(left)">
                                      <p:cBhvr>
                                        <p:cTn id="59" dur="500"/>
                                        <p:tgtEl>
                                          <p:spTgt spid="14340"/>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14341"/>
                                        </p:tgtEl>
                                        <p:attrNameLst>
                                          <p:attrName>style.visibility</p:attrName>
                                        </p:attrNameLst>
                                      </p:cBhvr>
                                      <p:to>
                                        <p:strVal val="visible"/>
                                      </p:to>
                                    </p:set>
                                    <p:animEffect transition="in" filter="wipe(left)">
                                      <p:cBhvr>
                                        <p:cTn id="64" dur="500"/>
                                        <p:tgtEl>
                                          <p:spTgt spid="1434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14339"/>
                                        </p:tgtEl>
                                        <p:attrNameLst>
                                          <p:attrName>style.visibility</p:attrName>
                                        </p:attrNameLst>
                                      </p:cBhvr>
                                      <p:to>
                                        <p:strVal val="visible"/>
                                      </p:to>
                                    </p:set>
                                    <p:animEffect transition="in" filter="wipe(left)">
                                      <p:cBhvr>
                                        <p:cTn id="69" dur="500"/>
                                        <p:tgtEl>
                                          <p:spTgt spid="14339"/>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14343"/>
                                        </p:tgtEl>
                                        <p:attrNameLst>
                                          <p:attrName>style.visibility</p:attrName>
                                        </p:attrNameLst>
                                      </p:cBhvr>
                                      <p:to>
                                        <p:strVal val="visible"/>
                                      </p:to>
                                    </p:set>
                                    <p:animEffect transition="in" filter="wipe(left)">
                                      <p:cBhvr>
                                        <p:cTn id="74" dur="500"/>
                                        <p:tgtEl>
                                          <p:spTgt spid="14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utoUpdateAnimBg="0"/>
      <p:bldP spid="14350" grpId="0" animBg="1"/>
      <p:bldP spid="14361" grpId="0" animBg="1"/>
      <p:bldP spid="14367" grpId="0" autoUpdateAnimBg="0"/>
      <p:bldP spid="14368"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135188" y="2201864"/>
            <a:ext cx="2520950" cy="57943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3200" b="1">
                <a:solidFill>
                  <a:srgbClr val="000404"/>
                </a:solidFill>
                <a:latin typeface="Times New Roman" pitchFamily="18" charset="0"/>
              </a:rPr>
              <a:t>当 </a:t>
            </a:r>
            <a:r>
              <a:rPr lang="zh-CN" altLang="zh-CN" sz="3200" i="1">
                <a:solidFill>
                  <a:srgbClr val="000404"/>
                </a:solidFill>
                <a:latin typeface="Times New Roman" pitchFamily="18" charset="0"/>
              </a:rPr>
              <a:t>x</a:t>
            </a:r>
            <a:r>
              <a:rPr lang="zh-CN" altLang="zh-CN" sz="3200">
                <a:solidFill>
                  <a:srgbClr val="000404"/>
                </a:solidFill>
                <a:latin typeface="Times New Roman" pitchFamily="18" charset="0"/>
              </a:rPr>
              <a:t>&gt;&gt;</a:t>
            </a:r>
            <a:r>
              <a:rPr lang="zh-CN" altLang="zh-CN" sz="3200" i="1">
                <a:solidFill>
                  <a:srgbClr val="000404"/>
                </a:solidFill>
                <a:latin typeface="Times New Roman" pitchFamily="18" charset="0"/>
              </a:rPr>
              <a:t>R</a:t>
            </a:r>
            <a:r>
              <a:rPr lang="zh-CN" altLang="zh-CN" sz="3200" b="1" i="1">
                <a:solidFill>
                  <a:srgbClr val="000404"/>
                </a:solidFill>
                <a:latin typeface="Times New Roman" pitchFamily="18" charset="0"/>
              </a:rPr>
              <a:t> </a:t>
            </a:r>
            <a:r>
              <a:rPr lang="zh-CN" altLang="en-US" sz="3200" b="1">
                <a:solidFill>
                  <a:srgbClr val="000404"/>
                </a:solidFill>
                <a:latin typeface="Times New Roman" pitchFamily="18" charset="0"/>
              </a:rPr>
              <a:t>时</a:t>
            </a:r>
          </a:p>
        </p:txBody>
      </p:sp>
      <p:graphicFrame>
        <p:nvGraphicFramePr>
          <p:cNvPr id="15363" name="Object 3"/>
          <p:cNvGraphicFramePr>
            <a:graphicFrameLocks noChangeAspect="1"/>
          </p:cNvGraphicFramePr>
          <p:nvPr/>
        </p:nvGraphicFramePr>
        <p:xfrm>
          <a:off x="3575051" y="2809876"/>
          <a:ext cx="3457575" cy="1050925"/>
        </p:xfrm>
        <a:graphic>
          <a:graphicData uri="http://schemas.openxmlformats.org/presentationml/2006/ole">
            <mc:AlternateContent xmlns:mc="http://schemas.openxmlformats.org/markup-compatibility/2006">
              <mc:Choice xmlns:v="urn:schemas-microsoft-com:vml" Requires="v">
                <p:oleObj spid="_x0000_s51226" r:id="rId3" imgW="1181417" imgH="419417" progId="Equation.3">
                  <p:embed/>
                </p:oleObj>
              </mc:Choice>
              <mc:Fallback>
                <p:oleObj r:id="rId3" imgW="1181417" imgH="4194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5051" y="2809876"/>
                        <a:ext cx="3457575" cy="1050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4" name="Object 4"/>
          <p:cNvGraphicFramePr>
            <a:graphicFrameLocks noChangeAspect="1"/>
          </p:cNvGraphicFramePr>
          <p:nvPr/>
        </p:nvGraphicFramePr>
        <p:xfrm>
          <a:off x="3736975" y="3894139"/>
          <a:ext cx="3779838" cy="1190625"/>
        </p:xfrm>
        <a:graphic>
          <a:graphicData uri="http://schemas.openxmlformats.org/presentationml/2006/ole">
            <mc:AlternateContent xmlns:mc="http://schemas.openxmlformats.org/markup-compatibility/2006">
              <mc:Choice xmlns:v="urn:schemas-microsoft-com:vml" Requires="v">
                <p:oleObj spid="_x0000_s51227" r:id="rId5" imgW="1283574" imgH="457716" progId="Equation.3">
                  <p:embed/>
                </p:oleObj>
              </mc:Choice>
              <mc:Fallback>
                <p:oleObj r:id="rId5" imgW="1283574" imgH="45771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6975" y="3894139"/>
                        <a:ext cx="3779838"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5" name="Text Box 5"/>
          <p:cNvSpPr txBox="1">
            <a:spLocks noChangeArrowheads="1"/>
          </p:cNvSpPr>
          <p:nvPr/>
        </p:nvSpPr>
        <p:spPr bwMode="auto">
          <a:xfrm>
            <a:off x="2282825" y="5099050"/>
            <a:ext cx="7773988" cy="106680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zh-CN" sz="3200" b="1">
                <a:solidFill>
                  <a:srgbClr val="000404"/>
                </a:solidFill>
                <a:latin typeface="Times New Roman" pitchFamily="18" charset="0"/>
              </a:rPr>
              <a:t>        </a:t>
            </a:r>
            <a:r>
              <a:rPr lang="zh-CN" altLang="en-US" sz="3200" b="1">
                <a:solidFill>
                  <a:srgbClr val="000404"/>
                </a:solidFill>
                <a:latin typeface="Times New Roman" pitchFamily="18" charset="0"/>
              </a:rPr>
              <a:t>在离圆盘很远处</a:t>
            </a:r>
            <a:r>
              <a:rPr lang="zh-CN" altLang="zh-CN" sz="3200" b="1">
                <a:solidFill>
                  <a:srgbClr val="000404"/>
                </a:solidFill>
                <a:latin typeface="Times New Roman" pitchFamily="18" charset="0"/>
              </a:rPr>
              <a:t>, </a:t>
            </a:r>
            <a:r>
              <a:rPr lang="zh-CN" altLang="en-US" sz="3200" b="1">
                <a:solidFill>
                  <a:srgbClr val="000404"/>
                </a:solidFill>
                <a:latin typeface="Times New Roman" pitchFamily="18" charset="0"/>
              </a:rPr>
              <a:t>可以把圆盘看成一个点电荷。</a:t>
            </a:r>
          </a:p>
        </p:txBody>
      </p:sp>
      <p:graphicFrame>
        <p:nvGraphicFramePr>
          <p:cNvPr id="15366" name="Object 6"/>
          <p:cNvGraphicFramePr>
            <a:graphicFrameLocks noChangeAspect="1"/>
          </p:cNvGraphicFramePr>
          <p:nvPr/>
        </p:nvGraphicFramePr>
        <p:xfrm>
          <a:off x="4071938" y="966788"/>
          <a:ext cx="3689350" cy="1166812"/>
        </p:xfrm>
        <a:graphic>
          <a:graphicData uri="http://schemas.openxmlformats.org/presentationml/2006/ole">
            <mc:AlternateContent xmlns:mc="http://schemas.openxmlformats.org/markup-compatibility/2006">
              <mc:Choice xmlns:v="urn:schemas-microsoft-com:vml" Requires="v">
                <p:oleObj spid="_x0000_s51228" r:id="rId7" imgW="1384617" imgH="432117" progId="Equation.3">
                  <p:embed/>
                </p:oleObj>
              </mc:Choice>
              <mc:Fallback>
                <p:oleObj r:id="rId7" imgW="1384617" imgH="4321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1938" y="966788"/>
                        <a:ext cx="3689350" cy="1166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95515332"/>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wipe(left)">
                                      <p:cBhvr>
                                        <p:cTn id="7" dur="500"/>
                                        <p:tgtEl>
                                          <p:spTgt spid="153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363"/>
                                        </p:tgtEl>
                                        <p:attrNameLst>
                                          <p:attrName>style.visibility</p:attrName>
                                        </p:attrNameLst>
                                      </p:cBhvr>
                                      <p:to>
                                        <p:strVal val="visible"/>
                                      </p:to>
                                    </p:set>
                                    <p:animEffect transition="in" filter="wipe(left)">
                                      <p:cBhvr>
                                        <p:cTn id="12" dur="500"/>
                                        <p:tgtEl>
                                          <p:spTgt spid="153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364"/>
                                        </p:tgtEl>
                                        <p:attrNameLst>
                                          <p:attrName>style.visibility</p:attrName>
                                        </p:attrNameLst>
                                      </p:cBhvr>
                                      <p:to>
                                        <p:strVal val="visible"/>
                                      </p:to>
                                    </p:set>
                                    <p:animEffect transition="in" filter="wipe(left)">
                                      <p:cBhvr>
                                        <p:cTn id="17" dur="500"/>
                                        <p:tgtEl>
                                          <p:spTgt spid="153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65"/>
                                        </p:tgtEl>
                                        <p:attrNameLst>
                                          <p:attrName>style.visibility</p:attrName>
                                        </p:attrNameLst>
                                      </p:cBhvr>
                                      <p:to>
                                        <p:strVal val="visible"/>
                                      </p:to>
                                    </p:set>
                                    <p:animEffect transition="in" filter="wipe(left)">
                                      <p:cBhvr>
                                        <p:cTn id="22" dur="5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5"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935602" y="928048"/>
            <a:ext cx="8500387" cy="3823991"/>
          </a:xfrm>
          <a:prstGeom prst="rect">
            <a:avLst/>
          </a:prstGeom>
        </p:spPr>
      </p:pic>
      <p:sp>
        <p:nvSpPr>
          <p:cNvPr id="3" name="文本框 2"/>
          <p:cNvSpPr txBox="1"/>
          <p:nvPr/>
        </p:nvSpPr>
        <p:spPr>
          <a:xfrm>
            <a:off x="2618036" y="3968914"/>
            <a:ext cx="474810" cy="923330"/>
          </a:xfrm>
          <a:prstGeom prst="rect">
            <a:avLst/>
          </a:prstGeom>
          <a:noFill/>
        </p:spPr>
        <p:txBody>
          <a:bodyPr wrap="none" rtlCol="0">
            <a:spAutoFit/>
          </a:bodyPr>
          <a:lstStyle/>
          <a:p>
            <a:r>
              <a:rPr lang="en-US" altLang="zh-CN" sz="5400" b="1" dirty="0">
                <a:solidFill>
                  <a:srgbClr val="FF0000"/>
                </a:solidFill>
              </a:rPr>
              <a:t>c</a:t>
            </a:r>
            <a:endParaRPr lang="zh-CN" altLang="en-US" sz="5400" b="1" dirty="0">
              <a:solidFill>
                <a:srgbClr val="FF0000"/>
              </a:solidFill>
            </a:endParaRPr>
          </a:p>
        </p:txBody>
      </p:sp>
    </p:spTree>
    <p:extLst>
      <p:ext uri="{BB962C8B-B14F-4D97-AF65-F5344CB8AC3E}">
        <p14:creationId xmlns:p14="http://schemas.microsoft.com/office/powerpoint/2010/main" val="109884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008799" y="1569493"/>
            <a:ext cx="8267015" cy="2871063"/>
          </a:xfrm>
          <a:prstGeom prst="rect">
            <a:avLst/>
          </a:prstGeom>
        </p:spPr>
      </p:pic>
      <p:sp>
        <p:nvSpPr>
          <p:cNvPr id="4" name="矩形 3"/>
          <p:cNvSpPr/>
          <p:nvPr/>
        </p:nvSpPr>
        <p:spPr>
          <a:xfrm>
            <a:off x="1524001" y="651260"/>
            <a:ext cx="4304383" cy="584775"/>
          </a:xfrm>
          <a:prstGeom prst="rect">
            <a:avLst/>
          </a:prstGeom>
        </p:spPr>
        <p:txBody>
          <a:bodyPr wrap="none">
            <a:spAutoFit/>
          </a:bodyPr>
          <a:lstStyle/>
          <a:p>
            <a:r>
              <a:rPr lang="zh-CN" altLang="zh-CN" sz="3200" b="1" kern="100" dirty="0">
                <a:solidFill>
                  <a:srgbClr val="FF0000"/>
                </a:solidFill>
                <a:latin typeface="Times New Roman" panose="02020603050405020304" pitchFamily="18" charset="0"/>
                <a:cs typeface="Times New Roman" panose="02020603050405020304" pitchFamily="18" charset="0"/>
              </a:rPr>
              <a:t>从电场强度分布求电势</a:t>
            </a:r>
            <a:endParaRPr lang="zh-CN" altLang="zh-CN" sz="2400" kern="100" dirty="0">
              <a:solidFill>
                <a:srgbClr val="FF0000"/>
              </a:solidFill>
              <a:latin typeface="Calibri" panose="020F0502020204030204" pitchFamily="34" charset="0"/>
              <a:cs typeface="Times New Roman" panose="02020603050405020304" pitchFamily="18" charset="0"/>
            </a:endParaRPr>
          </a:p>
        </p:txBody>
      </p:sp>
      <p:sp>
        <p:nvSpPr>
          <p:cNvPr id="5" name="文本框 4"/>
          <p:cNvSpPr txBox="1"/>
          <p:nvPr/>
        </p:nvSpPr>
        <p:spPr>
          <a:xfrm>
            <a:off x="2631684" y="3641368"/>
            <a:ext cx="474810" cy="923330"/>
          </a:xfrm>
          <a:prstGeom prst="rect">
            <a:avLst/>
          </a:prstGeom>
          <a:noFill/>
        </p:spPr>
        <p:txBody>
          <a:bodyPr wrap="none" rtlCol="0">
            <a:spAutoFit/>
          </a:bodyPr>
          <a:lstStyle/>
          <a:p>
            <a:r>
              <a:rPr lang="en-US" altLang="zh-CN" sz="5400" b="1" dirty="0">
                <a:solidFill>
                  <a:srgbClr val="FF0000"/>
                </a:solidFill>
              </a:rPr>
              <a:t>c</a:t>
            </a:r>
            <a:endParaRPr lang="zh-CN" altLang="en-US" sz="5400" b="1" dirty="0">
              <a:solidFill>
                <a:srgbClr val="FF0000"/>
              </a:solidFill>
            </a:endParaRPr>
          </a:p>
        </p:txBody>
      </p:sp>
    </p:spTree>
    <p:extLst>
      <p:ext uri="{BB962C8B-B14F-4D97-AF65-F5344CB8AC3E}">
        <p14:creationId xmlns:p14="http://schemas.microsoft.com/office/powerpoint/2010/main" val="70251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353843" y="1596789"/>
            <a:ext cx="7553483" cy="4262252"/>
          </a:xfrm>
          <a:prstGeom prst="rect">
            <a:avLst/>
          </a:prstGeom>
        </p:spPr>
      </p:pic>
      <p:sp>
        <p:nvSpPr>
          <p:cNvPr id="5" name="矩形 4"/>
          <p:cNvSpPr/>
          <p:nvPr/>
        </p:nvSpPr>
        <p:spPr>
          <a:xfrm>
            <a:off x="3229971" y="3266251"/>
            <a:ext cx="2298529" cy="461665"/>
          </a:xfrm>
          <a:prstGeom prst="rect">
            <a:avLst/>
          </a:prstGeom>
        </p:spPr>
        <p:txBody>
          <a:bodyPr wrap="square">
            <a:spAutoFit/>
          </a:bodyPr>
          <a:lstStyle/>
          <a:p>
            <a:pPr indent="266700" algn="just"/>
            <a:r>
              <a:rPr lang="en-US" altLang="zh-CN" sz="2400" b="1" i="1" kern="100" dirty="0">
                <a:solidFill>
                  <a:srgbClr val="FF0000"/>
                </a:solidFill>
                <a:latin typeface="Times New Roman" panose="02020603050405020304" pitchFamily="18" charset="0"/>
                <a:cs typeface="Times New Roman" panose="02020603050405020304" pitchFamily="18" charset="0"/>
              </a:rPr>
              <a:t>q </a:t>
            </a:r>
            <a:r>
              <a:rPr lang="en-US" altLang="zh-CN" sz="2400" b="1" kern="100" dirty="0">
                <a:solidFill>
                  <a:srgbClr val="FF0000"/>
                </a:solidFill>
                <a:latin typeface="Times New Roman" panose="02020603050405020304" pitchFamily="18" charset="0"/>
                <a:cs typeface="Times New Roman" panose="02020603050405020304" pitchFamily="18" charset="0"/>
              </a:rPr>
              <a:t>/ (6</a:t>
            </a:r>
            <a:r>
              <a:rPr lang="en-US" altLang="zh-CN" sz="2400" b="1" kern="100" dirty="0">
                <a:solidFill>
                  <a:srgbClr val="FF0000"/>
                </a:solidFill>
                <a:latin typeface="Symbol" panose="05050102010706020507" pitchFamily="18" charset="2"/>
                <a:cs typeface="Times New Roman" panose="02020603050405020304" pitchFamily="18" charset="0"/>
              </a:rPr>
              <a:t>p</a:t>
            </a:r>
            <a:r>
              <a:rPr lang="en-US" altLang="zh-CN" sz="2400" b="1" i="1" kern="100" dirty="0">
                <a:solidFill>
                  <a:srgbClr val="FF0000"/>
                </a:solidFill>
                <a:latin typeface="Symbol" panose="05050102010706020507" pitchFamily="18" charset="2"/>
                <a:cs typeface="Times New Roman" panose="02020603050405020304" pitchFamily="18" charset="0"/>
              </a:rPr>
              <a:t>e</a:t>
            </a:r>
            <a:r>
              <a:rPr lang="en-US" altLang="zh-CN" sz="2400" b="1" kern="100" baseline="-25000" dirty="0">
                <a:solidFill>
                  <a:srgbClr val="FF0000"/>
                </a:solidFill>
                <a:latin typeface="Times New Roman" panose="02020603050405020304" pitchFamily="18" charset="0"/>
                <a:cs typeface="Times New Roman" panose="02020603050405020304" pitchFamily="18" charset="0"/>
              </a:rPr>
              <a:t>0</a:t>
            </a:r>
            <a:r>
              <a:rPr lang="en-US" altLang="zh-CN" sz="2400" b="1" i="1" kern="100" dirty="0">
                <a:solidFill>
                  <a:srgbClr val="FF0000"/>
                </a:solidFill>
                <a:latin typeface="Times New Roman" panose="02020603050405020304" pitchFamily="18" charset="0"/>
                <a:cs typeface="Times New Roman" panose="02020603050405020304" pitchFamily="18" charset="0"/>
              </a:rPr>
              <a:t>R</a:t>
            </a:r>
            <a:r>
              <a:rPr lang="en-US" altLang="zh-CN" sz="2400" b="1" kern="100" dirty="0">
                <a:solidFill>
                  <a:srgbClr val="FF0000"/>
                </a:solidFill>
                <a:latin typeface="Times New Roman" panose="02020603050405020304" pitchFamily="18" charset="0"/>
                <a:cs typeface="Times New Roman" panose="02020603050405020304" pitchFamily="18" charset="0"/>
              </a:rPr>
              <a:t>) </a:t>
            </a:r>
            <a:endParaRPr lang="zh-CN" altLang="zh-CN" sz="2400" b="1" kern="100" dirty="0">
              <a:solidFill>
                <a:srgbClr val="FF0000"/>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003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1524000" y="0"/>
            <a:ext cx="7200900" cy="73250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30000"/>
              </a:lnSpc>
              <a:spcBef>
                <a:spcPct val="0"/>
              </a:spcBef>
              <a:spcAft>
                <a:spcPct val="0"/>
              </a:spcAft>
            </a:pPr>
            <a:r>
              <a:rPr lang="en-US" sz="3200" b="1" dirty="0">
                <a:solidFill>
                  <a:srgbClr val="FF3300"/>
                </a:solidFill>
                <a:effectLst>
                  <a:outerShdw blurRad="38100" dist="38100" dir="2700000" algn="tl">
                    <a:srgbClr val="C0C0C0"/>
                  </a:outerShdw>
                </a:effectLst>
                <a:latin typeface="Times New Roman" pitchFamily="18" charset="0"/>
                <a:ea typeface="华文中宋" pitchFamily="2" charset="-122"/>
              </a:rPr>
              <a:t>§10</a:t>
            </a:r>
            <a:r>
              <a:rPr lang="zh-CN" altLang="en-US" sz="3200" b="1" dirty="0">
                <a:solidFill>
                  <a:srgbClr val="FF3300"/>
                </a:solidFill>
                <a:effectLst>
                  <a:outerShdw blurRad="38100" dist="38100" dir="2700000" algn="tl">
                    <a:srgbClr val="C0C0C0"/>
                  </a:outerShdw>
                </a:effectLst>
                <a:latin typeface="Times New Roman" pitchFamily="18" charset="0"/>
                <a:ea typeface="华文中宋" pitchFamily="2" charset="-122"/>
              </a:rPr>
              <a:t>.7   静电场中的导体   电容器   </a:t>
            </a:r>
          </a:p>
        </p:txBody>
      </p:sp>
      <p:sp>
        <p:nvSpPr>
          <p:cNvPr id="4" name="Text Box 2"/>
          <p:cNvSpPr txBox="1">
            <a:spLocks noChangeArrowheads="1"/>
          </p:cNvSpPr>
          <p:nvPr/>
        </p:nvSpPr>
        <p:spPr bwMode="auto">
          <a:xfrm>
            <a:off x="1894872" y="804218"/>
            <a:ext cx="4497388"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800" b="1" dirty="0">
                <a:solidFill>
                  <a:srgbClr val="FF3300"/>
                </a:solidFill>
                <a:latin typeface="Times New Roman" pitchFamily="18" charset="0"/>
              </a:rPr>
              <a:t>一、 导体的静电平衡</a:t>
            </a:r>
            <a:r>
              <a:rPr lang="zh-CN" altLang="en-US" sz="2800" dirty="0">
                <a:solidFill>
                  <a:srgbClr val="FF3300"/>
                </a:solidFill>
                <a:latin typeface="Times New Roman" pitchFamily="18" charset="0"/>
              </a:rPr>
              <a:t> </a:t>
            </a:r>
          </a:p>
        </p:txBody>
      </p:sp>
      <p:sp>
        <p:nvSpPr>
          <p:cNvPr id="5" name="Rectangle 3"/>
          <p:cNvSpPr>
            <a:spLocks noChangeArrowheads="1"/>
          </p:cNvSpPr>
          <p:nvPr/>
        </p:nvSpPr>
        <p:spPr bwMode="auto">
          <a:xfrm>
            <a:off x="1892491" y="1383656"/>
            <a:ext cx="8351838" cy="1083374"/>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5000"/>
              </a:lnSpc>
              <a:spcBef>
                <a:spcPct val="0"/>
              </a:spcBef>
              <a:spcAft>
                <a:spcPct val="0"/>
              </a:spcAft>
            </a:pPr>
            <a:r>
              <a:rPr lang="zh-CN" altLang="zh-CN" sz="2800" b="1" dirty="0">
                <a:solidFill>
                  <a:srgbClr val="000404"/>
                </a:solidFill>
                <a:latin typeface="Times New Roman" pitchFamily="18" charset="0"/>
              </a:rPr>
              <a:t>        </a:t>
            </a:r>
            <a:r>
              <a:rPr lang="zh-CN" altLang="en-US" sz="2800" b="1" dirty="0">
                <a:solidFill>
                  <a:srgbClr val="000404"/>
                </a:solidFill>
                <a:latin typeface="Times New Roman" pitchFamily="18" charset="0"/>
              </a:rPr>
              <a:t>当导体内部和表面上任何一部分都没有宏观电荷运动</a:t>
            </a:r>
            <a:r>
              <a:rPr lang="zh-CN" altLang="zh-CN" sz="2800" b="1" dirty="0">
                <a:solidFill>
                  <a:srgbClr val="000404"/>
                </a:solidFill>
                <a:latin typeface="Times New Roman" pitchFamily="18" charset="0"/>
              </a:rPr>
              <a:t>,   </a:t>
            </a:r>
            <a:r>
              <a:rPr lang="zh-CN" altLang="en-US" sz="2800" b="1" dirty="0">
                <a:solidFill>
                  <a:srgbClr val="000404"/>
                </a:solidFill>
                <a:latin typeface="Times New Roman" pitchFamily="18" charset="0"/>
              </a:rPr>
              <a:t>称导体处于静电平衡状态。 </a:t>
            </a:r>
          </a:p>
        </p:txBody>
      </p:sp>
      <p:sp>
        <p:nvSpPr>
          <p:cNvPr id="6" name="Text Box 10"/>
          <p:cNvSpPr txBox="1">
            <a:spLocks noChangeArrowheads="1"/>
          </p:cNvSpPr>
          <p:nvPr/>
        </p:nvSpPr>
        <p:spPr bwMode="auto">
          <a:xfrm>
            <a:off x="1892492" y="2596506"/>
            <a:ext cx="4331635"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800" b="1" dirty="0">
                <a:solidFill>
                  <a:srgbClr val="FF3300"/>
                </a:solidFill>
                <a:latin typeface="Times New Roman" pitchFamily="18" charset="0"/>
              </a:rPr>
              <a:t>二、导体静电平衡的条件  </a:t>
            </a:r>
          </a:p>
        </p:txBody>
      </p:sp>
      <p:graphicFrame>
        <p:nvGraphicFramePr>
          <p:cNvPr id="7" name="Object 11"/>
          <p:cNvGraphicFramePr>
            <a:graphicFrameLocks noChangeAspect="1"/>
          </p:cNvGraphicFramePr>
          <p:nvPr>
            <p:extLst/>
          </p:nvPr>
        </p:nvGraphicFramePr>
        <p:xfrm>
          <a:off x="2251564" y="4025926"/>
          <a:ext cx="1223963" cy="674688"/>
        </p:xfrm>
        <a:graphic>
          <a:graphicData uri="http://schemas.openxmlformats.org/presentationml/2006/ole">
            <mc:AlternateContent xmlns:mc="http://schemas.openxmlformats.org/markup-compatibility/2006">
              <mc:Choice xmlns:v="urn:schemas-microsoft-com:vml" Requires="v">
                <p:oleObj spid="_x0000_s33814" r:id="rId3" imgW="457517" imgH="254317" progId="Equation.3">
                  <p:embed/>
                </p:oleObj>
              </mc:Choice>
              <mc:Fallback>
                <p:oleObj r:id="rId3" imgW="457517" imgH="2543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1564" y="4025926"/>
                        <a:ext cx="1223963"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13"/>
          <p:cNvSpPr txBox="1">
            <a:spLocks noChangeArrowheads="1"/>
          </p:cNvSpPr>
          <p:nvPr/>
        </p:nvSpPr>
        <p:spPr bwMode="auto">
          <a:xfrm>
            <a:off x="1964500" y="3316586"/>
            <a:ext cx="28844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zh-CN" sz="2800" b="1" dirty="0">
                <a:solidFill>
                  <a:srgbClr val="0000FF"/>
                </a:solidFill>
                <a:latin typeface="Times New Roman" pitchFamily="18" charset="0"/>
              </a:rPr>
              <a:t>1.</a:t>
            </a:r>
            <a:r>
              <a:rPr lang="zh-CN" altLang="en-US" sz="2800" b="1" dirty="0">
                <a:solidFill>
                  <a:srgbClr val="0000FF"/>
                </a:solidFill>
                <a:latin typeface="Times New Roman" pitchFamily="18" charset="0"/>
              </a:rPr>
              <a:t>从电场角度</a:t>
            </a:r>
          </a:p>
        </p:txBody>
      </p:sp>
      <p:sp>
        <p:nvSpPr>
          <p:cNvPr id="9" name="Text Box 6"/>
          <p:cNvSpPr txBox="1">
            <a:spLocks noChangeArrowheads="1"/>
          </p:cNvSpPr>
          <p:nvPr/>
        </p:nvSpPr>
        <p:spPr bwMode="auto">
          <a:xfrm>
            <a:off x="1976331" y="4753373"/>
            <a:ext cx="30845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zh-CN" sz="2800" b="1" dirty="0">
                <a:solidFill>
                  <a:srgbClr val="0000FF"/>
                </a:solidFill>
                <a:latin typeface="Times New Roman" pitchFamily="18" charset="0"/>
              </a:rPr>
              <a:t>2.</a:t>
            </a:r>
            <a:r>
              <a:rPr lang="zh-CN" altLang="en-US" sz="2800" b="1" dirty="0">
                <a:solidFill>
                  <a:srgbClr val="0000FF"/>
                </a:solidFill>
                <a:latin typeface="Times New Roman" pitchFamily="18" charset="0"/>
              </a:rPr>
              <a:t>从电势角度</a:t>
            </a:r>
          </a:p>
        </p:txBody>
      </p:sp>
      <p:sp>
        <p:nvSpPr>
          <p:cNvPr id="10" name="Text Box 2"/>
          <p:cNvSpPr txBox="1">
            <a:spLocks noChangeArrowheads="1"/>
          </p:cNvSpPr>
          <p:nvPr/>
        </p:nvSpPr>
        <p:spPr bwMode="auto">
          <a:xfrm>
            <a:off x="2187219" y="5473452"/>
            <a:ext cx="7050088"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800" b="1" dirty="0">
                <a:solidFill>
                  <a:srgbClr val="000404"/>
                </a:solidFill>
                <a:latin typeface="Times New Roman" pitchFamily="18" charset="0"/>
              </a:rPr>
              <a:t>导体是等势体</a:t>
            </a:r>
            <a:r>
              <a:rPr lang="zh-CN" altLang="zh-CN" sz="2800" b="1" dirty="0">
                <a:solidFill>
                  <a:srgbClr val="000404"/>
                </a:solidFill>
                <a:latin typeface="Times New Roman" pitchFamily="18" charset="0"/>
              </a:rPr>
              <a:t>, </a:t>
            </a:r>
            <a:r>
              <a:rPr lang="zh-CN" altLang="en-US" sz="2800" b="1" dirty="0">
                <a:solidFill>
                  <a:srgbClr val="000404"/>
                </a:solidFill>
                <a:latin typeface="Times New Roman" pitchFamily="18" charset="0"/>
              </a:rPr>
              <a:t>导体表面为等势面。 </a:t>
            </a:r>
          </a:p>
        </p:txBody>
      </p:sp>
      <p:sp>
        <p:nvSpPr>
          <p:cNvPr id="11" name="Rectangle 3"/>
          <p:cNvSpPr>
            <a:spLocks noChangeArrowheads="1"/>
          </p:cNvSpPr>
          <p:nvPr/>
        </p:nvSpPr>
        <p:spPr bwMode="auto">
          <a:xfrm>
            <a:off x="4988836" y="4036665"/>
            <a:ext cx="284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zh-CN" sz="2800" b="1" dirty="0">
                <a:solidFill>
                  <a:srgbClr val="CC0000"/>
                </a:solidFill>
                <a:latin typeface="Times New Roman" pitchFamily="18" charset="0"/>
                <a:sym typeface="Symbol" pitchFamily="18" charset="2"/>
              </a:rPr>
              <a:t> </a:t>
            </a:r>
            <a:r>
              <a:rPr lang="zh-CN" altLang="en-US" sz="2800" b="1" dirty="0">
                <a:solidFill>
                  <a:srgbClr val="CC0000"/>
                </a:solidFill>
                <a:latin typeface="Times New Roman" pitchFamily="18" charset="0"/>
              </a:rPr>
              <a:t>导体表面</a:t>
            </a:r>
          </a:p>
        </p:txBody>
      </p:sp>
      <p:graphicFrame>
        <p:nvGraphicFramePr>
          <p:cNvPr id="12" name="Object 2"/>
          <p:cNvGraphicFramePr>
            <a:graphicFrameLocks noChangeAspect="1"/>
          </p:cNvGraphicFramePr>
          <p:nvPr>
            <p:extLst/>
          </p:nvPr>
        </p:nvGraphicFramePr>
        <p:xfrm>
          <a:off x="4268681" y="3980393"/>
          <a:ext cx="792163" cy="587375"/>
        </p:xfrm>
        <a:graphic>
          <a:graphicData uri="http://schemas.openxmlformats.org/presentationml/2006/ole">
            <mc:AlternateContent xmlns:mc="http://schemas.openxmlformats.org/markup-compatibility/2006">
              <mc:Choice xmlns:v="urn:schemas-microsoft-com:vml" Requires="v">
                <p:oleObj spid="_x0000_s33815" r:id="rId5" imgW="571817" imgH="457517" progId="Equation.3">
                  <p:embed/>
                </p:oleObj>
              </mc:Choice>
              <mc:Fallback>
                <p:oleObj r:id="rId5" imgW="571817" imgH="4575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8681" y="3980393"/>
                        <a:ext cx="792163"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6049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500"/>
                            </p:stCondLst>
                            <p:childTnLst>
                              <p:par>
                                <p:cTn id="19" presetID="4" presetClass="entr" presetSubtype="16"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ox(in)">
                                      <p:cBhvr>
                                        <p:cTn id="21" dur="500"/>
                                        <p:tgtEl>
                                          <p:spTgt spid="7"/>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8" grpId="0" autoUpdateAnimBg="0"/>
      <p:bldP spid="9" grpId="0"/>
      <p:bldP spid="10" grpId="0" autoUpdateAnimBg="0"/>
      <p:bldP spid="11"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1885950" y="260648"/>
            <a:ext cx="8026400"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800" b="1" dirty="0">
                <a:solidFill>
                  <a:srgbClr val="FF3300"/>
                </a:solidFill>
                <a:latin typeface="Times New Roman" pitchFamily="18" charset="0"/>
              </a:rPr>
              <a:t>三、导体上电荷的分布</a:t>
            </a:r>
          </a:p>
        </p:txBody>
      </p:sp>
      <p:sp>
        <p:nvSpPr>
          <p:cNvPr id="3" name="Text Box 45"/>
          <p:cNvSpPr txBox="1">
            <a:spLocks noChangeArrowheads="1"/>
          </p:cNvSpPr>
          <p:nvPr/>
        </p:nvSpPr>
        <p:spPr bwMode="auto">
          <a:xfrm>
            <a:off x="1885950" y="708666"/>
            <a:ext cx="8043194" cy="461665"/>
          </a:xfrm>
          <a:prstGeom prst="rect">
            <a:avLst/>
          </a:prstGeom>
          <a:noFill/>
          <a:ln w="9525">
            <a:noFill/>
            <a:miter lim="800000"/>
            <a:headEnd/>
            <a:tailEnd/>
          </a:ln>
          <a:effectLst/>
        </p:spPr>
        <p:txBody>
          <a:bodyPr wrap="square">
            <a:spAutoFit/>
          </a:bodyPr>
          <a:lstStyle/>
          <a:p>
            <a:pPr>
              <a:spcBef>
                <a:spcPct val="50000"/>
              </a:spcBef>
              <a:defRPr/>
            </a:pPr>
            <a:r>
              <a:rPr lang="en-US" altLang="zh-CN" sz="2400" b="1" kern="0" dirty="0">
                <a:solidFill>
                  <a:srgbClr val="0000FF"/>
                </a:solidFill>
                <a:latin typeface="宋体"/>
                <a:sym typeface="Symbol" pitchFamily="18" charset="2"/>
              </a:rPr>
              <a:t>1.</a:t>
            </a:r>
            <a:r>
              <a:rPr lang="zh-CN" altLang="en-US" sz="2400" b="1" kern="0" dirty="0">
                <a:solidFill>
                  <a:srgbClr val="0000FF"/>
                </a:solidFill>
                <a:latin typeface="宋体"/>
              </a:rPr>
              <a:t>导体中的净电荷只能分布在导体的表面</a:t>
            </a:r>
          </a:p>
        </p:txBody>
      </p:sp>
      <p:sp>
        <p:nvSpPr>
          <p:cNvPr id="4" name="Rectangle 41"/>
          <p:cNvSpPr>
            <a:spLocks noChangeArrowheads="1"/>
          </p:cNvSpPr>
          <p:nvPr/>
        </p:nvSpPr>
        <p:spPr bwMode="auto">
          <a:xfrm>
            <a:off x="2172734" y="1830343"/>
            <a:ext cx="58993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en-US" altLang="zh-CN" sz="2400" b="1" dirty="0">
                <a:solidFill>
                  <a:srgbClr val="000000"/>
                </a:solidFill>
                <a:latin typeface="宋体"/>
                <a:sym typeface="Symbol" pitchFamily="18" charset="2"/>
              </a:rPr>
              <a:t> </a:t>
            </a:r>
            <a:r>
              <a:rPr lang="zh-CN" altLang="en-US" sz="2400" b="1" dirty="0">
                <a:solidFill>
                  <a:srgbClr val="000000"/>
                </a:solidFill>
                <a:latin typeface="宋体"/>
              </a:rPr>
              <a:t>如果有空腔</a:t>
            </a:r>
            <a:r>
              <a:rPr lang="en-US" altLang="zh-CN" sz="2400" b="1" dirty="0">
                <a:solidFill>
                  <a:srgbClr val="000000"/>
                </a:solidFill>
                <a:latin typeface="宋体"/>
              </a:rPr>
              <a:t>,</a:t>
            </a:r>
            <a:r>
              <a:rPr lang="zh-CN" altLang="en-US" sz="2400" b="1" dirty="0">
                <a:solidFill>
                  <a:srgbClr val="000000"/>
                </a:solidFill>
                <a:latin typeface="宋体"/>
              </a:rPr>
              <a:t>且空腔中无电荷</a:t>
            </a:r>
          </a:p>
        </p:txBody>
      </p:sp>
      <p:sp>
        <p:nvSpPr>
          <p:cNvPr id="5" name="Rectangle 42"/>
          <p:cNvSpPr>
            <a:spLocks noChangeArrowheads="1"/>
          </p:cNvSpPr>
          <p:nvPr/>
        </p:nvSpPr>
        <p:spPr bwMode="auto">
          <a:xfrm>
            <a:off x="2172734" y="2407758"/>
            <a:ext cx="60898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en-US" altLang="zh-CN" sz="2400" b="1" dirty="0">
                <a:solidFill>
                  <a:srgbClr val="000000"/>
                </a:solidFill>
                <a:latin typeface="宋体"/>
                <a:sym typeface="Symbol" pitchFamily="18" charset="2"/>
              </a:rPr>
              <a:t> </a:t>
            </a:r>
            <a:r>
              <a:rPr lang="zh-CN" altLang="en-US" sz="2400" b="1" dirty="0">
                <a:solidFill>
                  <a:srgbClr val="000000"/>
                </a:solidFill>
                <a:latin typeface="宋体"/>
              </a:rPr>
              <a:t>如果有空腔</a:t>
            </a:r>
            <a:r>
              <a:rPr lang="en-US" altLang="zh-CN" sz="2400" b="1" dirty="0">
                <a:solidFill>
                  <a:srgbClr val="000000"/>
                </a:solidFill>
                <a:latin typeface="宋体"/>
              </a:rPr>
              <a:t>,</a:t>
            </a:r>
            <a:r>
              <a:rPr lang="zh-CN" altLang="en-US" sz="2400" b="1" dirty="0">
                <a:solidFill>
                  <a:srgbClr val="000000"/>
                </a:solidFill>
                <a:latin typeface="宋体"/>
              </a:rPr>
              <a:t>且空腔中有电荷</a:t>
            </a:r>
          </a:p>
        </p:txBody>
      </p:sp>
      <p:sp>
        <p:nvSpPr>
          <p:cNvPr id="6" name="Text Box 43"/>
          <p:cNvSpPr txBox="1">
            <a:spLocks noChangeArrowheads="1"/>
          </p:cNvSpPr>
          <p:nvPr/>
        </p:nvSpPr>
        <p:spPr bwMode="auto">
          <a:xfrm>
            <a:off x="6753703" y="1784959"/>
            <a:ext cx="3600399" cy="461665"/>
          </a:xfrm>
          <a:prstGeom prst="rect">
            <a:avLst/>
          </a:prstGeom>
          <a:noFill/>
          <a:ln w="222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400">
                <a:solidFill>
                  <a:schemeClr val="bg1"/>
                </a:solidFill>
                <a:latin typeface="Times New Roman" pitchFamily="18" charset="0"/>
                <a:ea typeface="宋体" charset="-122"/>
              </a:defRPr>
            </a:lvl1pPr>
            <a:lvl2pPr marL="742950" indent="-285750" eaLnBrk="0" hangingPunct="0">
              <a:defRPr kumimoji="1" sz="2400">
                <a:solidFill>
                  <a:schemeClr val="bg1"/>
                </a:solidFill>
                <a:latin typeface="Times New Roman" pitchFamily="18" charset="0"/>
                <a:ea typeface="宋体" charset="-122"/>
              </a:defRPr>
            </a:lvl2pPr>
            <a:lvl3pPr marL="1143000" indent="-228600" eaLnBrk="0" hangingPunct="0">
              <a:defRPr kumimoji="1" sz="2400">
                <a:solidFill>
                  <a:schemeClr val="bg1"/>
                </a:solidFill>
                <a:latin typeface="Times New Roman" pitchFamily="18" charset="0"/>
                <a:ea typeface="宋体" charset="-122"/>
              </a:defRPr>
            </a:lvl3pPr>
            <a:lvl4pPr marL="1600200" indent="-228600" eaLnBrk="0" hangingPunct="0">
              <a:defRPr kumimoji="1" sz="2400">
                <a:solidFill>
                  <a:schemeClr val="bg1"/>
                </a:solidFill>
                <a:latin typeface="Times New Roman" pitchFamily="18" charset="0"/>
                <a:ea typeface="宋体" charset="-122"/>
              </a:defRPr>
            </a:lvl4pPr>
            <a:lvl5pPr marL="2057400" indent="-228600" eaLnBrk="0" hangingPunct="0">
              <a:defRPr kumimoji="1" sz="2400">
                <a:solidFill>
                  <a:schemeClr val="bg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bg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bg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bg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bg1"/>
                </a:solidFill>
                <a:latin typeface="Times New Roman" pitchFamily="18" charset="0"/>
                <a:ea typeface="宋体" charset="-122"/>
              </a:defRPr>
            </a:lvl9pPr>
          </a:lstStyle>
          <a:p>
            <a:pPr eaLnBrk="1" fontAlgn="base" hangingPunct="1">
              <a:spcBef>
                <a:spcPct val="50000"/>
              </a:spcBef>
              <a:spcAft>
                <a:spcPct val="0"/>
              </a:spcAft>
            </a:pPr>
            <a:r>
              <a:rPr lang="zh-CN" altLang="en-US" b="1" dirty="0">
                <a:solidFill>
                  <a:srgbClr val="C00000"/>
                </a:solidFill>
                <a:latin typeface="宋体"/>
                <a:ea typeface="宋体"/>
              </a:rPr>
              <a:t>电荷只能分布在外表面</a:t>
            </a:r>
          </a:p>
        </p:txBody>
      </p:sp>
      <p:sp>
        <p:nvSpPr>
          <p:cNvPr id="7" name="Text Box 44"/>
          <p:cNvSpPr txBox="1">
            <a:spLocks noChangeArrowheads="1"/>
          </p:cNvSpPr>
          <p:nvPr/>
        </p:nvSpPr>
        <p:spPr bwMode="auto">
          <a:xfrm>
            <a:off x="2586890" y="3030557"/>
            <a:ext cx="4901183" cy="1200329"/>
          </a:xfrm>
          <a:prstGeom prst="rect">
            <a:avLst/>
          </a:prstGeom>
          <a:noFill/>
          <a:ln w="222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400">
                <a:solidFill>
                  <a:schemeClr val="bg1"/>
                </a:solidFill>
                <a:latin typeface="Times New Roman" pitchFamily="18" charset="0"/>
                <a:ea typeface="宋体" charset="-122"/>
              </a:defRPr>
            </a:lvl1pPr>
            <a:lvl2pPr marL="742950" indent="-285750" eaLnBrk="0" hangingPunct="0">
              <a:defRPr kumimoji="1" sz="2400">
                <a:solidFill>
                  <a:schemeClr val="bg1"/>
                </a:solidFill>
                <a:latin typeface="Times New Roman" pitchFamily="18" charset="0"/>
                <a:ea typeface="宋体" charset="-122"/>
              </a:defRPr>
            </a:lvl2pPr>
            <a:lvl3pPr marL="1143000" indent="-228600" eaLnBrk="0" hangingPunct="0">
              <a:defRPr kumimoji="1" sz="2400">
                <a:solidFill>
                  <a:schemeClr val="bg1"/>
                </a:solidFill>
                <a:latin typeface="Times New Roman" pitchFamily="18" charset="0"/>
                <a:ea typeface="宋体" charset="-122"/>
              </a:defRPr>
            </a:lvl3pPr>
            <a:lvl4pPr marL="1600200" indent="-228600" eaLnBrk="0" hangingPunct="0">
              <a:defRPr kumimoji="1" sz="2400">
                <a:solidFill>
                  <a:schemeClr val="bg1"/>
                </a:solidFill>
                <a:latin typeface="Times New Roman" pitchFamily="18" charset="0"/>
                <a:ea typeface="宋体" charset="-122"/>
              </a:defRPr>
            </a:lvl4pPr>
            <a:lvl5pPr marL="2057400" indent="-228600" eaLnBrk="0" hangingPunct="0">
              <a:defRPr kumimoji="1" sz="2400">
                <a:solidFill>
                  <a:schemeClr val="bg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bg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bg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bg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bg1"/>
                </a:solidFill>
                <a:latin typeface="Times New Roman" pitchFamily="18" charset="0"/>
                <a:ea typeface="宋体" charset="-122"/>
              </a:defRPr>
            </a:lvl9pPr>
          </a:lstStyle>
          <a:p>
            <a:pPr eaLnBrk="1" fontAlgn="base" hangingPunct="1">
              <a:spcBef>
                <a:spcPct val="50000"/>
              </a:spcBef>
              <a:spcAft>
                <a:spcPct val="0"/>
              </a:spcAft>
            </a:pPr>
            <a:r>
              <a:rPr lang="zh-CN" altLang="en-US" b="1">
                <a:solidFill>
                  <a:srgbClr val="000000"/>
                </a:solidFill>
                <a:latin typeface="宋体"/>
                <a:ea typeface="宋体"/>
              </a:rPr>
              <a:t>内表面带与腔内带电体等量反号电荷；腔体外表面所带的电量由电荷守恒定律决定。</a:t>
            </a:r>
          </a:p>
        </p:txBody>
      </p:sp>
      <p:sp>
        <p:nvSpPr>
          <p:cNvPr id="8" name="Rectangle 41"/>
          <p:cNvSpPr>
            <a:spLocks noChangeArrowheads="1"/>
          </p:cNvSpPr>
          <p:nvPr/>
        </p:nvSpPr>
        <p:spPr bwMode="auto">
          <a:xfrm>
            <a:off x="4500206" y="1206114"/>
            <a:ext cx="4264560" cy="46166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fontAlgn="base">
              <a:spcBef>
                <a:spcPct val="50000"/>
              </a:spcBef>
              <a:spcAft>
                <a:spcPct val="0"/>
              </a:spcAft>
            </a:pPr>
            <a:r>
              <a:rPr lang="zh-CN" altLang="en-US" sz="2400" b="1" dirty="0">
                <a:solidFill>
                  <a:srgbClr val="C00000"/>
                </a:solidFill>
                <a:latin typeface="宋体"/>
              </a:rPr>
              <a:t>电荷只能分布在外表面</a:t>
            </a:r>
          </a:p>
        </p:txBody>
      </p:sp>
      <p:sp>
        <p:nvSpPr>
          <p:cNvPr id="9" name="矩形 8"/>
          <p:cNvSpPr>
            <a:spLocks noChangeArrowheads="1"/>
          </p:cNvSpPr>
          <p:nvPr/>
        </p:nvSpPr>
        <p:spPr bwMode="auto">
          <a:xfrm>
            <a:off x="2182457" y="1206114"/>
            <a:ext cx="17187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en-US" altLang="zh-CN" sz="2400" b="1" kern="0" dirty="0">
                <a:solidFill>
                  <a:srgbClr val="000000"/>
                </a:solidFill>
                <a:latin typeface="宋体"/>
                <a:sym typeface="Symbol" pitchFamily="18" charset="2"/>
              </a:rPr>
              <a:t> </a:t>
            </a:r>
            <a:r>
              <a:rPr lang="zh-CN" altLang="en-US" sz="2400" b="1" kern="0" dirty="0">
                <a:solidFill>
                  <a:srgbClr val="000000"/>
                </a:solidFill>
                <a:latin typeface="宋体"/>
                <a:sym typeface="Symbol" pitchFamily="18" charset="2"/>
              </a:rPr>
              <a:t>实心导体</a:t>
            </a:r>
            <a:endParaRPr lang="zh-CN" altLang="en-US" sz="2400" kern="0" dirty="0">
              <a:solidFill>
                <a:srgbClr val="000000"/>
              </a:solidFill>
              <a:latin typeface="宋体"/>
            </a:endParaRPr>
          </a:p>
        </p:txBody>
      </p:sp>
      <p:grpSp>
        <p:nvGrpSpPr>
          <p:cNvPr id="43" name="Group 58"/>
          <p:cNvGrpSpPr>
            <a:grpSpLocks/>
          </p:cNvGrpSpPr>
          <p:nvPr/>
        </p:nvGrpSpPr>
        <p:grpSpPr bwMode="auto">
          <a:xfrm>
            <a:off x="7915701" y="2712559"/>
            <a:ext cx="2355850" cy="827088"/>
            <a:chOff x="2496" y="2208"/>
            <a:chExt cx="1484" cy="521"/>
          </a:xfrm>
        </p:grpSpPr>
        <p:sp>
          <p:nvSpPr>
            <p:cNvPr id="44" name="Freeform 59"/>
            <p:cNvSpPr>
              <a:spLocks/>
            </p:cNvSpPr>
            <p:nvPr/>
          </p:nvSpPr>
          <p:spPr bwMode="auto">
            <a:xfrm>
              <a:off x="2496" y="2208"/>
              <a:ext cx="1484" cy="233"/>
            </a:xfrm>
            <a:custGeom>
              <a:avLst/>
              <a:gdLst>
                <a:gd name="T0" fmla="*/ 726 w 1484"/>
                <a:gd name="T1" fmla="*/ 695 h 986"/>
                <a:gd name="T2" fmla="*/ 797 w 1484"/>
                <a:gd name="T3" fmla="*/ 235 h 986"/>
                <a:gd name="T4" fmla="*/ 884 w 1484"/>
                <a:gd name="T5" fmla="*/ 0 h 986"/>
                <a:gd name="T6" fmla="*/ 1066 w 1484"/>
                <a:gd name="T7" fmla="*/ 370 h 986"/>
                <a:gd name="T8" fmla="*/ 1310 w 1484"/>
                <a:gd name="T9" fmla="*/ 460 h 986"/>
                <a:gd name="T10" fmla="*/ 1452 w 1484"/>
                <a:gd name="T11" fmla="*/ 648 h 986"/>
                <a:gd name="T12" fmla="*/ 1484 w 1484"/>
                <a:gd name="T13" fmla="*/ 1532 h 986"/>
                <a:gd name="T14" fmla="*/ 1405 w 1484"/>
                <a:gd name="T15" fmla="*/ 3247 h 986"/>
                <a:gd name="T16" fmla="*/ 1310 w 1484"/>
                <a:gd name="T17" fmla="*/ 4548 h 986"/>
                <a:gd name="T18" fmla="*/ 1255 w 1484"/>
                <a:gd name="T19" fmla="*/ 5146 h 986"/>
                <a:gd name="T20" fmla="*/ 1216 w 1484"/>
                <a:gd name="T21" fmla="*/ 5386 h 986"/>
                <a:gd name="T22" fmla="*/ 1168 w 1484"/>
                <a:gd name="T23" fmla="*/ 5433 h 986"/>
                <a:gd name="T24" fmla="*/ 1010 w 1484"/>
                <a:gd name="T25" fmla="*/ 5613 h 986"/>
                <a:gd name="T26" fmla="*/ 718 w 1484"/>
                <a:gd name="T27" fmla="*/ 5800 h 986"/>
                <a:gd name="T28" fmla="*/ 190 w 1484"/>
                <a:gd name="T29" fmla="*/ 5564 h 986"/>
                <a:gd name="T30" fmla="*/ 16 w 1484"/>
                <a:gd name="T31" fmla="*/ 4598 h 986"/>
                <a:gd name="T32" fmla="*/ 0 w 1484"/>
                <a:gd name="T33" fmla="*/ 4038 h 986"/>
                <a:gd name="T34" fmla="*/ 8 w 1484"/>
                <a:gd name="T35" fmla="*/ 1805 h 986"/>
                <a:gd name="T36" fmla="*/ 182 w 1484"/>
                <a:gd name="T37" fmla="*/ 556 h 986"/>
                <a:gd name="T38" fmla="*/ 340 w 1484"/>
                <a:gd name="T39" fmla="*/ 370 h 986"/>
                <a:gd name="T40" fmla="*/ 592 w 1484"/>
                <a:gd name="T41" fmla="*/ 422 h 986"/>
                <a:gd name="T42" fmla="*/ 726 w 1484"/>
                <a:gd name="T43" fmla="*/ 695 h 98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84"/>
                <a:gd name="T67" fmla="*/ 0 h 986"/>
                <a:gd name="T68" fmla="*/ 1484 w 1484"/>
                <a:gd name="T69" fmla="*/ 986 h 98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84" h="986">
                  <a:moveTo>
                    <a:pt x="726" y="118"/>
                  </a:moveTo>
                  <a:cubicBezTo>
                    <a:pt x="772" y="87"/>
                    <a:pt x="744" y="110"/>
                    <a:pt x="797" y="39"/>
                  </a:cubicBezTo>
                  <a:cubicBezTo>
                    <a:pt x="810" y="21"/>
                    <a:pt x="858" y="8"/>
                    <a:pt x="884" y="0"/>
                  </a:cubicBezTo>
                  <a:cubicBezTo>
                    <a:pt x="952" y="10"/>
                    <a:pt x="1000" y="50"/>
                    <a:pt x="1066" y="63"/>
                  </a:cubicBezTo>
                  <a:cubicBezTo>
                    <a:pt x="1156" y="81"/>
                    <a:pt x="1187" y="74"/>
                    <a:pt x="1310" y="78"/>
                  </a:cubicBezTo>
                  <a:cubicBezTo>
                    <a:pt x="1361" y="84"/>
                    <a:pt x="1406" y="86"/>
                    <a:pt x="1452" y="110"/>
                  </a:cubicBezTo>
                  <a:cubicBezTo>
                    <a:pt x="1481" y="154"/>
                    <a:pt x="1478" y="209"/>
                    <a:pt x="1484" y="260"/>
                  </a:cubicBezTo>
                  <a:cubicBezTo>
                    <a:pt x="1469" y="360"/>
                    <a:pt x="1437" y="457"/>
                    <a:pt x="1405" y="552"/>
                  </a:cubicBezTo>
                  <a:cubicBezTo>
                    <a:pt x="1379" y="630"/>
                    <a:pt x="1360" y="706"/>
                    <a:pt x="1310" y="773"/>
                  </a:cubicBezTo>
                  <a:cubicBezTo>
                    <a:pt x="1301" y="827"/>
                    <a:pt x="1288" y="836"/>
                    <a:pt x="1255" y="875"/>
                  </a:cubicBezTo>
                  <a:cubicBezTo>
                    <a:pt x="1239" y="894"/>
                    <a:pt x="1242" y="906"/>
                    <a:pt x="1216" y="915"/>
                  </a:cubicBezTo>
                  <a:cubicBezTo>
                    <a:pt x="1201" y="920"/>
                    <a:pt x="1184" y="920"/>
                    <a:pt x="1168" y="923"/>
                  </a:cubicBezTo>
                  <a:cubicBezTo>
                    <a:pt x="1117" y="948"/>
                    <a:pt x="1067" y="948"/>
                    <a:pt x="1010" y="954"/>
                  </a:cubicBezTo>
                  <a:cubicBezTo>
                    <a:pt x="907" y="981"/>
                    <a:pt x="836" y="981"/>
                    <a:pt x="718" y="986"/>
                  </a:cubicBezTo>
                  <a:cubicBezTo>
                    <a:pt x="527" y="981"/>
                    <a:pt x="372" y="969"/>
                    <a:pt x="190" y="946"/>
                  </a:cubicBezTo>
                  <a:cubicBezTo>
                    <a:pt x="122" y="902"/>
                    <a:pt x="54" y="854"/>
                    <a:pt x="16" y="781"/>
                  </a:cubicBezTo>
                  <a:cubicBezTo>
                    <a:pt x="8" y="748"/>
                    <a:pt x="0" y="722"/>
                    <a:pt x="0" y="686"/>
                  </a:cubicBezTo>
                  <a:cubicBezTo>
                    <a:pt x="0" y="560"/>
                    <a:pt x="3" y="433"/>
                    <a:pt x="8" y="307"/>
                  </a:cubicBezTo>
                  <a:cubicBezTo>
                    <a:pt x="12" y="184"/>
                    <a:pt x="95" y="157"/>
                    <a:pt x="182" y="94"/>
                  </a:cubicBezTo>
                  <a:cubicBezTo>
                    <a:pt x="212" y="72"/>
                    <a:pt x="300" y="73"/>
                    <a:pt x="340" y="63"/>
                  </a:cubicBezTo>
                  <a:cubicBezTo>
                    <a:pt x="424" y="66"/>
                    <a:pt x="508" y="67"/>
                    <a:pt x="592" y="71"/>
                  </a:cubicBezTo>
                  <a:cubicBezTo>
                    <a:pt x="613" y="72"/>
                    <a:pt x="742" y="118"/>
                    <a:pt x="726" y="118"/>
                  </a:cubicBezTo>
                  <a:close/>
                </a:path>
              </a:pathLst>
            </a:custGeom>
            <a:gradFill rotWithShape="0">
              <a:gsLst>
                <a:gs pos="0">
                  <a:srgbClr val="FF6600"/>
                </a:gs>
                <a:gs pos="100000">
                  <a:srgbClr val="993D00"/>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spAutoFit/>
            </a:bodyPr>
            <a:lstStyle/>
            <a:p>
              <a:pPr>
                <a:defRPr/>
              </a:pPr>
              <a:endParaRPr lang="zh-CN" altLang="en-US" kern="0">
                <a:solidFill>
                  <a:sysClr val="windowText" lastClr="000000"/>
                </a:solidFill>
                <a:latin typeface="Times New Roman" pitchFamily="18" charset="0"/>
              </a:endParaRPr>
            </a:p>
          </p:txBody>
        </p:sp>
        <p:sp>
          <p:nvSpPr>
            <p:cNvPr id="45" name="Freeform 60"/>
            <p:cNvSpPr>
              <a:spLocks/>
            </p:cNvSpPr>
            <p:nvPr/>
          </p:nvSpPr>
          <p:spPr bwMode="auto">
            <a:xfrm>
              <a:off x="2736" y="2496"/>
              <a:ext cx="864" cy="233"/>
            </a:xfrm>
            <a:custGeom>
              <a:avLst/>
              <a:gdLst>
                <a:gd name="T0" fmla="*/ 35538 w 613"/>
                <a:gd name="T1" fmla="*/ 1685 h 450"/>
                <a:gd name="T2" fmla="*/ 49221 w 613"/>
                <a:gd name="T3" fmla="*/ 4415 h 450"/>
                <a:gd name="T4" fmla="*/ 51894 w 613"/>
                <a:gd name="T5" fmla="*/ 9966 h 450"/>
                <a:gd name="T6" fmla="*/ 47827 w 613"/>
                <a:gd name="T7" fmla="*/ 25983 h 450"/>
                <a:gd name="T8" fmla="*/ 35538 w 613"/>
                <a:gd name="T9" fmla="*/ 29901 h 450"/>
                <a:gd name="T10" fmla="*/ 28687 w 613"/>
                <a:gd name="T11" fmla="*/ 31529 h 450"/>
                <a:gd name="T12" fmla="*/ 8097 w 613"/>
                <a:gd name="T13" fmla="*/ 29901 h 450"/>
                <a:gd name="T14" fmla="*/ 0 w 613"/>
                <a:gd name="T15" fmla="*/ 21571 h 450"/>
                <a:gd name="T16" fmla="*/ 1294 w 613"/>
                <a:gd name="T17" fmla="*/ 13820 h 450"/>
                <a:gd name="T18" fmla="*/ 3393 w 613"/>
                <a:gd name="T19" fmla="*/ 11626 h 450"/>
                <a:gd name="T20" fmla="*/ 7453 w 613"/>
                <a:gd name="T21" fmla="*/ 9410 h 450"/>
                <a:gd name="T22" fmla="*/ 17104 w 613"/>
                <a:gd name="T23" fmla="*/ 3288 h 450"/>
                <a:gd name="T24" fmla="*/ 23255 w 613"/>
                <a:gd name="T25" fmla="*/ 0 h 450"/>
                <a:gd name="T26" fmla="*/ 30766 w 613"/>
                <a:gd name="T27" fmla="*/ 1129 h 450"/>
                <a:gd name="T28" fmla="*/ 32777 w 613"/>
                <a:gd name="T29" fmla="*/ 2239 h 450"/>
                <a:gd name="T30" fmla="*/ 35538 w 613"/>
                <a:gd name="T31" fmla="*/ 1685 h 4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13"/>
                <a:gd name="T49" fmla="*/ 0 h 450"/>
                <a:gd name="T50" fmla="*/ 613 w 613"/>
                <a:gd name="T51" fmla="*/ 450 h 4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13" h="450">
                  <a:moveTo>
                    <a:pt x="410" y="24"/>
                  </a:moveTo>
                  <a:cubicBezTo>
                    <a:pt x="490" y="30"/>
                    <a:pt x="520" y="15"/>
                    <a:pt x="568" y="63"/>
                  </a:cubicBezTo>
                  <a:cubicBezTo>
                    <a:pt x="578" y="92"/>
                    <a:pt x="592" y="112"/>
                    <a:pt x="599" y="142"/>
                  </a:cubicBezTo>
                  <a:cubicBezTo>
                    <a:pt x="603" y="185"/>
                    <a:pt x="613" y="340"/>
                    <a:pt x="552" y="371"/>
                  </a:cubicBezTo>
                  <a:cubicBezTo>
                    <a:pt x="503" y="396"/>
                    <a:pt x="464" y="411"/>
                    <a:pt x="410" y="426"/>
                  </a:cubicBezTo>
                  <a:cubicBezTo>
                    <a:pt x="383" y="433"/>
                    <a:pt x="331" y="450"/>
                    <a:pt x="331" y="450"/>
                  </a:cubicBezTo>
                  <a:cubicBezTo>
                    <a:pt x="258" y="446"/>
                    <a:pt x="167" y="450"/>
                    <a:pt x="94" y="426"/>
                  </a:cubicBezTo>
                  <a:cubicBezTo>
                    <a:pt x="54" y="398"/>
                    <a:pt x="16" y="355"/>
                    <a:pt x="0" y="308"/>
                  </a:cubicBezTo>
                  <a:cubicBezTo>
                    <a:pt x="4" y="271"/>
                    <a:pt x="0" y="231"/>
                    <a:pt x="15" y="197"/>
                  </a:cubicBezTo>
                  <a:cubicBezTo>
                    <a:pt x="20" y="185"/>
                    <a:pt x="29" y="175"/>
                    <a:pt x="39" y="166"/>
                  </a:cubicBezTo>
                  <a:cubicBezTo>
                    <a:pt x="53" y="153"/>
                    <a:pt x="86" y="134"/>
                    <a:pt x="86" y="134"/>
                  </a:cubicBezTo>
                  <a:cubicBezTo>
                    <a:pt x="112" y="95"/>
                    <a:pt x="157" y="73"/>
                    <a:pt x="197" y="47"/>
                  </a:cubicBezTo>
                  <a:cubicBezTo>
                    <a:pt x="221" y="32"/>
                    <a:pt x="268" y="0"/>
                    <a:pt x="268" y="0"/>
                  </a:cubicBezTo>
                  <a:cubicBezTo>
                    <a:pt x="288" y="3"/>
                    <a:pt x="331" y="4"/>
                    <a:pt x="355" y="16"/>
                  </a:cubicBezTo>
                  <a:cubicBezTo>
                    <a:pt x="363" y="20"/>
                    <a:pt x="369" y="31"/>
                    <a:pt x="378" y="32"/>
                  </a:cubicBezTo>
                  <a:cubicBezTo>
                    <a:pt x="389" y="34"/>
                    <a:pt x="399" y="27"/>
                    <a:pt x="410" y="2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spAutoFit/>
            </a:bodyPr>
            <a:lstStyle/>
            <a:p>
              <a:pPr>
                <a:defRPr/>
              </a:pPr>
              <a:endParaRPr lang="zh-CN" altLang="en-US" kern="0">
                <a:solidFill>
                  <a:sysClr val="windowText" lastClr="000000"/>
                </a:solidFill>
                <a:latin typeface="Times New Roman" pitchFamily="18" charset="0"/>
              </a:endParaRPr>
            </a:p>
          </p:txBody>
        </p:sp>
      </p:grpSp>
      <p:sp>
        <p:nvSpPr>
          <p:cNvPr id="46" name="Oval 61"/>
          <p:cNvSpPr>
            <a:spLocks noChangeArrowheads="1"/>
          </p:cNvSpPr>
          <p:nvPr/>
        </p:nvSpPr>
        <p:spPr bwMode="auto">
          <a:xfrm>
            <a:off x="9058701" y="3367283"/>
            <a:ext cx="152400" cy="519351"/>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pPr>
              <a:defRPr/>
            </a:pPr>
            <a:endParaRPr lang="zh-CN" altLang="en-US" kern="0">
              <a:solidFill>
                <a:sysClr val="windowText" lastClr="000000"/>
              </a:solidFill>
              <a:latin typeface="Times New Roman" pitchFamily="18" charset="0"/>
            </a:endParaRPr>
          </a:p>
        </p:txBody>
      </p:sp>
      <p:graphicFrame>
        <p:nvGraphicFramePr>
          <p:cNvPr id="47" name="Object 9"/>
          <p:cNvGraphicFramePr>
            <a:graphicFrameLocks noChangeAspect="1"/>
          </p:cNvGraphicFramePr>
          <p:nvPr>
            <p:extLst/>
          </p:nvPr>
        </p:nvGraphicFramePr>
        <p:xfrm>
          <a:off x="8753901" y="3474557"/>
          <a:ext cx="293688" cy="381000"/>
        </p:xfrm>
        <a:graphic>
          <a:graphicData uri="http://schemas.openxmlformats.org/presentationml/2006/ole">
            <mc:AlternateContent xmlns:mc="http://schemas.openxmlformats.org/markup-compatibility/2006">
              <mc:Choice xmlns:v="urn:schemas-microsoft-com:vml" Requires="v">
                <p:oleObj spid="_x0000_s34868" name="公式" r:id="rId3" imgW="38070" imgH="76290" progId="Equation.3">
                  <p:embed/>
                </p:oleObj>
              </mc:Choice>
              <mc:Fallback>
                <p:oleObj name="公式" r:id="rId3" imgW="38070" imgH="7629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3901" y="3474557"/>
                        <a:ext cx="29368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8" name="Group 63"/>
          <p:cNvGrpSpPr>
            <a:grpSpLocks/>
          </p:cNvGrpSpPr>
          <p:nvPr/>
        </p:nvGrpSpPr>
        <p:grpSpPr bwMode="auto">
          <a:xfrm>
            <a:off x="7687101" y="2407757"/>
            <a:ext cx="2667000" cy="2286000"/>
            <a:chOff x="3888" y="2688"/>
            <a:chExt cx="1680" cy="1440"/>
          </a:xfrm>
        </p:grpSpPr>
        <p:sp>
          <p:nvSpPr>
            <p:cNvPr id="49" name="Line 64"/>
            <p:cNvSpPr>
              <a:spLocks noChangeShapeType="1"/>
            </p:cNvSpPr>
            <p:nvPr/>
          </p:nvSpPr>
          <p:spPr bwMode="auto">
            <a:xfrm>
              <a:off x="4272" y="3552"/>
              <a:ext cx="96" cy="0"/>
            </a:xfrm>
            <a:prstGeom prst="line">
              <a:avLst/>
            </a:prstGeom>
            <a:noFill/>
            <a:ln w="25400">
              <a:solidFill>
                <a:srgbClr val="00FFFF"/>
              </a:solidFill>
              <a:round/>
              <a:headEnd/>
              <a:tailEnd/>
            </a:ln>
            <a:extLst>
              <a:ext uri="{909E8E84-426E-40DD-AFC4-6F175D3DCCD1}">
                <a14:hiddenFill xmlns:a14="http://schemas.microsoft.com/office/drawing/2010/main">
                  <a:noFill/>
                </a14:hiddenFill>
              </a:ext>
            </a:extLst>
          </p:spPr>
          <p:txBody>
            <a:bodyPr>
              <a:spAutoFit/>
            </a:bodyPr>
            <a:lstStyle/>
            <a:p>
              <a:pPr>
                <a:defRPr/>
              </a:pPr>
              <a:endParaRPr lang="zh-CN" altLang="en-US" kern="0">
                <a:solidFill>
                  <a:sysClr val="windowText" lastClr="000000"/>
                </a:solidFill>
                <a:latin typeface="Times New Roman" pitchFamily="18" charset="0"/>
              </a:endParaRPr>
            </a:p>
          </p:txBody>
        </p:sp>
        <p:sp>
          <p:nvSpPr>
            <p:cNvPr id="50" name="Line 65"/>
            <p:cNvSpPr>
              <a:spLocks noChangeShapeType="1"/>
            </p:cNvSpPr>
            <p:nvPr/>
          </p:nvSpPr>
          <p:spPr bwMode="auto">
            <a:xfrm>
              <a:off x="4800" y="3696"/>
              <a:ext cx="96" cy="0"/>
            </a:xfrm>
            <a:prstGeom prst="line">
              <a:avLst/>
            </a:prstGeom>
            <a:noFill/>
            <a:ln w="25400">
              <a:solidFill>
                <a:srgbClr val="00FFFF"/>
              </a:solidFill>
              <a:round/>
              <a:headEnd/>
              <a:tailEnd/>
            </a:ln>
            <a:extLst>
              <a:ext uri="{909E8E84-426E-40DD-AFC4-6F175D3DCCD1}">
                <a14:hiddenFill xmlns:a14="http://schemas.microsoft.com/office/drawing/2010/main">
                  <a:noFill/>
                </a14:hiddenFill>
              </a:ext>
            </a:extLst>
          </p:spPr>
          <p:txBody>
            <a:bodyPr>
              <a:spAutoFit/>
            </a:bodyPr>
            <a:lstStyle/>
            <a:p>
              <a:pPr>
                <a:defRPr/>
              </a:pPr>
              <a:endParaRPr lang="zh-CN" altLang="en-US" kern="0">
                <a:solidFill>
                  <a:sysClr val="windowText" lastClr="000000"/>
                </a:solidFill>
                <a:latin typeface="Times New Roman" pitchFamily="18" charset="0"/>
              </a:endParaRPr>
            </a:p>
          </p:txBody>
        </p:sp>
        <p:sp>
          <p:nvSpPr>
            <p:cNvPr id="51" name="Line 66"/>
            <p:cNvSpPr>
              <a:spLocks noChangeShapeType="1"/>
            </p:cNvSpPr>
            <p:nvPr/>
          </p:nvSpPr>
          <p:spPr bwMode="auto">
            <a:xfrm>
              <a:off x="4464" y="3744"/>
              <a:ext cx="96" cy="0"/>
            </a:xfrm>
            <a:prstGeom prst="line">
              <a:avLst/>
            </a:prstGeom>
            <a:noFill/>
            <a:ln w="25400">
              <a:solidFill>
                <a:srgbClr val="00FFFF"/>
              </a:solidFill>
              <a:round/>
              <a:headEnd/>
              <a:tailEnd/>
            </a:ln>
            <a:extLst>
              <a:ext uri="{909E8E84-426E-40DD-AFC4-6F175D3DCCD1}">
                <a14:hiddenFill xmlns:a14="http://schemas.microsoft.com/office/drawing/2010/main">
                  <a:noFill/>
                </a14:hiddenFill>
              </a:ext>
            </a:extLst>
          </p:spPr>
          <p:txBody>
            <a:bodyPr>
              <a:spAutoFit/>
            </a:bodyPr>
            <a:lstStyle/>
            <a:p>
              <a:pPr>
                <a:defRPr/>
              </a:pPr>
              <a:endParaRPr lang="zh-CN" altLang="en-US" kern="0">
                <a:solidFill>
                  <a:sysClr val="windowText" lastClr="000000"/>
                </a:solidFill>
                <a:latin typeface="Times New Roman" pitchFamily="18" charset="0"/>
              </a:endParaRPr>
            </a:p>
          </p:txBody>
        </p:sp>
        <p:sp>
          <p:nvSpPr>
            <p:cNvPr id="52" name="Line 67"/>
            <p:cNvSpPr>
              <a:spLocks noChangeShapeType="1"/>
            </p:cNvSpPr>
            <p:nvPr/>
          </p:nvSpPr>
          <p:spPr bwMode="auto">
            <a:xfrm>
              <a:off x="4368" y="3360"/>
              <a:ext cx="96" cy="0"/>
            </a:xfrm>
            <a:prstGeom prst="line">
              <a:avLst/>
            </a:prstGeom>
            <a:noFill/>
            <a:ln w="25400">
              <a:solidFill>
                <a:srgbClr val="00FFFF"/>
              </a:solidFill>
              <a:round/>
              <a:headEnd/>
              <a:tailEnd/>
            </a:ln>
            <a:extLst>
              <a:ext uri="{909E8E84-426E-40DD-AFC4-6F175D3DCCD1}">
                <a14:hiddenFill xmlns:a14="http://schemas.microsoft.com/office/drawing/2010/main">
                  <a:noFill/>
                </a14:hiddenFill>
              </a:ext>
            </a:extLst>
          </p:spPr>
          <p:txBody>
            <a:bodyPr>
              <a:spAutoFit/>
            </a:bodyPr>
            <a:lstStyle/>
            <a:p>
              <a:pPr>
                <a:defRPr/>
              </a:pPr>
              <a:endParaRPr lang="zh-CN" altLang="en-US" kern="0">
                <a:solidFill>
                  <a:sysClr val="windowText" lastClr="000000"/>
                </a:solidFill>
                <a:latin typeface="Times New Roman" pitchFamily="18" charset="0"/>
              </a:endParaRPr>
            </a:p>
          </p:txBody>
        </p:sp>
        <p:sp>
          <p:nvSpPr>
            <p:cNvPr id="53" name="Line 68"/>
            <p:cNvSpPr>
              <a:spLocks noChangeShapeType="1"/>
            </p:cNvSpPr>
            <p:nvPr/>
          </p:nvSpPr>
          <p:spPr bwMode="auto">
            <a:xfrm>
              <a:off x="4992" y="3600"/>
              <a:ext cx="96" cy="0"/>
            </a:xfrm>
            <a:prstGeom prst="line">
              <a:avLst/>
            </a:prstGeom>
            <a:noFill/>
            <a:ln w="25400">
              <a:solidFill>
                <a:srgbClr val="00FFFF"/>
              </a:solidFill>
              <a:round/>
              <a:headEnd/>
              <a:tailEnd/>
            </a:ln>
            <a:extLst>
              <a:ext uri="{909E8E84-426E-40DD-AFC4-6F175D3DCCD1}">
                <a14:hiddenFill xmlns:a14="http://schemas.microsoft.com/office/drawing/2010/main">
                  <a:noFill/>
                </a14:hiddenFill>
              </a:ext>
            </a:extLst>
          </p:spPr>
          <p:txBody>
            <a:bodyPr>
              <a:spAutoFit/>
            </a:bodyPr>
            <a:lstStyle/>
            <a:p>
              <a:pPr>
                <a:defRPr/>
              </a:pPr>
              <a:endParaRPr lang="zh-CN" altLang="en-US" kern="0">
                <a:solidFill>
                  <a:sysClr val="windowText" lastClr="000000"/>
                </a:solidFill>
                <a:latin typeface="Times New Roman" pitchFamily="18" charset="0"/>
              </a:endParaRPr>
            </a:p>
          </p:txBody>
        </p:sp>
        <p:sp>
          <p:nvSpPr>
            <p:cNvPr id="54" name="Line 69"/>
            <p:cNvSpPr>
              <a:spLocks noChangeShapeType="1"/>
            </p:cNvSpPr>
            <p:nvPr/>
          </p:nvSpPr>
          <p:spPr bwMode="auto">
            <a:xfrm>
              <a:off x="4608" y="3216"/>
              <a:ext cx="96" cy="0"/>
            </a:xfrm>
            <a:prstGeom prst="line">
              <a:avLst/>
            </a:prstGeom>
            <a:noFill/>
            <a:ln w="25400">
              <a:solidFill>
                <a:srgbClr val="00FFFF"/>
              </a:solidFill>
              <a:round/>
              <a:headEnd/>
              <a:tailEnd/>
            </a:ln>
            <a:extLst>
              <a:ext uri="{909E8E84-426E-40DD-AFC4-6F175D3DCCD1}">
                <a14:hiddenFill xmlns:a14="http://schemas.microsoft.com/office/drawing/2010/main">
                  <a:noFill/>
                </a14:hiddenFill>
              </a:ext>
            </a:extLst>
          </p:spPr>
          <p:txBody>
            <a:bodyPr>
              <a:spAutoFit/>
            </a:bodyPr>
            <a:lstStyle/>
            <a:p>
              <a:pPr>
                <a:defRPr/>
              </a:pPr>
              <a:endParaRPr lang="zh-CN" altLang="en-US" kern="0">
                <a:solidFill>
                  <a:sysClr val="windowText" lastClr="000000"/>
                </a:solidFill>
                <a:latin typeface="Times New Roman" pitchFamily="18" charset="0"/>
              </a:endParaRPr>
            </a:p>
          </p:txBody>
        </p:sp>
        <p:sp>
          <p:nvSpPr>
            <p:cNvPr id="55" name="Line 70"/>
            <p:cNvSpPr>
              <a:spLocks noChangeShapeType="1"/>
            </p:cNvSpPr>
            <p:nvPr/>
          </p:nvSpPr>
          <p:spPr bwMode="auto">
            <a:xfrm>
              <a:off x="4992" y="3312"/>
              <a:ext cx="96" cy="0"/>
            </a:xfrm>
            <a:prstGeom prst="line">
              <a:avLst/>
            </a:prstGeom>
            <a:noFill/>
            <a:ln w="25400">
              <a:solidFill>
                <a:srgbClr val="00FFFF"/>
              </a:solidFill>
              <a:round/>
              <a:headEnd/>
              <a:tailEnd/>
            </a:ln>
            <a:extLst>
              <a:ext uri="{909E8E84-426E-40DD-AFC4-6F175D3DCCD1}">
                <a14:hiddenFill xmlns:a14="http://schemas.microsoft.com/office/drawing/2010/main">
                  <a:noFill/>
                </a14:hiddenFill>
              </a:ext>
            </a:extLst>
          </p:spPr>
          <p:txBody>
            <a:bodyPr>
              <a:spAutoFit/>
            </a:bodyPr>
            <a:lstStyle/>
            <a:p>
              <a:pPr>
                <a:defRPr/>
              </a:pPr>
              <a:endParaRPr lang="zh-CN" altLang="en-US" kern="0">
                <a:solidFill>
                  <a:sysClr val="windowText" lastClr="000000"/>
                </a:solidFill>
                <a:latin typeface="Times New Roman" pitchFamily="18" charset="0"/>
              </a:endParaRPr>
            </a:p>
          </p:txBody>
        </p:sp>
        <p:sp>
          <p:nvSpPr>
            <p:cNvPr id="56" name="Line 71"/>
            <p:cNvSpPr>
              <a:spLocks noChangeShapeType="1"/>
            </p:cNvSpPr>
            <p:nvPr/>
          </p:nvSpPr>
          <p:spPr bwMode="auto">
            <a:xfrm>
              <a:off x="5040" y="3456"/>
              <a:ext cx="96" cy="0"/>
            </a:xfrm>
            <a:prstGeom prst="line">
              <a:avLst/>
            </a:prstGeom>
            <a:noFill/>
            <a:ln w="25400">
              <a:solidFill>
                <a:srgbClr val="00FFFF"/>
              </a:solidFill>
              <a:round/>
              <a:headEnd/>
              <a:tailEnd/>
            </a:ln>
            <a:extLst>
              <a:ext uri="{909E8E84-426E-40DD-AFC4-6F175D3DCCD1}">
                <a14:hiddenFill xmlns:a14="http://schemas.microsoft.com/office/drawing/2010/main">
                  <a:noFill/>
                </a14:hiddenFill>
              </a:ext>
            </a:extLst>
          </p:spPr>
          <p:txBody>
            <a:bodyPr>
              <a:spAutoFit/>
            </a:bodyPr>
            <a:lstStyle/>
            <a:p>
              <a:pPr>
                <a:defRPr/>
              </a:pPr>
              <a:endParaRPr lang="zh-CN" altLang="en-US" kern="0">
                <a:solidFill>
                  <a:sysClr val="windowText" lastClr="000000"/>
                </a:solidFill>
                <a:latin typeface="Times New Roman" pitchFamily="18" charset="0"/>
              </a:endParaRPr>
            </a:p>
          </p:txBody>
        </p:sp>
        <p:grpSp>
          <p:nvGrpSpPr>
            <p:cNvPr id="57" name="Group 72"/>
            <p:cNvGrpSpPr>
              <a:grpSpLocks/>
            </p:cNvGrpSpPr>
            <p:nvPr/>
          </p:nvGrpSpPr>
          <p:grpSpPr bwMode="auto">
            <a:xfrm>
              <a:off x="5376" y="2784"/>
              <a:ext cx="144" cy="144"/>
              <a:chOff x="1200" y="3888"/>
              <a:chExt cx="192" cy="192"/>
            </a:xfrm>
          </p:grpSpPr>
          <p:sp>
            <p:nvSpPr>
              <p:cNvPr id="79" name="Line 73"/>
              <p:cNvSpPr>
                <a:spLocks noChangeShapeType="1"/>
              </p:cNvSpPr>
              <p:nvPr/>
            </p:nvSpPr>
            <p:spPr bwMode="auto">
              <a:xfrm>
                <a:off x="1200" y="3984"/>
                <a:ext cx="192" cy="0"/>
              </a:xfrm>
              <a:prstGeom prst="line">
                <a:avLst/>
              </a:prstGeom>
              <a:noFill/>
              <a:ln w="25400">
                <a:solidFill>
                  <a:srgbClr val="00FFFF"/>
                </a:solidFill>
                <a:round/>
                <a:headEnd/>
                <a:tailEnd/>
              </a:ln>
              <a:extLst>
                <a:ext uri="{909E8E84-426E-40DD-AFC4-6F175D3DCCD1}">
                  <a14:hiddenFill xmlns:a14="http://schemas.microsoft.com/office/drawing/2010/main">
                    <a:noFill/>
                  </a14:hiddenFill>
                </a:ext>
              </a:extLst>
            </p:spPr>
            <p:txBody>
              <a:bodyPr>
                <a:spAutoFit/>
              </a:bodyPr>
              <a:lstStyle/>
              <a:p>
                <a:pPr>
                  <a:defRPr/>
                </a:pPr>
                <a:endParaRPr lang="zh-CN" altLang="en-US" kern="0">
                  <a:solidFill>
                    <a:sysClr val="windowText" lastClr="000000"/>
                  </a:solidFill>
                  <a:latin typeface="Times New Roman" pitchFamily="18" charset="0"/>
                </a:endParaRPr>
              </a:p>
            </p:txBody>
          </p:sp>
          <p:sp>
            <p:nvSpPr>
              <p:cNvPr id="80" name="Line 74"/>
              <p:cNvSpPr>
                <a:spLocks noChangeShapeType="1"/>
              </p:cNvSpPr>
              <p:nvPr/>
            </p:nvSpPr>
            <p:spPr bwMode="auto">
              <a:xfrm flipH="1">
                <a:off x="1296" y="3888"/>
                <a:ext cx="0" cy="192"/>
              </a:xfrm>
              <a:prstGeom prst="line">
                <a:avLst/>
              </a:prstGeom>
              <a:noFill/>
              <a:ln w="25400">
                <a:solidFill>
                  <a:srgbClr val="00FFFF"/>
                </a:solidFill>
                <a:round/>
                <a:headEnd/>
                <a:tailEnd/>
              </a:ln>
              <a:extLst>
                <a:ext uri="{909E8E84-426E-40DD-AFC4-6F175D3DCCD1}">
                  <a14:hiddenFill xmlns:a14="http://schemas.microsoft.com/office/drawing/2010/main">
                    <a:noFill/>
                  </a14:hiddenFill>
                </a:ext>
              </a:extLst>
            </p:spPr>
            <p:txBody>
              <a:bodyPr>
                <a:spAutoFit/>
              </a:bodyPr>
              <a:lstStyle/>
              <a:p>
                <a:pPr>
                  <a:defRPr/>
                </a:pPr>
                <a:endParaRPr lang="zh-CN" altLang="en-US" kern="0">
                  <a:solidFill>
                    <a:sysClr val="windowText" lastClr="000000"/>
                  </a:solidFill>
                  <a:latin typeface="Times New Roman" pitchFamily="18" charset="0"/>
                </a:endParaRPr>
              </a:p>
            </p:txBody>
          </p:sp>
        </p:grpSp>
        <p:grpSp>
          <p:nvGrpSpPr>
            <p:cNvPr id="58" name="Group 75"/>
            <p:cNvGrpSpPr>
              <a:grpSpLocks/>
            </p:cNvGrpSpPr>
            <p:nvPr/>
          </p:nvGrpSpPr>
          <p:grpSpPr bwMode="auto">
            <a:xfrm>
              <a:off x="4800" y="2688"/>
              <a:ext cx="144" cy="144"/>
              <a:chOff x="1200" y="3888"/>
              <a:chExt cx="192" cy="192"/>
            </a:xfrm>
          </p:grpSpPr>
          <p:sp>
            <p:nvSpPr>
              <p:cNvPr id="77" name="Line 76"/>
              <p:cNvSpPr>
                <a:spLocks noChangeShapeType="1"/>
              </p:cNvSpPr>
              <p:nvPr/>
            </p:nvSpPr>
            <p:spPr bwMode="auto">
              <a:xfrm>
                <a:off x="1200" y="3984"/>
                <a:ext cx="192" cy="0"/>
              </a:xfrm>
              <a:prstGeom prst="line">
                <a:avLst/>
              </a:prstGeom>
              <a:noFill/>
              <a:ln w="25400">
                <a:solidFill>
                  <a:srgbClr val="00FFFF"/>
                </a:solidFill>
                <a:round/>
                <a:headEnd/>
                <a:tailEnd/>
              </a:ln>
              <a:extLst>
                <a:ext uri="{909E8E84-426E-40DD-AFC4-6F175D3DCCD1}">
                  <a14:hiddenFill xmlns:a14="http://schemas.microsoft.com/office/drawing/2010/main">
                    <a:noFill/>
                  </a14:hiddenFill>
                </a:ext>
              </a:extLst>
            </p:spPr>
            <p:txBody>
              <a:bodyPr>
                <a:spAutoFit/>
              </a:bodyPr>
              <a:lstStyle/>
              <a:p>
                <a:pPr>
                  <a:defRPr/>
                </a:pPr>
                <a:endParaRPr lang="zh-CN" altLang="en-US" kern="0">
                  <a:solidFill>
                    <a:sysClr val="windowText" lastClr="000000"/>
                  </a:solidFill>
                  <a:latin typeface="Times New Roman" pitchFamily="18" charset="0"/>
                </a:endParaRPr>
              </a:p>
            </p:txBody>
          </p:sp>
          <p:sp>
            <p:nvSpPr>
              <p:cNvPr id="78" name="Line 77"/>
              <p:cNvSpPr>
                <a:spLocks noChangeShapeType="1"/>
              </p:cNvSpPr>
              <p:nvPr/>
            </p:nvSpPr>
            <p:spPr bwMode="auto">
              <a:xfrm flipH="1">
                <a:off x="1296" y="3888"/>
                <a:ext cx="0" cy="192"/>
              </a:xfrm>
              <a:prstGeom prst="line">
                <a:avLst/>
              </a:prstGeom>
              <a:noFill/>
              <a:ln w="25400">
                <a:solidFill>
                  <a:srgbClr val="00FFFF"/>
                </a:solidFill>
                <a:round/>
                <a:headEnd/>
                <a:tailEnd/>
              </a:ln>
              <a:extLst>
                <a:ext uri="{909E8E84-426E-40DD-AFC4-6F175D3DCCD1}">
                  <a14:hiddenFill xmlns:a14="http://schemas.microsoft.com/office/drawing/2010/main">
                    <a:noFill/>
                  </a14:hiddenFill>
                </a:ext>
              </a:extLst>
            </p:spPr>
            <p:txBody>
              <a:bodyPr>
                <a:spAutoFit/>
              </a:bodyPr>
              <a:lstStyle/>
              <a:p>
                <a:pPr>
                  <a:defRPr/>
                </a:pPr>
                <a:endParaRPr lang="zh-CN" altLang="en-US" kern="0">
                  <a:solidFill>
                    <a:sysClr val="windowText" lastClr="000000"/>
                  </a:solidFill>
                  <a:latin typeface="Times New Roman" pitchFamily="18" charset="0"/>
                </a:endParaRPr>
              </a:p>
            </p:txBody>
          </p:sp>
        </p:grpSp>
        <p:grpSp>
          <p:nvGrpSpPr>
            <p:cNvPr id="59" name="Group 78"/>
            <p:cNvGrpSpPr>
              <a:grpSpLocks/>
            </p:cNvGrpSpPr>
            <p:nvPr/>
          </p:nvGrpSpPr>
          <p:grpSpPr bwMode="auto">
            <a:xfrm>
              <a:off x="4272" y="2784"/>
              <a:ext cx="144" cy="144"/>
              <a:chOff x="1200" y="3888"/>
              <a:chExt cx="192" cy="192"/>
            </a:xfrm>
          </p:grpSpPr>
          <p:sp>
            <p:nvSpPr>
              <p:cNvPr id="75" name="Line 79"/>
              <p:cNvSpPr>
                <a:spLocks noChangeShapeType="1"/>
              </p:cNvSpPr>
              <p:nvPr/>
            </p:nvSpPr>
            <p:spPr bwMode="auto">
              <a:xfrm>
                <a:off x="1200" y="3984"/>
                <a:ext cx="192" cy="0"/>
              </a:xfrm>
              <a:prstGeom prst="line">
                <a:avLst/>
              </a:prstGeom>
              <a:noFill/>
              <a:ln w="25400">
                <a:solidFill>
                  <a:srgbClr val="00FFFF"/>
                </a:solidFill>
                <a:round/>
                <a:headEnd/>
                <a:tailEnd/>
              </a:ln>
              <a:extLst>
                <a:ext uri="{909E8E84-426E-40DD-AFC4-6F175D3DCCD1}">
                  <a14:hiddenFill xmlns:a14="http://schemas.microsoft.com/office/drawing/2010/main">
                    <a:noFill/>
                  </a14:hiddenFill>
                </a:ext>
              </a:extLst>
            </p:spPr>
            <p:txBody>
              <a:bodyPr>
                <a:spAutoFit/>
              </a:bodyPr>
              <a:lstStyle/>
              <a:p>
                <a:pPr>
                  <a:defRPr/>
                </a:pPr>
                <a:endParaRPr lang="zh-CN" altLang="en-US" kern="0">
                  <a:solidFill>
                    <a:sysClr val="windowText" lastClr="000000"/>
                  </a:solidFill>
                  <a:latin typeface="Times New Roman" pitchFamily="18" charset="0"/>
                </a:endParaRPr>
              </a:p>
            </p:txBody>
          </p:sp>
          <p:sp>
            <p:nvSpPr>
              <p:cNvPr id="76" name="Line 80"/>
              <p:cNvSpPr>
                <a:spLocks noChangeShapeType="1"/>
              </p:cNvSpPr>
              <p:nvPr/>
            </p:nvSpPr>
            <p:spPr bwMode="auto">
              <a:xfrm flipH="1">
                <a:off x="1296" y="3888"/>
                <a:ext cx="0" cy="192"/>
              </a:xfrm>
              <a:prstGeom prst="line">
                <a:avLst/>
              </a:prstGeom>
              <a:noFill/>
              <a:ln w="25400">
                <a:solidFill>
                  <a:srgbClr val="00FFFF"/>
                </a:solidFill>
                <a:round/>
                <a:headEnd/>
                <a:tailEnd/>
              </a:ln>
              <a:extLst>
                <a:ext uri="{909E8E84-426E-40DD-AFC4-6F175D3DCCD1}">
                  <a14:hiddenFill xmlns:a14="http://schemas.microsoft.com/office/drawing/2010/main">
                    <a:noFill/>
                  </a14:hiddenFill>
                </a:ext>
              </a:extLst>
            </p:spPr>
            <p:txBody>
              <a:bodyPr>
                <a:spAutoFit/>
              </a:bodyPr>
              <a:lstStyle/>
              <a:p>
                <a:pPr>
                  <a:defRPr/>
                </a:pPr>
                <a:endParaRPr lang="zh-CN" altLang="en-US" kern="0">
                  <a:solidFill>
                    <a:sysClr val="windowText" lastClr="000000"/>
                  </a:solidFill>
                  <a:latin typeface="Times New Roman" pitchFamily="18" charset="0"/>
                </a:endParaRPr>
              </a:p>
            </p:txBody>
          </p:sp>
        </p:grpSp>
        <p:grpSp>
          <p:nvGrpSpPr>
            <p:cNvPr id="60" name="Group 81"/>
            <p:cNvGrpSpPr>
              <a:grpSpLocks/>
            </p:cNvGrpSpPr>
            <p:nvPr/>
          </p:nvGrpSpPr>
          <p:grpSpPr bwMode="auto">
            <a:xfrm>
              <a:off x="3888" y="3264"/>
              <a:ext cx="144" cy="144"/>
              <a:chOff x="1200" y="3888"/>
              <a:chExt cx="192" cy="192"/>
            </a:xfrm>
          </p:grpSpPr>
          <p:sp>
            <p:nvSpPr>
              <p:cNvPr id="73" name="Line 82"/>
              <p:cNvSpPr>
                <a:spLocks noChangeShapeType="1"/>
              </p:cNvSpPr>
              <p:nvPr/>
            </p:nvSpPr>
            <p:spPr bwMode="auto">
              <a:xfrm>
                <a:off x="1200" y="3984"/>
                <a:ext cx="192" cy="0"/>
              </a:xfrm>
              <a:prstGeom prst="line">
                <a:avLst/>
              </a:prstGeom>
              <a:noFill/>
              <a:ln w="25400">
                <a:solidFill>
                  <a:srgbClr val="00FFFF"/>
                </a:solidFill>
                <a:round/>
                <a:headEnd/>
                <a:tailEnd/>
              </a:ln>
              <a:extLst>
                <a:ext uri="{909E8E84-426E-40DD-AFC4-6F175D3DCCD1}">
                  <a14:hiddenFill xmlns:a14="http://schemas.microsoft.com/office/drawing/2010/main">
                    <a:noFill/>
                  </a14:hiddenFill>
                </a:ext>
              </a:extLst>
            </p:spPr>
            <p:txBody>
              <a:bodyPr>
                <a:spAutoFit/>
              </a:bodyPr>
              <a:lstStyle/>
              <a:p>
                <a:pPr>
                  <a:defRPr/>
                </a:pPr>
                <a:endParaRPr lang="zh-CN" altLang="en-US" kern="0">
                  <a:solidFill>
                    <a:sysClr val="windowText" lastClr="000000"/>
                  </a:solidFill>
                  <a:latin typeface="Times New Roman" pitchFamily="18" charset="0"/>
                </a:endParaRPr>
              </a:p>
            </p:txBody>
          </p:sp>
          <p:sp>
            <p:nvSpPr>
              <p:cNvPr id="74" name="Line 83"/>
              <p:cNvSpPr>
                <a:spLocks noChangeShapeType="1"/>
              </p:cNvSpPr>
              <p:nvPr/>
            </p:nvSpPr>
            <p:spPr bwMode="auto">
              <a:xfrm flipH="1">
                <a:off x="1296" y="3888"/>
                <a:ext cx="0" cy="192"/>
              </a:xfrm>
              <a:prstGeom prst="line">
                <a:avLst/>
              </a:prstGeom>
              <a:noFill/>
              <a:ln w="25400">
                <a:solidFill>
                  <a:srgbClr val="00FFFF"/>
                </a:solidFill>
                <a:round/>
                <a:headEnd/>
                <a:tailEnd/>
              </a:ln>
              <a:extLst>
                <a:ext uri="{909E8E84-426E-40DD-AFC4-6F175D3DCCD1}">
                  <a14:hiddenFill xmlns:a14="http://schemas.microsoft.com/office/drawing/2010/main">
                    <a:noFill/>
                  </a14:hiddenFill>
                </a:ext>
              </a:extLst>
            </p:spPr>
            <p:txBody>
              <a:bodyPr>
                <a:spAutoFit/>
              </a:bodyPr>
              <a:lstStyle/>
              <a:p>
                <a:pPr>
                  <a:defRPr/>
                </a:pPr>
                <a:endParaRPr lang="zh-CN" altLang="en-US" kern="0">
                  <a:solidFill>
                    <a:sysClr val="windowText" lastClr="000000"/>
                  </a:solidFill>
                  <a:latin typeface="Times New Roman" pitchFamily="18" charset="0"/>
                </a:endParaRPr>
              </a:p>
            </p:txBody>
          </p:sp>
        </p:grpSp>
        <p:grpSp>
          <p:nvGrpSpPr>
            <p:cNvPr id="61" name="Group 84"/>
            <p:cNvGrpSpPr>
              <a:grpSpLocks/>
            </p:cNvGrpSpPr>
            <p:nvPr/>
          </p:nvGrpSpPr>
          <p:grpSpPr bwMode="auto">
            <a:xfrm>
              <a:off x="3984" y="3792"/>
              <a:ext cx="144" cy="144"/>
              <a:chOff x="1200" y="3888"/>
              <a:chExt cx="192" cy="192"/>
            </a:xfrm>
          </p:grpSpPr>
          <p:sp>
            <p:nvSpPr>
              <p:cNvPr id="71" name="Line 85"/>
              <p:cNvSpPr>
                <a:spLocks noChangeShapeType="1"/>
              </p:cNvSpPr>
              <p:nvPr/>
            </p:nvSpPr>
            <p:spPr bwMode="auto">
              <a:xfrm>
                <a:off x="1200" y="3984"/>
                <a:ext cx="192" cy="0"/>
              </a:xfrm>
              <a:prstGeom prst="line">
                <a:avLst/>
              </a:prstGeom>
              <a:noFill/>
              <a:ln w="25400">
                <a:solidFill>
                  <a:srgbClr val="00FFFF"/>
                </a:solidFill>
                <a:round/>
                <a:headEnd/>
                <a:tailEnd/>
              </a:ln>
              <a:extLst>
                <a:ext uri="{909E8E84-426E-40DD-AFC4-6F175D3DCCD1}">
                  <a14:hiddenFill xmlns:a14="http://schemas.microsoft.com/office/drawing/2010/main">
                    <a:noFill/>
                  </a14:hiddenFill>
                </a:ext>
              </a:extLst>
            </p:spPr>
            <p:txBody>
              <a:bodyPr>
                <a:spAutoFit/>
              </a:bodyPr>
              <a:lstStyle/>
              <a:p>
                <a:pPr>
                  <a:defRPr/>
                </a:pPr>
                <a:endParaRPr lang="zh-CN" altLang="en-US" kern="0">
                  <a:solidFill>
                    <a:sysClr val="windowText" lastClr="000000"/>
                  </a:solidFill>
                  <a:latin typeface="Times New Roman" pitchFamily="18" charset="0"/>
                </a:endParaRPr>
              </a:p>
            </p:txBody>
          </p:sp>
          <p:sp>
            <p:nvSpPr>
              <p:cNvPr id="72" name="Line 86"/>
              <p:cNvSpPr>
                <a:spLocks noChangeShapeType="1"/>
              </p:cNvSpPr>
              <p:nvPr/>
            </p:nvSpPr>
            <p:spPr bwMode="auto">
              <a:xfrm flipH="1">
                <a:off x="1296" y="3888"/>
                <a:ext cx="0" cy="192"/>
              </a:xfrm>
              <a:prstGeom prst="line">
                <a:avLst/>
              </a:prstGeom>
              <a:noFill/>
              <a:ln w="25400">
                <a:solidFill>
                  <a:srgbClr val="00FFFF"/>
                </a:solidFill>
                <a:round/>
                <a:headEnd/>
                <a:tailEnd/>
              </a:ln>
              <a:extLst>
                <a:ext uri="{909E8E84-426E-40DD-AFC4-6F175D3DCCD1}">
                  <a14:hiddenFill xmlns:a14="http://schemas.microsoft.com/office/drawing/2010/main">
                    <a:noFill/>
                  </a14:hiddenFill>
                </a:ext>
              </a:extLst>
            </p:spPr>
            <p:txBody>
              <a:bodyPr>
                <a:spAutoFit/>
              </a:bodyPr>
              <a:lstStyle/>
              <a:p>
                <a:pPr>
                  <a:defRPr/>
                </a:pPr>
                <a:endParaRPr lang="zh-CN" altLang="en-US" kern="0">
                  <a:solidFill>
                    <a:sysClr val="windowText" lastClr="000000"/>
                  </a:solidFill>
                  <a:latin typeface="Times New Roman" pitchFamily="18" charset="0"/>
                </a:endParaRPr>
              </a:p>
            </p:txBody>
          </p:sp>
        </p:grpSp>
        <p:grpSp>
          <p:nvGrpSpPr>
            <p:cNvPr id="62" name="Group 87"/>
            <p:cNvGrpSpPr>
              <a:grpSpLocks/>
            </p:cNvGrpSpPr>
            <p:nvPr/>
          </p:nvGrpSpPr>
          <p:grpSpPr bwMode="auto">
            <a:xfrm>
              <a:off x="5424" y="3408"/>
              <a:ext cx="144" cy="144"/>
              <a:chOff x="1200" y="3888"/>
              <a:chExt cx="192" cy="192"/>
            </a:xfrm>
          </p:grpSpPr>
          <p:sp>
            <p:nvSpPr>
              <p:cNvPr id="69" name="Line 88"/>
              <p:cNvSpPr>
                <a:spLocks noChangeShapeType="1"/>
              </p:cNvSpPr>
              <p:nvPr/>
            </p:nvSpPr>
            <p:spPr bwMode="auto">
              <a:xfrm>
                <a:off x="1200" y="3984"/>
                <a:ext cx="192" cy="0"/>
              </a:xfrm>
              <a:prstGeom prst="line">
                <a:avLst/>
              </a:prstGeom>
              <a:noFill/>
              <a:ln w="25400">
                <a:solidFill>
                  <a:srgbClr val="00FFFF"/>
                </a:solidFill>
                <a:round/>
                <a:headEnd/>
                <a:tailEnd/>
              </a:ln>
              <a:extLst>
                <a:ext uri="{909E8E84-426E-40DD-AFC4-6F175D3DCCD1}">
                  <a14:hiddenFill xmlns:a14="http://schemas.microsoft.com/office/drawing/2010/main">
                    <a:noFill/>
                  </a14:hiddenFill>
                </a:ext>
              </a:extLst>
            </p:spPr>
            <p:txBody>
              <a:bodyPr>
                <a:spAutoFit/>
              </a:bodyPr>
              <a:lstStyle/>
              <a:p>
                <a:pPr>
                  <a:defRPr/>
                </a:pPr>
                <a:endParaRPr lang="zh-CN" altLang="en-US" kern="0">
                  <a:solidFill>
                    <a:sysClr val="windowText" lastClr="000000"/>
                  </a:solidFill>
                  <a:latin typeface="Times New Roman" pitchFamily="18" charset="0"/>
                </a:endParaRPr>
              </a:p>
            </p:txBody>
          </p:sp>
          <p:sp>
            <p:nvSpPr>
              <p:cNvPr id="70" name="Line 89"/>
              <p:cNvSpPr>
                <a:spLocks noChangeShapeType="1"/>
              </p:cNvSpPr>
              <p:nvPr/>
            </p:nvSpPr>
            <p:spPr bwMode="auto">
              <a:xfrm flipH="1">
                <a:off x="1296" y="3888"/>
                <a:ext cx="0" cy="192"/>
              </a:xfrm>
              <a:prstGeom prst="line">
                <a:avLst/>
              </a:prstGeom>
              <a:noFill/>
              <a:ln w="25400">
                <a:solidFill>
                  <a:srgbClr val="00FFFF"/>
                </a:solidFill>
                <a:round/>
                <a:headEnd/>
                <a:tailEnd/>
              </a:ln>
              <a:extLst>
                <a:ext uri="{909E8E84-426E-40DD-AFC4-6F175D3DCCD1}">
                  <a14:hiddenFill xmlns:a14="http://schemas.microsoft.com/office/drawing/2010/main">
                    <a:noFill/>
                  </a14:hiddenFill>
                </a:ext>
              </a:extLst>
            </p:spPr>
            <p:txBody>
              <a:bodyPr>
                <a:spAutoFit/>
              </a:bodyPr>
              <a:lstStyle/>
              <a:p>
                <a:pPr>
                  <a:defRPr/>
                </a:pPr>
                <a:endParaRPr lang="zh-CN" altLang="en-US" kern="0">
                  <a:solidFill>
                    <a:sysClr val="windowText" lastClr="000000"/>
                  </a:solidFill>
                  <a:latin typeface="Times New Roman" pitchFamily="18" charset="0"/>
                </a:endParaRPr>
              </a:p>
            </p:txBody>
          </p:sp>
        </p:grpSp>
        <p:grpSp>
          <p:nvGrpSpPr>
            <p:cNvPr id="63" name="Group 90"/>
            <p:cNvGrpSpPr>
              <a:grpSpLocks/>
            </p:cNvGrpSpPr>
            <p:nvPr/>
          </p:nvGrpSpPr>
          <p:grpSpPr bwMode="auto">
            <a:xfrm>
              <a:off x="4560" y="3984"/>
              <a:ext cx="144" cy="144"/>
              <a:chOff x="1200" y="3888"/>
              <a:chExt cx="192" cy="192"/>
            </a:xfrm>
          </p:grpSpPr>
          <p:sp>
            <p:nvSpPr>
              <p:cNvPr id="67" name="Line 91"/>
              <p:cNvSpPr>
                <a:spLocks noChangeShapeType="1"/>
              </p:cNvSpPr>
              <p:nvPr/>
            </p:nvSpPr>
            <p:spPr bwMode="auto">
              <a:xfrm>
                <a:off x="1200" y="3984"/>
                <a:ext cx="192" cy="0"/>
              </a:xfrm>
              <a:prstGeom prst="line">
                <a:avLst/>
              </a:prstGeom>
              <a:noFill/>
              <a:ln w="25400">
                <a:solidFill>
                  <a:srgbClr val="00FFFF"/>
                </a:solidFill>
                <a:round/>
                <a:headEnd/>
                <a:tailEnd/>
              </a:ln>
              <a:extLst>
                <a:ext uri="{909E8E84-426E-40DD-AFC4-6F175D3DCCD1}">
                  <a14:hiddenFill xmlns:a14="http://schemas.microsoft.com/office/drawing/2010/main">
                    <a:noFill/>
                  </a14:hiddenFill>
                </a:ext>
              </a:extLst>
            </p:spPr>
            <p:txBody>
              <a:bodyPr>
                <a:spAutoFit/>
              </a:bodyPr>
              <a:lstStyle/>
              <a:p>
                <a:pPr>
                  <a:defRPr/>
                </a:pPr>
                <a:endParaRPr lang="zh-CN" altLang="en-US" kern="0">
                  <a:solidFill>
                    <a:sysClr val="windowText" lastClr="000000"/>
                  </a:solidFill>
                  <a:latin typeface="Times New Roman" pitchFamily="18" charset="0"/>
                </a:endParaRPr>
              </a:p>
            </p:txBody>
          </p:sp>
          <p:sp>
            <p:nvSpPr>
              <p:cNvPr id="68" name="Line 92"/>
              <p:cNvSpPr>
                <a:spLocks noChangeShapeType="1"/>
              </p:cNvSpPr>
              <p:nvPr/>
            </p:nvSpPr>
            <p:spPr bwMode="auto">
              <a:xfrm flipH="1">
                <a:off x="1296" y="3888"/>
                <a:ext cx="0" cy="192"/>
              </a:xfrm>
              <a:prstGeom prst="line">
                <a:avLst/>
              </a:prstGeom>
              <a:noFill/>
              <a:ln w="25400">
                <a:solidFill>
                  <a:srgbClr val="00FFFF"/>
                </a:solidFill>
                <a:round/>
                <a:headEnd/>
                <a:tailEnd/>
              </a:ln>
              <a:extLst>
                <a:ext uri="{909E8E84-426E-40DD-AFC4-6F175D3DCCD1}">
                  <a14:hiddenFill xmlns:a14="http://schemas.microsoft.com/office/drawing/2010/main">
                    <a:noFill/>
                  </a14:hiddenFill>
                </a:ext>
              </a:extLst>
            </p:spPr>
            <p:txBody>
              <a:bodyPr>
                <a:spAutoFit/>
              </a:bodyPr>
              <a:lstStyle/>
              <a:p>
                <a:pPr>
                  <a:defRPr/>
                </a:pPr>
                <a:endParaRPr lang="zh-CN" altLang="en-US" kern="0">
                  <a:solidFill>
                    <a:sysClr val="windowText" lastClr="000000"/>
                  </a:solidFill>
                  <a:latin typeface="Times New Roman" pitchFamily="18" charset="0"/>
                </a:endParaRPr>
              </a:p>
            </p:txBody>
          </p:sp>
        </p:grpSp>
        <p:grpSp>
          <p:nvGrpSpPr>
            <p:cNvPr id="64" name="Group 93"/>
            <p:cNvGrpSpPr>
              <a:grpSpLocks/>
            </p:cNvGrpSpPr>
            <p:nvPr/>
          </p:nvGrpSpPr>
          <p:grpSpPr bwMode="auto">
            <a:xfrm>
              <a:off x="5184" y="3888"/>
              <a:ext cx="144" cy="144"/>
              <a:chOff x="1200" y="3888"/>
              <a:chExt cx="192" cy="192"/>
            </a:xfrm>
          </p:grpSpPr>
          <p:sp>
            <p:nvSpPr>
              <p:cNvPr id="65" name="Line 94"/>
              <p:cNvSpPr>
                <a:spLocks noChangeShapeType="1"/>
              </p:cNvSpPr>
              <p:nvPr/>
            </p:nvSpPr>
            <p:spPr bwMode="auto">
              <a:xfrm>
                <a:off x="1200" y="3984"/>
                <a:ext cx="192" cy="0"/>
              </a:xfrm>
              <a:prstGeom prst="line">
                <a:avLst/>
              </a:prstGeom>
              <a:noFill/>
              <a:ln w="25400">
                <a:solidFill>
                  <a:srgbClr val="00FFFF"/>
                </a:solidFill>
                <a:round/>
                <a:headEnd/>
                <a:tailEnd/>
              </a:ln>
              <a:extLst>
                <a:ext uri="{909E8E84-426E-40DD-AFC4-6F175D3DCCD1}">
                  <a14:hiddenFill xmlns:a14="http://schemas.microsoft.com/office/drawing/2010/main">
                    <a:noFill/>
                  </a14:hiddenFill>
                </a:ext>
              </a:extLst>
            </p:spPr>
            <p:txBody>
              <a:bodyPr>
                <a:spAutoFit/>
              </a:bodyPr>
              <a:lstStyle/>
              <a:p>
                <a:pPr>
                  <a:defRPr/>
                </a:pPr>
                <a:endParaRPr lang="zh-CN" altLang="en-US" kern="0">
                  <a:solidFill>
                    <a:sysClr val="windowText" lastClr="000000"/>
                  </a:solidFill>
                  <a:latin typeface="Times New Roman" pitchFamily="18" charset="0"/>
                </a:endParaRPr>
              </a:p>
            </p:txBody>
          </p:sp>
          <p:sp>
            <p:nvSpPr>
              <p:cNvPr id="66" name="Line 95"/>
              <p:cNvSpPr>
                <a:spLocks noChangeShapeType="1"/>
              </p:cNvSpPr>
              <p:nvPr/>
            </p:nvSpPr>
            <p:spPr bwMode="auto">
              <a:xfrm flipH="1">
                <a:off x="1296" y="3888"/>
                <a:ext cx="0" cy="192"/>
              </a:xfrm>
              <a:prstGeom prst="line">
                <a:avLst/>
              </a:prstGeom>
              <a:noFill/>
              <a:ln w="25400">
                <a:solidFill>
                  <a:srgbClr val="00FFFF"/>
                </a:solidFill>
                <a:round/>
                <a:headEnd/>
                <a:tailEnd/>
              </a:ln>
              <a:extLst>
                <a:ext uri="{909E8E84-426E-40DD-AFC4-6F175D3DCCD1}">
                  <a14:hiddenFill xmlns:a14="http://schemas.microsoft.com/office/drawing/2010/main">
                    <a:noFill/>
                  </a14:hiddenFill>
                </a:ext>
              </a:extLst>
            </p:spPr>
            <p:txBody>
              <a:bodyPr>
                <a:spAutoFit/>
              </a:bodyPr>
              <a:lstStyle/>
              <a:p>
                <a:pPr>
                  <a:defRPr/>
                </a:pPr>
                <a:endParaRPr lang="zh-CN" altLang="en-US" kern="0">
                  <a:solidFill>
                    <a:sysClr val="windowText" lastClr="000000"/>
                  </a:solidFill>
                  <a:latin typeface="Times New Roman" pitchFamily="18" charset="0"/>
                </a:endParaRPr>
              </a:p>
            </p:txBody>
          </p:sp>
        </p:grpSp>
      </p:grpSp>
      <p:graphicFrame>
        <p:nvGraphicFramePr>
          <p:cNvPr id="81" name="Object 10"/>
          <p:cNvGraphicFramePr>
            <a:graphicFrameLocks noChangeAspect="1"/>
          </p:cNvGraphicFramePr>
          <p:nvPr>
            <p:extLst/>
          </p:nvPr>
        </p:nvGraphicFramePr>
        <p:xfrm>
          <a:off x="7599070" y="2822027"/>
          <a:ext cx="676275" cy="569956"/>
        </p:xfrm>
        <a:graphic>
          <a:graphicData uri="http://schemas.openxmlformats.org/presentationml/2006/ole">
            <mc:AlternateContent xmlns:mc="http://schemas.openxmlformats.org/markup-compatibility/2006">
              <mc:Choice xmlns:v="urn:schemas-microsoft-com:vml" Requires="v">
                <p:oleObj spid="_x0000_s34869" name="Equation" r:id="rId5" imgW="126720" imgH="164880" progId="Equation.DSMT4">
                  <p:embed/>
                </p:oleObj>
              </mc:Choice>
              <mc:Fallback>
                <p:oleObj name="Equation" r:id="rId5" imgW="126720" imgH="164880" progId="Equation.DSMT4">
                  <p:embed/>
                  <p:pic>
                    <p:nvPicPr>
                      <p:cNvPr id="0" name=""/>
                      <p:cNvPicPr>
                        <a:picLocks noChangeAspect="1" noChangeArrowheads="1"/>
                      </p:cNvPicPr>
                      <p:nvPr/>
                    </p:nvPicPr>
                    <p:blipFill>
                      <a:blip r:embed="rId6"/>
                      <a:srcRect/>
                      <a:stretch>
                        <a:fillRect/>
                      </a:stretch>
                    </p:blipFill>
                    <p:spPr bwMode="auto">
                      <a:xfrm>
                        <a:off x="7599070" y="2822027"/>
                        <a:ext cx="676275" cy="569956"/>
                      </a:xfrm>
                      <a:prstGeom prst="rect">
                        <a:avLst/>
                      </a:prstGeom>
                      <a:noFill/>
                      <a:ln>
                        <a:noFill/>
                      </a:ln>
                      <a:effectLst/>
                      <a:extLst/>
                    </p:spPr>
                  </p:pic>
                </p:oleObj>
              </mc:Fallback>
            </mc:AlternateContent>
          </a:graphicData>
        </a:graphic>
      </p:graphicFrame>
      <p:graphicFrame>
        <p:nvGraphicFramePr>
          <p:cNvPr id="82" name="Object 11"/>
          <p:cNvGraphicFramePr>
            <a:graphicFrameLocks noChangeAspect="1"/>
          </p:cNvGraphicFramePr>
          <p:nvPr>
            <p:extLst/>
          </p:nvPr>
        </p:nvGraphicFramePr>
        <p:xfrm>
          <a:off x="9134901" y="3017358"/>
          <a:ext cx="381000" cy="354013"/>
        </p:xfrm>
        <a:graphic>
          <a:graphicData uri="http://schemas.openxmlformats.org/presentationml/2006/ole">
            <mc:AlternateContent xmlns:mc="http://schemas.openxmlformats.org/markup-compatibility/2006">
              <mc:Choice xmlns:v="urn:schemas-microsoft-com:vml" Requires="v">
                <p:oleObj spid="_x0000_s34870" name="公式" r:id="rId7" imgW="152280" imgH="76290" progId="Equation.3">
                  <p:embed/>
                </p:oleObj>
              </mc:Choice>
              <mc:Fallback>
                <p:oleObj name="公式" r:id="rId7" imgW="152280" imgH="7629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34901" y="3017358"/>
                        <a:ext cx="381000"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 name="Freeform 104"/>
          <p:cNvSpPr>
            <a:spLocks/>
          </p:cNvSpPr>
          <p:nvPr/>
        </p:nvSpPr>
        <p:spPr bwMode="auto">
          <a:xfrm>
            <a:off x="8144301" y="2941157"/>
            <a:ext cx="1752600" cy="369332"/>
          </a:xfrm>
          <a:custGeom>
            <a:avLst/>
            <a:gdLst>
              <a:gd name="T0" fmla="*/ 2147483647 w 789"/>
              <a:gd name="T1" fmla="*/ 2147483647 h 707"/>
              <a:gd name="T2" fmla="*/ 2147483647 w 789"/>
              <a:gd name="T3" fmla="*/ 2147483647 h 707"/>
              <a:gd name="T4" fmla="*/ 2147483647 w 789"/>
              <a:gd name="T5" fmla="*/ 2147483647 h 707"/>
              <a:gd name="T6" fmla="*/ 2147483647 w 789"/>
              <a:gd name="T7" fmla="*/ 2147483647 h 707"/>
              <a:gd name="T8" fmla="*/ 2147483647 w 789"/>
              <a:gd name="T9" fmla="*/ 2147483647 h 707"/>
              <a:gd name="T10" fmla="*/ 2147483647 w 789"/>
              <a:gd name="T11" fmla="*/ 2147483647 h 707"/>
              <a:gd name="T12" fmla="*/ 2147483647 w 789"/>
              <a:gd name="T13" fmla="*/ 2147483647 h 707"/>
              <a:gd name="T14" fmla="*/ 2147483647 w 789"/>
              <a:gd name="T15" fmla="*/ 2147483647 h 707"/>
              <a:gd name="T16" fmla="*/ 2147483647 w 789"/>
              <a:gd name="T17" fmla="*/ 2147483647 h 707"/>
              <a:gd name="T18" fmla="*/ 2147483647 w 789"/>
              <a:gd name="T19" fmla="*/ 2147483647 h 707"/>
              <a:gd name="T20" fmla="*/ 2147483647 w 789"/>
              <a:gd name="T21" fmla="*/ 2147483647 h 707"/>
              <a:gd name="T22" fmla="*/ 2147483647 w 789"/>
              <a:gd name="T23" fmla="*/ 2147483647 h 707"/>
              <a:gd name="T24" fmla="*/ 2147483647 w 789"/>
              <a:gd name="T25" fmla="*/ 2147483647 h 707"/>
              <a:gd name="T26" fmla="*/ 2147483647 w 789"/>
              <a:gd name="T27" fmla="*/ 2147483647 h 707"/>
              <a:gd name="T28" fmla="*/ 2147483647 w 789"/>
              <a:gd name="T29" fmla="*/ 2147483647 h 707"/>
              <a:gd name="T30" fmla="*/ 2147483647 w 789"/>
              <a:gd name="T31" fmla="*/ 2147483647 h 707"/>
              <a:gd name="T32" fmla="*/ 2147483647 w 789"/>
              <a:gd name="T33" fmla="*/ 2147483647 h 707"/>
              <a:gd name="T34" fmla="*/ 0 w 789"/>
              <a:gd name="T35" fmla="*/ 2147483647 h 707"/>
              <a:gd name="T36" fmla="*/ 2147483647 w 789"/>
              <a:gd name="T37" fmla="*/ 2147483647 h 707"/>
              <a:gd name="T38" fmla="*/ 2147483647 w 789"/>
              <a:gd name="T39" fmla="*/ 2147483647 h 707"/>
              <a:gd name="T40" fmla="*/ 2147483647 w 789"/>
              <a:gd name="T41" fmla="*/ 2147483647 h 707"/>
              <a:gd name="T42" fmla="*/ 2147483647 w 789"/>
              <a:gd name="T43" fmla="*/ 2147483647 h 7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89"/>
              <a:gd name="T67" fmla="*/ 0 h 707"/>
              <a:gd name="T68" fmla="*/ 789 w 789"/>
              <a:gd name="T69" fmla="*/ 707 h 7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89" h="707">
                <a:moveTo>
                  <a:pt x="308" y="44"/>
                </a:moveTo>
                <a:cubicBezTo>
                  <a:pt x="346" y="31"/>
                  <a:pt x="386" y="28"/>
                  <a:pt x="426" y="21"/>
                </a:cubicBezTo>
                <a:cubicBezTo>
                  <a:pt x="533" y="26"/>
                  <a:pt x="595" y="0"/>
                  <a:pt x="663" y="68"/>
                </a:cubicBezTo>
                <a:cubicBezTo>
                  <a:pt x="706" y="111"/>
                  <a:pt x="696" y="180"/>
                  <a:pt x="734" y="226"/>
                </a:cubicBezTo>
                <a:cubicBezTo>
                  <a:pt x="752" y="247"/>
                  <a:pt x="762" y="248"/>
                  <a:pt x="773" y="273"/>
                </a:cubicBezTo>
                <a:cubicBezTo>
                  <a:pt x="780" y="288"/>
                  <a:pt x="789" y="321"/>
                  <a:pt x="789" y="321"/>
                </a:cubicBezTo>
                <a:cubicBezTo>
                  <a:pt x="780" y="380"/>
                  <a:pt x="776" y="452"/>
                  <a:pt x="742" y="502"/>
                </a:cubicBezTo>
                <a:cubicBezTo>
                  <a:pt x="717" y="603"/>
                  <a:pt x="623" y="651"/>
                  <a:pt x="529" y="676"/>
                </a:cubicBezTo>
                <a:cubicBezTo>
                  <a:pt x="518" y="679"/>
                  <a:pt x="508" y="680"/>
                  <a:pt x="497" y="683"/>
                </a:cubicBezTo>
                <a:cubicBezTo>
                  <a:pt x="489" y="685"/>
                  <a:pt x="481" y="689"/>
                  <a:pt x="473" y="691"/>
                </a:cubicBezTo>
                <a:cubicBezTo>
                  <a:pt x="452" y="697"/>
                  <a:pt x="410" y="707"/>
                  <a:pt x="410" y="707"/>
                </a:cubicBezTo>
                <a:cubicBezTo>
                  <a:pt x="360" y="701"/>
                  <a:pt x="316" y="695"/>
                  <a:pt x="268" y="683"/>
                </a:cubicBezTo>
                <a:cubicBezTo>
                  <a:pt x="228" y="657"/>
                  <a:pt x="180" y="660"/>
                  <a:pt x="134" y="652"/>
                </a:cubicBezTo>
                <a:cubicBezTo>
                  <a:pt x="124" y="647"/>
                  <a:pt x="112" y="643"/>
                  <a:pt x="103" y="636"/>
                </a:cubicBezTo>
                <a:cubicBezTo>
                  <a:pt x="85" y="622"/>
                  <a:pt x="55" y="589"/>
                  <a:pt x="55" y="589"/>
                </a:cubicBezTo>
                <a:cubicBezTo>
                  <a:pt x="46" y="570"/>
                  <a:pt x="32" y="553"/>
                  <a:pt x="24" y="534"/>
                </a:cubicBezTo>
                <a:cubicBezTo>
                  <a:pt x="17" y="519"/>
                  <a:pt x="8" y="486"/>
                  <a:pt x="8" y="486"/>
                </a:cubicBezTo>
                <a:cubicBezTo>
                  <a:pt x="5" y="465"/>
                  <a:pt x="0" y="444"/>
                  <a:pt x="0" y="423"/>
                </a:cubicBezTo>
                <a:cubicBezTo>
                  <a:pt x="0" y="386"/>
                  <a:pt x="4" y="350"/>
                  <a:pt x="8" y="313"/>
                </a:cubicBezTo>
                <a:cubicBezTo>
                  <a:pt x="10" y="294"/>
                  <a:pt x="9" y="274"/>
                  <a:pt x="16" y="257"/>
                </a:cubicBezTo>
                <a:cubicBezTo>
                  <a:pt x="57" y="159"/>
                  <a:pt x="155" y="173"/>
                  <a:pt x="229" y="123"/>
                </a:cubicBezTo>
                <a:cubicBezTo>
                  <a:pt x="257" y="83"/>
                  <a:pt x="256" y="44"/>
                  <a:pt x="308" y="44"/>
                </a:cubicBezTo>
                <a:close/>
              </a:path>
            </a:pathLst>
          </a:custGeom>
          <a:noFill/>
          <a:ln w="22225">
            <a:solidFill>
              <a:srgbClr val="FFFFFF"/>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p>
            <a:pPr>
              <a:defRPr/>
            </a:pPr>
            <a:endParaRPr lang="zh-CN" altLang="en-US" kern="0">
              <a:solidFill>
                <a:sysClr val="windowText" lastClr="000000"/>
              </a:solidFill>
              <a:latin typeface="Times New Roman" pitchFamily="18" charset="0"/>
            </a:endParaRPr>
          </a:p>
        </p:txBody>
      </p:sp>
      <p:graphicFrame>
        <p:nvGraphicFramePr>
          <p:cNvPr id="84" name="Object 13"/>
          <p:cNvGraphicFramePr>
            <a:graphicFrameLocks noChangeAspect="1"/>
          </p:cNvGraphicFramePr>
          <p:nvPr>
            <p:extLst/>
          </p:nvPr>
        </p:nvGraphicFramePr>
        <p:xfrm>
          <a:off x="9803239" y="3626957"/>
          <a:ext cx="322262" cy="452438"/>
        </p:xfrm>
        <a:graphic>
          <a:graphicData uri="http://schemas.openxmlformats.org/presentationml/2006/ole">
            <mc:AlternateContent xmlns:mc="http://schemas.openxmlformats.org/markup-compatibility/2006">
              <mc:Choice xmlns:v="urn:schemas-microsoft-com:vml" Requires="v">
                <p:oleObj spid="_x0000_s34871" name="公式" r:id="rId9" imgW="57240" imgH="95160" progId="Equation.3">
                  <p:embed/>
                </p:oleObj>
              </mc:Choice>
              <mc:Fallback>
                <p:oleObj name="公式" r:id="rId9" imgW="57240" imgH="951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03239" y="3626957"/>
                        <a:ext cx="322262"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 name="Text Box 2"/>
          <p:cNvSpPr txBox="1">
            <a:spLocks noChangeArrowheads="1"/>
          </p:cNvSpPr>
          <p:nvPr/>
        </p:nvSpPr>
        <p:spPr bwMode="auto">
          <a:xfrm>
            <a:off x="1885951" y="4673902"/>
            <a:ext cx="8569647" cy="46166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spcAft>
                <a:spcPct val="0"/>
              </a:spcAft>
            </a:pPr>
            <a:r>
              <a:rPr lang="en-US" altLang="zh-CN" sz="2400" b="1" dirty="0">
                <a:solidFill>
                  <a:srgbClr val="0000FF"/>
                </a:solidFill>
                <a:latin typeface="Times New Roman" pitchFamily="18" charset="0"/>
              </a:rPr>
              <a:t>2. </a:t>
            </a:r>
            <a:r>
              <a:rPr lang="zh-CN" altLang="en-US" sz="2400" b="1" dirty="0">
                <a:solidFill>
                  <a:srgbClr val="0000FF"/>
                </a:solidFill>
                <a:latin typeface="Times New Roman" pitchFamily="18" charset="0"/>
              </a:rPr>
              <a:t>静电平衡时导体表面附近的场强与表面电荷的关系</a:t>
            </a:r>
          </a:p>
        </p:txBody>
      </p:sp>
      <p:graphicFrame>
        <p:nvGraphicFramePr>
          <p:cNvPr id="86" name="Object 8"/>
          <p:cNvGraphicFramePr>
            <a:graphicFrameLocks noChangeAspect="1"/>
          </p:cNvGraphicFramePr>
          <p:nvPr>
            <p:extLst/>
          </p:nvPr>
        </p:nvGraphicFramePr>
        <p:xfrm>
          <a:off x="4645558" y="5171349"/>
          <a:ext cx="1650600" cy="1079100"/>
        </p:xfrm>
        <a:graphic>
          <a:graphicData uri="http://schemas.openxmlformats.org/presentationml/2006/ole">
            <mc:AlternateContent xmlns:mc="http://schemas.openxmlformats.org/markup-compatibility/2006">
              <mc:Choice xmlns:v="urn:schemas-microsoft-com:vml" Requires="v">
                <p:oleObj spid="_x0000_s34872" name="Equation" r:id="rId11" imgW="660240" imgH="431640" progId="Equation.DSMT4">
                  <p:embed/>
                </p:oleObj>
              </mc:Choice>
              <mc:Fallback>
                <p:oleObj name="Equation" r:id="rId11" imgW="660240" imgH="431640" progId="Equation.DSMT4">
                  <p:embed/>
                  <p:pic>
                    <p:nvPicPr>
                      <p:cNvPr id="0" name=""/>
                      <p:cNvPicPr>
                        <a:picLocks noChangeAspect="1" noChangeArrowheads="1"/>
                      </p:cNvPicPr>
                      <p:nvPr/>
                    </p:nvPicPr>
                    <p:blipFill>
                      <a:blip r:embed="rId12"/>
                      <a:srcRect/>
                      <a:stretch>
                        <a:fillRect/>
                      </a:stretch>
                    </p:blipFill>
                    <p:spPr bwMode="auto">
                      <a:xfrm>
                        <a:off x="4645558" y="5171349"/>
                        <a:ext cx="1650600" cy="1079100"/>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5284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3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3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wd">
                                    <p:tmPct val="100000"/>
                                  </p:iterate>
                                  <p:childTnLst>
                                    <p:set>
                                      <p:cBhvr>
                                        <p:cTn id="31" dur="1" fill="hold">
                                          <p:stCondLst>
                                            <p:cond delay="0"/>
                                          </p:stCondLst>
                                        </p:cTn>
                                        <p:tgtEl>
                                          <p:spTgt spid="5"/>
                                        </p:tgtEl>
                                        <p:attrNameLst>
                                          <p:attrName>style.visibility</p:attrName>
                                        </p:attrNameLst>
                                      </p:cBhvr>
                                      <p:to>
                                        <p:strVal val="visible"/>
                                      </p:to>
                                    </p:set>
                                    <p:animEffect transition="in" filter="wipe(up)">
                                      <p:cBhvr>
                                        <p:cTn id="32" dur="3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nodeType="clickEffect">
                                  <p:stCondLst>
                                    <p:cond delay="0"/>
                                  </p:stCondLst>
                                  <p:childTnLst>
                                    <p:set>
                                      <p:cBhvr>
                                        <p:cTn id="41" dur="1" fill="hold">
                                          <p:stCondLst>
                                            <p:cond delay="0"/>
                                          </p:stCondLst>
                                        </p:cTn>
                                        <p:tgtEl>
                                          <p:spTgt spid="43"/>
                                        </p:tgtEl>
                                        <p:attrNameLst>
                                          <p:attrName>style.visibility</p:attrName>
                                        </p:attrNameLst>
                                      </p:cBhvr>
                                      <p:to>
                                        <p:strVal val="visible"/>
                                      </p:to>
                                    </p:set>
                                    <p:anim calcmode="lin" valueType="num">
                                      <p:cBhvr>
                                        <p:cTn id="42" dur="500" fill="hold"/>
                                        <p:tgtEl>
                                          <p:spTgt spid="43"/>
                                        </p:tgtEl>
                                        <p:attrNameLst>
                                          <p:attrName>ppt_w</p:attrName>
                                        </p:attrNameLst>
                                      </p:cBhvr>
                                      <p:tavLst>
                                        <p:tav tm="0">
                                          <p:val>
                                            <p:fltVal val="0"/>
                                          </p:val>
                                        </p:tav>
                                        <p:tav tm="100000">
                                          <p:val>
                                            <p:strVal val="#ppt_w"/>
                                          </p:val>
                                        </p:tav>
                                      </p:tavLst>
                                    </p:anim>
                                    <p:anim calcmode="lin" valueType="num">
                                      <p:cBhvr>
                                        <p:cTn id="43" dur="500" fill="hold"/>
                                        <p:tgtEl>
                                          <p:spTgt spid="43"/>
                                        </p:tgtEl>
                                        <p:attrNameLst>
                                          <p:attrName>ppt_h</p:attrName>
                                        </p:attrNameLst>
                                      </p:cBhvr>
                                      <p:tavLst>
                                        <p:tav tm="0">
                                          <p:val>
                                            <p:fltVal val="0"/>
                                          </p:val>
                                        </p:tav>
                                        <p:tav tm="100000">
                                          <p:val>
                                            <p:strVal val="#ppt_h"/>
                                          </p:val>
                                        </p:tav>
                                      </p:tavLst>
                                    </p:anim>
                                  </p:childTnLst>
                                </p:cTn>
                              </p:par>
                            </p:childTnLst>
                          </p:cTn>
                        </p:par>
                        <p:par>
                          <p:cTn id="44" fill="hold">
                            <p:stCondLst>
                              <p:cond delay="500"/>
                            </p:stCondLst>
                            <p:childTnLst>
                              <p:par>
                                <p:cTn id="45" presetID="2" presetClass="entr" presetSubtype="4" fill="hold" grpId="0" nodeType="after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additive="base">
                                        <p:cTn id="47" dur="500" fill="hold"/>
                                        <p:tgtEl>
                                          <p:spTgt spid="46"/>
                                        </p:tgtEl>
                                        <p:attrNameLst>
                                          <p:attrName>ppt_x</p:attrName>
                                        </p:attrNameLst>
                                      </p:cBhvr>
                                      <p:tavLst>
                                        <p:tav tm="0">
                                          <p:val>
                                            <p:strVal val="#ppt_x"/>
                                          </p:val>
                                        </p:tav>
                                        <p:tav tm="100000">
                                          <p:val>
                                            <p:strVal val="#ppt_x"/>
                                          </p:val>
                                        </p:tav>
                                      </p:tavLst>
                                    </p:anim>
                                    <p:anim calcmode="lin" valueType="num">
                                      <p:cBhvr additive="base">
                                        <p:cTn id="48" dur="500" fill="hold"/>
                                        <p:tgtEl>
                                          <p:spTgt spid="46"/>
                                        </p:tgtEl>
                                        <p:attrNameLst>
                                          <p:attrName>ppt_y</p:attrName>
                                        </p:attrNameLst>
                                      </p:cBhvr>
                                      <p:tavLst>
                                        <p:tav tm="0">
                                          <p:val>
                                            <p:strVal val="1+#ppt_h/2"/>
                                          </p:val>
                                        </p:tav>
                                        <p:tav tm="100000">
                                          <p:val>
                                            <p:strVal val="#ppt_y"/>
                                          </p:val>
                                        </p:tav>
                                      </p:tavLst>
                                    </p:anim>
                                  </p:childTnLst>
                                </p:cTn>
                              </p:par>
                            </p:childTnLst>
                          </p:cTn>
                        </p:par>
                        <p:par>
                          <p:cTn id="49" fill="hold">
                            <p:stCondLst>
                              <p:cond delay="1000"/>
                            </p:stCondLst>
                            <p:childTnLst>
                              <p:par>
                                <p:cTn id="50" presetID="22" presetClass="entr" presetSubtype="8" fill="hold" nodeType="after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wipe(left)">
                                      <p:cBhvr>
                                        <p:cTn id="52" dur="500"/>
                                        <p:tgtEl>
                                          <p:spTgt spid="47"/>
                                        </p:tgtEl>
                                      </p:cBhvr>
                                    </p:animEffect>
                                  </p:childTnLst>
                                </p:cTn>
                              </p:par>
                            </p:childTnLst>
                          </p:cTn>
                        </p:par>
                      </p:childTnLst>
                    </p:cTn>
                  </p:par>
                  <p:par>
                    <p:cTn id="53" fill="hold">
                      <p:stCondLst>
                        <p:cond delay="indefinite"/>
                      </p:stCondLst>
                      <p:childTnLst>
                        <p:par>
                          <p:cTn id="54" fill="hold">
                            <p:stCondLst>
                              <p:cond delay="0"/>
                            </p:stCondLst>
                            <p:childTnLst>
                              <p:par>
                                <p:cTn id="55" presetID="17" presetClass="entr" presetSubtype="10" fill="hold" grpId="0" nodeType="clickEffect">
                                  <p:stCondLst>
                                    <p:cond delay="0"/>
                                  </p:stCondLst>
                                  <p:childTnLst>
                                    <p:set>
                                      <p:cBhvr>
                                        <p:cTn id="56" dur="1" fill="hold">
                                          <p:stCondLst>
                                            <p:cond delay="0"/>
                                          </p:stCondLst>
                                        </p:cTn>
                                        <p:tgtEl>
                                          <p:spTgt spid="83"/>
                                        </p:tgtEl>
                                        <p:attrNameLst>
                                          <p:attrName>style.visibility</p:attrName>
                                        </p:attrNameLst>
                                      </p:cBhvr>
                                      <p:to>
                                        <p:strVal val="visible"/>
                                      </p:to>
                                    </p:set>
                                    <p:anim calcmode="lin" valueType="num">
                                      <p:cBhvr>
                                        <p:cTn id="57" dur="500" fill="hold"/>
                                        <p:tgtEl>
                                          <p:spTgt spid="83"/>
                                        </p:tgtEl>
                                        <p:attrNameLst>
                                          <p:attrName>ppt_w</p:attrName>
                                        </p:attrNameLst>
                                      </p:cBhvr>
                                      <p:tavLst>
                                        <p:tav tm="0">
                                          <p:val>
                                            <p:fltVal val="0"/>
                                          </p:val>
                                        </p:tav>
                                        <p:tav tm="100000">
                                          <p:val>
                                            <p:strVal val="#ppt_w"/>
                                          </p:val>
                                        </p:tav>
                                      </p:tavLst>
                                    </p:anim>
                                    <p:anim calcmode="lin" valueType="num">
                                      <p:cBhvr>
                                        <p:cTn id="58" dur="500" fill="hold"/>
                                        <p:tgtEl>
                                          <p:spTgt spid="83"/>
                                        </p:tgtEl>
                                        <p:attrNameLst>
                                          <p:attrName>ppt_h</p:attrName>
                                        </p:attrNameLst>
                                      </p:cBhvr>
                                      <p:tavLst>
                                        <p:tav tm="0">
                                          <p:val>
                                            <p:strVal val="#ppt_h"/>
                                          </p:val>
                                        </p:tav>
                                        <p:tav tm="100000">
                                          <p:val>
                                            <p:strVal val="#ppt_h"/>
                                          </p:val>
                                        </p:tav>
                                      </p:tavLst>
                                    </p:anim>
                                  </p:childTnLst>
                                </p:cTn>
                              </p:par>
                            </p:childTnLst>
                          </p:cTn>
                        </p:par>
                        <p:par>
                          <p:cTn id="59" fill="hold">
                            <p:stCondLst>
                              <p:cond delay="500"/>
                            </p:stCondLst>
                            <p:childTnLst>
                              <p:par>
                                <p:cTn id="60" presetID="22" presetClass="entr" presetSubtype="1" fill="hold" nodeType="afterEffect">
                                  <p:stCondLst>
                                    <p:cond delay="0"/>
                                  </p:stCondLst>
                                  <p:childTnLst>
                                    <p:set>
                                      <p:cBhvr>
                                        <p:cTn id="61" dur="1" fill="hold">
                                          <p:stCondLst>
                                            <p:cond delay="0"/>
                                          </p:stCondLst>
                                        </p:cTn>
                                        <p:tgtEl>
                                          <p:spTgt spid="84"/>
                                        </p:tgtEl>
                                        <p:attrNameLst>
                                          <p:attrName>style.visibility</p:attrName>
                                        </p:attrNameLst>
                                      </p:cBhvr>
                                      <p:to>
                                        <p:strVal val="visible"/>
                                      </p:to>
                                    </p:set>
                                    <p:animEffect transition="in" filter="wipe(up)">
                                      <p:cBhvr>
                                        <p:cTn id="62" dur="500"/>
                                        <p:tgtEl>
                                          <p:spTgt spid="8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82"/>
                                        </p:tgtEl>
                                        <p:attrNameLst>
                                          <p:attrName>style.visibility</p:attrName>
                                        </p:attrNameLst>
                                      </p:cBhvr>
                                      <p:to>
                                        <p:strVal val="visible"/>
                                      </p:to>
                                    </p:set>
                                    <p:animEffect transition="in" filter="wipe(left)">
                                      <p:cBhvr>
                                        <p:cTn id="67" dur="500"/>
                                        <p:tgtEl>
                                          <p:spTgt spid="82"/>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dissolve">
                                      <p:cBhvr>
                                        <p:cTn id="72" dur="500"/>
                                        <p:tgtEl>
                                          <p:spTgt spid="48"/>
                                        </p:tgtEl>
                                      </p:cBhvr>
                                    </p:animEffec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81"/>
                                        </p:tgtEl>
                                        <p:attrNameLst>
                                          <p:attrName>style.visibility</p:attrName>
                                        </p:attrNameLst>
                                      </p:cBhvr>
                                      <p:to>
                                        <p:strVal val="visible"/>
                                      </p:to>
                                    </p:set>
                                    <p:animEffect transition="in" filter="wipe(left)">
                                      <p:cBhvr>
                                        <p:cTn id="76" dur="500"/>
                                        <p:tgtEl>
                                          <p:spTgt spid="81"/>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8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86"/>
                                        </p:tgtEl>
                                        <p:attrNameLst>
                                          <p:attrName>style.visibility</p:attrName>
                                        </p:attrNameLst>
                                      </p:cBhvr>
                                      <p:to>
                                        <p:strVal val="visible"/>
                                      </p:to>
                                    </p:set>
                                    <p:animEffect transition="in" filter="wipe(left)">
                                      <p:cBhvr>
                                        <p:cTn id="85"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4" grpId="0" build="p" autoUpdateAnimBg="0"/>
      <p:bldP spid="5" grpId="0" autoUpdateAnimBg="0"/>
      <p:bldP spid="6" grpId="0" animBg="1" autoUpdateAnimBg="0"/>
      <p:bldP spid="7" grpId="0" animBg="1" autoUpdateAnimBg="0"/>
      <p:bldP spid="8" grpId="0" animBg="1"/>
      <p:bldP spid="9" grpId="0"/>
      <p:bldP spid="46" grpId="0" animBg="1"/>
      <p:bldP spid="83" grpId="0" animBg="1"/>
      <p:bldP spid="85"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922464" y="404665"/>
            <a:ext cx="849788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3200" b="1" dirty="0">
                <a:solidFill>
                  <a:srgbClr val="FF0000"/>
                </a:solidFill>
                <a:latin typeface="Times New Roman" pitchFamily="18" charset="0"/>
              </a:rPr>
              <a:t>例</a:t>
            </a:r>
            <a:r>
              <a:rPr lang="zh-CN" altLang="zh-CN" sz="3200" b="1" dirty="0">
                <a:solidFill>
                  <a:srgbClr val="FF0000"/>
                </a:solidFill>
                <a:latin typeface="Times New Roman" pitchFamily="18" charset="0"/>
              </a:rPr>
              <a:t>2</a:t>
            </a:r>
            <a:r>
              <a:rPr lang="zh-CN" altLang="zh-CN" sz="3200" b="1" dirty="0">
                <a:solidFill>
                  <a:srgbClr val="000000"/>
                </a:solidFill>
                <a:latin typeface="Times New Roman" pitchFamily="18" charset="0"/>
              </a:rPr>
              <a:t> </a:t>
            </a:r>
            <a:r>
              <a:rPr lang="zh-CN" altLang="en-US" sz="3200" b="1" dirty="0">
                <a:solidFill>
                  <a:srgbClr val="000000"/>
                </a:solidFill>
                <a:latin typeface="Times New Roman" pitchFamily="18" charset="0"/>
              </a:rPr>
              <a:t>两平行且面积 </a:t>
            </a:r>
            <a:r>
              <a:rPr lang="zh-CN" altLang="zh-CN" sz="3200" i="1" dirty="0">
                <a:solidFill>
                  <a:srgbClr val="000000"/>
                </a:solidFill>
                <a:latin typeface="Times New Roman" pitchFamily="18" charset="0"/>
              </a:rPr>
              <a:t>S</a:t>
            </a:r>
            <a:r>
              <a:rPr lang="zh-CN" altLang="zh-CN" sz="3200" b="1" i="1" dirty="0">
                <a:solidFill>
                  <a:srgbClr val="000000"/>
                </a:solidFill>
                <a:latin typeface="Times New Roman" pitchFamily="18" charset="0"/>
              </a:rPr>
              <a:t> </a:t>
            </a:r>
            <a:r>
              <a:rPr lang="zh-CN" altLang="en-US" sz="3200" b="1" dirty="0">
                <a:solidFill>
                  <a:srgbClr val="000000"/>
                </a:solidFill>
                <a:latin typeface="Times New Roman" pitchFamily="18" charset="0"/>
              </a:rPr>
              <a:t>相等的导电板，其面积比两极板间的距离 </a:t>
            </a:r>
            <a:r>
              <a:rPr lang="zh-CN" altLang="zh-CN" sz="3200" i="1" dirty="0">
                <a:solidFill>
                  <a:srgbClr val="000000"/>
                </a:solidFill>
                <a:latin typeface="Times New Roman" pitchFamily="18" charset="0"/>
              </a:rPr>
              <a:t>d </a:t>
            </a:r>
            <a:r>
              <a:rPr lang="zh-CN" altLang="en-US" sz="3200" b="1" dirty="0">
                <a:solidFill>
                  <a:srgbClr val="000000"/>
                </a:solidFill>
                <a:latin typeface="Times New Roman" pitchFamily="18" charset="0"/>
              </a:rPr>
              <a:t>平方大很多，即</a:t>
            </a:r>
            <a:r>
              <a:rPr lang="en-US" altLang="zh-CN" sz="3200" b="1" i="1" dirty="0">
                <a:solidFill>
                  <a:srgbClr val="000000"/>
                </a:solidFill>
                <a:latin typeface="Times New Roman" pitchFamily="18" charset="0"/>
              </a:rPr>
              <a:t>S</a:t>
            </a:r>
            <a:r>
              <a:rPr lang="en-US" altLang="zh-CN" sz="3200" b="1" dirty="0">
                <a:solidFill>
                  <a:srgbClr val="000000"/>
                </a:solidFill>
                <a:latin typeface="Times New Roman" pitchFamily="18" charset="0"/>
              </a:rPr>
              <a:t>&gt;&gt;</a:t>
            </a:r>
            <a:r>
              <a:rPr lang="en-US" altLang="zh-CN" sz="3200" b="1" i="1" dirty="0">
                <a:solidFill>
                  <a:srgbClr val="000000"/>
                </a:solidFill>
                <a:latin typeface="Times New Roman" pitchFamily="18" charset="0"/>
              </a:rPr>
              <a:t>d</a:t>
            </a:r>
            <a:r>
              <a:rPr lang="en-US" altLang="zh-CN" sz="3200" b="1" i="1" baseline="30000" dirty="0">
                <a:solidFill>
                  <a:srgbClr val="000000"/>
                </a:solidFill>
                <a:latin typeface="Times New Roman" pitchFamily="18" charset="0"/>
              </a:rPr>
              <a:t>2</a:t>
            </a:r>
            <a:r>
              <a:rPr lang="zh-CN" altLang="en-US" sz="3200" b="1" dirty="0">
                <a:solidFill>
                  <a:srgbClr val="000000"/>
                </a:solidFill>
                <a:latin typeface="Times New Roman" pitchFamily="18" charset="0"/>
              </a:rPr>
              <a:t>，</a:t>
            </a:r>
            <a:r>
              <a:rPr lang="zh-CN" altLang="zh-CN" sz="3200" b="1" dirty="0">
                <a:solidFill>
                  <a:srgbClr val="000000"/>
                </a:solidFill>
                <a:latin typeface="Times New Roman" pitchFamily="18" charset="0"/>
              </a:rPr>
              <a:t>两</a:t>
            </a:r>
            <a:r>
              <a:rPr lang="zh-CN" altLang="en-US" sz="3200" b="1" dirty="0">
                <a:solidFill>
                  <a:srgbClr val="000000"/>
                </a:solidFill>
                <a:latin typeface="Times New Roman" pitchFamily="18" charset="0"/>
              </a:rPr>
              <a:t>板带电量分别为 </a:t>
            </a:r>
            <a:r>
              <a:rPr lang="zh-CN" altLang="zh-CN" sz="3200" i="1" dirty="0">
                <a:solidFill>
                  <a:srgbClr val="000000"/>
                </a:solidFill>
                <a:latin typeface="Times New Roman" pitchFamily="18" charset="0"/>
              </a:rPr>
              <a:t>q</a:t>
            </a:r>
            <a:r>
              <a:rPr lang="zh-CN" altLang="zh-CN" sz="3200" baseline="-25000" dirty="0">
                <a:solidFill>
                  <a:srgbClr val="000000"/>
                </a:solidFill>
                <a:latin typeface="Times New Roman" pitchFamily="18" charset="0"/>
              </a:rPr>
              <a:t>A</a:t>
            </a:r>
            <a:r>
              <a:rPr lang="zh-CN" altLang="zh-CN" sz="3200" b="1" baseline="-25000" dirty="0">
                <a:solidFill>
                  <a:srgbClr val="000000"/>
                </a:solidFill>
                <a:latin typeface="Times New Roman" pitchFamily="18" charset="0"/>
              </a:rPr>
              <a:t> </a:t>
            </a:r>
            <a:r>
              <a:rPr lang="zh-CN" altLang="en-US" sz="3200" b="1" dirty="0">
                <a:solidFill>
                  <a:srgbClr val="000000"/>
                </a:solidFill>
                <a:latin typeface="Times New Roman" pitchFamily="18" charset="0"/>
              </a:rPr>
              <a:t>和 </a:t>
            </a:r>
            <a:r>
              <a:rPr lang="zh-CN" altLang="zh-CN" sz="3200" i="1" dirty="0">
                <a:solidFill>
                  <a:srgbClr val="000000"/>
                </a:solidFill>
                <a:latin typeface="Times New Roman" pitchFamily="18" charset="0"/>
              </a:rPr>
              <a:t>q</a:t>
            </a:r>
            <a:r>
              <a:rPr lang="zh-CN" altLang="zh-CN" sz="3200" baseline="-25000" dirty="0">
                <a:solidFill>
                  <a:srgbClr val="000000"/>
                </a:solidFill>
                <a:latin typeface="Times New Roman" pitchFamily="18" charset="0"/>
              </a:rPr>
              <a:t>B</a:t>
            </a:r>
            <a:r>
              <a:rPr lang="zh-CN" altLang="zh-CN" sz="3200" b="1" baseline="-25000" dirty="0">
                <a:solidFill>
                  <a:srgbClr val="000000"/>
                </a:solidFill>
                <a:latin typeface="Times New Roman" pitchFamily="18" charset="0"/>
              </a:rPr>
              <a:t> </a:t>
            </a:r>
            <a:r>
              <a:rPr lang="zh-CN" altLang="en-US" sz="3200" b="1" dirty="0">
                <a:solidFill>
                  <a:srgbClr val="000000"/>
                </a:solidFill>
                <a:latin typeface="Times New Roman" pitchFamily="18" charset="0"/>
              </a:rPr>
              <a:t>。 </a:t>
            </a:r>
            <a:endParaRPr lang="en-US" altLang="zh-CN" sz="3200" b="1" dirty="0">
              <a:solidFill>
                <a:srgbClr val="000000"/>
              </a:solidFill>
              <a:latin typeface="Times New Roman" pitchFamily="18" charset="0"/>
            </a:endParaRPr>
          </a:p>
          <a:p>
            <a:pPr fontAlgn="base">
              <a:spcBef>
                <a:spcPct val="0"/>
              </a:spcBef>
              <a:spcAft>
                <a:spcPct val="0"/>
              </a:spcAft>
            </a:pPr>
            <a:endParaRPr lang="en-US" altLang="zh-CN" sz="3200" b="1" dirty="0">
              <a:solidFill>
                <a:srgbClr val="FF0000"/>
              </a:solidFill>
              <a:latin typeface="Times New Roman" pitchFamily="18" charset="0"/>
            </a:endParaRPr>
          </a:p>
        </p:txBody>
      </p:sp>
      <p:sp>
        <p:nvSpPr>
          <p:cNvPr id="24579" name="Rectangle 3"/>
          <p:cNvSpPr>
            <a:spLocks noChangeArrowheads="1"/>
          </p:cNvSpPr>
          <p:nvPr/>
        </p:nvSpPr>
        <p:spPr bwMode="auto">
          <a:xfrm>
            <a:off x="8328026" y="3213101"/>
            <a:ext cx="144463" cy="2087563"/>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4580" name="Rectangle 4"/>
          <p:cNvSpPr>
            <a:spLocks noChangeArrowheads="1"/>
          </p:cNvSpPr>
          <p:nvPr/>
        </p:nvSpPr>
        <p:spPr bwMode="auto">
          <a:xfrm>
            <a:off x="9480551" y="3213101"/>
            <a:ext cx="144463" cy="2087563"/>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4581" name="Object 5"/>
          <p:cNvGraphicFramePr>
            <a:graphicFrameLocks noChangeAspect="1"/>
          </p:cNvGraphicFramePr>
          <p:nvPr/>
        </p:nvGraphicFramePr>
        <p:xfrm>
          <a:off x="8196264" y="5287963"/>
          <a:ext cx="407987" cy="442912"/>
        </p:xfrm>
        <a:graphic>
          <a:graphicData uri="http://schemas.openxmlformats.org/presentationml/2006/ole">
            <mc:AlternateContent xmlns:mc="http://schemas.openxmlformats.org/markup-compatibility/2006">
              <mc:Choice xmlns:v="urn:schemas-microsoft-com:vml" Requires="v">
                <p:oleObj spid="_x0000_s52303" r:id="rId3" imgW="152783" imgH="165489" progId="Equation.3">
                  <p:embed/>
                </p:oleObj>
              </mc:Choice>
              <mc:Fallback>
                <p:oleObj r:id="rId3" imgW="152783" imgH="16548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6264" y="5287963"/>
                        <a:ext cx="407987"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2" name="Object 6"/>
          <p:cNvGraphicFramePr>
            <a:graphicFrameLocks noChangeAspect="1"/>
          </p:cNvGraphicFramePr>
          <p:nvPr/>
        </p:nvGraphicFramePr>
        <p:xfrm>
          <a:off x="9371014" y="5348288"/>
          <a:ext cx="409575" cy="442912"/>
        </p:xfrm>
        <a:graphic>
          <a:graphicData uri="http://schemas.openxmlformats.org/presentationml/2006/ole">
            <mc:AlternateContent xmlns:mc="http://schemas.openxmlformats.org/markup-compatibility/2006">
              <mc:Choice xmlns:v="urn:schemas-microsoft-com:vml" Requires="v">
                <p:oleObj spid="_x0000_s52304" r:id="rId5" imgW="152783" imgH="165489" progId="Equation.3">
                  <p:embed/>
                </p:oleObj>
              </mc:Choice>
              <mc:Fallback>
                <p:oleObj r:id="rId5" imgW="152783" imgH="16548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71014" y="5348288"/>
                        <a:ext cx="409575"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3" name="Object 7"/>
          <p:cNvGraphicFramePr>
            <a:graphicFrameLocks noChangeAspect="1"/>
          </p:cNvGraphicFramePr>
          <p:nvPr/>
        </p:nvGraphicFramePr>
        <p:xfrm>
          <a:off x="8188325" y="2552701"/>
          <a:ext cx="604838" cy="684213"/>
        </p:xfrm>
        <a:graphic>
          <a:graphicData uri="http://schemas.openxmlformats.org/presentationml/2006/ole">
            <mc:AlternateContent xmlns:mc="http://schemas.openxmlformats.org/markup-compatibility/2006">
              <mc:Choice xmlns:v="urn:schemas-microsoft-com:vml" Requires="v">
                <p:oleObj spid="_x0000_s52305" r:id="rId7" imgW="190817" imgH="216217" progId="Equation.3">
                  <p:embed/>
                </p:oleObj>
              </mc:Choice>
              <mc:Fallback>
                <p:oleObj r:id="rId7" imgW="190817" imgH="2162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88325" y="2552701"/>
                        <a:ext cx="604838" cy="68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4" name="Object 8"/>
          <p:cNvGraphicFramePr>
            <a:graphicFrameLocks noChangeAspect="1"/>
          </p:cNvGraphicFramePr>
          <p:nvPr/>
        </p:nvGraphicFramePr>
        <p:xfrm>
          <a:off x="9236075" y="2565401"/>
          <a:ext cx="604838" cy="684213"/>
        </p:xfrm>
        <a:graphic>
          <a:graphicData uri="http://schemas.openxmlformats.org/presentationml/2006/ole">
            <mc:AlternateContent xmlns:mc="http://schemas.openxmlformats.org/markup-compatibility/2006">
              <mc:Choice xmlns:v="urn:schemas-microsoft-com:vml" Requires="v">
                <p:oleObj spid="_x0000_s52306" r:id="rId9" imgW="190817" imgH="216217" progId="Equation.3">
                  <p:embed/>
                </p:oleObj>
              </mc:Choice>
              <mc:Fallback>
                <p:oleObj r:id="rId9" imgW="190817" imgH="2162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36075" y="2565401"/>
                        <a:ext cx="604838" cy="68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5" name="Text Box 9"/>
          <p:cNvSpPr txBox="1">
            <a:spLocks noChangeArrowheads="1"/>
          </p:cNvSpPr>
          <p:nvPr/>
        </p:nvSpPr>
        <p:spPr bwMode="auto">
          <a:xfrm>
            <a:off x="1847528" y="2938264"/>
            <a:ext cx="532606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3200" b="1" dirty="0">
                <a:solidFill>
                  <a:srgbClr val="FF0000"/>
                </a:solidFill>
                <a:latin typeface="Times New Roman" pitchFamily="18" charset="0"/>
              </a:rPr>
              <a:t>解</a:t>
            </a:r>
            <a:r>
              <a:rPr lang="zh-CN" altLang="en-US" sz="3200" b="1" dirty="0">
                <a:solidFill>
                  <a:srgbClr val="000000"/>
                </a:solidFill>
                <a:latin typeface="Times New Roman" pitchFamily="18" charset="0"/>
              </a:rPr>
              <a:t> 静电平衡时，电荷分布在两板的四个表面上。</a:t>
            </a:r>
          </a:p>
        </p:txBody>
      </p:sp>
      <p:graphicFrame>
        <p:nvGraphicFramePr>
          <p:cNvPr id="24586" name="Object 10"/>
          <p:cNvGraphicFramePr>
            <a:graphicFrameLocks noChangeAspect="1"/>
          </p:cNvGraphicFramePr>
          <p:nvPr/>
        </p:nvGraphicFramePr>
        <p:xfrm>
          <a:off x="7896226" y="3933826"/>
          <a:ext cx="352425" cy="449263"/>
        </p:xfrm>
        <a:graphic>
          <a:graphicData uri="http://schemas.openxmlformats.org/presentationml/2006/ole">
            <mc:AlternateContent xmlns:mc="http://schemas.openxmlformats.org/markup-compatibility/2006">
              <mc:Choice xmlns:v="urn:schemas-microsoft-com:vml" Requires="v">
                <p:oleObj spid="_x0000_s52307" r:id="rId11" imgW="140017" imgH="178117" progId="Equation.3">
                  <p:embed/>
                </p:oleObj>
              </mc:Choice>
              <mc:Fallback>
                <p:oleObj r:id="rId11" imgW="140017" imgH="1781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96226" y="3933826"/>
                        <a:ext cx="352425"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587" name="Group 11"/>
          <p:cNvGrpSpPr>
            <a:grpSpLocks noChangeAspect="1"/>
          </p:cNvGrpSpPr>
          <p:nvPr/>
        </p:nvGrpSpPr>
        <p:grpSpPr bwMode="auto">
          <a:xfrm>
            <a:off x="7896226" y="3341688"/>
            <a:ext cx="2176463" cy="571500"/>
            <a:chOff x="0" y="0"/>
            <a:chExt cx="1371" cy="360"/>
          </a:xfrm>
        </p:grpSpPr>
        <p:graphicFrame>
          <p:nvGraphicFramePr>
            <p:cNvPr id="24588" name="Object 12"/>
            <p:cNvGraphicFramePr>
              <a:graphicFrameLocks noChangeAspect="1"/>
            </p:cNvGraphicFramePr>
            <p:nvPr/>
          </p:nvGraphicFramePr>
          <p:xfrm>
            <a:off x="0" y="7"/>
            <a:ext cx="280" cy="340"/>
          </p:xfrm>
          <a:graphic>
            <a:graphicData uri="http://schemas.openxmlformats.org/presentationml/2006/ole">
              <mc:AlternateContent xmlns:mc="http://schemas.openxmlformats.org/markup-compatibility/2006">
                <mc:Choice xmlns:v="urn:schemas-microsoft-com:vml" Requires="v">
                  <p:oleObj spid="_x0000_s52308" r:id="rId13" imgW="178040" imgH="216123" progId="Equation.3">
                    <p:embed/>
                  </p:oleObj>
                </mc:Choice>
                <mc:Fallback>
                  <p:oleObj r:id="rId13" imgW="178040" imgH="216123"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7"/>
                          <a:ext cx="280"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9" name="Object 13"/>
            <p:cNvGraphicFramePr>
              <a:graphicFrameLocks noChangeAspect="1"/>
            </p:cNvGraphicFramePr>
            <p:nvPr/>
          </p:nvGraphicFramePr>
          <p:xfrm>
            <a:off x="345" y="10"/>
            <a:ext cx="300" cy="340"/>
          </p:xfrm>
          <a:graphic>
            <a:graphicData uri="http://schemas.openxmlformats.org/presentationml/2006/ole">
              <mc:AlternateContent xmlns:mc="http://schemas.openxmlformats.org/markup-compatibility/2006">
                <mc:Choice xmlns:v="urn:schemas-microsoft-com:vml" Requires="v">
                  <p:oleObj spid="_x0000_s52309" r:id="rId15" imgW="190817" imgH="216217" progId="Equation.3">
                    <p:embed/>
                  </p:oleObj>
                </mc:Choice>
                <mc:Fallback>
                  <p:oleObj r:id="rId15" imgW="190817" imgH="21621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5" y="10"/>
                          <a:ext cx="300"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0" name="Object 14"/>
            <p:cNvGraphicFramePr>
              <a:graphicFrameLocks noChangeAspect="1"/>
            </p:cNvGraphicFramePr>
            <p:nvPr/>
          </p:nvGraphicFramePr>
          <p:xfrm>
            <a:off x="729" y="0"/>
            <a:ext cx="300" cy="360"/>
          </p:xfrm>
          <a:graphic>
            <a:graphicData uri="http://schemas.openxmlformats.org/presentationml/2006/ole">
              <mc:AlternateContent xmlns:mc="http://schemas.openxmlformats.org/markup-compatibility/2006">
                <mc:Choice xmlns:v="urn:schemas-microsoft-com:vml" Requires="v">
                  <p:oleObj spid="_x0000_s52310" r:id="rId17" imgW="190983" imgH="229116" progId="Equation.3">
                    <p:embed/>
                  </p:oleObj>
                </mc:Choice>
                <mc:Fallback>
                  <p:oleObj r:id="rId17" imgW="190983" imgH="229116"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9" y="0"/>
                          <a:ext cx="30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1" name="Object 15"/>
            <p:cNvGraphicFramePr>
              <a:graphicFrameLocks noChangeAspect="1"/>
            </p:cNvGraphicFramePr>
            <p:nvPr/>
          </p:nvGraphicFramePr>
          <p:xfrm>
            <a:off x="1071" y="10"/>
            <a:ext cx="300" cy="340"/>
          </p:xfrm>
          <a:graphic>
            <a:graphicData uri="http://schemas.openxmlformats.org/presentationml/2006/ole">
              <mc:AlternateContent xmlns:mc="http://schemas.openxmlformats.org/markup-compatibility/2006">
                <mc:Choice xmlns:v="urn:schemas-microsoft-com:vml" Requires="v">
                  <p:oleObj spid="_x0000_s52311" r:id="rId19" imgW="190817" imgH="216217" progId="Equation.3">
                    <p:embed/>
                  </p:oleObj>
                </mc:Choice>
                <mc:Fallback>
                  <p:oleObj r:id="rId19" imgW="190817" imgH="216217"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71" y="10"/>
                          <a:ext cx="300"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4592" name="Text Box 16"/>
          <p:cNvSpPr txBox="1">
            <a:spLocks noChangeArrowheads="1"/>
          </p:cNvSpPr>
          <p:nvPr/>
        </p:nvSpPr>
        <p:spPr bwMode="auto">
          <a:xfrm>
            <a:off x="2719388" y="4578351"/>
            <a:ext cx="348044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a:solidFill>
                  <a:srgbClr val="000000"/>
                </a:solidFill>
                <a:latin typeface="Times New Roman" pitchFamily="18" charset="0"/>
              </a:rPr>
              <a:t>设电荷密度分别为</a:t>
            </a:r>
          </a:p>
        </p:txBody>
      </p:sp>
      <p:graphicFrame>
        <p:nvGraphicFramePr>
          <p:cNvPr id="24593" name="Object 17"/>
          <p:cNvGraphicFramePr>
            <a:graphicFrameLocks noChangeAspect="1"/>
          </p:cNvGraphicFramePr>
          <p:nvPr/>
        </p:nvGraphicFramePr>
        <p:xfrm>
          <a:off x="2927351" y="5319714"/>
          <a:ext cx="3313113" cy="701675"/>
        </p:xfrm>
        <a:graphic>
          <a:graphicData uri="http://schemas.openxmlformats.org/presentationml/2006/ole">
            <mc:AlternateContent xmlns:mc="http://schemas.openxmlformats.org/markup-compatibility/2006">
              <mc:Choice xmlns:v="urn:schemas-microsoft-com:vml" Requires="v">
                <p:oleObj spid="_x0000_s52312" r:id="rId21" imgW="1080286" imgH="229016" progId="Equation.3">
                  <p:embed/>
                </p:oleObj>
              </mc:Choice>
              <mc:Fallback>
                <p:oleObj r:id="rId21" imgW="1080286" imgH="229016"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927351" y="5319714"/>
                        <a:ext cx="3313113"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94" name="Line 18"/>
          <p:cNvSpPr>
            <a:spLocks noChangeShapeType="1"/>
          </p:cNvSpPr>
          <p:nvPr/>
        </p:nvSpPr>
        <p:spPr bwMode="auto">
          <a:xfrm>
            <a:off x="8472488" y="5013325"/>
            <a:ext cx="1008062" cy="0"/>
          </a:xfrm>
          <a:prstGeom prst="line">
            <a:avLst/>
          </a:prstGeom>
          <a:noFill/>
          <a:ln w="2857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4595" name="Object 19"/>
          <p:cNvGraphicFramePr>
            <a:graphicFrameLocks noChangeAspect="1"/>
          </p:cNvGraphicFramePr>
          <p:nvPr/>
        </p:nvGraphicFramePr>
        <p:xfrm>
          <a:off x="8840788" y="4546600"/>
          <a:ext cx="341312" cy="433388"/>
        </p:xfrm>
        <a:graphic>
          <a:graphicData uri="http://schemas.openxmlformats.org/presentationml/2006/ole">
            <mc:AlternateContent xmlns:mc="http://schemas.openxmlformats.org/markup-compatibility/2006">
              <mc:Choice xmlns:v="urn:schemas-microsoft-com:vml" Requires="v">
                <p:oleObj spid="_x0000_s52313" r:id="rId23" imgW="140017" imgH="178117" progId="Equation.3">
                  <p:embed/>
                </p:oleObj>
              </mc:Choice>
              <mc:Fallback>
                <p:oleObj r:id="rId23" imgW="140017" imgH="178117"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840788" y="4546600"/>
                        <a:ext cx="341312"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a:xfrm>
            <a:off x="1847529" y="2060849"/>
            <a:ext cx="8318127" cy="584775"/>
          </a:xfrm>
          <a:prstGeom prst="rect">
            <a:avLst/>
          </a:prstGeom>
        </p:spPr>
        <p:txBody>
          <a:bodyPr wrap="square">
            <a:spAutoFit/>
          </a:bodyPr>
          <a:lstStyle/>
          <a:p>
            <a:pPr fontAlgn="base">
              <a:spcBef>
                <a:spcPct val="0"/>
              </a:spcBef>
              <a:spcAft>
                <a:spcPct val="0"/>
              </a:spcAft>
            </a:pPr>
            <a:r>
              <a:rPr lang="zh-CN" altLang="en-US" sz="3200" b="1" dirty="0">
                <a:solidFill>
                  <a:srgbClr val="FF0000"/>
                </a:solidFill>
                <a:latin typeface="Times New Roman" pitchFamily="18" charset="0"/>
              </a:rPr>
              <a:t>求：</a:t>
            </a:r>
            <a:r>
              <a:rPr lang="zh-CN" altLang="en-US" sz="3200" b="1" dirty="0">
                <a:solidFill>
                  <a:srgbClr val="000000"/>
                </a:solidFill>
                <a:latin typeface="Times New Roman" pitchFamily="18" charset="0"/>
              </a:rPr>
              <a:t>静电平衡时两板各面上的电荷面密度。</a:t>
            </a:r>
          </a:p>
        </p:txBody>
      </p:sp>
    </p:spTree>
    <p:extLst>
      <p:ext uri="{BB962C8B-B14F-4D97-AF65-F5344CB8AC3E}">
        <p14:creationId xmlns:p14="http://schemas.microsoft.com/office/powerpoint/2010/main" val="489320735"/>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585"/>
                                        </p:tgtEl>
                                        <p:attrNameLst>
                                          <p:attrName>style.visibility</p:attrName>
                                        </p:attrNameLst>
                                      </p:cBhvr>
                                      <p:to>
                                        <p:strVal val="visible"/>
                                      </p:to>
                                    </p:set>
                                    <p:animEffect transition="in" filter="wipe(up)">
                                      <p:cBhvr>
                                        <p:cTn id="12" dur="2000"/>
                                        <p:tgtEl>
                                          <p:spTgt spid="245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92"/>
                                        </p:tgtEl>
                                        <p:attrNameLst>
                                          <p:attrName>style.visibility</p:attrName>
                                        </p:attrNameLst>
                                      </p:cBhvr>
                                      <p:to>
                                        <p:strVal val="visible"/>
                                      </p:to>
                                    </p:set>
                                    <p:animEffect transition="in" filter="wipe(left)">
                                      <p:cBhvr>
                                        <p:cTn id="17" dur="1000"/>
                                        <p:tgtEl>
                                          <p:spTgt spid="24592"/>
                                        </p:tgtEl>
                                      </p:cBhvr>
                                    </p:animEffect>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24593"/>
                                        </p:tgtEl>
                                        <p:attrNameLst>
                                          <p:attrName>style.visibility</p:attrName>
                                        </p:attrNameLst>
                                      </p:cBhvr>
                                      <p:to>
                                        <p:strVal val="visible"/>
                                      </p:to>
                                    </p:set>
                                    <p:animEffect transition="in" filter="wipe(left)">
                                      <p:cBhvr>
                                        <p:cTn id="21" dur="1000"/>
                                        <p:tgtEl>
                                          <p:spTgt spid="24593"/>
                                        </p:tgtEl>
                                      </p:cBhvr>
                                    </p:animEffect>
                                  </p:childTnLst>
                                </p:cTn>
                              </p:par>
                            </p:childTnLst>
                          </p:cTn>
                        </p:par>
                        <p:par>
                          <p:cTn id="22" fill="hold" nodeType="afterGroup">
                            <p:stCondLst>
                              <p:cond delay="2000"/>
                            </p:stCondLst>
                            <p:childTnLst>
                              <p:par>
                                <p:cTn id="23" presetID="8" presetClass="entr" presetSubtype="32" fill="hold" nodeType="afterEffect">
                                  <p:stCondLst>
                                    <p:cond delay="0"/>
                                  </p:stCondLst>
                                  <p:childTnLst>
                                    <p:set>
                                      <p:cBhvr>
                                        <p:cTn id="24" dur="1" fill="hold">
                                          <p:stCondLst>
                                            <p:cond delay="0"/>
                                          </p:stCondLst>
                                        </p:cTn>
                                        <p:tgtEl>
                                          <p:spTgt spid="24587"/>
                                        </p:tgtEl>
                                        <p:attrNameLst>
                                          <p:attrName>style.visibility</p:attrName>
                                        </p:attrNameLst>
                                      </p:cBhvr>
                                      <p:to>
                                        <p:strVal val="visible"/>
                                      </p:to>
                                    </p:set>
                                    <p:animEffect transition="in" filter="diamond(out)">
                                      <p:cBhvr>
                                        <p:cTn id="25" dur="2000"/>
                                        <p:tgtEl>
                                          <p:spTgt spid="24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5" grpId="0" autoUpdateAnimBg="0"/>
      <p:bldP spid="24592" grpId="0" autoUpdateAnimBg="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14572" y="132593"/>
            <a:ext cx="5919787" cy="519113"/>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800" b="1" dirty="0">
                <a:solidFill>
                  <a:srgbClr val="000000"/>
                </a:solidFill>
                <a:latin typeface="Times New Roman" pitchFamily="18" charset="0"/>
              </a:rPr>
              <a:t>连续分布电荷的电场强度</a:t>
            </a:r>
            <a:endParaRPr kumimoji="1" lang="zh-CN" altLang="en-US" sz="2400" dirty="0">
              <a:solidFill>
                <a:srgbClr val="000000"/>
              </a:solidFill>
              <a:latin typeface="Times New Roman" pitchFamily="18" charset="0"/>
            </a:endParaRPr>
          </a:p>
        </p:txBody>
      </p:sp>
      <p:graphicFrame>
        <p:nvGraphicFramePr>
          <p:cNvPr id="3" name="Object 3"/>
          <p:cNvGraphicFramePr>
            <a:graphicFrameLocks noChangeAspect="1"/>
          </p:cNvGraphicFramePr>
          <p:nvPr>
            <p:extLst/>
          </p:nvPr>
        </p:nvGraphicFramePr>
        <p:xfrm>
          <a:off x="1714572" y="1580293"/>
          <a:ext cx="2200275" cy="1974850"/>
        </p:xfrm>
        <a:graphic>
          <a:graphicData uri="http://schemas.openxmlformats.org/presentationml/2006/ole">
            <mc:AlternateContent xmlns:mc="http://schemas.openxmlformats.org/markup-compatibility/2006">
              <mc:Choice xmlns:v="urn:schemas-microsoft-com:vml" Requires="v">
                <p:oleObj spid="_x0000_s4168" name="Equation" r:id="rId5" imgW="723586" imgH="710891" progId="Equation.DSMT4">
                  <p:embed/>
                </p:oleObj>
              </mc:Choice>
              <mc:Fallback>
                <p:oleObj name="Equation" r:id="rId5" imgW="723586" imgH="710891"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4572" y="1580293"/>
                        <a:ext cx="2200275" cy="197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4"/>
          <p:cNvSpPr>
            <a:spLocks noChangeAspect="1" noChangeArrowheads="1"/>
          </p:cNvSpPr>
          <p:nvPr/>
        </p:nvSpPr>
        <p:spPr bwMode="auto">
          <a:xfrm>
            <a:off x="1806646" y="651706"/>
            <a:ext cx="3394075" cy="584775"/>
          </a:xfrm>
          <a:prstGeom prst="rect">
            <a:avLst/>
          </a:prstGeom>
          <a:noFill/>
          <a:ln w="9525">
            <a:noFill/>
            <a:miter lim="800000"/>
            <a:headEnd/>
            <a:tailEnd/>
          </a:ln>
        </p:spPr>
        <p:txBody>
          <a:bodyPr wrap="square">
            <a:spAutoFit/>
          </a:bodyPr>
          <a:lstStyle/>
          <a:p>
            <a:pPr fontAlgn="base">
              <a:spcBef>
                <a:spcPct val="0"/>
              </a:spcBef>
              <a:spcAft>
                <a:spcPct val="0"/>
              </a:spcAft>
            </a:pPr>
            <a:r>
              <a:rPr kumimoji="1" lang="en-US" altLang="zh-CN" sz="3200" b="1" dirty="0">
                <a:solidFill>
                  <a:srgbClr val="FF0000"/>
                </a:solidFill>
                <a:latin typeface="Times New Roman" pitchFamily="18" charset="0"/>
                <a:cs typeface="Times New Roman" pitchFamily="18" charset="0"/>
              </a:rPr>
              <a:t>(1) </a:t>
            </a:r>
            <a:r>
              <a:rPr kumimoji="1" lang="zh-CN" altLang="en-US" sz="3200" b="1" dirty="0">
                <a:solidFill>
                  <a:srgbClr val="FF0000"/>
                </a:solidFill>
                <a:latin typeface="Times New Roman" pitchFamily="18" charset="0"/>
                <a:cs typeface="Times New Roman" pitchFamily="18" charset="0"/>
              </a:rPr>
              <a:t>取电荷元</a:t>
            </a:r>
            <a:r>
              <a:rPr kumimoji="1" lang="en-US" altLang="zh-CN" sz="3200" b="1" dirty="0" err="1">
                <a:solidFill>
                  <a:srgbClr val="FF0000"/>
                </a:solidFill>
                <a:latin typeface="Times New Roman" pitchFamily="18" charset="0"/>
                <a:cs typeface="Times New Roman" pitchFamily="18" charset="0"/>
              </a:rPr>
              <a:t>d</a:t>
            </a:r>
            <a:r>
              <a:rPr kumimoji="1" lang="en-US" altLang="zh-CN" sz="3200" b="1" i="1" dirty="0" err="1">
                <a:solidFill>
                  <a:srgbClr val="FF0000"/>
                </a:solidFill>
                <a:latin typeface="Times New Roman" pitchFamily="18" charset="0"/>
                <a:cs typeface="Times New Roman" pitchFamily="18" charset="0"/>
              </a:rPr>
              <a:t>q</a:t>
            </a:r>
            <a:r>
              <a:rPr kumimoji="1" lang="zh-CN" altLang="en-US" sz="3200" b="1" dirty="0">
                <a:solidFill>
                  <a:srgbClr val="FF0000"/>
                </a:solidFill>
                <a:latin typeface="Times New Roman" pitchFamily="18" charset="0"/>
                <a:cs typeface="Times New Roman" pitchFamily="18" charset="0"/>
              </a:rPr>
              <a:t>：</a:t>
            </a:r>
            <a:endParaRPr kumimoji="1" lang="en-US" altLang="zh-CN" sz="3200" b="1" dirty="0">
              <a:solidFill>
                <a:srgbClr val="FF0000"/>
              </a:solidFill>
              <a:latin typeface="Times New Roman" pitchFamily="18" charset="0"/>
              <a:cs typeface="Times New Roman" pitchFamily="18" charset="0"/>
            </a:endParaRPr>
          </a:p>
        </p:txBody>
      </p:sp>
      <p:sp>
        <p:nvSpPr>
          <p:cNvPr id="5" name="Rectangle 5"/>
          <p:cNvSpPr>
            <a:spLocks noChangeAspect="1" noChangeArrowheads="1"/>
          </p:cNvSpPr>
          <p:nvPr/>
        </p:nvSpPr>
        <p:spPr bwMode="auto">
          <a:xfrm>
            <a:off x="3933897" y="1604107"/>
            <a:ext cx="1266825"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dirty="0">
                <a:solidFill>
                  <a:srgbClr val="0348F5"/>
                </a:solidFill>
                <a:latin typeface="Times New Roman" pitchFamily="18" charset="0"/>
                <a:cs typeface="Times New Roman" pitchFamily="18" charset="0"/>
              </a:rPr>
              <a:t>体分布</a:t>
            </a:r>
          </a:p>
        </p:txBody>
      </p:sp>
      <p:sp>
        <p:nvSpPr>
          <p:cNvPr id="6" name="Rectangle 6"/>
          <p:cNvSpPr>
            <a:spLocks noChangeAspect="1" noChangeArrowheads="1"/>
          </p:cNvSpPr>
          <p:nvPr/>
        </p:nvSpPr>
        <p:spPr bwMode="auto">
          <a:xfrm>
            <a:off x="3933897" y="2310544"/>
            <a:ext cx="1266825"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a:solidFill>
                  <a:srgbClr val="0348F5"/>
                </a:solidFill>
                <a:latin typeface="Times New Roman" pitchFamily="18" charset="0"/>
                <a:cs typeface="Times New Roman" pitchFamily="18" charset="0"/>
              </a:rPr>
              <a:t>面分布</a:t>
            </a:r>
          </a:p>
        </p:txBody>
      </p:sp>
      <p:sp>
        <p:nvSpPr>
          <p:cNvPr id="7" name="Rectangle 7"/>
          <p:cNvSpPr>
            <a:spLocks noChangeAspect="1" noChangeArrowheads="1"/>
          </p:cNvSpPr>
          <p:nvPr/>
        </p:nvSpPr>
        <p:spPr bwMode="auto">
          <a:xfrm>
            <a:off x="3967235" y="2959832"/>
            <a:ext cx="1266825"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a:solidFill>
                  <a:srgbClr val="0348F5"/>
                </a:solidFill>
                <a:latin typeface="Times New Roman" pitchFamily="18" charset="0"/>
                <a:cs typeface="Times New Roman" pitchFamily="18" charset="0"/>
              </a:rPr>
              <a:t>线分布</a:t>
            </a:r>
          </a:p>
        </p:txBody>
      </p:sp>
      <p:sp>
        <p:nvSpPr>
          <p:cNvPr id="8" name="Rectangle 2"/>
          <p:cNvSpPr>
            <a:spLocks noChangeArrowheads="1"/>
          </p:cNvSpPr>
          <p:nvPr/>
        </p:nvSpPr>
        <p:spPr bwMode="auto">
          <a:xfrm>
            <a:off x="7234309" y="654270"/>
            <a:ext cx="2514600" cy="582211"/>
          </a:xfrm>
          <a:prstGeom prst="rect">
            <a:avLst/>
          </a:prstGeom>
          <a:noFill/>
          <a:ln w="9525">
            <a:noFill/>
            <a:miter lim="800000"/>
            <a:headEnd/>
            <a:tailEnd/>
          </a:ln>
        </p:spPr>
        <p:txBody>
          <a:bodyPr lIns="90488" tIns="44450" rIns="90488" bIns="44450">
            <a:spAutoFit/>
          </a:bodyPr>
          <a:lstStyle/>
          <a:p>
            <a:pPr eaLnBrk="0" fontAlgn="base" hangingPunct="0">
              <a:spcBef>
                <a:spcPct val="0"/>
              </a:spcBef>
              <a:spcAft>
                <a:spcPct val="0"/>
              </a:spcAft>
            </a:pPr>
            <a:r>
              <a:rPr kumimoji="1" lang="en-US" altLang="zh-CN" sz="3200" b="1" dirty="0">
                <a:solidFill>
                  <a:srgbClr val="FF0000"/>
                </a:solidFill>
                <a:latin typeface="Times New Roman" pitchFamily="18" charset="0"/>
                <a:cs typeface="Times New Roman" pitchFamily="18" charset="0"/>
              </a:rPr>
              <a:t>(2) </a:t>
            </a:r>
            <a:r>
              <a:rPr kumimoji="1" lang="zh-CN" altLang="en-US" sz="3200" b="1" dirty="0">
                <a:solidFill>
                  <a:srgbClr val="FF0000"/>
                </a:solidFill>
                <a:latin typeface="Times New Roman" pitchFamily="18" charset="0"/>
                <a:cs typeface="Times New Roman" pitchFamily="18" charset="0"/>
              </a:rPr>
              <a:t>求</a:t>
            </a:r>
            <a:r>
              <a:rPr kumimoji="1" lang="en-US" altLang="zh-CN" sz="3200" b="1" dirty="0" err="1">
                <a:solidFill>
                  <a:srgbClr val="FF0000"/>
                </a:solidFill>
                <a:latin typeface="Times New Roman" pitchFamily="18" charset="0"/>
                <a:cs typeface="Times New Roman" pitchFamily="18" charset="0"/>
              </a:rPr>
              <a:t>d</a:t>
            </a:r>
            <a:r>
              <a:rPr kumimoji="1" lang="en-US" altLang="zh-CN" sz="3200" b="1" i="1" dirty="0" err="1">
                <a:solidFill>
                  <a:srgbClr val="FF0000"/>
                </a:solidFill>
                <a:latin typeface="Times New Roman" pitchFamily="18" charset="0"/>
                <a:cs typeface="Times New Roman" pitchFamily="18" charset="0"/>
              </a:rPr>
              <a:t>E</a:t>
            </a:r>
            <a:r>
              <a:rPr kumimoji="1" lang="en-US" altLang="zh-CN" sz="3200" b="1" dirty="0">
                <a:solidFill>
                  <a:srgbClr val="FF0000"/>
                </a:solidFill>
                <a:latin typeface="Times New Roman" pitchFamily="18" charset="0"/>
                <a:cs typeface="Times New Roman" pitchFamily="18" charset="0"/>
              </a:rPr>
              <a:t>:</a:t>
            </a:r>
          </a:p>
        </p:txBody>
      </p:sp>
      <p:graphicFrame>
        <p:nvGraphicFramePr>
          <p:cNvPr id="9" name="Object 3"/>
          <p:cNvGraphicFramePr>
            <a:graphicFrameLocks noChangeAspect="1"/>
          </p:cNvGraphicFramePr>
          <p:nvPr>
            <p:extLst/>
          </p:nvPr>
        </p:nvGraphicFramePr>
        <p:xfrm>
          <a:off x="7659760" y="1303557"/>
          <a:ext cx="2808287" cy="1179512"/>
        </p:xfrm>
        <a:graphic>
          <a:graphicData uri="http://schemas.openxmlformats.org/presentationml/2006/ole">
            <mc:AlternateContent xmlns:mc="http://schemas.openxmlformats.org/markup-compatibility/2006">
              <mc:Choice xmlns:v="urn:schemas-microsoft-com:vml" Requires="v">
                <p:oleObj spid="_x0000_s4169" name="Equation" r:id="rId7" imgW="939392" imgH="431613" progId="Equation.DSMT4">
                  <p:embed/>
                </p:oleObj>
              </mc:Choice>
              <mc:Fallback>
                <p:oleObj name="Equation" r:id="rId7" imgW="939392" imgH="431613"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59760" y="1303557"/>
                        <a:ext cx="2808287" cy="1179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2"/>
          <p:cNvSpPr>
            <a:spLocks noChangeArrowheads="1"/>
          </p:cNvSpPr>
          <p:nvPr/>
        </p:nvSpPr>
        <p:spPr bwMode="auto">
          <a:xfrm>
            <a:off x="1864946" y="3737706"/>
            <a:ext cx="2681039" cy="582211"/>
          </a:xfrm>
          <a:prstGeom prst="rect">
            <a:avLst/>
          </a:prstGeom>
          <a:noFill/>
          <a:ln w="9525">
            <a:noFill/>
            <a:miter lim="800000"/>
            <a:headEnd/>
            <a:tailEnd/>
          </a:ln>
        </p:spPr>
        <p:txBody>
          <a:bodyPr wrap="square" lIns="90488" tIns="44450" rIns="90488" bIns="44450">
            <a:spAutoFit/>
          </a:bodyPr>
          <a:lstStyle/>
          <a:p>
            <a:pPr eaLnBrk="0" fontAlgn="base" hangingPunct="0">
              <a:spcBef>
                <a:spcPct val="0"/>
              </a:spcBef>
              <a:spcAft>
                <a:spcPct val="0"/>
              </a:spcAft>
            </a:pPr>
            <a:r>
              <a:rPr kumimoji="1" lang="en-US" altLang="zh-CN" sz="3200" b="1" dirty="0">
                <a:solidFill>
                  <a:srgbClr val="FF0000"/>
                </a:solidFill>
                <a:latin typeface="Times New Roman" pitchFamily="18" charset="0"/>
                <a:cs typeface="Times New Roman" pitchFamily="18" charset="0"/>
              </a:rPr>
              <a:t>(3) </a:t>
            </a:r>
            <a:r>
              <a:rPr kumimoji="1" lang="zh-CN" altLang="en-US" sz="3200" b="1" dirty="0">
                <a:solidFill>
                  <a:srgbClr val="FF0000"/>
                </a:solidFill>
                <a:latin typeface="Times New Roman" pitchFamily="18" charset="0"/>
                <a:cs typeface="Times New Roman" pitchFamily="18" charset="0"/>
              </a:rPr>
              <a:t>求场强</a:t>
            </a:r>
            <a:r>
              <a:rPr kumimoji="1" lang="en-US" altLang="zh-CN" sz="3200" b="1" dirty="0">
                <a:solidFill>
                  <a:srgbClr val="FF0000"/>
                </a:solidFill>
                <a:latin typeface="Times New Roman" pitchFamily="18" charset="0"/>
                <a:cs typeface="Times New Roman" pitchFamily="18" charset="0"/>
              </a:rPr>
              <a:t> :</a:t>
            </a:r>
          </a:p>
        </p:txBody>
      </p:sp>
      <p:sp>
        <p:nvSpPr>
          <p:cNvPr id="11" name="Rectangle 10"/>
          <p:cNvSpPr>
            <a:spLocks noChangeArrowheads="1"/>
          </p:cNvSpPr>
          <p:nvPr/>
        </p:nvSpPr>
        <p:spPr bwMode="auto">
          <a:xfrm>
            <a:off x="1619322" y="5228195"/>
            <a:ext cx="4695825"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dirty="0">
                <a:solidFill>
                  <a:srgbClr val="0348F5"/>
                </a:solidFill>
                <a:latin typeface="宋体"/>
                <a:cs typeface="楷体_GB2312"/>
              </a:rPr>
              <a:t>2.</a:t>
            </a:r>
            <a:r>
              <a:rPr kumimoji="1" lang="zh-CN" altLang="en-US" sz="2800" b="1" dirty="0">
                <a:solidFill>
                  <a:srgbClr val="000000"/>
                </a:solidFill>
                <a:latin typeface="宋体"/>
                <a:cs typeface="楷体_GB2312"/>
              </a:rPr>
              <a:t>对同一方向的分量求积分</a:t>
            </a:r>
            <a:r>
              <a:rPr kumimoji="1" lang="en-US" altLang="zh-CN" sz="2800" b="1" dirty="0">
                <a:solidFill>
                  <a:srgbClr val="000000"/>
                </a:solidFill>
                <a:latin typeface="宋体"/>
                <a:cs typeface="楷体_GB2312"/>
              </a:rPr>
              <a:t>:</a:t>
            </a:r>
            <a:endParaRPr kumimoji="1" lang="en-US" altLang="zh-CN" sz="2800" b="1" dirty="0">
              <a:solidFill>
                <a:srgbClr val="006400"/>
              </a:solidFill>
              <a:latin typeface="宋体"/>
            </a:endParaRPr>
          </a:p>
        </p:txBody>
      </p:sp>
      <p:sp>
        <p:nvSpPr>
          <p:cNvPr id="12" name="Rectangle 11"/>
          <p:cNvSpPr>
            <a:spLocks noChangeArrowheads="1"/>
          </p:cNvSpPr>
          <p:nvPr/>
        </p:nvSpPr>
        <p:spPr bwMode="auto">
          <a:xfrm>
            <a:off x="4089778" y="3774873"/>
            <a:ext cx="6378268" cy="523220"/>
          </a:xfrm>
          <a:prstGeom prst="rect">
            <a:avLst/>
          </a:prstGeom>
          <a:noFill/>
          <a:ln w="9525">
            <a:noFill/>
            <a:miter lim="800000"/>
            <a:headEnd/>
            <a:tailEnd/>
          </a:ln>
        </p:spPr>
        <p:txBody>
          <a:bodyPr wrap="square">
            <a:spAutoFit/>
          </a:bodyPr>
          <a:lstStyle/>
          <a:p>
            <a:pPr fontAlgn="base">
              <a:spcBef>
                <a:spcPct val="0"/>
              </a:spcBef>
              <a:spcAft>
                <a:spcPct val="0"/>
              </a:spcAft>
            </a:pPr>
            <a:r>
              <a:rPr kumimoji="1" lang="zh-CN" altLang="en-US" sz="2800" b="1" dirty="0">
                <a:solidFill>
                  <a:srgbClr val="000000"/>
                </a:solidFill>
                <a:latin typeface="Times New Roman" pitchFamily="18" charset="0"/>
                <a:cs typeface="Times New Roman" pitchFamily="18" charset="0"/>
              </a:rPr>
              <a:t>求整个带电体</a:t>
            </a:r>
            <a:r>
              <a:rPr kumimoji="1" lang="en-US" altLang="zh-CN" sz="2800" b="1" i="1" dirty="0">
                <a:solidFill>
                  <a:srgbClr val="000000"/>
                </a:solidFill>
                <a:latin typeface="Times New Roman" pitchFamily="18" charset="0"/>
                <a:cs typeface="Times New Roman" pitchFamily="18" charset="0"/>
              </a:rPr>
              <a:t>q</a:t>
            </a:r>
            <a:r>
              <a:rPr kumimoji="1" lang="zh-CN" altLang="en-US" sz="2800" b="1" dirty="0">
                <a:solidFill>
                  <a:srgbClr val="000000"/>
                </a:solidFill>
                <a:latin typeface="Times New Roman" pitchFamily="18" charset="0"/>
                <a:cs typeface="Times New Roman" pitchFamily="18" charset="0"/>
              </a:rPr>
              <a:t>在场点</a:t>
            </a:r>
            <a:r>
              <a:rPr kumimoji="1" lang="en-US" altLang="zh-CN" sz="2800" b="1" i="1" dirty="0">
                <a:solidFill>
                  <a:srgbClr val="000000"/>
                </a:solidFill>
                <a:latin typeface="Times New Roman" pitchFamily="18" charset="0"/>
                <a:cs typeface="Times New Roman" pitchFamily="18" charset="0"/>
              </a:rPr>
              <a:t>p</a:t>
            </a:r>
            <a:r>
              <a:rPr kumimoji="1" lang="zh-CN" altLang="en-US" sz="2800" b="1" dirty="0">
                <a:solidFill>
                  <a:srgbClr val="000000"/>
                </a:solidFill>
                <a:latin typeface="Times New Roman" pitchFamily="18" charset="0"/>
                <a:cs typeface="Times New Roman" pitchFamily="18" charset="0"/>
              </a:rPr>
              <a:t>产生的电场强度</a:t>
            </a:r>
            <a:endParaRPr kumimoji="1" lang="en-US" altLang="zh-CN" sz="2800" b="1" dirty="0">
              <a:solidFill>
                <a:srgbClr val="000000"/>
              </a:solidFill>
              <a:latin typeface="Times New Roman" pitchFamily="18" charset="0"/>
              <a:cs typeface="Times New Roman" pitchFamily="18" charset="0"/>
            </a:endParaRPr>
          </a:p>
        </p:txBody>
      </p:sp>
      <p:grpSp>
        <p:nvGrpSpPr>
          <p:cNvPr id="13" name="组合 1"/>
          <p:cNvGrpSpPr>
            <a:grpSpLocks/>
          </p:cNvGrpSpPr>
          <p:nvPr/>
        </p:nvGrpSpPr>
        <p:grpSpPr bwMode="auto">
          <a:xfrm>
            <a:off x="1574871" y="4413807"/>
            <a:ext cx="4461478" cy="523220"/>
            <a:chOff x="539552" y="1692097"/>
            <a:chExt cx="4462812" cy="521663"/>
          </a:xfrm>
        </p:grpSpPr>
        <p:sp>
          <p:nvSpPr>
            <p:cNvPr id="14" name="Rectangle 14"/>
            <p:cNvSpPr>
              <a:spLocks noChangeArrowheads="1"/>
            </p:cNvSpPr>
            <p:nvPr/>
          </p:nvSpPr>
          <p:spPr bwMode="auto">
            <a:xfrm>
              <a:off x="539552" y="1692097"/>
              <a:ext cx="4462812" cy="521663"/>
            </a:xfrm>
            <a:prstGeom prst="rect">
              <a:avLst/>
            </a:prstGeom>
            <a:noFill/>
            <a:ln w="9525">
              <a:noFill/>
              <a:miter lim="800000"/>
              <a:headEnd/>
              <a:tailEnd/>
            </a:ln>
          </p:spPr>
          <p:txBody>
            <a:bodyPr wrap="none">
              <a:spAutoFit/>
            </a:bodyPr>
            <a:lstStyle/>
            <a:p>
              <a:pPr eaLnBrk="0" fontAlgn="base" hangingPunct="0">
                <a:spcBef>
                  <a:spcPct val="0"/>
                </a:spcBef>
                <a:spcAft>
                  <a:spcPct val="0"/>
                </a:spcAft>
                <a:defRPr/>
              </a:pPr>
              <a:r>
                <a:rPr kumimoji="1" lang="en-US" altLang="zh-CN" sz="2800" b="1" kern="0" dirty="0">
                  <a:solidFill>
                    <a:srgbClr val="0348F5"/>
                  </a:solidFill>
                  <a:latin typeface="宋体"/>
                  <a:cs typeface="楷体_GB2312"/>
                </a:rPr>
                <a:t>1.</a:t>
              </a:r>
              <a:r>
                <a:rPr kumimoji="1" lang="zh-CN" altLang="en-US" sz="2800" b="1" kern="0" dirty="0">
                  <a:solidFill>
                    <a:srgbClr val="000000"/>
                  </a:solidFill>
                  <a:latin typeface="宋体"/>
                  <a:cs typeface="楷体_GB2312"/>
                </a:rPr>
                <a:t>将   分解为</a:t>
              </a:r>
              <a:r>
                <a:rPr kumimoji="1" lang="en-US" altLang="zh-CN" sz="2800" b="1" kern="0" dirty="0">
                  <a:solidFill>
                    <a:srgbClr val="FF5050"/>
                  </a:solidFill>
                  <a:latin typeface="宋体"/>
                </a:rPr>
                <a:t>d</a:t>
              </a:r>
              <a:r>
                <a:rPr kumimoji="1" lang="en-US" altLang="zh-CN" sz="2800" b="1" i="1" kern="0" dirty="0">
                  <a:solidFill>
                    <a:srgbClr val="FF5050"/>
                  </a:solidFill>
                  <a:latin typeface="宋体"/>
                </a:rPr>
                <a:t>E</a:t>
              </a:r>
              <a:r>
                <a:rPr kumimoji="1" lang="en-US" altLang="zh-CN" sz="2800" b="1" i="1" kern="0" baseline="-25000" dirty="0">
                  <a:solidFill>
                    <a:srgbClr val="FF5050"/>
                  </a:solidFill>
                  <a:latin typeface="宋体"/>
                </a:rPr>
                <a:t>x</a:t>
              </a:r>
              <a:r>
                <a:rPr kumimoji="1" lang="zh-CN" altLang="en-US" sz="2800" b="1" i="1" kern="0" baseline="-25000" dirty="0">
                  <a:solidFill>
                    <a:srgbClr val="FF5050"/>
                  </a:solidFill>
                  <a:latin typeface="宋体"/>
                </a:rPr>
                <a:t>，</a:t>
              </a:r>
              <a:r>
                <a:rPr kumimoji="1" lang="en-US" altLang="zh-CN" sz="2800" b="1" kern="0" dirty="0">
                  <a:solidFill>
                    <a:srgbClr val="FF5050"/>
                  </a:solidFill>
                  <a:latin typeface="宋体"/>
                </a:rPr>
                <a:t>d</a:t>
              </a:r>
              <a:r>
                <a:rPr kumimoji="1" lang="en-US" altLang="zh-CN" sz="2800" b="1" i="1" kern="0" dirty="0">
                  <a:solidFill>
                    <a:srgbClr val="FF5050"/>
                  </a:solidFill>
                  <a:latin typeface="宋体"/>
                </a:rPr>
                <a:t>E</a:t>
              </a:r>
              <a:r>
                <a:rPr kumimoji="1" lang="en-US" altLang="zh-CN" sz="2800" b="1" i="1" kern="0" baseline="-25000" dirty="0">
                  <a:solidFill>
                    <a:srgbClr val="FF5050"/>
                  </a:solidFill>
                  <a:latin typeface="宋体"/>
                </a:rPr>
                <a:t>y</a:t>
              </a:r>
              <a:r>
                <a:rPr kumimoji="1" lang="zh-CN" altLang="en-US" sz="2800" b="1" i="1" kern="0" baseline="-25000" dirty="0">
                  <a:solidFill>
                    <a:srgbClr val="FF5050"/>
                  </a:solidFill>
                  <a:latin typeface="宋体"/>
                </a:rPr>
                <a:t>，</a:t>
              </a:r>
              <a:r>
                <a:rPr kumimoji="1" lang="en-US" altLang="zh-CN" sz="2800" b="1" kern="0" dirty="0">
                  <a:solidFill>
                    <a:srgbClr val="FF5050"/>
                  </a:solidFill>
                  <a:latin typeface="宋体"/>
                </a:rPr>
                <a:t>d</a:t>
              </a:r>
              <a:r>
                <a:rPr kumimoji="1" lang="en-US" altLang="zh-CN" sz="2800" b="1" i="1" kern="0" dirty="0">
                  <a:solidFill>
                    <a:srgbClr val="FF5050"/>
                  </a:solidFill>
                  <a:latin typeface="宋体"/>
                </a:rPr>
                <a:t>E</a:t>
              </a:r>
              <a:r>
                <a:rPr kumimoji="1" lang="en-US" altLang="zh-CN" sz="2800" b="1" i="1" kern="0" baseline="-25000" dirty="0">
                  <a:solidFill>
                    <a:srgbClr val="FF5050"/>
                  </a:solidFill>
                  <a:latin typeface="宋体"/>
                </a:rPr>
                <a:t>z</a:t>
              </a:r>
              <a:endParaRPr kumimoji="1" lang="en-US" altLang="zh-CN" sz="2800" b="1" kern="0" dirty="0">
                <a:solidFill>
                  <a:srgbClr val="FF5050"/>
                </a:solidFill>
                <a:latin typeface="宋体"/>
              </a:endParaRPr>
            </a:p>
          </p:txBody>
        </p:sp>
        <p:graphicFrame>
          <p:nvGraphicFramePr>
            <p:cNvPr id="15" name="Object 15"/>
            <p:cNvGraphicFramePr>
              <a:graphicFrameLocks noChangeAspect="1"/>
            </p:cNvGraphicFramePr>
            <p:nvPr/>
          </p:nvGraphicFramePr>
          <p:xfrm>
            <a:off x="1354828" y="1695465"/>
            <a:ext cx="575978" cy="508780"/>
          </p:xfrm>
          <a:graphic>
            <a:graphicData uri="http://schemas.openxmlformats.org/presentationml/2006/ole">
              <mc:AlternateContent xmlns:mc="http://schemas.openxmlformats.org/markup-compatibility/2006">
                <mc:Choice xmlns:v="urn:schemas-microsoft-com:vml" Requires="v">
                  <p:oleObj spid="_x0000_s4170" name="Equation" r:id="rId9" imgW="228501" imgH="203112" progId="Equation.DSMT4">
                    <p:embed/>
                  </p:oleObj>
                </mc:Choice>
                <mc:Fallback>
                  <p:oleObj name="Equation" r:id="rId9" imgW="228501" imgH="203112"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54828" y="1695465"/>
                          <a:ext cx="575978" cy="508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6" name="Object 3"/>
          <p:cNvGraphicFramePr>
            <a:graphicFrameLocks noChangeAspect="1"/>
          </p:cNvGraphicFramePr>
          <p:nvPr>
            <p:extLst/>
          </p:nvPr>
        </p:nvGraphicFramePr>
        <p:xfrm>
          <a:off x="6452330" y="4337101"/>
          <a:ext cx="1817688" cy="754062"/>
        </p:xfrm>
        <a:graphic>
          <a:graphicData uri="http://schemas.openxmlformats.org/presentationml/2006/ole">
            <mc:AlternateContent xmlns:mc="http://schemas.openxmlformats.org/markup-compatibility/2006">
              <mc:Choice xmlns:v="urn:schemas-microsoft-com:vml" Requires="v">
                <p:oleObj spid="_x0000_s4171" name="Equation" r:id="rId11" imgW="672808" imgH="279279" progId="Equation.DSMT4">
                  <p:embed/>
                </p:oleObj>
              </mc:Choice>
              <mc:Fallback>
                <p:oleObj name="Equation" r:id="rId11" imgW="672808" imgH="279279"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52330" y="4337101"/>
                        <a:ext cx="1817688" cy="754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4"/>
          <p:cNvGraphicFramePr>
            <a:graphicFrameLocks noChangeAspect="1"/>
          </p:cNvGraphicFramePr>
          <p:nvPr>
            <p:extLst/>
          </p:nvPr>
        </p:nvGraphicFramePr>
        <p:xfrm>
          <a:off x="6452330" y="5021462"/>
          <a:ext cx="1852612" cy="754062"/>
        </p:xfrm>
        <a:graphic>
          <a:graphicData uri="http://schemas.openxmlformats.org/presentationml/2006/ole">
            <mc:AlternateContent xmlns:mc="http://schemas.openxmlformats.org/markup-compatibility/2006">
              <mc:Choice xmlns:v="urn:schemas-microsoft-com:vml" Requires="v">
                <p:oleObj spid="_x0000_s4172" name="Equation" r:id="rId13" imgW="685800" imgH="279400" progId="Equation.DSMT4">
                  <p:embed/>
                </p:oleObj>
              </mc:Choice>
              <mc:Fallback>
                <p:oleObj name="Equation" r:id="rId13" imgW="685800" imgH="2794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52330" y="5021462"/>
                        <a:ext cx="1852612" cy="754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5"/>
          <p:cNvGraphicFramePr>
            <a:graphicFrameLocks noChangeAspect="1"/>
          </p:cNvGraphicFramePr>
          <p:nvPr>
            <p:extLst/>
          </p:nvPr>
        </p:nvGraphicFramePr>
        <p:xfrm>
          <a:off x="6469792" y="5735677"/>
          <a:ext cx="1817688" cy="754062"/>
        </p:xfrm>
        <a:graphic>
          <a:graphicData uri="http://schemas.openxmlformats.org/presentationml/2006/ole">
            <mc:AlternateContent xmlns:mc="http://schemas.openxmlformats.org/markup-compatibility/2006">
              <mc:Choice xmlns:v="urn:schemas-microsoft-com:vml" Requires="v">
                <p:oleObj spid="_x0000_s4173" name="Equation" r:id="rId15" imgW="672808" imgH="279279" progId="Equation.DSMT4">
                  <p:embed/>
                </p:oleObj>
              </mc:Choice>
              <mc:Fallback>
                <p:oleObj name="Equation" r:id="rId15" imgW="672808" imgH="279279"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69792" y="5735677"/>
                        <a:ext cx="1817688" cy="754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9"/>
          <p:cNvGraphicFramePr>
            <a:graphicFrameLocks noChangeAspect="1"/>
          </p:cNvGraphicFramePr>
          <p:nvPr>
            <p:extLst/>
          </p:nvPr>
        </p:nvGraphicFramePr>
        <p:xfrm>
          <a:off x="2021694" y="5920172"/>
          <a:ext cx="3359150" cy="719138"/>
        </p:xfrm>
        <a:graphic>
          <a:graphicData uri="http://schemas.openxmlformats.org/presentationml/2006/ole">
            <mc:AlternateContent xmlns:mc="http://schemas.openxmlformats.org/markup-compatibility/2006">
              <mc:Choice xmlns:v="urn:schemas-microsoft-com:vml" Requires="v">
                <p:oleObj spid="_x0000_s4174" name="Equation" r:id="rId17" imgW="1536840" imgH="228960" progId="Equation.DSMT4">
                  <p:embed/>
                </p:oleObj>
              </mc:Choice>
              <mc:Fallback>
                <p:oleObj name="Equation" r:id="rId17" imgW="1536840" imgH="22896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21694" y="5920172"/>
                        <a:ext cx="3359150" cy="71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412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out)">
                                      <p:cBhvr>
                                        <p:cTn id="17" dur="500"/>
                                        <p:tgtEl>
                                          <p:spTgt spid="3"/>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3" fill="hold" grpId="0" nodeType="clickEffect">
                                  <p:stCondLst>
                                    <p:cond delay="0"/>
                                  </p:stCondLst>
                                  <p:iterate type="lt">
                                    <p:tmPct val="100000"/>
                                  </p:iterate>
                                  <p:childTnLst>
                                    <p:set>
                                      <p:cBhvr>
                                        <p:cTn id="21" dur="1" fill="hold">
                                          <p:stCondLst>
                                            <p:cond delay="0"/>
                                          </p:stCondLst>
                                        </p:cTn>
                                        <p:tgtEl>
                                          <p:spTgt spid="5">
                                            <p:txEl>
                                              <p:pRg st="0" end="0"/>
                                            </p:txEl>
                                          </p:spTgt>
                                        </p:tgtEl>
                                        <p:attrNameLst>
                                          <p:attrName>style.visibility</p:attrName>
                                        </p:attrNameLst>
                                      </p:cBhvr>
                                      <p:to>
                                        <p:strVal val="visible"/>
                                      </p:to>
                                    </p:set>
                                    <p:anim calcmode="lin" valueType="num">
                                      <p:cBhvr additive="base">
                                        <p:cTn id="22" dur="75"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3" dur="75" fill="hold"/>
                                        <p:tgtEl>
                                          <p:spTgt spid="5">
                                            <p:txEl>
                                              <p:pRg st="0" end="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4" fill="hold">
                      <p:stCondLst>
                        <p:cond delay="indefinite"/>
                      </p:stCondLst>
                      <p:childTnLst>
                        <p:par>
                          <p:cTn id="25" fill="hold">
                            <p:stCondLst>
                              <p:cond delay="0"/>
                            </p:stCondLst>
                            <p:childTnLst>
                              <p:par>
                                <p:cTn id="26" presetID="2" presetClass="entr" presetSubtype="3" fill="hold" grpId="0" nodeType="clickEffect">
                                  <p:stCondLst>
                                    <p:cond delay="0"/>
                                  </p:stCondLst>
                                  <p:iterate type="lt">
                                    <p:tmPct val="100000"/>
                                  </p:iterate>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75"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9" dur="75" fill="hold"/>
                                        <p:tgtEl>
                                          <p:spTgt spid="6">
                                            <p:txEl>
                                              <p:pRg st="0" end="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4" name="chimes.wav"/>
                                        </p:tgtEl>
                                      </p:cMediaNode>
                                    </p:audio>
                                  </p:subTnLst>
                                </p:cTn>
                              </p:par>
                            </p:childTnLst>
                          </p:cTn>
                        </p:par>
                      </p:childTnLst>
                    </p:cTn>
                  </p:par>
                  <p:par>
                    <p:cTn id="30" fill="hold">
                      <p:stCondLst>
                        <p:cond delay="indefinite"/>
                      </p:stCondLst>
                      <p:childTnLst>
                        <p:par>
                          <p:cTn id="31" fill="hold">
                            <p:stCondLst>
                              <p:cond delay="0"/>
                            </p:stCondLst>
                            <p:childTnLst>
                              <p:par>
                                <p:cTn id="32" presetID="2" presetClass="entr" presetSubtype="3" fill="hold" grpId="0" nodeType="clickEffect">
                                  <p:stCondLst>
                                    <p:cond delay="0"/>
                                  </p:stCondLst>
                                  <p:iterate type="lt">
                                    <p:tmPct val="100000"/>
                                  </p:iterate>
                                  <p:childTnLst>
                                    <p:set>
                                      <p:cBhvr>
                                        <p:cTn id="33" dur="1" fill="hold">
                                          <p:stCondLst>
                                            <p:cond delay="0"/>
                                          </p:stCondLst>
                                        </p:cTn>
                                        <p:tgtEl>
                                          <p:spTgt spid="7">
                                            <p:txEl>
                                              <p:pRg st="0" end="0"/>
                                            </p:txEl>
                                          </p:spTgt>
                                        </p:tgtEl>
                                        <p:attrNameLst>
                                          <p:attrName>style.visibility</p:attrName>
                                        </p:attrNameLst>
                                      </p:cBhvr>
                                      <p:to>
                                        <p:strVal val="visible"/>
                                      </p:to>
                                    </p:set>
                                    <p:anim calcmode="lin" valueType="num">
                                      <p:cBhvr additive="base">
                                        <p:cTn id="34" dur="75"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35" dur="75" fill="hold"/>
                                        <p:tgtEl>
                                          <p:spTgt spid="7">
                                            <p:txEl>
                                              <p:pRg st="0" end="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4" name="chimes.wav"/>
                                        </p:tgtEl>
                                      </p:cMediaNode>
                                    </p:audio>
                                  </p:sub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box(out)">
                                      <p:cBhvr>
                                        <p:cTn id="44" dur="500"/>
                                        <p:tgtEl>
                                          <p:spTgt spid="9"/>
                                        </p:tgtEl>
                                      </p:cBhvr>
                                    </p:animEffect>
                                  </p:childTnLst>
                                  <p:subTnLst>
                                    <p:audio>
                                      <p:cMediaNode>
                                        <p:cTn display="0" masterRel="sameClick">
                                          <p:stCondLst>
                                            <p:cond evt="begin" delay="0">
                                              <p:tn val="42"/>
                                            </p:cond>
                                          </p:stCondLst>
                                          <p:endCondLst>
                                            <p:cond evt="onStopAudio" delay="0">
                                              <p:tgtEl>
                                                <p:sldTgt/>
                                              </p:tgtEl>
                                            </p:cond>
                                          </p:endCondLst>
                                        </p:cTn>
                                        <p:tgtEl>
                                          <p:sndTgt r:embed="rId3" name="CAMERA.WAV"/>
                                        </p:tgtEl>
                                      </p:cMediaNode>
                                    </p:audio>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1">
                                            <p:txEl>
                                              <p:pRg st="0" end="0"/>
                                            </p:txEl>
                                          </p:spTgt>
                                        </p:tgtEl>
                                        <p:attrNameLst>
                                          <p:attrName>style.visibility</p:attrName>
                                        </p:attrNameLst>
                                      </p:cBhvr>
                                      <p:to>
                                        <p:strVal val="visible"/>
                                      </p:to>
                                    </p:set>
                                    <p:animEffect transition="in" filter="fade">
                                      <p:cBhvr>
                                        <p:cTn id="60" dur="500"/>
                                        <p:tgtEl>
                                          <p:spTgt spid="11">
                                            <p:txEl>
                                              <p:pRg st="0" end="0"/>
                                            </p:txEl>
                                          </p:spTgt>
                                        </p:tgtEl>
                                      </p:cBhvr>
                                    </p:animEffect>
                                  </p:childTnLst>
                                </p:cTn>
                              </p:par>
                              <p:par>
                                <p:cTn id="61" presetID="2" presetClass="entr" presetSubtype="2"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1+#ppt_w/2"/>
                                          </p:val>
                                        </p:tav>
                                        <p:tav tm="100000">
                                          <p:val>
                                            <p:strVal val="#ppt_x"/>
                                          </p:val>
                                        </p:tav>
                                      </p:tavLst>
                                    </p:anim>
                                    <p:anim calcmode="lin" valueType="num">
                                      <p:cBhvr additive="base">
                                        <p:cTn id="64" dur="500" fill="hold"/>
                                        <p:tgtEl>
                                          <p:spTgt spid="16"/>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1+#ppt_w/2"/>
                                          </p:val>
                                        </p:tav>
                                        <p:tav tm="100000">
                                          <p:val>
                                            <p:strVal val="#ppt_x"/>
                                          </p:val>
                                        </p:tav>
                                      </p:tavLst>
                                    </p:anim>
                                    <p:anim calcmode="lin" valueType="num">
                                      <p:cBhvr additive="base">
                                        <p:cTn id="68" dur="500" fill="hold"/>
                                        <p:tgtEl>
                                          <p:spTgt spid="17"/>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1+#ppt_w/2"/>
                                          </p:val>
                                        </p:tav>
                                        <p:tav tm="100000">
                                          <p:val>
                                            <p:strVal val="#ppt_x"/>
                                          </p:val>
                                        </p:tav>
                                      </p:tavLst>
                                    </p:anim>
                                    <p:anim calcmode="lin" valueType="num">
                                      <p:cBhvr additive="base">
                                        <p:cTn id="7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 presetClass="entr" presetSubtype="32" fill="hold"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box(out)">
                                      <p:cBhvr>
                                        <p:cTn id="77" dur="500"/>
                                        <p:tgtEl>
                                          <p:spTgt spid="19"/>
                                        </p:tgtEl>
                                      </p:cBhvr>
                                    </p:animEffect>
                                  </p:childTnLst>
                                  <p:subTnLst>
                                    <p:audio>
                                      <p:cMediaNode>
                                        <p:cTn display="0" masterRel="sameClick">
                                          <p:stCondLst>
                                            <p:cond evt="begin" delay="0">
                                              <p:tn val="7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build="p" autoUpdateAnimBg="0"/>
      <p:bldP spid="6" grpId="0" build="p" autoUpdateAnimBg="0"/>
      <p:bldP spid="7" grpId="0" build="p" autoUpdateAnimBg="0"/>
      <p:bldP spid="8" grpId="0"/>
      <p:bldP spid="10" grpId="0"/>
      <p:bldP spid="11" grpId="0" build="p" autoUpdateAnimBg="0"/>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5602" name="Object 2"/>
          <p:cNvGraphicFramePr>
            <a:graphicFrameLocks noChangeAspect="1"/>
          </p:cNvGraphicFramePr>
          <p:nvPr/>
        </p:nvGraphicFramePr>
        <p:xfrm>
          <a:off x="3575050" y="1400176"/>
          <a:ext cx="2592388" cy="588963"/>
        </p:xfrm>
        <a:graphic>
          <a:graphicData uri="http://schemas.openxmlformats.org/presentationml/2006/ole">
            <mc:AlternateContent xmlns:mc="http://schemas.openxmlformats.org/markup-compatibility/2006">
              <mc:Choice xmlns:v="urn:schemas-microsoft-com:vml" Requires="v">
                <p:oleObj spid="_x0000_s53362" r:id="rId3" imgW="951991" imgH="216030" progId="Equation.3">
                  <p:embed/>
                </p:oleObj>
              </mc:Choice>
              <mc:Fallback>
                <p:oleObj r:id="rId3" imgW="951991" imgH="21603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5050" y="1400176"/>
                        <a:ext cx="2592388"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3" name="Object 3"/>
          <p:cNvGraphicFramePr>
            <a:graphicFrameLocks noChangeAspect="1"/>
          </p:cNvGraphicFramePr>
          <p:nvPr/>
        </p:nvGraphicFramePr>
        <p:xfrm>
          <a:off x="3575050" y="2159000"/>
          <a:ext cx="2592388" cy="622300"/>
        </p:xfrm>
        <a:graphic>
          <a:graphicData uri="http://schemas.openxmlformats.org/presentationml/2006/ole">
            <mc:AlternateContent xmlns:mc="http://schemas.openxmlformats.org/markup-compatibility/2006">
              <mc:Choice xmlns:v="urn:schemas-microsoft-com:vml" Requires="v">
                <p:oleObj spid="_x0000_s53363" r:id="rId5" imgW="952817" imgH="228917" progId="Equation.3">
                  <p:embed/>
                </p:oleObj>
              </mc:Choice>
              <mc:Fallback>
                <p:oleObj r:id="rId5" imgW="952817" imgH="2289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5050" y="2159000"/>
                        <a:ext cx="2592388"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4" name="Rectangle 4"/>
          <p:cNvSpPr>
            <a:spLocks noChangeArrowheads="1"/>
          </p:cNvSpPr>
          <p:nvPr/>
        </p:nvSpPr>
        <p:spPr bwMode="auto">
          <a:xfrm>
            <a:off x="8256588" y="2360613"/>
            <a:ext cx="144462" cy="2087562"/>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5605" name="Rectangle 5"/>
          <p:cNvSpPr>
            <a:spLocks noChangeArrowheads="1"/>
          </p:cNvSpPr>
          <p:nvPr/>
        </p:nvSpPr>
        <p:spPr bwMode="auto">
          <a:xfrm>
            <a:off x="9409113" y="2360613"/>
            <a:ext cx="144462" cy="2087562"/>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5606" name="Object 6"/>
          <p:cNvGraphicFramePr>
            <a:graphicFrameLocks noChangeAspect="1"/>
          </p:cNvGraphicFramePr>
          <p:nvPr/>
        </p:nvGraphicFramePr>
        <p:xfrm>
          <a:off x="8124825" y="4435476"/>
          <a:ext cx="407988" cy="442913"/>
        </p:xfrm>
        <a:graphic>
          <a:graphicData uri="http://schemas.openxmlformats.org/presentationml/2006/ole">
            <mc:AlternateContent xmlns:mc="http://schemas.openxmlformats.org/markup-compatibility/2006">
              <mc:Choice xmlns:v="urn:schemas-microsoft-com:vml" Requires="v">
                <p:oleObj spid="_x0000_s53364" r:id="rId7" imgW="152783" imgH="165489" progId="Equation.3">
                  <p:embed/>
                </p:oleObj>
              </mc:Choice>
              <mc:Fallback>
                <p:oleObj r:id="rId7" imgW="152783" imgH="16548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4825" y="4435476"/>
                        <a:ext cx="407988"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7" name="Object 7"/>
          <p:cNvGraphicFramePr>
            <a:graphicFrameLocks noChangeAspect="1"/>
          </p:cNvGraphicFramePr>
          <p:nvPr/>
        </p:nvGraphicFramePr>
        <p:xfrm>
          <a:off x="9299576" y="4495801"/>
          <a:ext cx="409575" cy="442913"/>
        </p:xfrm>
        <a:graphic>
          <a:graphicData uri="http://schemas.openxmlformats.org/presentationml/2006/ole">
            <mc:AlternateContent xmlns:mc="http://schemas.openxmlformats.org/markup-compatibility/2006">
              <mc:Choice xmlns:v="urn:schemas-microsoft-com:vml" Requires="v">
                <p:oleObj spid="_x0000_s53365" r:id="rId9" imgW="152783" imgH="165489" progId="Equation.3">
                  <p:embed/>
                </p:oleObj>
              </mc:Choice>
              <mc:Fallback>
                <p:oleObj r:id="rId9" imgW="152783" imgH="16548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99576" y="4495801"/>
                        <a:ext cx="409575"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8" name="Object 8"/>
          <p:cNvGraphicFramePr>
            <a:graphicFrameLocks noChangeAspect="1"/>
          </p:cNvGraphicFramePr>
          <p:nvPr/>
        </p:nvGraphicFramePr>
        <p:xfrm>
          <a:off x="8116889" y="1700213"/>
          <a:ext cx="604837" cy="684212"/>
        </p:xfrm>
        <a:graphic>
          <a:graphicData uri="http://schemas.openxmlformats.org/presentationml/2006/ole">
            <mc:AlternateContent xmlns:mc="http://schemas.openxmlformats.org/markup-compatibility/2006">
              <mc:Choice xmlns:v="urn:schemas-microsoft-com:vml" Requires="v">
                <p:oleObj spid="_x0000_s53366" r:id="rId11" imgW="190817" imgH="216217" progId="Equation.3">
                  <p:embed/>
                </p:oleObj>
              </mc:Choice>
              <mc:Fallback>
                <p:oleObj r:id="rId11" imgW="190817" imgH="2162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16889" y="1700213"/>
                        <a:ext cx="604837" cy="684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9" name="Object 9"/>
          <p:cNvGraphicFramePr>
            <a:graphicFrameLocks noChangeAspect="1"/>
          </p:cNvGraphicFramePr>
          <p:nvPr/>
        </p:nvGraphicFramePr>
        <p:xfrm>
          <a:off x="9164639" y="1712913"/>
          <a:ext cx="604837" cy="684212"/>
        </p:xfrm>
        <a:graphic>
          <a:graphicData uri="http://schemas.openxmlformats.org/presentationml/2006/ole">
            <mc:AlternateContent xmlns:mc="http://schemas.openxmlformats.org/markup-compatibility/2006">
              <mc:Choice xmlns:v="urn:schemas-microsoft-com:vml" Requires="v">
                <p:oleObj spid="_x0000_s53367" r:id="rId13" imgW="190817" imgH="216217" progId="Equation.3">
                  <p:embed/>
                </p:oleObj>
              </mc:Choice>
              <mc:Fallback>
                <p:oleObj r:id="rId13" imgW="190817" imgH="21621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64639" y="1712913"/>
                        <a:ext cx="604837" cy="684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0" name="Object 10"/>
          <p:cNvGraphicFramePr>
            <a:graphicFrameLocks noChangeAspect="1"/>
          </p:cNvGraphicFramePr>
          <p:nvPr/>
        </p:nvGraphicFramePr>
        <p:xfrm>
          <a:off x="7824789" y="3081338"/>
          <a:ext cx="352425" cy="449262"/>
        </p:xfrm>
        <a:graphic>
          <a:graphicData uri="http://schemas.openxmlformats.org/presentationml/2006/ole">
            <mc:AlternateContent xmlns:mc="http://schemas.openxmlformats.org/markup-compatibility/2006">
              <mc:Choice xmlns:v="urn:schemas-microsoft-com:vml" Requires="v">
                <p:oleObj spid="_x0000_s53368" r:id="rId15" imgW="140017" imgH="178117" progId="Equation.3">
                  <p:embed/>
                </p:oleObj>
              </mc:Choice>
              <mc:Fallback>
                <p:oleObj r:id="rId15" imgW="140017" imgH="17811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24789" y="3081338"/>
                        <a:ext cx="352425"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1" name="Object 11"/>
          <p:cNvGraphicFramePr>
            <a:graphicFrameLocks noChangeAspect="1"/>
          </p:cNvGraphicFramePr>
          <p:nvPr/>
        </p:nvGraphicFramePr>
        <p:xfrm>
          <a:off x="7824788" y="2500313"/>
          <a:ext cx="444500" cy="539750"/>
        </p:xfrm>
        <a:graphic>
          <a:graphicData uri="http://schemas.openxmlformats.org/presentationml/2006/ole">
            <mc:AlternateContent xmlns:mc="http://schemas.openxmlformats.org/markup-compatibility/2006">
              <mc:Choice xmlns:v="urn:schemas-microsoft-com:vml" Requires="v">
                <p:oleObj spid="_x0000_s53369" r:id="rId17" imgW="178040" imgH="216123" progId="Equation.3">
                  <p:embed/>
                </p:oleObj>
              </mc:Choice>
              <mc:Fallback>
                <p:oleObj r:id="rId17" imgW="178040" imgH="216123"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24788" y="2500313"/>
                        <a:ext cx="44450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2" name="Object 12"/>
          <p:cNvGraphicFramePr>
            <a:graphicFrameLocks noChangeAspect="1"/>
          </p:cNvGraphicFramePr>
          <p:nvPr/>
        </p:nvGraphicFramePr>
        <p:xfrm>
          <a:off x="8372475" y="2505075"/>
          <a:ext cx="476250" cy="539750"/>
        </p:xfrm>
        <a:graphic>
          <a:graphicData uri="http://schemas.openxmlformats.org/presentationml/2006/ole">
            <mc:AlternateContent xmlns:mc="http://schemas.openxmlformats.org/markup-compatibility/2006">
              <mc:Choice xmlns:v="urn:schemas-microsoft-com:vml" Requires="v">
                <p:oleObj spid="_x0000_s53370" r:id="rId19" imgW="190817" imgH="216217" progId="Equation.3">
                  <p:embed/>
                </p:oleObj>
              </mc:Choice>
              <mc:Fallback>
                <p:oleObj r:id="rId19" imgW="190817" imgH="216217"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372475" y="2505075"/>
                        <a:ext cx="47625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3" name="Object 13"/>
          <p:cNvGraphicFramePr>
            <a:graphicFrameLocks noChangeAspect="1"/>
          </p:cNvGraphicFramePr>
          <p:nvPr/>
        </p:nvGraphicFramePr>
        <p:xfrm>
          <a:off x="8982075" y="2489200"/>
          <a:ext cx="476250" cy="571500"/>
        </p:xfrm>
        <a:graphic>
          <a:graphicData uri="http://schemas.openxmlformats.org/presentationml/2006/ole">
            <mc:AlternateContent xmlns:mc="http://schemas.openxmlformats.org/markup-compatibility/2006">
              <mc:Choice xmlns:v="urn:schemas-microsoft-com:vml" Requires="v">
                <p:oleObj spid="_x0000_s53371" r:id="rId21" imgW="190983" imgH="229116" progId="Equation.3">
                  <p:embed/>
                </p:oleObj>
              </mc:Choice>
              <mc:Fallback>
                <p:oleObj r:id="rId21" imgW="190983" imgH="229116"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982075" y="2489200"/>
                        <a:ext cx="47625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4" name="Object 14"/>
          <p:cNvGraphicFramePr>
            <a:graphicFrameLocks noChangeAspect="1"/>
          </p:cNvGraphicFramePr>
          <p:nvPr/>
        </p:nvGraphicFramePr>
        <p:xfrm>
          <a:off x="9525000" y="2505075"/>
          <a:ext cx="476250" cy="539750"/>
        </p:xfrm>
        <a:graphic>
          <a:graphicData uri="http://schemas.openxmlformats.org/presentationml/2006/ole">
            <mc:AlternateContent xmlns:mc="http://schemas.openxmlformats.org/markup-compatibility/2006">
              <mc:Choice xmlns:v="urn:schemas-microsoft-com:vml" Requires="v">
                <p:oleObj spid="_x0000_s53372" r:id="rId23" imgW="190817" imgH="216217" progId="Equation.3">
                  <p:embed/>
                </p:oleObj>
              </mc:Choice>
              <mc:Fallback>
                <p:oleObj r:id="rId23" imgW="190817" imgH="216217"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525000" y="2505075"/>
                        <a:ext cx="47625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5" name="Line 15"/>
          <p:cNvSpPr>
            <a:spLocks noChangeShapeType="1"/>
          </p:cNvSpPr>
          <p:nvPr/>
        </p:nvSpPr>
        <p:spPr bwMode="auto">
          <a:xfrm>
            <a:off x="8401051" y="4076700"/>
            <a:ext cx="1008063" cy="0"/>
          </a:xfrm>
          <a:prstGeom prst="line">
            <a:avLst/>
          </a:prstGeom>
          <a:noFill/>
          <a:ln w="2857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5616" name="Object 16"/>
          <p:cNvGraphicFramePr>
            <a:graphicFrameLocks noChangeAspect="1"/>
          </p:cNvGraphicFramePr>
          <p:nvPr/>
        </p:nvGraphicFramePr>
        <p:xfrm>
          <a:off x="8769351" y="3609975"/>
          <a:ext cx="341313" cy="433388"/>
        </p:xfrm>
        <a:graphic>
          <a:graphicData uri="http://schemas.openxmlformats.org/presentationml/2006/ole">
            <mc:AlternateContent xmlns:mc="http://schemas.openxmlformats.org/markup-compatibility/2006">
              <mc:Choice xmlns:v="urn:schemas-microsoft-com:vml" Requires="v">
                <p:oleObj spid="_x0000_s53373" r:id="rId25" imgW="140017" imgH="178117" progId="Equation.3">
                  <p:embed/>
                </p:oleObj>
              </mc:Choice>
              <mc:Fallback>
                <p:oleObj r:id="rId25" imgW="140017" imgH="178117"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769351" y="3609975"/>
                        <a:ext cx="341313"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7" name="Text Box 17"/>
          <p:cNvSpPr txBox="1">
            <a:spLocks noChangeArrowheads="1"/>
          </p:cNvSpPr>
          <p:nvPr/>
        </p:nvSpPr>
        <p:spPr bwMode="auto">
          <a:xfrm>
            <a:off x="1847850" y="2867025"/>
            <a:ext cx="576103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zh-CN" sz="3200" b="1">
                <a:solidFill>
                  <a:srgbClr val="000000"/>
                </a:solidFill>
                <a:latin typeface="Times New Roman" pitchFamily="18" charset="0"/>
              </a:rPr>
              <a:t>        </a:t>
            </a:r>
            <a:r>
              <a:rPr lang="zh-CN" altLang="en-US" sz="3200" b="1">
                <a:solidFill>
                  <a:srgbClr val="000000"/>
                </a:solidFill>
                <a:latin typeface="Times New Roman" pitchFamily="18" charset="0"/>
              </a:rPr>
              <a:t>两极板内任意两点</a:t>
            </a:r>
            <a:r>
              <a:rPr lang="zh-CN" altLang="zh-CN" sz="3200" i="1">
                <a:solidFill>
                  <a:srgbClr val="000000"/>
                </a:solidFill>
                <a:latin typeface="Times New Roman" pitchFamily="18" charset="0"/>
              </a:rPr>
              <a:t>P</a:t>
            </a:r>
            <a:r>
              <a:rPr lang="zh-CN" altLang="zh-CN" sz="3200" i="1" baseline="-25000">
                <a:solidFill>
                  <a:srgbClr val="000000"/>
                </a:solidFill>
                <a:latin typeface="Times New Roman" pitchFamily="18" charset="0"/>
              </a:rPr>
              <a:t>A</a:t>
            </a:r>
            <a:r>
              <a:rPr lang="zh-CN" altLang="en-US" sz="3200">
                <a:solidFill>
                  <a:srgbClr val="000000"/>
                </a:solidFill>
                <a:latin typeface="Times New Roman" pitchFamily="18" charset="0"/>
              </a:rPr>
              <a:t>、</a:t>
            </a:r>
            <a:r>
              <a:rPr lang="zh-CN" altLang="zh-CN" sz="3200" i="1">
                <a:solidFill>
                  <a:srgbClr val="000000"/>
                </a:solidFill>
                <a:latin typeface="Times New Roman" pitchFamily="18" charset="0"/>
              </a:rPr>
              <a:t>P</a:t>
            </a:r>
            <a:r>
              <a:rPr lang="zh-CN" altLang="zh-CN" sz="3200" i="1" baseline="-25000">
                <a:solidFill>
                  <a:srgbClr val="000000"/>
                </a:solidFill>
                <a:latin typeface="Times New Roman" pitchFamily="18" charset="0"/>
              </a:rPr>
              <a:t>B</a:t>
            </a:r>
            <a:r>
              <a:rPr lang="zh-CN" altLang="en-US" sz="3200" b="1">
                <a:solidFill>
                  <a:srgbClr val="000000"/>
                </a:solidFill>
                <a:latin typeface="Times New Roman" pitchFamily="18" charset="0"/>
              </a:rPr>
              <a:t>的场强为零，有</a:t>
            </a:r>
          </a:p>
        </p:txBody>
      </p:sp>
      <p:graphicFrame>
        <p:nvGraphicFramePr>
          <p:cNvPr id="25618" name="Object 18"/>
          <p:cNvGraphicFramePr>
            <a:graphicFrameLocks noChangeAspect="1"/>
          </p:cNvGraphicFramePr>
          <p:nvPr/>
        </p:nvGraphicFramePr>
        <p:xfrm>
          <a:off x="2511426" y="4014789"/>
          <a:ext cx="4937125" cy="1069975"/>
        </p:xfrm>
        <a:graphic>
          <a:graphicData uri="http://schemas.openxmlformats.org/presentationml/2006/ole">
            <mc:AlternateContent xmlns:mc="http://schemas.openxmlformats.org/markup-compatibility/2006">
              <mc:Choice xmlns:v="urn:schemas-microsoft-com:vml" Requires="v">
                <p:oleObj spid="_x0000_s53374" r:id="rId27" imgW="1993352" imgH="431930" progId="Equation.3">
                  <p:embed/>
                </p:oleObj>
              </mc:Choice>
              <mc:Fallback>
                <p:oleObj r:id="rId27" imgW="1993352" imgH="43193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511426" y="4014789"/>
                        <a:ext cx="4937125"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9" name="Object 19"/>
          <p:cNvGraphicFramePr>
            <a:graphicFrameLocks noChangeAspect="1"/>
          </p:cNvGraphicFramePr>
          <p:nvPr/>
        </p:nvGraphicFramePr>
        <p:xfrm>
          <a:off x="2495551" y="5095876"/>
          <a:ext cx="4968875" cy="1069975"/>
        </p:xfrm>
        <a:graphic>
          <a:graphicData uri="http://schemas.openxmlformats.org/presentationml/2006/ole">
            <mc:AlternateContent xmlns:mc="http://schemas.openxmlformats.org/markup-compatibility/2006">
              <mc:Choice xmlns:v="urn:schemas-microsoft-com:vml" Requires="v">
                <p:oleObj spid="_x0000_s53375" r:id="rId29" imgW="2006046" imgH="431930" progId="Equation.3">
                  <p:embed/>
                </p:oleObj>
              </mc:Choice>
              <mc:Fallback>
                <p:oleObj r:id="rId29" imgW="2006046" imgH="43193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495551" y="5095876"/>
                        <a:ext cx="4968875"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5620" name="Group 20"/>
          <p:cNvGrpSpPr>
            <a:grpSpLocks/>
          </p:cNvGrpSpPr>
          <p:nvPr/>
        </p:nvGrpSpPr>
        <p:grpSpPr bwMode="auto">
          <a:xfrm>
            <a:off x="7850188" y="3571875"/>
            <a:ext cx="2133600" cy="433388"/>
            <a:chOff x="0" y="0"/>
            <a:chExt cx="1344" cy="273"/>
          </a:xfrm>
        </p:grpSpPr>
        <p:graphicFrame>
          <p:nvGraphicFramePr>
            <p:cNvPr id="25621" name="Object 21"/>
            <p:cNvGraphicFramePr>
              <a:graphicFrameLocks noChangeAspect="1"/>
            </p:cNvGraphicFramePr>
            <p:nvPr/>
          </p:nvGraphicFramePr>
          <p:xfrm>
            <a:off x="0" y="0"/>
            <a:ext cx="241" cy="273"/>
          </p:xfrm>
          <a:graphic>
            <a:graphicData uri="http://schemas.openxmlformats.org/presentationml/2006/ole">
              <mc:AlternateContent xmlns:mc="http://schemas.openxmlformats.org/markup-compatibility/2006">
                <mc:Choice xmlns:v="urn:schemas-microsoft-com:vml" Requires="v">
                  <p:oleObj spid="_x0000_s53376" r:id="rId31" imgW="190817" imgH="216217" progId="Equation.3">
                    <p:embed/>
                  </p:oleObj>
                </mc:Choice>
                <mc:Fallback>
                  <p:oleObj r:id="rId31" imgW="190817" imgH="216217"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0" y="0"/>
                          <a:ext cx="241"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22" name="Object 22"/>
            <p:cNvGraphicFramePr>
              <a:graphicFrameLocks noChangeAspect="1"/>
            </p:cNvGraphicFramePr>
            <p:nvPr/>
          </p:nvGraphicFramePr>
          <p:xfrm>
            <a:off x="1103" y="0"/>
            <a:ext cx="241" cy="273"/>
          </p:xfrm>
          <a:graphic>
            <a:graphicData uri="http://schemas.openxmlformats.org/presentationml/2006/ole">
              <mc:AlternateContent xmlns:mc="http://schemas.openxmlformats.org/markup-compatibility/2006">
                <mc:Choice xmlns:v="urn:schemas-microsoft-com:vml" Requires="v">
                  <p:oleObj spid="_x0000_s53377" r:id="rId33" imgW="190817" imgH="216217" progId="Equation.3">
                    <p:embed/>
                  </p:oleObj>
                </mc:Choice>
                <mc:Fallback>
                  <p:oleObj r:id="rId33" imgW="190817" imgH="216217"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103" y="0"/>
                          <a:ext cx="241"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23" name="Oval 23"/>
            <p:cNvSpPr>
              <a:spLocks noChangeArrowheads="1"/>
            </p:cNvSpPr>
            <p:nvPr/>
          </p:nvSpPr>
          <p:spPr bwMode="auto">
            <a:xfrm>
              <a:off x="277" y="120"/>
              <a:ext cx="45" cy="45"/>
            </a:xfrm>
            <a:prstGeom prst="ellipse">
              <a:avLst/>
            </a:prstGeom>
            <a:solidFill>
              <a:srgbClr val="CC0000"/>
            </a:solidFill>
            <a:ln w="9525" cmpd="sng">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5624" name="Oval 24"/>
            <p:cNvSpPr>
              <a:spLocks noChangeArrowheads="1"/>
            </p:cNvSpPr>
            <p:nvPr/>
          </p:nvSpPr>
          <p:spPr bwMode="auto">
            <a:xfrm>
              <a:off x="1006" y="136"/>
              <a:ext cx="45" cy="45"/>
            </a:xfrm>
            <a:prstGeom prst="ellipse">
              <a:avLst/>
            </a:prstGeom>
            <a:solidFill>
              <a:srgbClr val="CC0000"/>
            </a:solidFill>
            <a:ln w="9525" cmpd="sng">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sp>
        <p:nvSpPr>
          <p:cNvPr id="25625" name="Text Box 25"/>
          <p:cNvSpPr txBox="1">
            <a:spLocks noChangeArrowheads="1"/>
          </p:cNvSpPr>
          <p:nvPr/>
        </p:nvSpPr>
        <p:spPr bwMode="auto">
          <a:xfrm>
            <a:off x="2589213" y="762001"/>
            <a:ext cx="348044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a:solidFill>
                  <a:srgbClr val="000000"/>
                </a:solidFill>
                <a:latin typeface="Times New Roman" pitchFamily="18" charset="0"/>
              </a:rPr>
              <a:t>根据电荷守恒，有</a:t>
            </a:r>
          </a:p>
        </p:txBody>
      </p:sp>
    </p:spTree>
    <p:extLst>
      <p:ext uri="{BB962C8B-B14F-4D97-AF65-F5344CB8AC3E}">
        <p14:creationId xmlns:p14="http://schemas.microsoft.com/office/powerpoint/2010/main" val="3323349531"/>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25"/>
                                        </p:tgtEl>
                                        <p:attrNameLst>
                                          <p:attrName>style.visibility</p:attrName>
                                        </p:attrNameLst>
                                      </p:cBhvr>
                                      <p:to>
                                        <p:strVal val="visible"/>
                                      </p:to>
                                    </p:set>
                                    <p:animEffect transition="in" filter="wipe(left)">
                                      <p:cBhvr>
                                        <p:cTn id="7" dur="1000"/>
                                        <p:tgtEl>
                                          <p:spTgt spid="256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602"/>
                                        </p:tgtEl>
                                        <p:attrNameLst>
                                          <p:attrName>style.visibility</p:attrName>
                                        </p:attrNameLst>
                                      </p:cBhvr>
                                      <p:to>
                                        <p:strVal val="visible"/>
                                      </p:to>
                                    </p:set>
                                    <p:animEffect transition="in" filter="wipe(left)">
                                      <p:cBhvr>
                                        <p:cTn id="12" dur="1000"/>
                                        <p:tgtEl>
                                          <p:spTgt spid="256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603"/>
                                        </p:tgtEl>
                                        <p:attrNameLst>
                                          <p:attrName>style.visibility</p:attrName>
                                        </p:attrNameLst>
                                      </p:cBhvr>
                                      <p:to>
                                        <p:strVal val="visible"/>
                                      </p:to>
                                    </p:set>
                                    <p:animEffect transition="in" filter="wipe(left)">
                                      <p:cBhvr>
                                        <p:cTn id="17" dur="1000"/>
                                        <p:tgtEl>
                                          <p:spTgt spid="256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5617"/>
                                        </p:tgtEl>
                                        <p:attrNameLst>
                                          <p:attrName>style.visibility</p:attrName>
                                        </p:attrNameLst>
                                      </p:cBhvr>
                                      <p:to>
                                        <p:strVal val="visible"/>
                                      </p:to>
                                    </p:set>
                                    <p:animEffect transition="in" filter="wipe(up)">
                                      <p:cBhvr>
                                        <p:cTn id="22" dur="2000"/>
                                        <p:tgtEl>
                                          <p:spTgt spid="25617"/>
                                        </p:tgtEl>
                                      </p:cBhvr>
                                    </p:animEffect>
                                  </p:childTnLst>
                                </p:cTn>
                              </p:par>
                            </p:childTnLst>
                          </p:cTn>
                        </p:par>
                        <p:par>
                          <p:cTn id="23" fill="hold" nodeType="afterGroup">
                            <p:stCondLst>
                              <p:cond delay="2000"/>
                            </p:stCondLst>
                            <p:childTnLst>
                              <p:par>
                                <p:cTn id="24" presetID="8" presetClass="entr" presetSubtype="16" fill="hold" nodeType="afterEffect">
                                  <p:stCondLst>
                                    <p:cond delay="0"/>
                                  </p:stCondLst>
                                  <p:childTnLst>
                                    <p:set>
                                      <p:cBhvr>
                                        <p:cTn id="25" dur="1" fill="hold">
                                          <p:stCondLst>
                                            <p:cond delay="0"/>
                                          </p:stCondLst>
                                        </p:cTn>
                                        <p:tgtEl>
                                          <p:spTgt spid="25620"/>
                                        </p:tgtEl>
                                        <p:attrNameLst>
                                          <p:attrName>style.visibility</p:attrName>
                                        </p:attrNameLst>
                                      </p:cBhvr>
                                      <p:to>
                                        <p:strVal val="visible"/>
                                      </p:to>
                                    </p:set>
                                    <p:animEffect transition="in" filter="diamond(in)">
                                      <p:cBhvr>
                                        <p:cTn id="26" dur="1000"/>
                                        <p:tgtEl>
                                          <p:spTgt spid="2562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5618"/>
                                        </p:tgtEl>
                                        <p:attrNameLst>
                                          <p:attrName>style.visibility</p:attrName>
                                        </p:attrNameLst>
                                      </p:cBhvr>
                                      <p:to>
                                        <p:strVal val="visible"/>
                                      </p:to>
                                    </p:set>
                                    <p:animEffect transition="in" filter="wipe(left)">
                                      <p:cBhvr>
                                        <p:cTn id="31" dur="2000"/>
                                        <p:tgtEl>
                                          <p:spTgt spid="2561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5619"/>
                                        </p:tgtEl>
                                        <p:attrNameLst>
                                          <p:attrName>style.visibility</p:attrName>
                                        </p:attrNameLst>
                                      </p:cBhvr>
                                      <p:to>
                                        <p:strVal val="visible"/>
                                      </p:to>
                                    </p:set>
                                    <p:animEffect transition="in" filter="wipe(left)">
                                      <p:cBhvr>
                                        <p:cTn id="36" dur="2000"/>
                                        <p:tgtEl>
                                          <p:spTgt spid="25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7" grpId="0" autoUpdateAnimBg="0"/>
      <p:bldP spid="25625"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2208214" y="765175"/>
            <a:ext cx="23256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a:solidFill>
                  <a:srgbClr val="000000"/>
                </a:solidFill>
                <a:latin typeface="Times New Roman" pitchFamily="18" charset="0"/>
              </a:rPr>
              <a:t>解四个方程 </a:t>
            </a:r>
          </a:p>
        </p:txBody>
      </p:sp>
      <p:graphicFrame>
        <p:nvGraphicFramePr>
          <p:cNvPr id="26627" name="Object 3"/>
          <p:cNvGraphicFramePr>
            <a:graphicFrameLocks noChangeAspect="1"/>
          </p:cNvGraphicFramePr>
          <p:nvPr/>
        </p:nvGraphicFramePr>
        <p:xfrm>
          <a:off x="2657476" y="2492376"/>
          <a:ext cx="5292725" cy="1147763"/>
        </p:xfrm>
        <a:graphic>
          <a:graphicData uri="http://schemas.openxmlformats.org/presentationml/2006/ole">
            <mc:AlternateContent xmlns:mc="http://schemas.openxmlformats.org/markup-compatibility/2006">
              <mc:Choice xmlns:v="urn:schemas-microsoft-com:vml" Requires="v">
                <p:oleObj spid="_x0000_s54400" r:id="rId3" imgW="1993352" imgH="431930" progId="Equation.3">
                  <p:embed/>
                </p:oleObj>
              </mc:Choice>
              <mc:Fallback>
                <p:oleObj r:id="rId3" imgW="1993352" imgH="43193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7476" y="2492376"/>
                        <a:ext cx="5292725" cy="114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8" name="Object 4"/>
          <p:cNvGraphicFramePr>
            <a:graphicFrameLocks noChangeAspect="1"/>
          </p:cNvGraphicFramePr>
          <p:nvPr/>
        </p:nvGraphicFramePr>
        <p:xfrm>
          <a:off x="2625725" y="3573463"/>
          <a:ext cx="5397500" cy="1162050"/>
        </p:xfrm>
        <a:graphic>
          <a:graphicData uri="http://schemas.openxmlformats.org/presentationml/2006/ole">
            <mc:AlternateContent xmlns:mc="http://schemas.openxmlformats.org/markup-compatibility/2006">
              <mc:Choice xmlns:v="urn:schemas-microsoft-com:vml" Requires="v">
                <p:oleObj spid="_x0000_s54401" r:id="rId5" imgW="2006046" imgH="431930" progId="Equation.3">
                  <p:embed/>
                </p:oleObj>
              </mc:Choice>
              <mc:Fallback>
                <p:oleObj r:id="rId5" imgW="2006046" imgH="43193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5725" y="3573463"/>
                        <a:ext cx="5397500" cy="116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9" name="Object 5"/>
          <p:cNvGraphicFramePr>
            <a:graphicFrameLocks noChangeAspect="1"/>
          </p:cNvGraphicFramePr>
          <p:nvPr/>
        </p:nvGraphicFramePr>
        <p:xfrm>
          <a:off x="2640014" y="1341438"/>
          <a:ext cx="2592387" cy="588962"/>
        </p:xfrm>
        <a:graphic>
          <a:graphicData uri="http://schemas.openxmlformats.org/presentationml/2006/ole">
            <mc:AlternateContent xmlns:mc="http://schemas.openxmlformats.org/markup-compatibility/2006">
              <mc:Choice xmlns:v="urn:schemas-microsoft-com:vml" Requires="v">
                <p:oleObj spid="_x0000_s54402" r:id="rId7" imgW="951991" imgH="216030" progId="Equation.3">
                  <p:embed/>
                </p:oleObj>
              </mc:Choice>
              <mc:Fallback>
                <p:oleObj r:id="rId7" imgW="951991" imgH="21603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0014" y="1341438"/>
                        <a:ext cx="2592387" cy="58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0" name="Object 6"/>
          <p:cNvGraphicFramePr>
            <a:graphicFrameLocks noChangeAspect="1"/>
          </p:cNvGraphicFramePr>
          <p:nvPr/>
        </p:nvGraphicFramePr>
        <p:xfrm>
          <a:off x="2640014" y="1960563"/>
          <a:ext cx="2592387" cy="622300"/>
        </p:xfrm>
        <a:graphic>
          <a:graphicData uri="http://schemas.openxmlformats.org/presentationml/2006/ole">
            <mc:AlternateContent xmlns:mc="http://schemas.openxmlformats.org/markup-compatibility/2006">
              <mc:Choice xmlns:v="urn:schemas-microsoft-com:vml" Requires="v">
                <p:oleObj spid="_x0000_s54403" r:id="rId9" imgW="952817" imgH="228917" progId="Equation.3">
                  <p:embed/>
                </p:oleObj>
              </mc:Choice>
              <mc:Fallback>
                <p:oleObj r:id="rId9" imgW="952817" imgH="2289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0014" y="1960563"/>
                        <a:ext cx="2592387"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1" name="Text Box 7"/>
          <p:cNvSpPr txBox="1">
            <a:spLocks noChangeArrowheads="1"/>
          </p:cNvSpPr>
          <p:nvPr/>
        </p:nvSpPr>
        <p:spPr bwMode="auto">
          <a:xfrm>
            <a:off x="2187575" y="5081589"/>
            <a:ext cx="5921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a:solidFill>
                  <a:srgbClr val="000000"/>
                </a:solidFill>
                <a:latin typeface="Times New Roman" pitchFamily="18" charset="0"/>
              </a:rPr>
              <a:t>得</a:t>
            </a:r>
          </a:p>
        </p:txBody>
      </p:sp>
      <p:graphicFrame>
        <p:nvGraphicFramePr>
          <p:cNvPr id="26632" name="Object 8"/>
          <p:cNvGraphicFramePr>
            <a:graphicFrameLocks noChangeAspect="1"/>
          </p:cNvGraphicFramePr>
          <p:nvPr/>
        </p:nvGraphicFramePr>
        <p:xfrm>
          <a:off x="2855913" y="4848225"/>
          <a:ext cx="2951162" cy="1028700"/>
        </p:xfrm>
        <a:graphic>
          <a:graphicData uri="http://schemas.openxmlformats.org/presentationml/2006/ole">
            <mc:AlternateContent xmlns:mc="http://schemas.openxmlformats.org/markup-compatibility/2006">
              <mc:Choice xmlns:v="urn:schemas-microsoft-com:vml" Requires="v">
                <p:oleObj spid="_x0000_s54404" r:id="rId11" imgW="1130617" imgH="394017" progId="Equation.3">
                  <p:embed/>
                </p:oleObj>
              </mc:Choice>
              <mc:Fallback>
                <p:oleObj r:id="rId11" imgW="1130617" imgH="3940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5913" y="4848225"/>
                        <a:ext cx="2951162"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3" name="Object 9"/>
          <p:cNvGraphicFramePr>
            <a:graphicFrameLocks noChangeAspect="1"/>
          </p:cNvGraphicFramePr>
          <p:nvPr/>
        </p:nvGraphicFramePr>
        <p:xfrm>
          <a:off x="6124575" y="4843463"/>
          <a:ext cx="3182938" cy="1028700"/>
        </p:xfrm>
        <a:graphic>
          <a:graphicData uri="http://schemas.openxmlformats.org/presentationml/2006/ole">
            <mc:AlternateContent xmlns:mc="http://schemas.openxmlformats.org/markup-compatibility/2006">
              <mc:Choice xmlns:v="urn:schemas-microsoft-com:vml" Requires="v">
                <p:oleObj spid="_x0000_s54405" r:id="rId13" imgW="1219517" imgH="394017" progId="Equation.3">
                  <p:embed/>
                </p:oleObj>
              </mc:Choice>
              <mc:Fallback>
                <p:oleObj r:id="rId13" imgW="1219517" imgH="39401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24575" y="4843463"/>
                        <a:ext cx="3182938"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4" name="Rectangle 10"/>
          <p:cNvSpPr>
            <a:spLocks noChangeArrowheads="1"/>
          </p:cNvSpPr>
          <p:nvPr/>
        </p:nvSpPr>
        <p:spPr bwMode="auto">
          <a:xfrm>
            <a:off x="8599488" y="1712913"/>
            <a:ext cx="144462" cy="2087562"/>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6635" name="Rectangle 11"/>
          <p:cNvSpPr>
            <a:spLocks noChangeArrowheads="1"/>
          </p:cNvSpPr>
          <p:nvPr/>
        </p:nvSpPr>
        <p:spPr bwMode="auto">
          <a:xfrm>
            <a:off x="9752013" y="1712913"/>
            <a:ext cx="144462" cy="2087562"/>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6636" name="Object 12"/>
          <p:cNvGraphicFramePr>
            <a:graphicFrameLocks noChangeAspect="1"/>
          </p:cNvGraphicFramePr>
          <p:nvPr/>
        </p:nvGraphicFramePr>
        <p:xfrm>
          <a:off x="8467725" y="3787776"/>
          <a:ext cx="407988" cy="442913"/>
        </p:xfrm>
        <a:graphic>
          <a:graphicData uri="http://schemas.openxmlformats.org/presentationml/2006/ole">
            <mc:AlternateContent xmlns:mc="http://schemas.openxmlformats.org/markup-compatibility/2006">
              <mc:Choice xmlns:v="urn:schemas-microsoft-com:vml" Requires="v">
                <p:oleObj spid="_x0000_s54406" r:id="rId15" imgW="152783" imgH="165489" progId="Equation.3">
                  <p:embed/>
                </p:oleObj>
              </mc:Choice>
              <mc:Fallback>
                <p:oleObj r:id="rId15" imgW="152783" imgH="165489"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467725" y="3787776"/>
                        <a:ext cx="407988"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7" name="Object 13"/>
          <p:cNvGraphicFramePr>
            <a:graphicFrameLocks noChangeAspect="1"/>
          </p:cNvGraphicFramePr>
          <p:nvPr/>
        </p:nvGraphicFramePr>
        <p:xfrm>
          <a:off x="9642476" y="3848101"/>
          <a:ext cx="409575" cy="442913"/>
        </p:xfrm>
        <a:graphic>
          <a:graphicData uri="http://schemas.openxmlformats.org/presentationml/2006/ole">
            <mc:AlternateContent xmlns:mc="http://schemas.openxmlformats.org/markup-compatibility/2006">
              <mc:Choice xmlns:v="urn:schemas-microsoft-com:vml" Requires="v">
                <p:oleObj spid="_x0000_s54407" r:id="rId17" imgW="152783" imgH="165489" progId="Equation.3">
                  <p:embed/>
                </p:oleObj>
              </mc:Choice>
              <mc:Fallback>
                <p:oleObj r:id="rId17" imgW="152783" imgH="165489"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42476" y="3848101"/>
                        <a:ext cx="409575"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8" name="Object 14"/>
          <p:cNvGraphicFramePr>
            <a:graphicFrameLocks noChangeAspect="1"/>
          </p:cNvGraphicFramePr>
          <p:nvPr/>
        </p:nvGraphicFramePr>
        <p:xfrm>
          <a:off x="8459789" y="1052513"/>
          <a:ext cx="604837" cy="684212"/>
        </p:xfrm>
        <a:graphic>
          <a:graphicData uri="http://schemas.openxmlformats.org/presentationml/2006/ole">
            <mc:AlternateContent xmlns:mc="http://schemas.openxmlformats.org/markup-compatibility/2006">
              <mc:Choice xmlns:v="urn:schemas-microsoft-com:vml" Requires="v">
                <p:oleObj spid="_x0000_s54408" r:id="rId19" imgW="190817" imgH="216217" progId="Equation.3">
                  <p:embed/>
                </p:oleObj>
              </mc:Choice>
              <mc:Fallback>
                <p:oleObj r:id="rId19" imgW="190817" imgH="216217"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459789" y="1052513"/>
                        <a:ext cx="604837" cy="684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9" name="Object 15"/>
          <p:cNvGraphicFramePr>
            <a:graphicFrameLocks noChangeAspect="1"/>
          </p:cNvGraphicFramePr>
          <p:nvPr/>
        </p:nvGraphicFramePr>
        <p:xfrm>
          <a:off x="9507539" y="1065213"/>
          <a:ext cx="604837" cy="684212"/>
        </p:xfrm>
        <a:graphic>
          <a:graphicData uri="http://schemas.openxmlformats.org/presentationml/2006/ole">
            <mc:AlternateContent xmlns:mc="http://schemas.openxmlformats.org/markup-compatibility/2006">
              <mc:Choice xmlns:v="urn:schemas-microsoft-com:vml" Requires="v">
                <p:oleObj spid="_x0000_s54409" r:id="rId21" imgW="190817" imgH="216217" progId="Equation.3">
                  <p:embed/>
                </p:oleObj>
              </mc:Choice>
              <mc:Fallback>
                <p:oleObj r:id="rId21" imgW="190817" imgH="21621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507539" y="1065213"/>
                        <a:ext cx="604837" cy="684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0" name="Object 16"/>
          <p:cNvGraphicFramePr>
            <a:graphicFrameLocks noChangeAspect="1"/>
          </p:cNvGraphicFramePr>
          <p:nvPr/>
        </p:nvGraphicFramePr>
        <p:xfrm>
          <a:off x="8167689" y="2433638"/>
          <a:ext cx="352425" cy="449262"/>
        </p:xfrm>
        <a:graphic>
          <a:graphicData uri="http://schemas.openxmlformats.org/presentationml/2006/ole">
            <mc:AlternateContent xmlns:mc="http://schemas.openxmlformats.org/markup-compatibility/2006">
              <mc:Choice xmlns:v="urn:schemas-microsoft-com:vml" Requires="v">
                <p:oleObj spid="_x0000_s54410" r:id="rId23" imgW="140017" imgH="178117" progId="Equation.3">
                  <p:embed/>
                </p:oleObj>
              </mc:Choice>
              <mc:Fallback>
                <p:oleObj r:id="rId23" imgW="140017" imgH="178117"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167689" y="2433638"/>
                        <a:ext cx="352425"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1" name="Object 17"/>
          <p:cNvGraphicFramePr>
            <a:graphicFrameLocks noChangeAspect="1"/>
          </p:cNvGraphicFramePr>
          <p:nvPr/>
        </p:nvGraphicFramePr>
        <p:xfrm>
          <a:off x="8167688" y="1852613"/>
          <a:ext cx="444500" cy="539750"/>
        </p:xfrm>
        <a:graphic>
          <a:graphicData uri="http://schemas.openxmlformats.org/presentationml/2006/ole">
            <mc:AlternateContent xmlns:mc="http://schemas.openxmlformats.org/markup-compatibility/2006">
              <mc:Choice xmlns:v="urn:schemas-microsoft-com:vml" Requires="v">
                <p:oleObj spid="_x0000_s54411" r:id="rId25" imgW="178040" imgH="216123" progId="Equation.3">
                  <p:embed/>
                </p:oleObj>
              </mc:Choice>
              <mc:Fallback>
                <p:oleObj r:id="rId25" imgW="178040" imgH="216123"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167688" y="1852613"/>
                        <a:ext cx="44450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2" name="Object 18"/>
          <p:cNvGraphicFramePr>
            <a:graphicFrameLocks noChangeAspect="1"/>
          </p:cNvGraphicFramePr>
          <p:nvPr/>
        </p:nvGraphicFramePr>
        <p:xfrm>
          <a:off x="8715375" y="1857375"/>
          <a:ext cx="476250" cy="539750"/>
        </p:xfrm>
        <a:graphic>
          <a:graphicData uri="http://schemas.openxmlformats.org/presentationml/2006/ole">
            <mc:AlternateContent xmlns:mc="http://schemas.openxmlformats.org/markup-compatibility/2006">
              <mc:Choice xmlns:v="urn:schemas-microsoft-com:vml" Requires="v">
                <p:oleObj spid="_x0000_s54412" r:id="rId27" imgW="190817" imgH="216217" progId="Equation.3">
                  <p:embed/>
                </p:oleObj>
              </mc:Choice>
              <mc:Fallback>
                <p:oleObj r:id="rId27" imgW="190817" imgH="216217"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715375" y="1857375"/>
                        <a:ext cx="47625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3" name="Object 19"/>
          <p:cNvGraphicFramePr>
            <a:graphicFrameLocks noChangeAspect="1"/>
          </p:cNvGraphicFramePr>
          <p:nvPr/>
        </p:nvGraphicFramePr>
        <p:xfrm>
          <a:off x="9324975" y="1841500"/>
          <a:ext cx="476250" cy="571500"/>
        </p:xfrm>
        <a:graphic>
          <a:graphicData uri="http://schemas.openxmlformats.org/presentationml/2006/ole">
            <mc:AlternateContent xmlns:mc="http://schemas.openxmlformats.org/markup-compatibility/2006">
              <mc:Choice xmlns:v="urn:schemas-microsoft-com:vml" Requires="v">
                <p:oleObj spid="_x0000_s54413" r:id="rId29" imgW="190983" imgH="229116" progId="Equation.3">
                  <p:embed/>
                </p:oleObj>
              </mc:Choice>
              <mc:Fallback>
                <p:oleObj r:id="rId29" imgW="190983" imgH="229116"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9324975" y="1841500"/>
                        <a:ext cx="47625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4" name="Object 20"/>
          <p:cNvGraphicFramePr>
            <a:graphicFrameLocks noChangeAspect="1"/>
          </p:cNvGraphicFramePr>
          <p:nvPr/>
        </p:nvGraphicFramePr>
        <p:xfrm>
          <a:off x="9867900" y="1857375"/>
          <a:ext cx="476250" cy="539750"/>
        </p:xfrm>
        <a:graphic>
          <a:graphicData uri="http://schemas.openxmlformats.org/presentationml/2006/ole">
            <mc:AlternateContent xmlns:mc="http://schemas.openxmlformats.org/markup-compatibility/2006">
              <mc:Choice xmlns:v="urn:schemas-microsoft-com:vml" Requires="v">
                <p:oleObj spid="_x0000_s54414" r:id="rId31" imgW="190817" imgH="216217" progId="Equation.3">
                  <p:embed/>
                </p:oleObj>
              </mc:Choice>
              <mc:Fallback>
                <p:oleObj r:id="rId31" imgW="190817" imgH="216217"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9867900" y="1857375"/>
                        <a:ext cx="47625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5" name="Line 21"/>
          <p:cNvSpPr>
            <a:spLocks noChangeShapeType="1"/>
          </p:cNvSpPr>
          <p:nvPr/>
        </p:nvSpPr>
        <p:spPr bwMode="auto">
          <a:xfrm>
            <a:off x="8743951" y="3429000"/>
            <a:ext cx="1008063" cy="0"/>
          </a:xfrm>
          <a:prstGeom prst="line">
            <a:avLst/>
          </a:prstGeom>
          <a:noFill/>
          <a:ln w="2857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6646" name="Object 22"/>
          <p:cNvGraphicFramePr>
            <a:graphicFrameLocks noChangeAspect="1"/>
          </p:cNvGraphicFramePr>
          <p:nvPr/>
        </p:nvGraphicFramePr>
        <p:xfrm>
          <a:off x="9112251" y="2962275"/>
          <a:ext cx="341313" cy="433388"/>
        </p:xfrm>
        <a:graphic>
          <a:graphicData uri="http://schemas.openxmlformats.org/presentationml/2006/ole">
            <mc:AlternateContent xmlns:mc="http://schemas.openxmlformats.org/markup-compatibility/2006">
              <mc:Choice xmlns:v="urn:schemas-microsoft-com:vml" Requires="v">
                <p:oleObj spid="_x0000_s54415" r:id="rId33" imgW="140017" imgH="178117" progId="Equation.3">
                  <p:embed/>
                </p:oleObj>
              </mc:Choice>
              <mc:Fallback>
                <p:oleObj r:id="rId33" imgW="140017" imgH="178117"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112251" y="2962275"/>
                        <a:ext cx="341313"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7" name="Object 23"/>
          <p:cNvGraphicFramePr>
            <a:graphicFrameLocks noChangeAspect="1"/>
          </p:cNvGraphicFramePr>
          <p:nvPr/>
        </p:nvGraphicFramePr>
        <p:xfrm>
          <a:off x="8193089" y="2924175"/>
          <a:ext cx="382587" cy="433388"/>
        </p:xfrm>
        <a:graphic>
          <a:graphicData uri="http://schemas.openxmlformats.org/presentationml/2006/ole">
            <mc:AlternateContent xmlns:mc="http://schemas.openxmlformats.org/markup-compatibility/2006">
              <mc:Choice xmlns:v="urn:schemas-microsoft-com:vml" Requires="v">
                <p:oleObj spid="_x0000_s54416" r:id="rId35" imgW="190817" imgH="216217" progId="Equation.3">
                  <p:embed/>
                </p:oleObj>
              </mc:Choice>
              <mc:Fallback>
                <p:oleObj r:id="rId35" imgW="190817" imgH="216217"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8193089" y="2924175"/>
                        <a:ext cx="382587"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8" name="Object 24"/>
          <p:cNvGraphicFramePr>
            <a:graphicFrameLocks noChangeAspect="1"/>
          </p:cNvGraphicFramePr>
          <p:nvPr/>
        </p:nvGraphicFramePr>
        <p:xfrm>
          <a:off x="9944100" y="2924175"/>
          <a:ext cx="382588" cy="433388"/>
        </p:xfrm>
        <a:graphic>
          <a:graphicData uri="http://schemas.openxmlformats.org/presentationml/2006/ole">
            <mc:AlternateContent xmlns:mc="http://schemas.openxmlformats.org/markup-compatibility/2006">
              <mc:Choice xmlns:v="urn:schemas-microsoft-com:vml" Requires="v">
                <p:oleObj spid="_x0000_s54417" r:id="rId37" imgW="190817" imgH="216217" progId="Equation.3">
                  <p:embed/>
                </p:oleObj>
              </mc:Choice>
              <mc:Fallback>
                <p:oleObj r:id="rId37" imgW="190817" imgH="216217"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9944100" y="2924175"/>
                        <a:ext cx="382588"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9" name="Oval 25"/>
          <p:cNvSpPr>
            <a:spLocks noChangeArrowheads="1"/>
          </p:cNvSpPr>
          <p:nvPr/>
        </p:nvSpPr>
        <p:spPr bwMode="auto">
          <a:xfrm>
            <a:off x="8632825" y="3114675"/>
            <a:ext cx="71438" cy="71438"/>
          </a:xfrm>
          <a:prstGeom prst="ellipse">
            <a:avLst/>
          </a:prstGeom>
          <a:solidFill>
            <a:srgbClr val="CC0000"/>
          </a:solidFill>
          <a:ln w="9525" cmpd="sng">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6650" name="Oval 26"/>
          <p:cNvSpPr>
            <a:spLocks noChangeArrowheads="1"/>
          </p:cNvSpPr>
          <p:nvPr/>
        </p:nvSpPr>
        <p:spPr bwMode="auto">
          <a:xfrm>
            <a:off x="9790114" y="3140075"/>
            <a:ext cx="71437" cy="71438"/>
          </a:xfrm>
          <a:prstGeom prst="ellipse">
            <a:avLst/>
          </a:prstGeom>
          <a:solidFill>
            <a:srgbClr val="CC0000"/>
          </a:solidFill>
          <a:ln w="9525" cmpd="sng">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Tree>
    <p:extLst>
      <p:ext uri="{BB962C8B-B14F-4D97-AF65-F5344CB8AC3E}">
        <p14:creationId xmlns:p14="http://schemas.microsoft.com/office/powerpoint/2010/main" val="2815328134"/>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631"/>
                                        </p:tgtEl>
                                        <p:attrNameLst>
                                          <p:attrName>style.visibility</p:attrName>
                                        </p:attrNameLst>
                                      </p:cBhvr>
                                      <p:to>
                                        <p:strVal val="visible"/>
                                      </p:to>
                                    </p:set>
                                    <p:animEffect transition="in" filter="box(in)">
                                      <p:cBhvr>
                                        <p:cTn id="7" dur="1000"/>
                                        <p:tgtEl>
                                          <p:spTgt spid="266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632"/>
                                        </p:tgtEl>
                                        <p:attrNameLst>
                                          <p:attrName>style.visibility</p:attrName>
                                        </p:attrNameLst>
                                      </p:cBhvr>
                                      <p:to>
                                        <p:strVal val="visible"/>
                                      </p:to>
                                    </p:set>
                                    <p:animEffect transition="in" filter="wipe(left)">
                                      <p:cBhvr>
                                        <p:cTn id="12" dur="2000"/>
                                        <p:tgtEl>
                                          <p:spTgt spid="266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633"/>
                                        </p:tgtEl>
                                        <p:attrNameLst>
                                          <p:attrName>style.visibility</p:attrName>
                                        </p:attrNameLst>
                                      </p:cBhvr>
                                      <p:to>
                                        <p:strVal val="visible"/>
                                      </p:to>
                                    </p:set>
                                    <p:animEffect transition="in" filter="wipe(left)">
                                      <p:cBhvr>
                                        <p:cTn id="17" dur="2000"/>
                                        <p:tgtEl>
                                          <p:spTgt spid="26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90719" y="1364778"/>
            <a:ext cx="8030505" cy="3561565"/>
          </a:xfrm>
          <a:prstGeom prst="rect">
            <a:avLst/>
          </a:prstGeom>
        </p:spPr>
      </p:pic>
      <p:sp>
        <p:nvSpPr>
          <p:cNvPr id="5" name="文本框 4"/>
          <p:cNvSpPr txBox="1"/>
          <p:nvPr/>
        </p:nvSpPr>
        <p:spPr>
          <a:xfrm>
            <a:off x="2836401" y="4159983"/>
            <a:ext cx="620683" cy="923330"/>
          </a:xfrm>
          <a:prstGeom prst="rect">
            <a:avLst/>
          </a:prstGeom>
          <a:noFill/>
        </p:spPr>
        <p:txBody>
          <a:bodyPr wrap="none" rtlCol="0">
            <a:spAutoFit/>
          </a:bodyPr>
          <a:lstStyle/>
          <a:p>
            <a:r>
              <a:rPr lang="en-US" altLang="zh-CN" sz="5400" b="1" dirty="0">
                <a:solidFill>
                  <a:srgbClr val="FF0000"/>
                </a:solidFill>
              </a:rPr>
              <a:t>D</a:t>
            </a:r>
            <a:endParaRPr lang="zh-CN" altLang="en-US" sz="5400" b="1" dirty="0">
              <a:solidFill>
                <a:srgbClr val="FF0000"/>
              </a:solidFill>
            </a:endParaRPr>
          </a:p>
        </p:txBody>
      </p:sp>
    </p:spTree>
    <p:extLst>
      <p:ext uri="{BB962C8B-B14F-4D97-AF65-F5344CB8AC3E}">
        <p14:creationId xmlns:p14="http://schemas.microsoft.com/office/powerpoint/2010/main" val="255722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1797017" y="382138"/>
            <a:ext cx="8366016" cy="5929333"/>
          </a:xfrm>
          <a:prstGeom prst="rect">
            <a:avLst/>
          </a:prstGeom>
        </p:spPr>
      </p:pic>
      <p:pic>
        <p:nvPicPr>
          <p:cNvPr id="15" name="图片 14"/>
          <p:cNvPicPr>
            <a:picLocks noChangeAspect="1"/>
          </p:cNvPicPr>
          <p:nvPr/>
        </p:nvPicPr>
        <p:blipFill>
          <a:blip r:embed="rId3"/>
          <a:stretch>
            <a:fillRect/>
          </a:stretch>
        </p:blipFill>
        <p:spPr>
          <a:xfrm>
            <a:off x="7628625" y="2206646"/>
            <a:ext cx="2861955" cy="4347138"/>
          </a:xfrm>
          <a:prstGeom prst="rect">
            <a:avLst/>
          </a:prstGeom>
        </p:spPr>
      </p:pic>
      <p:sp>
        <p:nvSpPr>
          <p:cNvPr id="26" name="文本框 25"/>
          <p:cNvSpPr txBox="1"/>
          <p:nvPr/>
        </p:nvSpPr>
        <p:spPr>
          <a:xfrm>
            <a:off x="2495207" y="5509297"/>
            <a:ext cx="572593" cy="923330"/>
          </a:xfrm>
          <a:prstGeom prst="rect">
            <a:avLst/>
          </a:prstGeom>
          <a:noFill/>
        </p:spPr>
        <p:txBody>
          <a:bodyPr wrap="none" rtlCol="0">
            <a:spAutoFit/>
          </a:bodyPr>
          <a:lstStyle/>
          <a:p>
            <a:r>
              <a:rPr lang="en-US" altLang="zh-CN" sz="5400" b="1" dirty="0">
                <a:solidFill>
                  <a:srgbClr val="FF0000"/>
                </a:solidFill>
              </a:rPr>
              <a:t>B</a:t>
            </a:r>
            <a:endParaRPr lang="zh-CN" altLang="en-US" sz="5400" b="1" dirty="0">
              <a:solidFill>
                <a:srgbClr val="FF0000"/>
              </a:solidFill>
            </a:endParaRPr>
          </a:p>
        </p:txBody>
      </p:sp>
    </p:spTree>
    <p:extLst>
      <p:ext uri="{BB962C8B-B14F-4D97-AF65-F5344CB8AC3E}">
        <p14:creationId xmlns:p14="http://schemas.microsoft.com/office/powerpoint/2010/main" val="302077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226588" y="1214652"/>
            <a:ext cx="8193748" cy="3835021"/>
          </a:xfrm>
          <a:prstGeom prst="rect">
            <a:avLst/>
          </a:prstGeom>
        </p:spPr>
      </p:pic>
      <p:sp>
        <p:nvSpPr>
          <p:cNvPr id="3" name="文本框 2"/>
          <p:cNvSpPr txBox="1"/>
          <p:nvPr/>
        </p:nvSpPr>
        <p:spPr>
          <a:xfrm>
            <a:off x="2904639" y="4126342"/>
            <a:ext cx="474810" cy="923330"/>
          </a:xfrm>
          <a:prstGeom prst="rect">
            <a:avLst/>
          </a:prstGeom>
          <a:noFill/>
        </p:spPr>
        <p:txBody>
          <a:bodyPr wrap="none" rtlCol="0">
            <a:spAutoFit/>
          </a:bodyPr>
          <a:lstStyle/>
          <a:p>
            <a:r>
              <a:rPr lang="en-US" altLang="zh-CN" sz="5400" b="1" dirty="0">
                <a:solidFill>
                  <a:srgbClr val="FF0000"/>
                </a:solidFill>
              </a:rPr>
              <a:t>c</a:t>
            </a:r>
            <a:endParaRPr lang="zh-CN" altLang="en-US" sz="5400" b="1" dirty="0">
              <a:solidFill>
                <a:srgbClr val="FF0000"/>
              </a:solidFill>
            </a:endParaRPr>
          </a:p>
        </p:txBody>
      </p:sp>
    </p:spTree>
    <p:extLst>
      <p:ext uri="{BB962C8B-B14F-4D97-AF65-F5344CB8AC3E}">
        <p14:creationId xmlns:p14="http://schemas.microsoft.com/office/powerpoint/2010/main" val="243754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896010" y="223474"/>
            <a:ext cx="49387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800" b="1" dirty="0">
                <a:solidFill>
                  <a:srgbClr val="FF0000"/>
                </a:solidFill>
                <a:latin typeface="Times New Roman" pitchFamily="18" charset="0"/>
              </a:rPr>
              <a:t>四、</a:t>
            </a:r>
            <a:r>
              <a:rPr lang="zh-CN" altLang="en-US" sz="2800" b="1" dirty="0">
                <a:solidFill>
                  <a:srgbClr val="FF0000"/>
                </a:solidFill>
                <a:latin typeface="宋体" pitchFamily="2" charset="-122"/>
              </a:rPr>
              <a:t>孤立导体的电容</a:t>
            </a:r>
          </a:p>
        </p:txBody>
      </p:sp>
      <p:sp>
        <p:nvSpPr>
          <p:cNvPr id="3" name="Text Box 3"/>
          <p:cNvSpPr txBox="1">
            <a:spLocks noChangeArrowheads="1"/>
          </p:cNvSpPr>
          <p:nvPr/>
        </p:nvSpPr>
        <p:spPr bwMode="auto">
          <a:xfrm>
            <a:off x="6807427" y="959345"/>
            <a:ext cx="3270200"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zh-CN" altLang="en-US" sz="2800" b="1" dirty="0">
                <a:solidFill>
                  <a:srgbClr val="000404"/>
                </a:solidFill>
                <a:latin typeface="Times New Roman" pitchFamily="18" charset="0"/>
              </a:rPr>
              <a:t>单位</a:t>
            </a:r>
            <a:r>
              <a:rPr lang="zh-CN" altLang="zh-CN" sz="2800" b="1" dirty="0">
                <a:solidFill>
                  <a:srgbClr val="000404"/>
                </a:solidFill>
                <a:latin typeface="Times New Roman" pitchFamily="18" charset="0"/>
              </a:rPr>
              <a:t>: </a:t>
            </a:r>
            <a:r>
              <a:rPr lang="zh-CN" altLang="en-US" sz="2800" b="1" dirty="0">
                <a:solidFill>
                  <a:srgbClr val="000404"/>
                </a:solidFill>
                <a:latin typeface="Times New Roman" pitchFamily="18" charset="0"/>
              </a:rPr>
              <a:t>法拉 </a:t>
            </a:r>
            <a:r>
              <a:rPr lang="zh-CN" altLang="zh-CN" sz="2800" dirty="0">
                <a:solidFill>
                  <a:srgbClr val="000404"/>
                </a:solidFill>
                <a:latin typeface="Times New Roman" pitchFamily="18" charset="0"/>
              </a:rPr>
              <a:t>( F )</a:t>
            </a:r>
            <a:r>
              <a:rPr lang="zh-CN" altLang="en-US" sz="2800" b="1" dirty="0">
                <a:solidFill>
                  <a:srgbClr val="000404"/>
                </a:solidFill>
                <a:latin typeface="Times New Roman" pitchFamily="18" charset="0"/>
              </a:rPr>
              <a:t>。</a:t>
            </a:r>
          </a:p>
        </p:txBody>
      </p:sp>
      <p:graphicFrame>
        <p:nvGraphicFramePr>
          <p:cNvPr id="4" name="Object 6"/>
          <p:cNvGraphicFramePr>
            <a:graphicFrameLocks/>
          </p:cNvGraphicFramePr>
          <p:nvPr>
            <p:extLst/>
          </p:nvPr>
        </p:nvGraphicFramePr>
        <p:xfrm>
          <a:off x="5828709" y="746695"/>
          <a:ext cx="863600" cy="1008063"/>
        </p:xfrm>
        <a:graphic>
          <a:graphicData uri="http://schemas.openxmlformats.org/presentationml/2006/ole">
            <mc:AlternateContent xmlns:mc="http://schemas.openxmlformats.org/markup-compatibility/2006">
              <mc:Choice xmlns:v="urn:schemas-microsoft-com:vml" Requires="v">
                <p:oleObj spid="_x0000_s35902" r:id="rId3" imgW="177963" imgH="393676" progId="Equation.3">
                  <p:embed/>
                </p:oleObj>
              </mc:Choice>
              <mc:Fallback>
                <p:oleObj r:id="rId3" imgW="177963" imgH="393676"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8709" y="746695"/>
                        <a:ext cx="863600"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7"/>
          <p:cNvSpPr>
            <a:spLocks noChangeArrowheads="1"/>
          </p:cNvSpPr>
          <p:nvPr/>
        </p:nvSpPr>
        <p:spPr bwMode="auto">
          <a:xfrm>
            <a:off x="2012731" y="941907"/>
            <a:ext cx="2709396"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800" b="1" dirty="0">
                <a:solidFill>
                  <a:srgbClr val="000404"/>
                </a:solidFill>
                <a:latin typeface="Times New Roman" pitchFamily="18" charset="0"/>
              </a:rPr>
              <a:t>孤立导体的电容</a:t>
            </a:r>
          </a:p>
        </p:txBody>
      </p:sp>
      <p:graphicFrame>
        <p:nvGraphicFramePr>
          <p:cNvPr id="6" name="Object 8"/>
          <p:cNvGraphicFramePr>
            <a:graphicFrameLocks/>
          </p:cNvGraphicFramePr>
          <p:nvPr>
            <p:extLst/>
          </p:nvPr>
        </p:nvGraphicFramePr>
        <p:xfrm>
          <a:off x="5253091" y="1034776"/>
          <a:ext cx="647700" cy="393700"/>
        </p:xfrm>
        <a:graphic>
          <a:graphicData uri="http://schemas.openxmlformats.org/presentationml/2006/ole">
            <mc:AlternateContent xmlns:mc="http://schemas.openxmlformats.org/markup-compatibility/2006">
              <mc:Choice xmlns:v="urn:schemas-microsoft-com:vml" Requires="v">
                <p:oleObj spid="_x0000_s35903" r:id="rId5" imgW="558875" imgH="317679" progId="Equation.3">
                  <p:embed/>
                </p:oleObj>
              </mc:Choice>
              <mc:Fallback>
                <p:oleObj r:id="rId5" imgW="558875" imgH="317679"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3091" y="1034776"/>
                        <a:ext cx="647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23"/>
          <p:cNvSpPr txBox="1">
            <a:spLocks noChangeArrowheads="1"/>
          </p:cNvSpPr>
          <p:nvPr/>
        </p:nvSpPr>
        <p:spPr bwMode="auto">
          <a:xfrm>
            <a:off x="1896011" y="2578497"/>
            <a:ext cx="4208463"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800" b="1" dirty="0">
                <a:solidFill>
                  <a:srgbClr val="FF0000"/>
                </a:solidFill>
                <a:latin typeface="Times New Roman" pitchFamily="18" charset="0"/>
              </a:rPr>
              <a:t>五、电容器的电容</a:t>
            </a:r>
          </a:p>
        </p:txBody>
      </p:sp>
      <p:sp>
        <p:nvSpPr>
          <p:cNvPr id="8" name="矩形 7"/>
          <p:cNvSpPr/>
          <p:nvPr/>
        </p:nvSpPr>
        <p:spPr>
          <a:xfrm>
            <a:off x="1896010" y="1570435"/>
            <a:ext cx="8771990" cy="1015663"/>
          </a:xfrm>
          <a:prstGeom prst="rect">
            <a:avLst/>
          </a:prstGeom>
        </p:spPr>
        <p:txBody>
          <a:bodyPr wrap="square">
            <a:spAutoFit/>
          </a:bodyPr>
          <a:lstStyle/>
          <a:p>
            <a:r>
              <a:rPr lang="zh-CN" altLang="en-US" sz="2000" dirty="0"/>
              <a:t>孤立导体所带的电量与其电势的比值叫做孤立导体的电容，即使导体升高单位电势所需的电量。电容是导体本身的一种性质，与导体是否带电无关；是反映导体储存电荷或电能的能力的物理量；只与导体本身的性质有关。</a:t>
            </a:r>
          </a:p>
        </p:txBody>
      </p:sp>
      <p:graphicFrame>
        <p:nvGraphicFramePr>
          <p:cNvPr id="9" name="对象 8"/>
          <p:cNvGraphicFramePr>
            <a:graphicFrameLocks noChangeAspect="1"/>
          </p:cNvGraphicFramePr>
          <p:nvPr>
            <p:extLst/>
          </p:nvPr>
        </p:nvGraphicFramePr>
        <p:xfrm>
          <a:off x="4594840" y="3564731"/>
          <a:ext cx="539969" cy="455704"/>
        </p:xfrm>
        <a:graphic>
          <a:graphicData uri="http://schemas.openxmlformats.org/presentationml/2006/ole">
            <mc:AlternateContent xmlns:mc="http://schemas.openxmlformats.org/markup-compatibility/2006">
              <mc:Choice xmlns:v="urn:schemas-microsoft-com:vml" Requires="v">
                <p:oleObj spid="_x0000_s35904" name="Equation" r:id="rId7" imgW="241195" imgH="203112" progId="Equation.DSMT4">
                  <p:embed/>
                </p:oleObj>
              </mc:Choice>
              <mc:Fallback>
                <p:oleObj name="Equation" r:id="rId7" imgW="241195" imgH="203112"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94840" y="3564731"/>
                        <a:ext cx="539969" cy="455704"/>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nvPr>
        </p:nvGraphicFramePr>
        <p:xfrm>
          <a:off x="8067978" y="3611837"/>
          <a:ext cx="749098" cy="408599"/>
        </p:xfrm>
        <a:graphic>
          <a:graphicData uri="http://schemas.openxmlformats.org/presentationml/2006/ole">
            <mc:AlternateContent xmlns:mc="http://schemas.openxmlformats.org/markup-compatibility/2006">
              <mc:Choice xmlns:v="urn:schemas-microsoft-com:vml" Requires="v">
                <p:oleObj spid="_x0000_s35905" name="Equation" r:id="rId9" imgW="419100" imgH="228600" progId="Equation.DSMT4">
                  <p:embed/>
                </p:oleObj>
              </mc:Choice>
              <mc:Fallback>
                <p:oleObj name="Equation" r:id="rId9" imgW="41910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67978" y="3611837"/>
                        <a:ext cx="749098" cy="408599"/>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nvPr>
        </p:nvGraphicFramePr>
        <p:xfrm>
          <a:off x="5247896" y="3936674"/>
          <a:ext cx="1622289" cy="1028211"/>
        </p:xfrm>
        <a:graphic>
          <a:graphicData uri="http://schemas.openxmlformats.org/presentationml/2006/ole">
            <mc:AlternateContent xmlns:mc="http://schemas.openxmlformats.org/markup-compatibility/2006">
              <mc:Choice xmlns:v="urn:schemas-microsoft-com:vml" Requires="v">
                <p:oleObj spid="_x0000_s35906" name="Equation" r:id="rId11" imgW="672808" imgH="431613" progId="Equation.DSMT4">
                  <p:embed/>
                </p:oleObj>
              </mc:Choice>
              <mc:Fallback>
                <p:oleObj name="Equation" r:id="rId11" imgW="672808" imgH="431613"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47896" y="3936674"/>
                        <a:ext cx="1622289" cy="1028211"/>
                      </a:xfrm>
                      <a:prstGeom prst="rect">
                        <a:avLst/>
                      </a:prstGeom>
                      <a:noFill/>
                    </p:spPr>
                  </p:pic>
                </p:oleObj>
              </mc:Fallback>
            </mc:AlternateContent>
          </a:graphicData>
        </a:graphic>
      </p:graphicFrame>
      <p:sp>
        <p:nvSpPr>
          <p:cNvPr id="12" name="Rectangle 4"/>
          <p:cNvSpPr>
            <a:spLocks noChangeArrowheads="1"/>
          </p:cNvSpPr>
          <p:nvPr/>
        </p:nvSpPr>
        <p:spPr bwMode="auto">
          <a:xfrm>
            <a:off x="2012732" y="3177032"/>
            <a:ext cx="865526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400" dirty="0">
                <a:latin typeface="+mj-ea"/>
                <a:ea typeface="+mj-ea"/>
                <a:cs typeface="Times New Roman" panose="02020603050405020304" pitchFamily="18" charset="0"/>
              </a:rPr>
              <a:t>定义：由彼此绝缘相距很近的两导体构成电容器，使两导体极板带等量异号电荷</a:t>
            </a:r>
            <a:endParaRPr lang="zh-CN" altLang="en-US" sz="2400" dirty="0">
              <a:latin typeface="+mj-ea"/>
              <a:ea typeface="+mj-ea"/>
            </a:endParaRPr>
          </a:p>
        </p:txBody>
      </p:sp>
      <p:sp>
        <p:nvSpPr>
          <p:cNvPr id="13" name="Rectangle 5"/>
          <p:cNvSpPr>
            <a:spLocks noChangeArrowheads="1"/>
          </p:cNvSpPr>
          <p:nvPr/>
        </p:nvSpPr>
        <p:spPr bwMode="auto">
          <a:xfrm>
            <a:off x="4970545" y="3546133"/>
            <a:ext cx="32624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400" dirty="0">
                <a:latin typeface="+mj-ea"/>
                <a:ea typeface="+mj-ea"/>
                <a:cs typeface="Times New Roman" panose="02020603050405020304" pitchFamily="18" charset="0"/>
              </a:rPr>
              <a:t>，两导体之间电势差为</a:t>
            </a:r>
            <a:endParaRPr lang="zh-CN" altLang="en-US" sz="2400" dirty="0">
              <a:latin typeface="+mj-ea"/>
              <a:ea typeface="+mj-ea"/>
            </a:endParaRPr>
          </a:p>
        </p:txBody>
      </p:sp>
      <p:sp>
        <p:nvSpPr>
          <p:cNvPr id="14" name="Rectangle 6"/>
          <p:cNvSpPr>
            <a:spLocks noChangeArrowheads="1"/>
          </p:cNvSpPr>
          <p:nvPr/>
        </p:nvSpPr>
        <p:spPr bwMode="auto">
          <a:xfrm>
            <a:off x="2012732" y="4146587"/>
            <a:ext cx="295465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400" dirty="0">
                <a:latin typeface="+mj-ea"/>
                <a:ea typeface="+mj-ea"/>
                <a:cs typeface="Times New Roman" panose="02020603050405020304" pitchFamily="18" charset="0"/>
              </a:rPr>
              <a:t>，则电容器的电容为</a:t>
            </a:r>
            <a:endParaRPr lang="zh-CN" altLang="en-US" sz="2400" dirty="0">
              <a:latin typeface="+mj-ea"/>
              <a:ea typeface="+mj-ea"/>
            </a:endParaRPr>
          </a:p>
          <a:p>
            <a:pPr eaLnBrk="0" fontAlgn="base" hangingPunct="0">
              <a:spcBef>
                <a:spcPct val="0"/>
              </a:spcBef>
              <a:spcAft>
                <a:spcPct val="0"/>
              </a:spcAft>
            </a:pPr>
            <a:endParaRPr lang="zh-CN" altLang="en-US" sz="2400" dirty="0">
              <a:latin typeface="+mj-ea"/>
              <a:ea typeface="+mj-ea"/>
            </a:endParaRPr>
          </a:p>
        </p:txBody>
      </p:sp>
      <p:sp>
        <p:nvSpPr>
          <p:cNvPr id="15" name="Rectangle 7"/>
          <p:cNvSpPr>
            <a:spLocks noChangeArrowheads="1"/>
          </p:cNvSpPr>
          <p:nvPr/>
        </p:nvSpPr>
        <p:spPr bwMode="auto">
          <a:xfrm>
            <a:off x="2012731" y="4813483"/>
            <a:ext cx="824231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400" b="1" dirty="0">
                <a:latin typeface="+mj-ea"/>
                <a:ea typeface="+mj-ea"/>
                <a:cs typeface="Times New Roman" panose="02020603050405020304" pitchFamily="18" charset="0"/>
              </a:rPr>
              <a:t>计算电容的一般步骤为</a:t>
            </a:r>
            <a:r>
              <a:rPr lang="zh-CN" altLang="en-US" sz="2400" dirty="0">
                <a:latin typeface="+mj-ea"/>
                <a:ea typeface="+mj-ea"/>
                <a:cs typeface="Times New Roman" panose="02020603050405020304" pitchFamily="18" charset="0"/>
              </a:rPr>
              <a:t>：（</a:t>
            </a:r>
            <a:r>
              <a:rPr lang="en-US" altLang="zh-CN" sz="2400" dirty="0">
                <a:latin typeface="+mj-ea"/>
                <a:ea typeface="+mj-ea"/>
                <a:cs typeface="Times New Roman" panose="02020603050405020304" pitchFamily="18" charset="0"/>
              </a:rPr>
              <a:t>1</a:t>
            </a:r>
            <a:r>
              <a:rPr lang="zh-CN" altLang="en-US" sz="2400" dirty="0">
                <a:latin typeface="+mj-ea"/>
                <a:ea typeface="+mj-ea"/>
                <a:cs typeface="Times New Roman" panose="02020603050405020304" pitchFamily="18" charset="0"/>
              </a:rPr>
              <a:t>）假设电容器的两极板带有等量异号电荷；（</a:t>
            </a:r>
            <a:r>
              <a:rPr lang="en-US" altLang="zh-CN" sz="2400" dirty="0">
                <a:latin typeface="+mj-ea"/>
                <a:ea typeface="+mj-ea"/>
                <a:cs typeface="Times New Roman" panose="02020603050405020304" pitchFamily="18" charset="0"/>
              </a:rPr>
              <a:t>2</a:t>
            </a:r>
            <a:r>
              <a:rPr lang="zh-CN" altLang="en-US" sz="2400" dirty="0">
                <a:latin typeface="+mj-ea"/>
                <a:ea typeface="+mj-ea"/>
                <a:cs typeface="Times New Roman" panose="02020603050405020304" pitchFamily="18" charset="0"/>
              </a:rPr>
              <a:t>）求出两极板之间的电场强度的分布；（</a:t>
            </a:r>
            <a:r>
              <a:rPr lang="en-US" altLang="zh-CN" sz="2400" dirty="0">
                <a:latin typeface="+mj-ea"/>
                <a:ea typeface="+mj-ea"/>
                <a:cs typeface="Times New Roman" panose="02020603050405020304" pitchFamily="18" charset="0"/>
              </a:rPr>
              <a:t>3</a:t>
            </a:r>
            <a:r>
              <a:rPr lang="zh-CN" altLang="en-US" sz="2400" dirty="0">
                <a:latin typeface="+mj-ea"/>
                <a:ea typeface="+mj-ea"/>
                <a:cs typeface="Times New Roman" panose="02020603050405020304" pitchFamily="18" charset="0"/>
              </a:rPr>
              <a:t>）计算两极板之间的电势差；（</a:t>
            </a:r>
            <a:r>
              <a:rPr lang="en-US" altLang="zh-CN" sz="2400" dirty="0">
                <a:latin typeface="+mj-ea"/>
                <a:ea typeface="+mj-ea"/>
                <a:cs typeface="Times New Roman" panose="02020603050405020304" pitchFamily="18" charset="0"/>
              </a:rPr>
              <a:t>4</a:t>
            </a:r>
            <a:r>
              <a:rPr lang="zh-CN" altLang="en-US" sz="2400" dirty="0">
                <a:latin typeface="+mj-ea"/>
                <a:ea typeface="+mj-ea"/>
                <a:cs typeface="Times New Roman" panose="02020603050405020304" pitchFamily="18" charset="0"/>
              </a:rPr>
              <a:t>）根据电容器电容的定义求得电容。</a:t>
            </a:r>
            <a:endParaRPr lang="zh-CN" altLang="en-US" sz="3600" dirty="0">
              <a:latin typeface="+mj-ea"/>
              <a:ea typeface="+mj-ea"/>
            </a:endParaRPr>
          </a:p>
        </p:txBody>
      </p:sp>
      <p:sp>
        <p:nvSpPr>
          <p:cNvPr id="16"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nvPr>
        </p:nvGraphicFramePr>
        <p:xfrm>
          <a:off x="4194711" y="6088565"/>
          <a:ext cx="4406403" cy="589157"/>
        </p:xfrm>
        <a:graphic>
          <a:graphicData uri="http://schemas.openxmlformats.org/presentationml/2006/ole">
            <mc:AlternateContent xmlns:mc="http://schemas.openxmlformats.org/markup-compatibility/2006">
              <mc:Choice xmlns:v="urn:schemas-microsoft-com:vml" Requires="v">
                <p:oleObj spid="_x0000_s35907" name="Equation" r:id="rId13" imgW="2209800" imgH="292100" progId="Equation.DSMT4">
                  <p:embed/>
                </p:oleObj>
              </mc:Choice>
              <mc:Fallback>
                <p:oleObj name="Equation" r:id="rId13" imgW="2209800" imgH="2921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4711" y="6088565"/>
                        <a:ext cx="4406403" cy="589157"/>
                      </a:xfrm>
                      <a:prstGeom prst="rect">
                        <a:avLst/>
                      </a:prstGeom>
                      <a:noFill/>
                    </p:spPr>
                  </p:pic>
                </p:oleObj>
              </mc:Fallback>
            </mc:AlternateContent>
          </a:graphicData>
        </a:graphic>
      </p:graphicFrame>
    </p:spTree>
    <p:extLst>
      <p:ext uri="{BB962C8B-B14F-4D97-AF65-F5344CB8AC3E}">
        <p14:creationId xmlns:p14="http://schemas.microsoft.com/office/powerpoint/2010/main" val="50785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autoUpdateAnimBg="0"/>
      <p:bldP spid="7" grpId="0"/>
      <p:bldP spid="8" grpId="0"/>
      <p:bldP spid="12" grpId="0"/>
      <p:bldP spid="13" grpId="0"/>
      <p:bldP spid="14" grpId="0"/>
      <p:bldP spid="1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nvPr>
        </p:nvGraphicFramePr>
        <p:xfrm>
          <a:off x="4252451" y="-36758"/>
          <a:ext cx="2073601" cy="923882"/>
        </p:xfrm>
        <a:graphic>
          <a:graphicData uri="http://schemas.openxmlformats.org/presentationml/2006/ole">
            <mc:AlternateContent xmlns:mc="http://schemas.openxmlformats.org/markup-compatibility/2006">
              <mc:Choice xmlns:v="urn:schemas-microsoft-com:vml" Requires="v">
                <p:oleObj spid="_x0000_s36916" name="Equation" r:id="rId3" imgW="965200" imgH="431800" progId="Equation.DSMT4">
                  <p:embed/>
                </p:oleObj>
              </mc:Choice>
              <mc:Fallback>
                <p:oleObj name="Equation" r:id="rId3" imgW="965200" imgH="431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2451" y="-36758"/>
                        <a:ext cx="2073601" cy="923882"/>
                      </a:xfrm>
                      <a:prstGeom prst="rect">
                        <a:avLst/>
                      </a:prstGeom>
                      <a:noFill/>
                    </p:spPr>
                  </p:pic>
                </p:oleObj>
              </mc:Fallback>
            </mc:AlternateContent>
          </a:graphicData>
        </a:graphic>
      </p:graphicFrame>
      <p:graphicFrame>
        <p:nvGraphicFramePr>
          <p:cNvPr id="3" name="对象 2"/>
          <p:cNvGraphicFramePr>
            <a:graphicFrameLocks noChangeAspect="1"/>
          </p:cNvGraphicFramePr>
          <p:nvPr>
            <p:extLst/>
          </p:nvPr>
        </p:nvGraphicFramePr>
        <p:xfrm>
          <a:off x="5312520" y="624184"/>
          <a:ext cx="2786522" cy="942808"/>
        </p:xfrm>
        <a:graphic>
          <a:graphicData uri="http://schemas.openxmlformats.org/presentationml/2006/ole">
            <mc:AlternateContent xmlns:mc="http://schemas.openxmlformats.org/markup-compatibility/2006">
              <mc:Choice xmlns:v="urn:schemas-microsoft-com:vml" Requires="v">
                <p:oleObj spid="_x0000_s36917" name="Equation" r:id="rId5" imgW="1269449" imgH="431613" progId="Equation.DSMT4">
                  <p:embed/>
                </p:oleObj>
              </mc:Choice>
              <mc:Fallback>
                <p:oleObj name="Equation" r:id="rId5" imgW="1269449" imgH="431613"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2520" y="624184"/>
                        <a:ext cx="2786522" cy="942808"/>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nvPr>
        </p:nvGraphicFramePr>
        <p:xfrm>
          <a:off x="7443598" y="1321466"/>
          <a:ext cx="3224402" cy="1007626"/>
        </p:xfrm>
        <a:graphic>
          <a:graphicData uri="http://schemas.openxmlformats.org/presentationml/2006/ole">
            <mc:AlternateContent xmlns:mc="http://schemas.openxmlformats.org/markup-compatibility/2006">
              <mc:Choice xmlns:v="urn:schemas-microsoft-com:vml" Requires="v">
                <p:oleObj spid="_x0000_s36918" name="Equation" r:id="rId7" imgW="1371600" imgH="431800" progId="Equation.DSMT4">
                  <p:embed/>
                </p:oleObj>
              </mc:Choice>
              <mc:Fallback>
                <p:oleObj name="Equation" r:id="rId7" imgW="1371600" imgH="431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43598" y="1321466"/>
                        <a:ext cx="3224402" cy="1007626"/>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nvPr>
        </p:nvGraphicFramePr>
        <p:xfrm>
          <a:off x="5152983" y="2329093"/>
          <a:ext cx="1292167" cy="818979"/>
        </p:xfrm>
        <a:graphic>
          <a:graphicData uri="http://schemas.openxmlformats.org/presentationml/2006/ole">
            <mc:AlternateContent xmlns:mc="http://schemas.openxmlformats.org/markup-compatibility/2006">
              <mc:Choice xmlns:v="urn:schemas-microsoft-com:vml" Requires="v">
                <p:oleObj spid="_x0000_s36919" name="Equation" r:id="rId9" imgW="672808" imgH="431613" progId="Equation.DSMT4">
                  <p:embed/>
                </p:oleObj>
              </mc:Choice>
              <mc:Fallback>
                <p:oleObj name="Equation" r:id="rId9" imgW="672808" imgH="431613"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52983" y="2329093"/>
                        <a:ext cx="1292167" cy="818979"/>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nvPr>
        </p:nvGraphicFramePr>
        <p:xfrm>
          <a:off x="5188023" y="4294361"/>
          <a:ext cx="1450618" cy="803419"/>
        </p:xfrm>
        <a:graphic>
          <a:graphicData uri="http://schemas.openxmlformats.org/presentationml/2006/ole">
            <mc:AlternateContent xmlns:mc="http://schemas.openxmlformats.org/markup-compatibility/2006">
              <mc:Choice xmlns:v="urn:schemas-microsoft-com:vml" Requires="v">
                <p:oleObj spid="_x0000_s36920" name="Equation" r:id="rId11" imgW="622030" imgH="342751" progId="Equation.DSMT4">
                  <p:embed/>
                </p:oleObj>
              </mc:Choice>
              <mc:Fallback>
                <p:oleObj name="Equation" r:id="rId11" imgW="622030" imgH="342751"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88023" y="4294361"/>
                        <a:ext cx="1450618" cy="803419"/>
                      </a:xfrm>
                      <a:prstGeom prst="rect">
                        <a:avLst/>
                      </a:prstGeom>
                      <a:noFill/>
                    </p:spPr>
                  </p:pic>
                </p:oleObj>
              </mc:Fallback>
            </mc:AlternateContent>
          </a:graphicData>
        </a:graphic>
      </p:graphicFrame>
      <p:sp>
        <p:nvSpPr>
          <p:cNvPr id="7" name="Rectangle 6"/>
          <p:cNvSpPr>
            <a:spLocks noChangeArrowheads="1"/>
          </p:cNvSpPr>
          <p:nvPr/>
        </p:nvSpPr>
        <p:spPr bwMode="auto">
          <a:xfrm>
            <a:off x="1524000" y="-2232"/>
            <a:ext cx="23487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sz="2400" b="1">
                <a:latin typeface="Times New Roman" panose="02020603050405020304" pitchFamily="18" charset="0"/>
                <a:ea typeface="宋体" panose="02010600030101010101" pitchFamily="2" charset="-122"/>
                <a:cs typeface="Times New Roman" panose="02020603050405020304" pitchFamily="18" charset="0"/>
              </a:rPr>
              <a:t>1. </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平行板电容器</a:t>
            </a:r>
            <a:endParaRPr lang="zh-CN" altLang="en-US" sz="3600" b="1">
              <a:latin typeface="Arial" panose="020B0604020202020204" pitchFamily="34" charset="0"/>
            </a:endParaRPr>
          </a:p>
        </p:txBody>
      </p:sp>
      <p:sp>
        <p:nvSpPr>
          <p:cNvPr id="8" name="Rectangle 7"/>
          <p:cNvSpPr>
            <a:spLocks noChangeArrowheads="1"/>
          </p:cNvSpPr>
          <p:nvPr/>
        </p:nvSpPr>
        <p:spPr bwMode="auto">
          <a:xfrm>
            <a:off x="1524001" y="626410"/>
            <a:ext cx="20393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sz="2400" b="1">
                <a:latin typeface="Times New Roman" panose="02020603050405020304" pitchFamily="18" charset="0"/>
                <a:ea typeface="宋体" panose="02010600030101010101" pitchFamily="2" charset="-122"/>
                <a:cs typeface="Times New Roman" panose="02020603050405020304" pitchFamily="18" charset="0"/>
              </a:rPr>
              <a:t>2. </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球形电容器</a:t>
            </a:r>
            <a:endParaRPr lang="zh-CN" altLang="en-US" sz="3600" b="1">
              <a:latin typeface="Arial" panose="020B0604020202020204" pitchFamily="34" charset="0"/>
            </a:endParaRPr>
          </a:p>
        </p:txBody>
      </p:sp>
      <p:sp>
        <p:nvSpPr>
          <p:cNvPr id="9" name="Rectangle 8"/>
          <p:cNvSpPr>
            <a:spLocks noChangeArrowheads="1"/>
          </p:cNvSpPr>
          <p:nvPr/>
        </p:nvSpPr>
        <p:spPr bwMode="auto">
          <a:xfrm>
            <a:off x="1524001" y="1240769"/>
            <a:ext cx="20393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3.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柱形电容器</a:t>
            </a:r>
            <a:endParaRPr lang="zh-CN" altLang="en-US" sz="3600" b="1" dirty="0">
              <a:latin typeface="Arial" panose="020B0604020202020204" pitchFamily="34" charset="0"/>
            </a:endParaRPr>
          </a:p>
        </p:txBody>
      </p:sp>
      <p:sp>
        <p:nvSpPr>
          <p:cNvPr id="10" name="Rectangle 9"/>
          <p:cNvSpPr>
            <a:spLocks noChangeArrowheads="1"/>
          </p:cNvSpPr>
          <p:nvPr/>
        </p:nvSpPr>
        <p:spPr bwMode="auto">
          <a:xfrm>
            <a:off x="1524001" y="1905794"/>
            <a:ext cx="3430747"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800" b="1" dirty="0">
                <a:solidFill>
                  <a:srgbClr val="FF0000"/>
                </a:solidFill>
                <a:latin typeface="Times New Roman" pitchFamily="18" charset="0"/>
              </a:rPr>
              <a:t>六、电容器的串并联</a:t>
            </a:r>
          </a:p>
          <a:p>
            <a:pPr eaLnBrk="0" fontAlgn="base" hangingPunct="0">
              <a:spcBef>
                <a:spcPct val="0"/>
              </a:spcBef>
              <a:spcAft>
                <a:spcPct val="0"/>
              </a:spcAft>
            </a:pP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eaLnBrk="0" fontAlgn="base" hangingPunct="0">
              <a:spcBef>
                <a:spcPct val="0"/>
              </a:spcBef>
              <a:spcAft>
                <a:spcPct val="0"/>
              </a:spcAft>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电容器的串联</a:t>
            </a:r>
            <a:endParaRPr lang="zh-CN" altLang="en-US" sz="3600" b="1" dirty="0">
              <a:latin typeface="Arial" panose="020B0604020202020204" pitchFamily="34" charset="0"/>
            </a:endParaRPr>
          </a:p>
        </p:txBody>
      </p:sp>
      <p:sp>
        <p:nvSpPr>
          <p:cNvPr id="11" name="Rectangle 10"/>
          <p:cNvSpPr>
            <a:spLocks noChangeArrowheads="1"/>
          </p:cNvSpPr>
          <p:nvPr/>
        </p:nvSpPr>
        <p:spPr bwMode="auto">
          <a:xfrm>
            <a:off x="1524000" y="3012593"/>
            <a:ext cx="9144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当几个电容器串联时，其等效电容的倒数等于几个电容器电容的倒数之和；等效电容小于任何一个电容器的电容，但可以提高电容的耐压能力。</a:t>
            </a:r>
            <a:endParaRPr lang="zh-CN" altLang="en-US" sz="1200" b="1" dirty="0"/>
          </a:p>
          <a:p>
            <a:pPr eaLnBrk="0" fontAlgn="base" hangingPunct="0">
              <a:spcBef>
                <a:spcPct val="0"/>
              </a:spcBef>
              <a:spcAft>
                <a:spcPct val="0"/>
              </a:spcAft>
            </a:pP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eaLnBrk="0" fontAlgn="base" hangingPunct="0">
              <a:spcBef>
                <a:spcPct val="0"/>
              </a:spcBef>
              <a:spcAft>
                <a:spcPct val="0"/>
              </a:spcAft>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电容器的并联</a:t>
            </a:r>
            <a:endParaRPr lang="zh-CN" altLang="en-US" sz="3600" b="1" dirty="0">
              <a:latin typeface="Arial" panose="020B0604020202020204" pitchFamily="34" charset="0"/>
            </a:endParaRPr>
          </a:p>
        </p:txBody>
      </p:sp>
      <p:sp>
        <p:nvSpPr>
          <p:cNvPr id="12" name="Rectangle 11"/>
          <p:cNvSpPr>
            <a:spLocks noChangeArrowheads="1"/>
          </p:cNvSpPr>
          <p:nvPr/>
        </p:nvSpPr>
        <p:spPr bwMode="auto">
          <a:xfrm>
            <a:off x="1524001" y="5097779"/>
            <a:ext cx="914400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当几个电容器并联时，其等效电容等于几个电容器电容之和；各个电容器的电压相等，耐压程度不改变；并联使总电容增大。</a:t>
            </a:r>
            <a:endParaRPr lang="zh-CN" altLang="en-US" sz="1200" b="1" dirty="0"/>
          </a:p>
          <a:p>
            <a:pPr eaLnBrk="0" fontAlgn="base" hangingPunct="0">
              <a:spcBef>
                <a:spcPct val="0"/>
              </a:spcBef>
              <a:spcAft>
                <a:spcPct val="0"/>
              </a:spcAft>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对比记忆：串并联的规律刚好与电阻相反。</a:t>
            </a:r>
            <a:endParaRPr lang="zh-CN" altLang="en-US" sz="2400" b="1" dirty="0">
              <a:latin typeface="宋体" panose="02010600030101010101" pitchFamily="2" charset="-122"/>
              <a:ea typeface="宋体" panose="02010600030101010101" pitchFamily="2" charset="-122"/>
              <a:cs typeface="Times New Roman" panose="02020603050405020304" pitchFamily="18" charset="0"/>
            </a:endParaRPr>
          </a:p>
          <a:p>
            <a:pPr eaLnBrk="0" fontAlgn="base" hangingPunct="0">
              <a:spcBef>
                <a:spcPct val="0"/>
              </a:spcBef>
              <a:spcAft>
                <a:spcPct val="0"/>
              </a:spcAft>
            </a:pPr>
            <a:r>
              <a:rPr lang="zh-CN" altLang="en-US"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使用串联可以提高耐压能力；使用并联可以提高容量。</a:t>
            </a:r>
            <a:r>
              <a:rPr lang="zh-CN" altLang="en-US" sz="1200" b="1" dirty="0">
                <a:solidFill>
                  <a:srgbClr val="FF0000"/>
                </a:solidFill>
              </a:rPr>
              <a:t> </a:t>
            </a:r>
            <a:endParaRPr lang="zh-CN" altLang="en-US" sz="3600" b="1" dirty="0">
              <a:solidFill>
                <a:srgbClr val="FF0000"/>
              </a:solidFill>
              <a:latin typeface="Arial" panose="020B0604020202020204" pitchFamily="34" charset="0"/>
            </a:endParaRPr>
          </a:p>
        </p:txBody>
      </p:sp>
    </p:spTree>
    <p:extLst>
      <p:ext uri="{BB962C8B-B14F-4D97-AF65-F5344CB8AC3E}">
        <p14:creationId xmlns:p14="http://schemas.microsoft.com/office/powerpoint/2010/main" val="20747891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31746" name="Group 2"/>
          <p:cNvGrpSpPr>
            <a:grpSpLocks/>
          </p:cNvGrpSpPr>
          <p:nvPr/>
        </p:nvGrpSpPr>
        <p:grpSpPr bwMode="auto">
          <a:xfrm>
            <a:off x="6799263" y="2729062"/>
            <a:ext cx="3014662" cy="1284289"/>
            <a:chOff x="0" y="0"/>
            <a:chExt cx="1899" cy="809"/>
          </a:xfrm>
        </p:grpSpPr>
        <p:sp>
          <p:nvSpPr>
            <p:cNvPr id="31747" name="AutoShape 3"/>
            <p:cNvSpPr>
              <a:spLocks noChangeArrowheads="1"/>
            </p:cNvSpPr>
            <p:nvPr/>
          </p:nvSpPr>
          <p:spPr bwMode="auto">
            <a:xfrm>
              <a:off x="0" y="192"/>
              <a:ext cx="1898" cy="617"/>
            </a:xfrm>
            <a:prstGeom prst="cube">
              <a:avLst>
                <a:gd name="adj" fmla="val 88329"/>
              </a:avLst>
            </a:prstGeom>
            <a:solidFill>
              <a:srgbClr val="FF66FF"/>
            </a:solidFill>
            <a:ln w="9525" cmpd="sng">
              <a:solidFill>
                <a:srgbClr val="00040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48" name="AutoShape 4"/>
            <p:cNvSpPr>
              <a:spLocks noChangeArrowheads="1"/>
            </p:cNvSpPr>
            <p:nvPr/>
          </p:nvSpPr>
          <p:spPr bwMode="auto">
            <a:xfrm>
              <a:off x="2" y="196"/>
              <a:ext cx="1897" cy="544"/>
            </a:xfrm>
            <a:prstGeom prst="parallelogram">
              <a:avLst>
                <a:gd name="adj" fmla="val 101288"/>
              </a:avLst>
            </a:prstGeom>
            <a:solidFill>
              <a:srgbClr val="000404"/>
            </a:solidFill>
            <a:ln w="9525" cmpd="sng">
              <a:solidFill>
                <a:srgbClr val="00040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49" name="AutoShape 5"/>
            <p:cNvSpPr>
              <a:spLocks noChangeArrowheads="1"/>
            </p:cNvSpPr>
            <p:nvPr/>
          </p:nvSpPr>
          <p:spPr bwMode="auto">
            <a:xfrm>
              <a:off x="0" y="0"/>
              <a:ext cx="1898" cy="617"/>
            </a:xfrm>
            <a:prstGeom prst="cube">
              <a:avLst>
                <a:gd name="adj" fmla="val 88329"/>
              </a:avLst>
            </a:prstGeom>
            <a:solidFill>
              <a:srgbClr val="FF66FF"/>
            </a:solidFill>
            <a:ln w="9525" cmpd="sng">
              <a:solidFill>
                <a:srgbClr val="00040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750" name="Group 6"/>
          <p:cNvGrpSpPr>
            <a:grpSpLocks/>
          </p:cNvGrpSpPr>
          <p:nvPr/>
        </p:nvGrpSpPr>
        <p:grpSpPr bwMode="auto">
          <a:xfrm>
            <a:off x="6318250" y="3400575"/>
            <a:ext cx="406400" cy="973137"/>
            <a:chOff x="0" y="0"/>
            <a:chExt cx="129" cy="496"/>
          </a:xfrm>
        </p:grpSpPr>
        <p:sp>
          <p:nvSpPr>
            <p:cNvPr id="31751" name="Line 7"/>
            <p:cNvSpPr>
              <a:spLocks noChangeShapeType="1"/>
            </p:cNvSpPr>
            <p:nvPr/>
          </p:nvSpPr>
          <p:spPr bwMode="auto">
            <a:xfrm>
              <a:off x="0" y="173"/>
              <a:ext cx="129" cy="0"/>
            </a:xfrm>
            <a:prstGeom prst="line">
              <a:avLst/>
            </a:prstGeom>
            <a:noFill/>
            <a:ln w="19050" cmpd="sng">
              <a:solidFill>
                <a:srgbClr val="000404"/>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52" name="Line 8"/>
            <p:cNvSpPr>
              <a:spLocks noChangeShapeType="1"/>
            </p:cNvSpPr>
            <p:nvPr/>
          </p:nvSpPr>
          <p:spPr bwMode="auto">
            <a:xfrm>
              <a:off x="0" y="271"/>
              <a:ext cx="129" cy="0"/>
            </a:xfrm>
            <a:prstGeom prst="line">
              <a:avLst/>
            </a:prstGeom>
            <a:noFill/>
            <a:ln w="19050" cmpd="sng">
              <a:solidFill>
                <a:srgbClr val="000404"/>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53" name="Line 9"/>
            <p:cNvSpPr>
              <a:spLocks noChangeShapeType="1"/>
            </p:cNvSpPr>
            <p:nvPr/>
          </p:nvSpPr>
          <p:spPr bwMode="auto">
            <a:xfrm>
              <a:off x="56" y="0"/>
              <a:ext cx="0" cy="173"/>
            </a:xfrm>
            <a:prstGeom prst="line">
              <a:avLst/>
            </a:prstGeom>
            <a:noFill/>
            <a:ln w="19050" cmpd="sng">
              <a:solidFill>
                <a:srgbClr val="00040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54" name="Line 10"/>
            <p:cNvSpPr>
              <a:spLocks noChangeShapeType="1"/>
            </p:cNvSpPr>
            <p:nvPr/>
          </p:nvSpPr>
          <p:spPr bwMode="auto">
            <a:xfrm flipV="1">
              <a:off x="56" y="271"/>
              <a:ext cx="0" cy="225"/>
            </a:xfrm>
            <a:prstGeom prst="line">
              <a:avLst/>
            </a:prstGeom>
            <a:noFill/>
            <a:ln w="19050" cmpd="sng">
              <a:solidFill>
                <a:srgbClr val="00040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sp>
        <p:nvSpPr>
          <p:cNvPr id="31755" name="Rectangle 11"/>
          <p:cNvSpPr>
            <a:spLocks noChangeArrowheads="1"/>
          </p:cNvSpPr>
          <p:nvPr/>
        </p:nvSpPr>
        <p:spPr bwMode="auto">
          <a:xfrm>
            <a:off x="5880100" y="3611711"/>
            <a:ext cx="533400" cy="45720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zh-CN" altLang="zh-CN" sz="2400" b="1" i="1">
                <a:solidFill>
                  <a:srgbClr val="000404"/>
                </a:solidFill>
                <a:latin typeface="Times New Roman" pitchFamily="18" charset="0"/>
              </a:rPr>
              <a:t>d</a:t>
            </a:r>
          </a:p>
        </p:txBody>
      </p:sp>
      <p:sp>
        <p:nvSpPr>
          <p:cNvPr id="31756" name="Rectangle 12"/>
          <p:cNvSpPr>
            <a:spLocks noChangeArrowheads="1"/>
          </p:cNvSpPr>
          <p:nvPr/>
        </p:nvSpPr>
        <p:spPr bwMode="auto">
          <a:xfrm>
            <a:off x="9820275" y="3581549"/>
            <a:ext cx="704850" cy="45720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zh-CN" altLang="zh-CN" sz="2400" b="1" i="1">
                <a:solidFill>
                  <a:srgbClr val="FF3300"/>
                </a:solidFill>
                <a:latin typeface="Times New Roman" pitchFamily="18" charset="0"/>
                <a:sym typeface="Symbol" pitchFamily="18" charset="2"/>
              </a:rPr>
              <a:t>U</a:t>
            </a:r>
            <a:r>
              <a:rPr lang="zh-CN" altLang="zh-CN" sz="2400" b="1" baseline="-25000">
                <a:solidFill>
                  <a:srgbClr val="FF3300"/>
                </a:solidFill>
                <a:latin typeface="Times New Roman" pitchFamily="18" charset="0"/>
                <a:sym typeface="Symbol" pitchFamily="18" charset="2"/>
              </a:rPr>
              <a:t>AB</a:t>
            </a:r>
            <a:endParaRPr lang="zh-CN" altLang="zh-CN" sz="2400" b="1" i="1">
              <a:solidFill>
                <a:srgbClr val="FF3300"/>
              </a:solidFill>
              <a:latin typeface="Times New Roman" pitchFamily="18" charset="0"/>
            </a:endParaRPr>
          </a:p>
        </p:txBody>
      </p:sp>
      <p:sp>
        <p:nvSpPr>
          <p:cNvPr id="31757" name="Rectangle 13"/>
          <p:cNvSpPr>
            <a:spLocks noChangeArrowheads="1"/>
          </p:cNvSpPr>
          <p:nvPr/>
        </p:nvSpPr>
        <p:spPr bwMode="auto">
          <a:xfrm>
            <a:off x="7274570" y="2905780"/>
            <a:ext cx="19897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0"/>
              </a:spcBef>
              <a:spcAft>
                <a:spcPct val="0"/>
              </a:spcAft>
            </a:pPr>
            <a:r>
              <a:rPr lang="zh-CN" altLang="zh-CN" sz="2800" b="1" i="1" dirty="0">
                <a:solidFill>
                  <a:srgbClr val="0000FF"/>
                </a:solidFill>
                <a:latin typeface="Times New Roman" pitchFamily="18" charset="0"/>
              </a:rPr>
              <a:t>S</a:t>
            </a:r>
            <a:r>
              <a:rPr lang="en-US" altLang="zh-CN" sz="2800" b="1" i="1" dirty="0">
                <a:solidFill>
                  <a:srgbClr val="0000FF"/>
                </a:solidFill>
                <a:latin typeface="Times New Roman" pitchFamily="18" charset="0"/>
              </a:rPr>
              <a:t>&gt;&gt;d</a:t>
            </a:r>
            <a:r>
              <a:rPr lang="en-US" altLang="zh-CN" sz="2800" b="1" i="1" baseline="30000" dirty="0">
                <a:solidFill>
                  <a:srgbClr val="0000FF"/>
                </a:solidFill>
                <a:latin typeface="Times New Roman" pitchFamily="18" charset="0"/>
              </a:rPr>
              <a:t>2</a:t>
            </a:r>
            <a:endParaRPr lang="zh-CN" altLang="zh-CN" sz="2800" b="1" i="1" dirty="0">
              <a:solidFill>
                <a:srgbClr val="0000FF"/>
              </a:solidFill>
              <a:latin typeface="Times New Roman" pitchFamily="18" charset="0"/>
            </a:endParaRPr>
          </a:p>
        </p:txBody>
      </p:sp>
      <p:sp>
        <p:nvSpPr>
          <p:cNvPr id="31758" name="AutoShape 14"/>
          <p:cNvSpPr>
            <a:spLocks noChangeArrowheads="1"/>
          </p:cNvSpPr>
          <p:nvPr/>
        </p:nvSpPr>
        <p:spPr bwMode="auto">
          <a:xfrm>
            <a:off x="6470650" y="2379811"/>
            <a:ext cx="914400" cy="584200"/>
          </a:xfrm>
          <a:prstGeom prst="wedgeRoundRectCallout">
            <a:avLst>
              <a:gd name="adj1" fmla="val 32468"/>
              <a:gd name="adj2" fmla="val 158694"/>
              <a:gd name="adj3" fmla="val 16667"/>
            </a:avLst>
          </a:prstGeom>
          <a:noFill/>
          <a:ln w="19050" cmpd="sng">
            <a:solidFill>
              <a:srgbClr val="00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zh-CN" altLang="zh-CN" sz="2400" b="1" i="1">
                <a:solidFill>
                  <a:srgbClr val="FF3300"/>
                </a:solidFill>
                <a:latin typeface="Times New Roman" pitchFamily="18" charset="0"/>
              </a:rPr>
              <a:t>+Q</a:t>
            </a:r>
          </a:p>
        </p:txBody>
      </p:sp>
      <p:sp>
        <p:nvSpPr>
          <p:cNvPr id="31759" name="AutoShape 15"/>
          <p:cNvSpPr>
            <a:spLocks noChangeArrowheads="1"/>
          </p:cNvSpPr>
          <p:nvPr/>
        </p:nvSpPr>
        <p:spPr bwMode="auto">
          <a:xfrm>
            <a:off x="7994650" y="4340779"/>
            <a:ext cx="914400" cy="584200"/>
          </a:xfrm>
          <a:prstGeom prst="wedgeRoundRectCallout">
            <a:avLst>
              <a:gd name="adj1" fmla="val -70315"/>
              <a:gd name="adj2" fmla="val -113042"/>
              <a:gd name="adj3" fmla="val 16667"/>
            </a:avLst>
          </a:prstGeom>
          <a:noFill/>
          <a:ln w="19050" cmpd="sng">
            <a:solidFill>
              <a:srgbClr val="0066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zh-CN" altLang="zh-CN" sz="2400" b="1" i="1">
                <a:solidFill>
                  <a:srgbClr val="0000FF"/>
                </a:solidFill>
                <a:latin typeface="Times New Roman" pitchFamily="18" charset="0"/>
              </a:rPr>
              <a:t>-Q</a:t>
            </a:r>
          </a:p>
        </p:txBody>
      </p:sp>
      <p:grpSp>
        <p:nvGrpSpPr>
          <p:cNvPr id="31760" name="Group 16"/>
          <p:cNvGrpSpPr>
            <a:grpSpLocks/>
          </p:cNvGrpSpPr>
          <p:nvPr/>
        </p:nvGrpSpPr>
        <p:grpSpPr bwMode="auto">
          <a:xfrm>
            <a:off x="8985250" y="3091011"/>
            <a:ext cx="609600" cy="808038"/>
            <a:chOff x="0" y="0"/>
            <a:chExt cx="384" cy="509"/>
          </a:xfrm>
        </p:grpSpPr>
        <p:grpSp>
          <p:nvGrpSpPr>
            <p:cNvPr id="31761" name="Group 17"/>
            <p:cNvGrpSpPr>
              <a:grpSpLocks/>
            </p:cNvGrpSpPr>
            <p:nvPr/>
          </p:nvGrpSpPr>
          <p:grpSpPr bwMode="auto">
            <a:xfrm>
              <a:off x="0" y="384"/>
              <a:ext cx="0" cy="125"/>
              <a:chOff x="0" y="0"/>
              <a:chExt cx="0" cy="192"/>
            </a:xfrm>
          </p:grpSpPr>
          <p:sp>
            <p:nvSpPr>
              <p:cNvPr id="31762" name="Line 18"/>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63" name="Line 19"/>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764" name="Group 20"/>
            <p:cNvGrpSpPr>
              <a:grpSpLocks/>
            </p:cNvGrpSpPr>
            <p:nvPr/>
          </p:nvGrpSpPr>
          <p:grpSpPr bwMode="auto">
            <a:xfrm>
              <a:off x="96" y="285"/>
              <a:ext cx="0" cy="125"/>
              <a:chOff x="0" y="0"/>
              <a:chExt cx="0" cy="192"/>
            </a:xfrm>
          </p:grpSpPr>
          <p:sp>
            <p:nvSpPr>
              <p:cNvPr id="31765" name="Line 21"/>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66" name="Line 22"/>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767" name="Group 23"/>
            <p:cNvGrpSpPr>
              <a:grpSpLocks/>
            </p:cNvGrpSpPr>
            <p:nvPr/>
          </p:nvGrpSpPr>
          <p:grpSpPr bwMode="auto">
            <a:xfrm>
              <a:off x="192" y="192"/>
              <a:ext cx="0" cy="125"/>
              <a:chOff x="0" y="0"/>
              <a:chExt cx="0" cy="192"/>
            </a:xfrm>
          </p:grpSpPr>
          <p:sp>
            <p:nvSpPr>
              <p:cNvPr id="31768" name="Line 24"/>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69" name="Line 25"/>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770" name="Group 26"/>
            <p:cNvGrpSpPr>
              <a:grpSpLocks/>
            </p:cNvGrpSpPr>
            <p:nvPr/>
          </p:nvGrpSpPr>
          <p:grpSpPr bwMode="auto">
            <a:xfrm>
              <a:off x="288" y="96"/>
              <a:ext cx="0" cy="125"/>
              <a:chOff x="0" y="0"/>
              <a:chExt cx="0" cy="192"/>
            </a:xfrm>
          </p:grpSpPr>
          <p:sp>
            <p:nvSpPr>
              <p:cNvPr id="31771" name="Line 27"/>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72" name="Line 28"/>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773" name="Group 29"/>
            <p:cNvGrpSpPr>
              <a:grpSpLocks/>
            </p:cNvGrpSpPr>
            <p:nvPr/>
          </p:nvGrpSpPr>
          <p:grpSpPr bwMode="auto">
            <a:xfrm>
              <a:off x="384" y="0"/>
              <a:ext cx="0" cy="125"/>
              <a:chOff x="0" y="0"/>
              <a:chExt cx="0" cy="192"/>
            </a:xfrm>
          </p:grpSpPr>
          <p:sp>
            <p:nvSpPr>
              <p:cNvPr id="31774" name="Line 30"/>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75" name="Line 31"/>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grpSp>
        <p:nvGrpSpPr>
          <p:cNvPr id="31776" name="Group 32"/>
          <p:cNvGrpSpPr>
            <a:grpSpLocks/>
          </p:cNvGrpSpPr>
          <p:nvPr/>
        </p:nvGrpSpPr>
        <p:grpSpPr bwMode="auto">
          <a:xfrm>
            <a:off x="6927850" y="3738711"/>
            <a:ext cx="1828800" cy="198438"/>
            <a:chOff x="0" y="0"/>
            <a:chExt cx="1152" cy="125"/>
          </a:xfrm>
        </p:grpSpPr>
        <p:grpSp>
          <p:nvGrpSpPr>
            <p:cNvPr id="31777" name="Group 33"/>
            <p:cNvGrpSpPr>
              <a:grpSpLocks/>
            </p:cNvGrpSpPr>
            <p:nvPr/>
          </p:nvGrpSpPr>
          <p:grpSpPr bwMode="auto">
            <a:xfrm>
              <a:off x="0" y="0"/>
              <a:ext cx="0" cy="125"/>
              <a:chOff x="0" y="0"/>
              <a:chExt cx="0" cy="192"/>
            </a:xfrm>
          </p:grpSpPr>
          <p:sp>
            <p:nvSpPr>
              <p:cNvPr id="31778" name="Line 34"/>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79" name="Line 35"/>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780" name="Group 36"/>
            <p:cNvGrpSpPr>
              <a:grpSpLocks/>
            </p:cNvGrpSpPr>
            <p:nvPr/>
          </p:nvGrpSpPr>
          <p:grpSpPr bwMode="auto">
            <a:xfrm>
              <a:off x="96" y="0"/>
              <a:ext cx="0" cy="125"/>
              <a:chOff x="0" y="0"/>
              <a:chExt cx="0" cy="192"/>
            </a:xfrm>
          </p:grpSpPr>
          <p:sp>
            <p:nvSpPr>
              <p:cNvPr id="31781" name="Line 37"/>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82" name="Line 38"/>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783" name="Group 39"/>
            <p:cNvGrpSpPr>
              <a:grpSpLocks/>
            </p:cNvGrpSpPr>
            <p:nvPr/>
          </p:nvGrpSpPr>
          <p:grpSpPr bwMode="auto">
            <a:xfrm>
              <a:off x="192" y="0"/>
              <a:ext cx="0" cy="125"/>
              <a:chOff x="0" y="0"/>
              <a:chExt cx="0" cy="192"/>
            </a:xfrm>
          </p:grpSpPr>
          <p:sp>
            <p:nvSpPr>
              <p:cNvPr id="31784" name="Line 40"/>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85" name="Line 41"/>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786" name="Group 42"/>
            <p:cNvGrpSpPr>
              <a:grpSpLocks/>
            </p:cNvGrpSpPr>
            <p:nvPr/>
          </p:nvGrpSpPr>
          <p:grpSpPr bwMode="auto">
            <a:xfrm>
              <a:off x="288" y="0"/>
              <a:ext cx="0" cy="125"/>
              <a:chOff x="0" y="0"/>
              <a:chExt cx="0" cy="192"/>
            </a:xfrm>
          </p:grpSpPr>
          <p:sp>
            <p:nvSpPr>
              <p:cNvPr id="31787" name="Line 43"/>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88" name="Line 44"/>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789" name="Group 45"/>
            <p:cNvGrpSpPr>
              <a:grpSpLocks/>
            </p:cNvGrpSpPr>
            <p:nvPr/>
          </p:nvGrpSpPr>
          <p:grpSpPr bwMode="auto">
            <a:xfrm>
              <a:off x="384" y="0"/>
              <a:ext cx="0" cy="125"/>
              <a:chOff x="0" y="0"/>
              <a:chExt cx="0" cy="192"/>
            </a:xfrm>
          </p:grpSpPr>
          <p:sp>
            <p:nvSpPr>
              <p:cNvPr id="31790" name="Line 46"/>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91" name="Line 47"/>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792" name="Group 48"/>
            <p:cNvGrpSpPr>
              <a:grpSpLocks/>
            </p:cNvGrpSpPr>
            <p:nvPr/>
          </p:nvGrpSpPr>
          <p:grpSpPr bwMode="auto">
            <a:xfrm>
              <a:off x="480" y="0"/>
              <a:ext cx="0" cy="125"/>
              <a:chOff x="0" y="0"/>
              <a:chExt cx="0" cy="192"/>
            </a:xfrm>
          </p:grpSpPr>
          <p:sp>
            <p:nvSpPr>
              <p:cNvPr id="31793" name="Line 49"/>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94" name="Line 50"/>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795" name="Group 51"/>
            <p:cNvGrpSpPr>
              <a:grpSpLocks/>
            </p:cNvGrpSpPr>
            <p:nvPr/>
          </p:nvGrpSpPr>
          <p:grpSpPr bwMode="auto">
            <a:xfrm>
              <a:off x="576" y="0"/>
              <a:ext cx="0" cy="125"/>
              <a:chOff x="0" y="0"/>
              <a:chExt cx="0" cy="192"/>
            </a:xfrm>
          </p:grpSpPr>
          <p:sp>
            <p:nvSpPr>
              <p:cNvPr id="31796" name="Line 52"/>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797" name="Line 53"/>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798" name="Group 54"/>
            <p:cNvGrpSpPr>
              <a:grpSpLocks/>
            </p:cNvGrpSpPr>
            <p:nvPr/>
          </p:nvGrpSpPr>
          <p:grpSpPr bwMode="auto">
            <a:xfrm>
              <a:off x="672" y="0"/>
              <a:ext cx="0" cy="125"/>
              <a:chOff x="0" y="0"/>
              <a:chExt cx="0" cy="192"/>
            </a:xfrm>
          </p:grpSpPr>
          <p:sp>
            <p:nvSpPr>
              <p:cNvPr id="31799" name="Line 55"/>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800" name="Line 56"/>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801" name="Group 57"/>
            <p:cNvGrpSpPr>
              <a:grpSpLocks/>
            </p:cNvGrpSpPr>
            <p:nvPr/>
          </p:nvGrpSpPr>
          <p:grpSpPr bwMode="auto">
            <a:xfrm>
              <a:off x="768" y="0"/>
              <a:ext cx="0" cy="125"/>
              <a:chOff x="0" y="0"/>
              <a:chExt cx="0" cy="192"/>
            </a:xfrm>
          </p:grpSpPr>
          <p:sp>
            <p:nvSpPr>
              <p:cNvPr id="31802" name="Line 58"/>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803" name="Line 59"/>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804" name="Group 60"/>
            <p:cNvGrpSpPr>
              <a:grpSpLocks/>
            </p:cNvGrpSpPr>
            <p:nvPr/>
          </p:nvGrpSpPr>
          <p:grpSpPr bwMode="auto">
            <a:xfrm>
              <a:off x="864" y="0"/>
              <a:ext cx="0" cy="125"/>
              <a:chOff x="0" y="0"/>
              <a:chExt cx="0" cy="192"/>
            </a:xfrm>
          </p:grpSpPr>
          <p:sp>
            <p:nvSpPr>
              <p:cNvPr id="31805" name="Line 61"/>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806" name="Line 62"/>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807" name="Group 63"/>
            <p:cNvGrpSpPr>
              <a:grpSpLocks/>
            </p:cNvGrpSpPr>
            <p:nvPr/>
          </p:nvGrpSpPr>
          <p:grpSpPr bwMode="auto">
            <a:xfrm>
              <a:off x="960" y="0"/>
              <a:ext cx="0" cy="125"/>
              <a:chOff x="0" y="0"/>
              <a:chExt cx="0" cy="192"/>
            </a:xfrm>
          </p:grpSpPr>
          <p:sp>
            <p:nvSpPr>
              <p:cNvPr id="31808" name="Line 64"/>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809" name="Line 65"/>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810" name="Group 66"/>
            <p:cNvGrpSpPr>
              <a:grpSpLocks/>
            </p:cNvGrpSpPr>
            <p:nvPr/>
          </p:nvGrpSpPr>
          <p:grpSpPr bwMode="auto">
            <a:xfrm>
              <a:off x="1056" y="0"/>
              <a:ext cx="0" cy="125"/>
              <a:chOff x="0" y="0"/>
              <a:chExt cx="0" cy="192"/>
            </a:xfrm>
          </p:grpSpPr>
          <p:sp>
            <p:nvSpPr>
              <p:cNvPr id="31811" name="Line 67"/>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812" name="Line 68"/>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31813" name="Group 69"/>
            <p:cNvGrpSpPr>
              <a:grpSpLocks/>
            </p:cNvGrpSpPr>
            <p:nvPr/>
          </p:nvGrpSpPr>
          <p:grpSpPr bwMode="auto">
            <a:xfrm>
              <a:off x="1152" y="0"/>
              <a:ext cx="0" cy="125"/>
              <a:chOff x="0" y="0"/>
              <a:chExt cx="0" cy="192"/>
            </a:xfrm>
          </p:grpSpPr>
          <p:sp>
            <p:nvSpPr>
              <p:cNvPr id="31814" name="Line 70"/>
              <p:cNvSpPr>
                <a:spLocks noChangeShapeType="1"/>
              </p:cNvSpPr>
              <p:nvPr/>
            </p:nvSpPr>
            <p:spPr bwMode="auto">
              <a:xfrm>
                <a:off x="0" y="0"/>
                <a:ext cx="0" cy="125"/>
              </a:xfrm>
              <a:prstGeom prst="line">
                <a:avLst/>
              </a:prstGeom>
              <a:noFill/>
              <a:ln w="9525" cmpd="sng">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815" name="Line 71"/>
              <p:cNvSpPr>
                <a:spLocks noChangeShapeType="1"/>
              </p:cNvSpPr>
              <p:nvPr/>
            </p:nvSpPr>
            <p:spPr bwMode="auto">
              <a:xfrm>
                <a:off x="0" y="0"/>
                <a:ext cx="0" cy="192"/>
              </a:xfrm>
              <a:prstGeom prst="line">
                <a:avLst/>
              </a:prstGeom>
              <a:noFill/>
              <a:ln w="95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graphicFrame>
        <p:nvGraphicFramePr>
          <p:cNvPr id="31816" name="Object 72"/>
          <p:cNvGraphicFramePr>
            <a:graphicFrameLocks/>
          </p:cNvGraphicFramePr>
          <p:nvPr>
            <p:extLst/>
          </p:nvPr>
        </p:nvGraphicFramePr>
        <p:xfrm>
          <a:off x="2424114" y="2840187"/>
          <a:ext cx="1641475" cy="588963"/>
        </p:xfrm>
        <a:graphic>
          <a:graphicData uri="http://schemas.openxmlformats.org/presentationml/2006/ole">
            <mc:AlternateContent xmlns:mc="http://schemas.openxmlformats.org/markup-compatibility/2006">
              <mc:Choice xmlns:v="urn:schemas-microsoft-com:vml" Requires="v">
                <p:oleObj spid="_x0000_s55340" r:id="rId5" imgW="634766" imgH="216030" progId="Equation.3">
                  <p:embed/>
                </p:oleObj>
              </mc:Choice>
              <mc:Fallback>
                <p:oleObj r:id="rId5" imgW="634766" imgH="21603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4114" y="2840187"/>
                        <a:ext cx="1641475"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817" name="Object 73"/>
          <p:cNvGraphicFramePr>
            <a:graphicFrameLocks/>
          </p:cNvGraphicFramePr>
          <p:nvPr>
            <p:extLst/>
          </p:nvPr>
        </p:nvGraphicFramePr>
        <p:xfrm>
          <a:off x="2640014" y="5192862"/>
          <a:ext cx="2732087" cy="1260475"/>
        </p:xfrm>
        <a:graphic>
          <a:graphicData uri="http://schemas.openxmlformats.org/presentationml/2006/ole">
            <mc:AlternateContent xmlns:mc="http://schemas.openxmlformats.org/markup-compatibility/2006">
              <mc:Choice xmlns:v="urn:schemas-microsoft-com:vml" Requires="v">
                <p:oleObj spid="_x0000_s55341" r:id="rId7" imgW="978217" imgH="432117" progId="Equation.3">
                  <p:embed/>
                </p:oleObj>
              </mc:Choice>
              <mc:Fallback>
                <p:oleObj r:id="rId7" imgW="978217" imgH="432117"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0014" y="5192862"/>
                        <a:ext cx="27320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818" name="Group 74"/>
          <p:cNvGrpSpPr>
            <a:grpSpLocks/>
          </p:cNvGrpSpPr>
          <p:nvPr/>
        </p:nvGrpSpPr>
        <p:grpSpPr bwMode="auto">
          <a:xfrm>
            <a:off x="8955088" y="3375175"/>
            <a:ext cx="881062" cy="985837"/>
            <a:chOff x="0" y="0"/>
            <a:chExt cx="290" cy="621"/>
          </a:xfrm>
        </p:grpSpPr>
        <p:sp>
          <p:nvSpPr>
            <p:cNvPr id="31819" name="Line 75"/>
            <p:cNvSpPr>
              <a:spLocks noChangeShapeType="1"/>
            </p:cNvSpPr>
            <p:nvPr/>
          </p:nvSpPr>
          <p:spPr bwMode="auto">
            <a:xfrm>
              <a:off x="0" y="216"/>
              <a:ext cx="290" cy="0"/>
            </a:xfrm>
            <a:prstGeom prst="line">
              <a:avLst/>
            </a:prstGeom>
            <a:noFill/>
            <a:ln w="38100" cmpd="sng">
              <a:solidFill>
                <a:srgbClr val="000404"/>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820" name="Line 76"/>
            <p:cNvSpPr>
              <a:spLocks noChangeShapeType="1"/>
            </p:cNvSpPr>
            <p:nvPr/>
          </p:nvSpPr>
          <p:spPr bwMode="auto">
            <a:xfrm>
              <a:off x="0" y="339"/>
              <a:ext cx="290" cy="0"/>
            </a:xfrm>
            <a:prstGeom prst="line">
              <a:avLst/>
            </a:prstGeom>
            <a:noFill/>
            <a:ln w="38100" cmpd="sng">
              <a:solidFill>
                <a:srgbClr val="000404"/>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821" name="Line 77"/>
            <p:cNvSpPr>
              <a:spLocks noChangeShapeType="1"/>
            </p:cNvSpPr>
            <p:nvPr/>
          </p:nvSpPr>
          <p:spPr bwMode="auto">
            <a:xfrm>
              <a:off x="126" y="0"/>
              <a:ext cx="0" cy="216"/>
            </a:xfrm>
            <a:prstGeom prst="line">
              <a:avLst/>
            </a:prstGeom>
            <a:noFill/>
            <a:ln w="38100" cmpd="sng">
              <a:solidFill>
                <a:srgbClr val="00040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31822" name="Line 78"/>
            <p:cNvSpPr>
              <a:spLocks noChangeShapeType="1"/>
            </p:cNvSpPr>
            <p:nvPr/>
          </p:nvSpPr>
          <p:spPr bwMode="auto">
            <a:xfrm flipV="1">
              <a:off x="126" y="339"/>
              <a:ext cx="0" cy="282"/>
            </a:xfrm>
            <a:prstGeom prst="line">
              <a:avLst/>
            </a:prstGeom>
            <a:noFill/>
            <a:ln w="38100" cmpd="sng">
              <a:solidFill>
                <a:srgbClr val="00040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sp>
        <p:nvSpPr>
          <p:cNvPr id="31823" name="Text Box 79"/>
          <p:cNvSpPr txBox="1">
            <a:spLocks noChangeArrowheads="1"/>
          </p:cNvSpPr>
          <p:nvPr/>
        </p:nvSpPr>
        <p:spPr bwMode="auto">
          <a:xfrm>
            <a:off x="2170113" y="2060725"/>
            <a:ext cx="3733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zh-CN" sz="3200" b="1" dirty="0">
                <a:solidFill>
                  <a:srgbClr val="0000FF"/>
                </a:solidFill>
                <a:latin typeface="Times New Roman" pitchFamily="18" charset="0"/>
              </a:rPr>
              <a:t>(1) </a:t>
            </a:r>
            <a:r>
              <a:rPr lang="zh-CN" altLang="en-US" sz="3200" b="1" dirty="0">
                <a:solidFill>
                  <a:srgbClr val="0000FF"/>
                </a:solidFill>
                <a:latin typeface="Times New Roman" pitchFamily="18" charset="0"/>
              </a:rPr>
              <a:t>平行板电容器</a:t>
            </a:r>
          </a:p>
        </p:txBody>
      </p:sp>
      <p:sp>
        <p:nvSpPr>
          <p:cNvPr id="31824" name="Text Box 80"/>
          <p:cNvSpPr txBox="1">
            <a:spLocks noChangeArrowheads="1"/>
          </p:cNvSpPr>
          <p:nvPr/>
        </p:nvSpPr>
        <p:spPr bwMode="auto">
          <a:xfrm>
            <a:off x="2134618" y="260649"/>
            <a:ext cx="3889375" cy="57943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buClr>
                <a:srgbClr val="00FFFF"/>
              </a:buClr>
              <a:buSzPct val="100000"/>
              <a:buFont typeface="Wingdings" pitchFamily="2" charset="2"/>
              <a:buNone/>
            </a:pPr>
            <a:r>
              <a:rPr lang="zh-CN" altLang="en-US" sz="3200" b="1" dirty="0">
                <a:solidFill>
                  <a:srgbClr val="FF3300"/>
                </a:solidFill>
                <a:latin typeface="宋体" pitchFamily="2" charset="-122"/>
              </a:rPr>
              <a:t>电容器电容的计算</a:t>
            </a:r>
          </a:p>
        </p:txBody>
      </p:sp>
      <p:graphicFrame>
        <p:nvGraphicFramePr>
          <p:cNvPr id="31825" name="Object 81"/>
          <p:cNvGraphicFramePr>
            <a:graphicFrameLocks noChangeAspect="1"/>
          </p:cNvGraphicFramePr>
          <p:nvPr>
            <p:extLst/>
          </p:nvPr>
        </p:nvGraphicFramePr>
        <p:xfrm>
          <a:off x="3144838" y="3718074"/>
          <a:ext cx="2519362" cy="1223962"/>
        </p:xfrm>
        <a:graphic>
          <a:graphicData uri="http://schemas.openxmlformats.org/presentationml/2006/ole">
            <mc:AlternateContent xmlns:mc="http://schemas.openxmlformats.org/markup-compatibility/2006">
              <mc:Choice xmlns:v="urn:schemas-microsoft-com:vml" Requires="v">
                <p:oleObj spid="_x0000_s55342" r:id="rId9" imgW="889317" imgH="432117" progId="Equation.3">
                  <p:embed/>
                </p:oleObj>
              </mc:Choice>
              <mc:Fallback>
                <p:oleObj r:id="rId9" imgW="889317" imgH="4321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4838" y="3718074"/>
                        <a:ext cx="2519362" cy="122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826" name="Text Box 82"/>
          <p:cNvSpPr txBox="1">
            <a:spLocks noChangeArrowheads="1"/>
          </p:cNvSpPr>
          <p:nvPr/>
        </p:nvSpPr>
        <p:spPr bwMode="auto">
          <a:xfrm>
            <a:off x="5519739" y="5296049"/>
            <a:ext cx="502443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zh-CN" sz="3200" b="1">
                <a:solidFill>
                  <a:srgbClr val="000000"/>
                </a:solidFill>
                <a:latin typeface="Times New Roman" pitchFamily="18" charset="0"/>
              </a:rPr>
              <a:t>        </a:t>
            </a:r>
            <a:r>
              <a:rPr lang="zh-CN" altLang="zh-CN" sz="3200" b="1" i="1">
                <a:solidFill>
                  <a:srgbClr val="000000"/>
                </a:solidFill>
                <a:latin typeface="Times New Roman" pitchFamily="18" charset="0"/>
              </a:rPr>
              <a:t>C</a:t>
            </a:r>
            <a:r>
              <a:rPr lang="zh-CN" altLang="en-US" sz="3200" b="1">
                <a:solidFill>
                  <a:srgbClr val="000000"/>
                </a:solidFill>
                <a:latin typeface="Times New Roman" pitchFamily="18" charset="0"/>
              </a:rPr>
              <a:t>与极板面积成正比，与极板间距离成反比。</a:t>
            </a:r>
          </a:p>
        </p:txBody>
      </p:sp>
      <p:graphicFrame>
        <p:nvGraphicFramePr>
          <p:cNvPr id="83" name="Object 5"/>
          <p:cNvGraphicFramePr>
            <a:graphicFrameLocks noChangeAspect="1"/>
          </p:cNvGraphicFramePr>
          <p:nvPr>
            <p:extLst/>
          </p:nvPr>
        </p:nvGraphicFramePr>
        <p:xfrm>
          <a:off x="3315177" y="1161411"/>
          <a:ext cx="380700" cy="476100"/>
        </p:xfrm>
        <a:graphic>
          <a:graphicData uri="http://schemas.openxmlformats.org/presentationml/2006/ole">
            <mc:AlternateContent xmlns:mc="http://schemas.openxmlformats.org/markup-compatibility/2006">
              <mc:Choice xmlns:v="urn:schemas-microsoft-com:vml" Requires="v">
                <p:oleObj spid="_x0000_s55343" name="Equation" r:id="rId11" imgW="152280" imgH="190440" progId="Equation.DSMT4">
                  <p:embed/>
                </p:oleObj>
              </mc:Choice>
              <mc:Fallback>
                <p:oleObj name="Equation" r:id="rId11" imgW="152280" imgH="190440" progId="Equation.DSMT4">
                  <p:embed/>
                  <p:pic>
                    <p:nvPicPr>
                      <p:cNvPr id="0" name=""/>
                      <p:cNvPicPr>
                        <a:picLocks noChangeArrowheads="1"/>
                      </p:cNvPicPr>
                      <p:nvPr/>
                    </p:nvPicPr>
                    <p:blipFill>
                      <a:blip r:embed="rId12"/>
                      <a:srcRect/>
                      <a:stretch>
                        <a:fillRect/>
                      </a:stretch>
                    </p:blipFill>
                    <p:spPr bwMode="auto">
                      <a:xfrm>
                        <a:off x="3315177" y="1161411"/>
                        <a:ext cx="380700" cy="47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 name="AutoShape 6"/>
          <p:cNvSpPr>
            <a:spLocks noChangeArrowheads="1"/>
          </p:cNvSpPr>
          <p:nvPr/>
        </p:nvSpPr>
        <p:spPr bwMode="auto">
          <a:xfrm>
            <a:off x="2680693" y="1251992"/>
            <a:ext cx="600075" cy="304800"/>
          </a:xfrm>
          <a:prstGeom prst="rightArrow">
            <a:avLst>
              <a:gd name="adj1" fmla="val 50000"/>
              <a:gd name="adj2" fmla="val 49219"/>
            </a:avLst>
          </a:prstGeom>
          <a:solidFill>
            <a:srgbClr val="FFCCFF"/>
          </a:solidFill>
          <a:ln w="9525">
            <a:solidFill>
              <a:srgbClr val="000000"/>
            </a:solidFill>
            <a:miter lim="800000"/>
            <a:headEnd/>
            <a:tailEnd/>
          </a:ln>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85" name="Object 7"/>
          <p:cNvGraphicFramePr>
            <a:graphicFrameLocks noChangeAspect="1"/>
          </p:cNvGraphicFramePr>
          <p:nvPr>
            <p:extLst/>
          </p:nvPr>
        </p:nvGraphicFramePr>
        <p:xfrm>
          <a:off x="4573534" y="1179264"/>
          <a:ext cx="571500" cy="443700"/>
        </p:xfrm>
        <a:graphic>
          <a:graphicData uri="http://schemas.openxmlformats.org/presentationml/2006/ole">
            <mc:AlternateContent xmlns:mc="http://schemas.openxmlformats.org/markup-compatibility/2006">
              <mc:Choice xmlns:v="urn:schemas-microsoft-com:vml" Requires="v">
                <p:oleObj spid="_x0000_s55344" name="Equation" r:id="rId13" imgW="228600" imgH="177480" progId="Equation.DSMT4">
                  <p:embed/>
                </p:oleObj>
              </mc:Choice>
              <mc:Fallback>
                <p:oleObj name="Equation" r:id="rId13" imgW="228600" imgH="177480" progId="Equation.DSMT4">
                  <p:embed/>
                  <p:pic>
                    <p:nvPicPr>
                      <p:cNvPr id="0" name=""/>
                      <p:cNvPicPr>
                        <a:picLocks noChangeArrowheads="1"/>
                      </p:cNvPicPr>
                      <p:nvPr/>
                    </p:nvPicPr>
                    <p:blipFill>
                      <a:blip r:embed="rId14"/>
                      <a:srcRect/>
                      <a:stretch>
                        <a:fillRect/>
                      </a:stretch>
                    </p:blipFill>
                    <p:spPr bwMode="auto">
                      <a:xfrm>
                        <a:off x="4573534" y="1179264"/>
                        <a:ext cx="571500" cy="44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 name="AutoShape 8"/>
          <p:cNvSpPr>
            <a:spLocks noChangeArrowheads="1"/>
          </p:cNvSpPr>
          <p:nvPr/>
        </p:nvSpPr>
        <p:spPr bwMode="auto">
          <a:xfrm>
            <a:off x="3840377" y="1259905"/>
            <a:ext cx="617538" cy="327025"/>
          </a:xfrm>
          <a:prstGeom prst="rightArrow">
            <a:avLst>
              <a:gd name="adj1" fmla="val 50000"/>
              <a:gd name="adj2" fmla="val 47209"/>
            </a:avLst>
          </a:prstGeom>
          <a:solidFill>
            <a:srgbClr val="FFCCFF"/>
          </a:solidFill>
          <a:ln w="9525">
            <a:solidFill>
              <a:srgbClr val="000000"/>
            </a:solidFill>
            <a:miter lim="800000"/>
            <a:headEnd/>
            <a:tailEnd/>
          </a:ln>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87" name="Object 9"/>
          <p:cNvGraphicFramePr>
            <a:graphicFrameLocks noChangeAspect="1"/>
          </p:cNvGraphicFramePr>
          <p:nvPr>
            <p:extLst/>
          </p:nvPr>
        </p:nvGraphicFramePr>
        <p:xfrm>
          <a:off x="5820098" y="980728"/>
          <a:ext cx="1269900" cy="983700"/>
        </p:xfrm>
        <a:graphic>
          <a:graphicData uri="http://schemas.openxmlformats.org/presentationml/2006/ole">
            <mc:AlternateContent xmlns:mc="http://schemas.openxmlformats.org/markup-compatibility/2006">
              <mc:Choice xmlns:v="urn:schemas-microsoft-com:vml" Requires="v">
                <p:oleObj spid="_x0000_s55345" name="Equation" r:id="rId15" imgW="507960" imgH="393480" progId="Equation.DSMT4">
                  <p:embed/>
                </p:oleObj>
              </mc:Choice>
              <mc:Fallback>
                <p:oleObj name="Equation" r:id="rId15" imgW="507960" imgH="393480" progId="Equation.DSMT4">
                  <p:embed/>
                  <p:pic>
                    <p:nvPicPr>
                      <p:cNvPr id="0" name=""/>
                      <p:cNvPicPr>
                        <a:picLocks noChangeArrowheads="1"/>
                      </p:cNvPicPr>
                      <p:nvPr/>
                    </p:nvPicPr>
                    <p:blipFill>
                      <a:blip r:embed="rId16"/>
                      <a:srcRect/>
                      <a:stretch>
                        <a:fillRect/>
                      </a:stretch>
                    </p:blipFill>
                    <p:spPr bwMode="auto">
                      <a:xfrm>
                        <a:off x="5820098" y="980728"/>
                        <a:ext cx="1269900" cy="98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 name="AutoShape 10"/>
          <p:cNvSpPr>
            <a:spLocks noChangeArrowheads="1"/>
          </p:cNvSpPr>
          <p:nvPr/>
        </p:nvSpPr>
        <p:spPr bwMode="auto">
          <a:xfrm>
            <a:off x="5132660" y="1254350"/>
            <a:ext cx="611188" cy="338137"/>
          </a:xfrm>
          <a:prstGeom prst="rightArrow">
            <a:avLst>
              <a:gd name="adj1" fmla="val 50000"/>
              <a:gd name="adj2" fmla="val 45188"/>
            </a:avLst>
          </a:prstGeom>
          <a:solidFill>
            <a:srgbClr val="FFCCFF"/>
          </a:solidFill>
          <a:ln w="9525">
            <a:solidFill>
              <a:srgbClr val="000000"/>
            </a:solidFill>
            <a:miter lim="800000"/>
            <a:headEnd/>
            <a:tailEnd/>
          </a:ln>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89" name="Text Box 4"/>
          <p:cNvSpPr txBox="1">
            <a:spLocks noChangeArrowheads="1"/>
          </p:cNvSpPr>
          <p:nvPr/>
        </p:nvSpPr>
        <p:spPr bwMode="auto">
          <a:xfrm>
            <a:off x="2063552" y="1052737"/>
            <a:ext cx="5905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1"/>
                </a:solidFill>
                <a:latin typeface="Times New Roman" pitchFamily="18" charset="0"/>
                <a:ea typeface="宋体" charset="-122"/>
              </a:defRPr>
            </a:lvl1pPr>
            <a:lvl2pPr marL="742950" indent="-285750" eaLnBrk="0" hangingPunct="0">
              <a:defRPr kumimoji="1" sz="2400">
                <a:solidFill>
                  <a:schemeClr val="bg1"/>
                </a:solidFill>
                <a:latin typeface="Times New Roman" pitchFamily="18" charset="0"/>
                <a:ea typeface="宋体" charset="-122"/>
              </a:defRPr>
            </a:lvl2pPr>
            <a:lvl3pPr marL="1143000" indent="-228600" eaLnBrk="0" hangingPunct="0">
              <a:defRPr kumimoji="1" sz="2400">
                <a:solidFill>
                  <a:schemeClr val="bg1"/>
                </a:solidFill>
                <a:latin typeface="Times New Roman" pitchFamily="18" charset="0"/>
                <a:ea typeface="宋体" charset="-122"/>
              </a:defRPr>
            </a:lvl3pPr>
            <a:lvl4pPr marL="1600200" indent="-228600" eaLnBrk="0" hangingPunct="0">
              <a:defRPr kumimoji="1" sz="2400">
                <a:solidFill>
                  <a:schemeClr val="bg1"/>
                </a:solidFill>
                <a:latin typeface="Times New Roman" pitchFamily="18" charset="0"/>
                <a:ea typeface="宋体" charset="-122"/>
              </a:defRPr>
            </a:lvl4pPr>
            <a:lvl5pPr marL="2057400" indent="-228600" eaLnBrk="0" hangingPunct="0">
              <a:defRPr kumimoji="1" sz="2400">
                <a:solidFill>
                  <a:schemeClr val="bg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bg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bg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bg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bg1"/>
                </a:solidFill>
                <a:latin typeface="Times New Roman" pitchFamily="18" charset="0"/>
                <a:ea typeface="宋体" charset="-122"/>
              </a:defRPr>
            </a:lvl9pPr>
          </a:lstStyle>
          <a:p>
            <a:pPr eaLnBrk="1" fontAlgn="base" hangingPunct="1">
              <a:spcBef>
                <a:spcPct val="50000"/>
              </a:spcBef>
              <a:spcAft>
                <a:spcPct val="0"/>
              </a:spcAft>
            </a:pPr>
            <a:r>
              <a:rPr lang="en-US" altLang="zh-CN" sz="3200" b="1" dirty="0">
                <a:solidFill>
                  <a:srgbClr val="0000FF"/>
                </a:solidFill>
              </a:rPr>
              <a:t> </a:t>
            </a:r>
            <a:r>
              <a:rPr lang="en-US" altLang="zh-CN" sz="3200" b="1" i="1" dirty="0">
                <a:solidFill>
                  <a:srgbClr val="0000FF"/>
                </a:solidFill>
              </a:rPr>
              <a:t>Q</a:t>
            </a:r>
            <a:endParaRPr lang="en-US" altLang="zh-CN" sz="3200" b="1" dirty="0">
              <a:solidFill>
                <a:srgbClr val="0000FF"/>
              </a:solidFill>
            </a:endParaRPr>
          </a:p>
        </p:txBody>
      </p:sp>
    </p:spTree>
    <p:extLst>
      <p:ext uri="{BB962C8B-B14F-4D97-AF65-F5344CB8AC3E}">
        <p14:creationId xmlns:p14="http://schemas.microsoft.com/office/powerpoint/2010/main" val="1308183475"/>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wipe(left)">
                                      <p:cBhvr>
                                        <p:cTn id="7" dur="500"/>
                                        <p:tgtEl>
                                          <p:spTgt spid="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wipe(left)">
                                      <p:cBhvr>
                                        <p:cTn id="12" dur="500"/>
                                        <p:tgtEl>
                                          <p:spTgt spid="8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wipe(left)">
                                      <p:cBhvr>
                                        <p:cTn id="16" dur="500"/>
                                        <p:tgtEl>
                                          <p:spTgt spid="8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6"/>
                                        </p:tgtEl>
                                        <p:attrNameLst>
                                          <p:attrName>style.visibility</p:attrName>
                                        </p:attrNameLst>
                                      </p:cBhvr>
                                      <p:to>
                                        <p:strVal val="visible"/>
                                      </p:to>
                                    </p:set>
                                    <p:animEffect transition="in" filter="wipe(left)">
                                      <p:cBhvr>
                                        <p:cTn id="21" dur="500"/>
                                        <p:tgtEl>
                                          <p:spTgt spid="86"/>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wipe(left)">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8"/>
                                        </p:tgtEl>
                                        <p:attrNameLst>
                                          <p:attrName>style.visibility</p:attrName>
                                        </p:attrNameLst>
                                      </p:cBhvr>
                                      <p:to>
                                        <p:strVal val="visible"/>
                                      </p:to>
                                    </p:set>
                                    <p:animEffect transition="in" filter="wipe(left)">
                                      <p:cBhvr>
                                        <p:cTn id="30" dur="500"/>
                                        <p:tgtEl>
                                          <p:spTgt spid="88"/>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87"/>
                                        </p:tgtEl>
                                        <p:attrNameLst>
                                          <p:attrName>style.visibility</p:attrName>
                                        </p:attrNameLst>
                                      </p:cBhvr>
                                      <p:to>
                                        <p:strVal val="visible"/>
                                      </p:to>
                                    </p:set>
                                    <p:animEffect transition="in" filter="wipe(left)">
                                      <p:cBhvr>
                                        <p:cTn id="34" dur="500"/>
                                        <p:tgtEl>
                                          <p:spTgt spid="8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1823"/>
                                        </p:tgtEl>
                                        <p:attrNameLst>
                                          <p:attrName>style.visibility</p:attrName>
                                        </p:attrNameLst>
                                      </p:cBhvr>
                                      <p:to>
                                        <p:strVal val="visible"/>
                                      </p:to>
                                    </p:set>
                                    <p:animEffect transition="in" filter="wipe(left)">
                                      <p:cBhvr>
                                        <p:cTn id="39" dur="500"/>
                                        <p:tgtEl>
                                          <p:spTgt spid="3182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31746"/>
                                        </p:tgtEl>
                                        <p:attrNameLst>
                                          <p:attrName>style.visibility</p:attrName>
                                        </p:attrNameLst>
                                      </p:cBhvr>
                                      <p:to>
                                        <p:strVal val="visible"/>
                                      </p:to>
                                    </p:set>
                                    <p:animEffect transition="in" filter="wipe(up)">
                                      <p:cBhvr>
                                        <p:cTn id="44" dur="500"/>
                                        <p:tgtEl>
                                          <p:spTgt spid="3174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16" fill="hold" nodeType="clickEffect">
                                  <p:stCondLst>
                                    <p:cond delay="0"/>
                                  </p:stCondLst>
                                  <p:childTnLst>
                                    <p:set>
                                      <p:cBhvr>
                                        <p:cTn id="48" dur="1" fill="hold">
                                          <p:stCondLst>
                                            <p:cond delay="0"/>
                                          </p:stCondLst>
                                        </p:cTn>
                                        <p:tgtEl>
                                          <p:spTgt spid="31750"/>
                                        </p:tgtEl>
                                        <p:attrNameLst>
                                          <p:attrName>style.visibility</p:attrName>
                                        </p:attrNameLst>
                                      </p:cBhvr>
                                      <p:to>
                                        <p:strVal val="visible"/>
                                      </p:to>
                                    </p:set>
                                    <p:anim calcmode="lin" valueType="num">
                                      <p:cBhvr>
                                        <p:cTn id="49" dur="500" fill="hold"/>
                                        <p:tgtEl>
                                          <p:spTgt spid="31750"/>
                                        </p:tgtEl>
                                        <p:attrNameLst>
                                          <p:attrName>ppt_w</p:attrName>
                                        </p:attrNameLst>
                                      </p:cBhvr>
                                      <p:tavLst>
                                        <p:tav tm="0">
                                          <p:val>
                                            <p:fltVal val="0"/>
                                          </p:val>
                                        </p:tav>
                                        <p:tav tm="100000">
                                          <p:val>
                                            <p:strVal val="#ppt_w"/>
                                          </p:val>
                                        </p:tav>
                                      </p:tavLst>
                                    </p:anim>
                                    <p:anim calcmode="lin" valueType="num">
                                      <p:cBhvr>
                                        <p:cTn id="50" dur="500" fill="hold"/>
                                        <p:tgtEl>
                                          <p:spTgt spid="31750"/>
                                        </p:tgtEl>
                                        <p:attrNameLst>
                                          <p:attrName>ppt_h</p:attrName>
                                        </p:attrNameLst>
                                      </p:cBhvr>
                                      <p:tavLst>
                                        <p:tav tm="0">
                                          <p:val>
                                            <p:fltVal val="0"/>
                                          </p:val>
                                        </p:tav>
                                        <p:tav tm="100000">
                                          <p:val>
                                            <p:strVal val="#ppt_h"/>
                                          </p:val>
                                        </p:tav>
                                      </p:tavLst>
                                    </p:anim>
                                  </p:childTnLst>
                                </p:cTn>
                              </p:par>
                            </p:childTnLst>
                          </p:cTn>
                        </p:par>
                        <p:par>
                          <p:cTn id="51" fill="hold" nodeType="afterGroup">
                            <p:stCondLst>
                              <p:cond delay="500"/>
                            </p:stCondLst>
                            <p:childTnLst>
                              <p:par>
                                <p:cTn id="52" presetID="22" presetClass="entr" presetSubtype="1" fill="hold" grpId="0" nodeType="afterEffect">
                                  <p:stCondLst>
                                    <p:cond delay="0"/>
                                  </p:stCondLst>
                                  <p:childTnLst>
                                    <p:set>
                                      <p:cBhvr>
                                        <p:cTn id="53" dur="1" fill="hold">
                                          <p:stCondLst>
                                            <p:cond delay="0"/>
                                          </p:stCondLst>
                                        </p:cTn>
                                        <p:tgtEl>
                                          <p:spTgt spid="31755"/>
                                        </p:tgtEl>
                                        <p:attrNameLst>
                                          <p:attrName>style.visibility</p:attrName>
                                        </p:attrNameLst>
                                      </p:cBhvr>
                                      <p:to>
                                        <p:strVal val="visible"/>
                                      </p:to>
                                    </p:set>
                                    <p:animEffect transition="in" filter="wipe(up)">
                                      <p:cBhvr>
                                        <p:cTn id="54" dur="500"/>
                                        <p:tgtEl>
                                          <p:spTgt spid="31755"/>
                                        </p:tgtEl>
                                      </p:cBhvr>
                                    </p:animEffect>
                                  </p:childTnLst>
                                  <p:subTnLst>
                                    <p:audio>
                                      <p:cMediaNode>
                                        <p:cTn display="0" masterRel="sameClick">
                                          <p:stCondLst>
                                            <p:cond evt="begin" delay="0">
                                              <p:tn val="52"/>
                                            </p:cond>
                                          </p:stCondLst>
                                          <p:endCondLst>
                                            <p:cond evt="onStopAudio" delay="0">
                                              <p:tgtEl>
                                                <p:sldTgt/>
                                              </p:tgtEl>
                                            </p:cond>
                                          </p:endCondLst>
                                        </p:cTn>
                                        <p:tgtEl>
                                          <p:sndTgt r:embed="rId3" name="type.wav"/>
                                        </p:tgtEl>
                                      </p:cMediaNode>
                                    </p:audio>
                                  </p:subTnLst>
                                </p:cTn>
                              </p:par>
                            </p:childTnLst>
                          </p:cTn>
                        </p:par>
                      </p:childTnLst>
                    </p:cTn>
                  </p:par>
                  <p:par>
                    <p:cTn id="55" fill="hold" nodeType="clickPar">
                      <p:stCondLst>
                        <p:cond delay="indefinite"/>
                      </p:stCondLst>
                      <p:childTnLst>
                        <p:par>
                          <p:cTn id="56" fill="hold" nodeType="withGroup">
                            <p:stCondLst>
                              <p:cond delay="0"/>
                            </p:stCondLst>
                            <p:childTnLst>
                              <p:par>
                                <p:cTn id="57" presetID="23" presetClass="entr" presetSubtype="16" fill="hold" grpId="0" nodeType="clickEffect">
                                  <p:stCondLst>
                                    <p:cond delay="0"/>
                                  </p:stCondLst>
                                  <p:iterate type="wd">
                                    <p:tmPct val="100000"/>
                                  </p:iterate>
                                  <p:childTnLst>
                                    <p:set>
                                      <p:cBhvr>
                                        <p:cTn id="58" dur="1" fill="hold">
                                          <p:stCondLst>
                                            <p:cond delay="0"/>
                                          </p:stCondLst>
                                        </p:cTn>
                                        <p:tgtEl>
                                          <p:spTgt spid="31757">
                                            <p:txEl>
                                              <p:pRg st="0" end="0"/>
                                            </p:txEl>
                                          </p:spTgt>
                                        </p:tgtEl>
                                        <p:attrNameLst>
                                          <p:attrName>style.visibility</p:attrName>
                                        </p:attrNameLst>
                                      </p:cBhvr>
                                      <p:to>
                                        <p:strVal val="visible"/>
                                      </p:to>
                                    </p:set>
                                    <p:anim calcmode="lin" valueType="num">
                                      <p:cBhvr>
                                        <p:cTn id="59" dur="300" fill="hold"/>
                                        <p:tgtEl>
                                          <p:spTgt spid="31757">
                                            <p:txEl>
                                              <p:pRg st="0" end="0"/>
                                            </p:txEl>
                                          </p:spTgt>
                                        </p:tgtEl>
                                        <p:attrNameLst>
                                          <p:attrName>ppt_w</p:attrName>
                                        </p:attrNameLst>
                                      </p:cBhvr>
                                      <p:tavLst>
                                        <p:tav tm="0">
                                          <p:val>
                                            <p:fltVal val="0"/>
                                          </p:val>
                                        </p:tav>
                                        <p:tav tm="100000">
                                          <p:val>
                                            <p:strVal val="#ppt_w"/>
                                          </p:val>
                                        </p:tav>
                                      </p:tavLst>
                                    </p:anim>
                                    <p:anim calcmode="lin" valueType="num">
                                      <p:cBhvr>
                                        <p:cTn id="60" dur="300" fill="hold"/>
                                        <p:tgtEl>
                                          <p:spTgt spid="31757">
                                            <p:txEl>
                                              <p:pRg st="0" end="0"/>
                                            </p:txEl>
                                          </p:spTgt>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7"/>
                                            </p:cond>
                                          </p:stCondLst>
                                          <p:endCondLst>
                                            <p:cond evt="onStopAudio" delay="0">
                                              <p:tgtEl>
                                                <p:sldTgt/>
                                              </p:tgtEl>
                                            </p:cond>
                                          </p:endCondLst>
                                        </p:cTn>
                                        <p:tgtEl>
                                          <p:sndTgt r:embed="rId3" name="type.wav"/>
                                        </p:tgtEl>
                                      </p:cMediaNode>
                                    </p:audio>
                                  </p:sub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31758"/>
                                        </p:tgtEl>
                                        <p:attrNameLst>
                                          <p:attrName>style.visibility</p:attrName>
                                        </p:attrNameLst>
                                      </p:cBhvr>
                                      <p:to>
                                        <p:strVal val="visible"/>
                                      </p:to>
                                    </p:set>
                                    <p:animEffect transition="in" filter="wipe(up)">
                                      <p:cBhvr>
                                        <p:cTn id="65" dur="500"/>
                                        <p:tgtEl>
                                          <p:spTgt spid="31758"/>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31759"/>
                                        </p:tgtEl>
                                        <p:attrNameLst>
                                          <p:attrName>style.visibility</p:attrName>
                                        </p:attrNameLst>
                                      </p:cBhvr>
                                      <p:to>
                                        <p:strVal val="visible"/>
                                      </p:to>
                                    </p:set>
                                    <p:animEffect transition="in" filter="wipe(up)">
                                      <p:cBhvr>
                                        <p:cTn id="70" dur="500"/>
                                        <p:tgtEl>
                                          <p:spTgt spid="3175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nodeType="clickEffect">
                                  <p:stCondLst>
                                    <p:cond delay="0"/>
                                  </p:stCondLst>
                                  <p:childTnLst>
                                    <p:set>
                                      <p:cBhvr>
                                        <p:cTn id="74" dur="1" fill="hold">
                                          <p:stCondLst>
                                            <p:cond delay="0"/>
                                          </p:stCondLst>
                                        </p:cTn>
                                        <p:tgtEl>
                                          <p:spTgt spid="31776"/>
                                        </p:tgtEl>
                                        <p:attrNameLst>
                                          <p:attrName>style.visibility</p:attrName>
                                        </p:attrNameLst>
                                      </p:cBhvr>
                                      <p:to>
                                        <p:strVal val="visible"/>
                                      </p:to>
                                    </p:set>
                                    <p:animEffect transition="in" filter="wipe(up)">
                                      <p:cBhvr>
                                        <p:cTn id="75" dur="500"/>
                                        <p:tgtEl>
                                          <p:spTgt spid="31776"/>
                                        </p:tgtEl>
                                      </p:cBhvr>
                                    </p:animEffect>
                                  </p:childTnLst>
                                </p:cTn>
                              </p:par>
                            </p:childTnLst>
                          </p:cTn>
                        </p:par>
                        <p:par>
                          <p:cTn id="76" fill="hold" nodeType="afterGroup">
                            <p:stCondLst>
                              <p:cond delay="500"/>
                            </p:stCondLst>
                            <p:childTnLst>
                              <p:par>
                                <p:cTn id="77" presetID="22" presetClass="entr" presetSubtype="1" fill="hold" nodeType="afterEffect">
                                  <p:stCondLst>
                                    <p:cond delay="0"/>
                                  </p:stCondLst>
                                  <p:childTnLst>
                                    <p:set>
                                      <p:cBhvr>
                                        <p:cTn id="78" dur="1" fill="hold">
                                          <p:stCondLst>
                                            <p:cond delay="0"/>
                                          </p:stCondLst>
                                        </p:cTn>
                                        <p:tgtEl>
                                          <p:spTgt spid="31760"/>
                                        </p:tgtEl>
                                        <p:attrNameLst>
                                          <p:attrName>style.visibility</p:attrName>
                                        </p:attrNameLst>
                                      </p:cBhvr>
                                      <p:to>
                                        <p:strVal val="visible"/>
                                      </p:to>
                                    </p:set>
                                    <p:animEffect transition="in" filter="wipe(up)">
                                      <p:cBhvr>
                                        <p:cTn id="79" dur="500"/>
                                        <p:tgtEl>
                                          <p:spTgt spid="31760"/>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3" presetClass="entr" presetSubtype="16" fill="hold" nodeType="clickEffect">
                                  <p:stCondLst>
                                    <p:cond delay="0"/>
                                  </p:stCondLst>
                                  <p:childTnLst>
                                    <p:set>
                                      <p:cBhvr>
                                        <p:cTn id="83" dur="1" fill="hold">
                                          <p:stCondLst>
                                            <p:cond delay="0"/>
                                          </p:stCondLst>
                                        </p:cTn>
                                        <p:tgtEl>
                                          <p:spTgt spid="31818"/>
                                        </p:tgtEl>
                                        <p:attrNameLst>
                                          <p:attrName>style.visibility</p:attrName>
                                        </p:attrNameLst>
                                      </p:cBhvr>
                                      <p:to>
                                        <p:strVal val="visible"/>
                                      </p:to>
                                    </p:set>
                                    <p:anim calcmode="lin" valueType="num">
                                      <p:cBhvr>
                                        <p:cTn id="84" dur="500" fill="hold"/>
                                        <p:tgtEl>
                                          <p:spTgt spid="31818"/>
                                        </p:tgtEl>
                                        <p:attrNameLst>
                                          <p:attrName>ppt_w</p:attrName>
                                        </p:attrNameLst>
                                      </p:cBhvr>
                                      <p:tavLst>
                                        <p:tav tm="0">
                                          <p:val>
                                            <p:fltVal val="0"/>
                                          </p:val>
                                        </p:tav>
                                        <p:tav tm="100000">
                                          <p:val>
                                            <p:strVal val="#ppt_w"/>
                                          </p:val>
                                        </p:tav>
                                      </p:tavLst>
                                    </p:anim>
                                    <p:anim calcmode="lin" valueType="num">
                                      <p:cBhvr>
                                        <p:cTn id="85" dur="500" fill="hold"/>
                                        <p:tgtEl>
                                          <p:spTgt spid="3181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82"/>
                                            </p:cond>
                                          </p:stCondLst>
                                          <p:endCondLst>
                                            <p:cond evt="onStopAudio" delay="0">
                                              <p:tgtEl>
                                                <p:sldTgt/>
                                              </p:tgtEl>
                                            </p:cond>
                                          </p:endCondLst>
                                        </p:cTn>
                                        <p:tgtEl>
                                          <p:sndTgt r:embed="rId4" name="chimes.wav"/>
                                        </p:tgtEl>
                                      </p:cMediaNode>
                                    </p:audio>
                                  </p:subTnLst>
                                </p:cTn>
                              </p:par>
                            </p:childTnLst>
                          </p:cTn>
                        </p:par>
                        <p:par>
                          <p:cTn id="86" fill="hold" nodeType="afterGroup">
                            <p:stCondLst>
                              <p:cond delay="500"/>
                            </p:stCondLst>
                            <p:childTnLst>
                              <p:par>
                                <p:cTn id="87" presetID="22" presetClass="entr" presetSubtype="1" fill="hold" grpId="0" nodeType="afterEffect">
                                  <p:stCondLst>
                                    <p:cond delay="0"/>
                                  </p:stCondLst>
                                  <p:childTnLst>
                                    <p:set>
                                      <p:cBhvr>
                                        <p:cTn id="88" dur="1" fill="hold">
                                          <p:stCondLst>
                                            <p:cond delay="0"/>
                                          </p:stCondLst>
                                        </p:cTn>
                                        <p:tgtEl>
                                          <p:spTgt spid="31756"/>
                                        </p:tgtEl>
                                        <p:attrNameLst>
                                          <p:attrName>style.visibility</p:attrName>
                                        </p:attrNameLst>
                                      </p:cBhvr>
                                      <p:to>
                                        <p:strVal val="visible"/>
                                      </p:to>
                                    </p:set>
                                    <p:animEffect transition="in" filter="wipe(up)">
                                      <p:cBhvr>
                                        <p:cTn id="89" dur="500"/>
                                        <p:tgtEl>
                                          <p:spTgt spid="31756"/>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nodeType="clickEffect">
                                  <p:stCondLst>
                                    <p:cond delay="0"/>
                                  </p:stCondLst>
                                  <p:childTnLst>
                                    <p:set>
                                      <p:cBhvr>
                                        <p:cTn id="93" dur="1" fill="hold">
                                          <p:stCondLst>
                                            <p:cond delay="0"/>
                                          </p:stCondLst>
                                        </p:cTn>
                                        <p:tgtEl>
                                          <p:spTgt spid="31816"/>
                                        </p:tgtEl>
                                        <p:attrNameLst>
                                          <p:attrName>style.visibility</p:attrName>
                                        </p:attrNameLst>
                                      </p:cBhvr>
                                      <p:to>
                                        <p:strVal val="visible"/>
                                      </p:to>
                                    </p:set>
                                    <p:animEffect transition="in" filter="wipe(left)">
                                      <p:cBhvr>
                                        <p:cTn id="94" dur="1000"/>
                                        <p:tgtEl>
                                          <p:spTgt spid="31816"/>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nodeType="clickEffect">
                                  <p:stCondLst>
                                    <p:cond delay="0"/>
                                  </p:stCondLst>
                                  <p:childTnLst>
                                    <p:set>
                                      <p:cBhvr>
                                        <p:cTn id="98" dur="1" fill="hold">
                                          <p:stCondLst>
                                            <p:cond delay="0"/>
                                          </p:stCondLst>
                                        </p:cTn>
                                        <p:tgtEl>
                                          <p:spTgt spid="31825"/>
                                        </p:tgtEl>
                                        <p:attrNameLst>
                                          <p:attrName>style.visibility</p:attrName>
                                        </p:attrNameLst>
                                      </p:cBhvr>
                                      <p:to>
                                        <p:strVal val="visible"/>
                                      </p:to>
                                    </p:set>
                                    <p:animEffect transition="in" filter="wipe(left)">
                                      <p:cBhvr>
                                        <p:cTn id="99" dur="2000"/>
                                        <p:tgtEl>
                                          <p:spTgt spid="31825"/>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nodeType="clickEffect">
                                  <p:stCondLst>
                                    <p:cond delay="0"/>
                                  </p:stCondLst>
                                  <p:childTnLst>
                                    <p:set>
                                      <p:cBhvr>
                                        <p:cTn id="103" dur="1" fill="hold">
                                          <p:stCondLst>
                                            <p:cond delay="0"/>
                                          </p:stCondLst>
                                        </p:cTn>
                                        <p:tgtEl>
                                          <p:spTgt spid="31817"/>
                                        </p:tgtEl>
                                        <p:attrNameLst>
                                          <p:attrName>style.visibility</p:attrName>
                                        </p:attrNameLst>
                                      </p:cBhvr>
                                      <p:to>
                                        <p:strVal val="visible"/>
                                      </p:to>
                                    </p:set>
                                    <p:animEffect transition="in" filter="wipe(left)">
                                      <p:cBhvr>
                                        <p:cTn id="104" dur="500"/>
                                        <p:tgtEl>
                                          <p:spTgt spid="31817"/>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31826"/>
                                        </p:tgtEl>
                                        <p:attrNameLst>
                                          <p:attrName>style.visibility</p:attrName>
                                        </p:attrNameLst>
                                      </p:cBhvr>
                                      <p:to>
                                        <p:strVal val="visible"/>
                                      </p:to>
                                    </p:set>
                                    <p:animEffect transition="in" filter="wipe(up)">
                                      <p:cBhvr>
                                        <p:cTn id="109" dur="2000"/>
                                        <p:tgtEl>
                                          <p:spTgt spid="31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5" grpId="0" autoUpdateAnimBg="0"/>
      <p:bldP spid="31756" grpId="0" autoUpdateAnimBg="0"/>
      <p:bldP spid="31757" grpId="0" build="p" autoUpdateAnimBg="0"/>
      <p:bldP spid="31758" grpId="0" animBg="1" autoUpdateAnimBg="0"/>
      <p:bldP spid="31759" grpId="0" animBg="1" autoUpdateAnimBg="0"/>
      <p:bldP spid="31823" grpId="0"/>
      <p:bldP spid="31826" grpId="0" autoUpdateAnimBg="0"/>
      <p:bldP spid="84" grpId="0" animBg="1"/>
      <p:bldP spid="86" grpId="0" animBg="1"/>
      <p:bldP spid="88" grpId="0" animBg="1"/>
      <p:bldP spid="89"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95" name="Text Box 27"/>
          <p:cNvSpPr txBox="1">
            <a:spLocks noChangeArrowheads="1"/>
          </p:cNvSpPr>
          <p:nvPr/>
        </p:nvSpPr>
        <p:spPr bwMode="auto">
          <a:xfrm>
            <a:off x="2063552" y="332656"/>
            <a:ext cx="350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zh-CN" sz="3200" b="1" dirty="0">
                <a:solidFill>
                  <a:srgbClr val="0000FF"/>
                </a:solidFill>
                <a:latin typeface="Times New Roman" pitchFamily="18" charset="0"/>
              </a:rPr>
              <a:t>(2) </a:t>
            </a:r>
            <a:r>
              <a:rPr lang="zh-CN" altLang="en-US" sz="3200" b="1" dirty="0">
                <a:solidFill>
                  <a:srgbClr val="0000FF"/>
                </a:solidFill>
                <a:latin typeface="Times New Roman" pitchFamily="18" charset="0"/>
              </a:rPr>
              <a:t>球形电容器</a:t>
            </a:r>
          </a:p>
        </p:txBody>
      </p:sp>
      <p:graphicFrame>
        <p:nvGraphicFramePr>
          <p:cNvPr id="32804" name="Object 36"/>
          <p:cNvGraphicFramePr>
            <a:graphicFrameLocks/>
          </p:cNvGraphicFramePr>
          <p:nvPr/>
        </p:nvGraphicFramePr>
        <p:xfrm>
          <a:off x="2424113" y="1651001"/>
          <a:ext cx="2087562" cy="1152525"/>
        </p:xfrm>
        <a:graphic>
          <a:graphicData uri="http://schemas.openxmlformats.org/presentationml/2006/ole">
            <mc:AlternateContent xmlns:mc="http://schemas.openxmlformats.org/markup-compatibility/2006">
              <mc:Choice xmlns:v="urn:schemas-microsoft-com:vml" Requires="v">
                <p:oleObj spid="_x0000_s56350" r:id="rId4" imgW="1510961" imgH="850848" progId="Equation.3">
                  <p:embed/>
                </p:oleObj>
              </mc:Choice>
              <mc:Fallback>
                <p:oleObj r:id="rId4" imgW="1510961" imgH="850848"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4113" y="1651001"/>
                        <a:ext cx="2087562"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08" name="Object 40"/>
          <p:cNvGraphicFramePr>
            <a:graphicFrameLocks/>
          </p:cNvGraphicFramePr>
          <p:nvPr/>
        </p:nvGraphicFramePr>
        <p:xfrm>
          <a:off x="5016500" y="1628776"/>
          <a:ext cx="1944688" cy="1152525"/>
        </p:xfrm>
        <a:graphic>
          <a:graphicData uri="http://schemas.openxmlformats.org/presentationml/2006/ole">
            <mc:AlternateContent xmlns:mc="http://schemas.openxmlformats.org/markup-compatibility/2006">
              <mc:Choice xmlns:v="urn:schemas-microsoft-com:vml" Requires="v">
                <p:oleObj spid="_x0000_s56351" r:id="rId6" imgW="1523656" imgH="850848" progId="Equation.3">
                  <p:embed/>
                </p:oleObj>
              </mc:Choice>
              <mc:Fallback>
                <p:oleObj r:id="rId6" imgW="1523656" imgH="850848"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6500" y="1628776"/>
                        <a:ext cx="1944688"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09" name="Object 41"/>
          <p:cNvGraphicFramePr>
            <a:graphicFrameLocks/>
          </p:cNvGraphicFramePr>
          <p:nvPr>
            <p:extLst/>
          </p:nvPr>
        </p:nvGraphicFramePr>
        <p:xfrm>
          <a:off x="2506664" y="2941639"/>
          <a:ext cx="4008437" cy="1260475"/>
        </p:xfrm>
        <a:graphic>
          <a:graphicData uri="http://schemas.openxmlformats.org/presentationml/2006/ole">
            <mc:AlternateContent xmlns:mc="http://schemas.openxmlformats.org/markup-compatibility/2006">
              <mc:Choice xmlns:v="urn:schemas-microsoft-com:vml" Requires="v">
                <p:oleObj spid="_x0000_s56352" name="Equation" r:id="rId8" imgW="1790640" imgH="469800" progId="Equation.DSMT4">
                  <p:embed/>
                </p:oleObj>
              </mc:Choice>
              <mc:Fallback>
                <p:oleObj name="Equation" r:id="rId8" imgW="1790640" imgH="469800" progId="Equation.DSMT4">
                  <p:embed/>
                  <p:pic>
                    <p:nvPicPr>
                      <p:cNvPr id="0" name=""/>
                      <p:cNvPicPr>
                        <a:picLocks noChangeArrowheads="1"/>
                      </p:cNvPicPr>
                      <p:nvPr/>
                    </p:nvPicPr>
                    <p:blipFill>
                      <a:blip r:embed="rId9"/>
                      <a:srcRect/>
                      <a:stretch>
                        <a:fillRect/>
                      </a:stretch>
                    </p:blipFill>
                    <p:spPr bwMode="auto">
                      <a:xfrm>
                        <a:off x="2506664" y="2941639"/>
                        <a:ext cx="400843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10" name="Object 42"/>
          <p:cNvGraphicFramePr>
            <a:graphicFrameLocks/>
          </p:cNvGraphicFramePr>
          <p:nvPr>
            <p:extLst/>
          </p:nvPr>
        </p:nvGraphicFramePr>
        <p:xfrm>
          <a:off x="2762250" y="4581525"/>
          <a:ext cx="3352800" cy="1225550"/>
        </p:xfrm>
        <a:graphic>
          <a:graphicData uri="http://schemas.openxmlformats.org/presentationml/2006/ole">
            <mc:AlternateContent xmlns:mc="http://schemas.openxmlformats.org/markup-compatibility/2006">
              <mc:Choice xmlns:v="urn:schemas-microsoft-com:vml" Requires="v">
                <p:oleObj spid="_x0000_s56353" name="Equation" r:id="rId10" imgW="1193760" imgH="431640" progId="Equation.DSMT4">
                  <p:embed/>
                </p:oleObj>
              </mc:Choice>
              <mc:Fallback>
                <p:oleObj name="Equation" r:id="rId10" imgW="1193760" imgH="431640" progId="Equation.DSMT4">
                  <p:embed/>
                  <p:pic>
                    <p:nvPicPr>
                      <p:cNvPr id="0" name=""/>
                      <p:cNvPicPr>
                        <a:picLocks noChangeArrowheads="1"/>
                      </p:cNvPicPr>
                      <p:nvPr/>
                    </p:nvPicPr>
                    <p:blipFill>
                      <a:blip r:embed="rId11"/>
                      <a:srcRect/>
                      <a:stretch>
                        <a:fillRect/>
                      </a:stretch>
                    </p:blipFill>
                    <p:spPr bwMode="auto">
                      <a:xfrm>
                        <a:off x="2762250" y="4581525"/>
                        <a:ext cx="3352800" cy="1225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6" name="Group 2"/>
          <p:cNvGrpSpPr>
            <a:grpSpLocks/>
          </p:cNvGrpSpPr>
          <p:nvPr/>
        </p:nvGrpSpPr>
        <p:grpSpPr bwMode="auto">
          <a:xfrm>
            <a:off x="7950200" y="3090838"/>
            <a:ext cx="1766888" cy="1744662"/>
            <a:chOff x="1568" y="2413"/>
            <a:chExt cx="1113" cy="1099"/>
          </a:xfrm>
        </p:grpSpPr>
        <p:grpSp>
          <p:nvGrpSpPr>
            <p:cNvPr id="87" name="Group 3"/>
            <p:cNvGrpSpPr>
              <a:grpSpLocks/>
            </p:cNvGrpSpPr>
            <p:nvPr/>
          </p:nvGrpSpPr>
          <p:grpSpPr bwMode="auto">
            <a:xfrm rot="8020800">
              <a:off x="1823" y="2544"/>
              <a:ext cx="1" cy="272"/>
              <a:chOff x="4719" y="3304"/>
              <a:chExt cx="1" cy="272"/>
            </a:xfrm>
          </p:grpSpPr>
          <p:sp>
            <p:nvSpPr>
              <p:cNvPr id="109" name="Line 4"/>
              <p:cNvSpPr>
                <a:spLocks noChangeShapeType="1"/>
              </p:cNvSpPr>
              <p:nvPr/>
            </p:nvSpPr>
            <p:spPr bwMode="auto">
              <a:xfrm>
                <a:off x="4720" y="3304"/>
                <a:ext cx="0" cy="192"/>
              </a:xfrm>
              <a:prstGeom prst="line">
                <a:avLst/>
              </a:prstGeom>
              <a:noFill/>
              <a:ln w="28575">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zh-CN" altLang="en-US" kern="0">
                  <a:solidFill>
                    <a:sysClr val="windowText" lastClr="000000"/>
                  </a:solidFill>
                  <a:latin typeface="Times New Roman" pitchFamily="18" charset="0"/>
                </a:endParaRPr>
              </a:p>
            </p:txBody>
          </p:sp>
          <p:sp>
            <p:nvSpPr>
              <p:cNvPr id="110" name="Line 5"/>
              <p:cNvSpPr>
                <a:spLocks noChangeShapeType="1"/>
              </p:cNvSpPr>
              <p:nvPr/>
            </p:nvSpPr>
            <p:spPr bwMode="auto">
              <a:xfrm>
                <a:off x="4719" y="3384"/>
                <a:ext cx="1" cy="192"/>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kern="0">
                  <a:solidFill>
                    <a:sysClr val="windowText" lastClr="000000"/>
                  </a:solidFill>
                  <a:latin typeface="Times New Roman" pitchFamily="18" charset="0"/>
                </a:endParaRPr>
              </a:p>
            </p:txBody>
          </p:sp>
        </p:grpSp>
        <p:grpSp>
          <p:nvGrpSpPr>
            <p:cNvPr id="88" name="Group 6"/>
            <p:cNvGrpSpPr>
              <a:grpSpLocks/>
            </p:cNvGrpSpPr>
            <p:nvPr/>
          </p:nvGrpSpPr>
          <p:grpSpPr bwMode="auto">
            <a:xfrm>
              <a:off x="2103" y="3240"/>
              <a:ext cx="1" cy="272"/>
              <a:chOff x="4719" y="3304"/>
              <a:chExt cx="1" cy="272"/>
            </a:xfrm>
          </p:grpSpPr>
          <p:sp>
            <p:nvSpPr>
              <p:cNvPr id="107" name="Line 7"/>
              <p:cNvSpPr>
                <a:spLocks noChangeShapeType="1"/>
              </p:cNvSpPr>
              <p:nvPr/>
            </p:nvSpPr>
            <p:spPr bwMode="auto">
              <a:xfrm>
                <a:off x="4720" y="3304"/>
                <a:ext cx="0" cy="192"/>
              </a:xfrm>
              <a:prstGeom prst="line">
                <a:avLst/>
              </a:prstGeom>
              <a:noFill/>
              <a:ln w="28575">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zh-CN" altLang="en-US" kern="0">
                  <a:solidFill>
                    <a:sysClr val="windowText" lastClr="000000"/>
                  </a:solidFill>
                  <a:latin typeface="Times New Roman" pitchFamily="18" charset="0"/>
                </a:endParaRPr>
              </a:p>
            </p:txBody>
          </p:sp>
          <p:sp>
            <p:nvSpPr>
              <p:cNvPr id="108" name="Line 8"/>
              <p:cNvSpPr>
                <a:spLocks noChangeShapeType="1"/>
              </p:cNvSpPr>
              <p:nvPr/>
            </p:nvSpPr>
            <p:spPr bwMode="auto">
              <a:xfrm>
                <a:off x="4719" y="3384"/>
                <a:ext cx="1" cy="192"/>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kern="0">
                  <a:solidFill>
                    <a:sysClr val="windowText" lastClr="000000"/>
                  </a:solidFill>
                  <a:latin typeface="Times New Roman" pitchFamily="18" charset="0"/>
                </a:endParaRPr>
              </a:p>
            </p:txBody>
          </p:sp>
        </p:grpSp>
        <p:grpSp>
          <p:nvGrpSpPr>
            <p:cNvPr id="89" name="Group 9"/>
            <p:cNvGrpSpPr>
              <a:grpSpLocks/>
            </p:cNvGrpSpPr>
            <p:nvPr/>
          </p:nvGrpSpPr>
          <p:grpSpPr bwMode="auto">
            <a:xfrm rot="3014597">
              <a:off x="1775" y="3105"/>
              <a:ext cx="1" cy="272"/>
              <a:chOff x="4719" y="3304"/>
              <a:chExt cx="1" cy="272"/>
            </a:xfrm>
          </p:grpSpPr>
          <p:sp>
            <p:nvSpPr>
              <p:cNvPr id="105" name="Line 10"/>
              <p:cNvSpPr>
                <a:spLocks noChangeShapeType="1"/>
              </p:cNvSpPr>
              <p:nvPr/>
            </p:nvSpPr>
            <p:spPr bwMode="auto">
              <a:xfrm>
                <a:off x="4720" y="3304"/>
                <a:ext cx="0" cy="192"/>
              </a:xfrm>
              <a:prstGeom prst="line">
                <a:avLst/>
              </a:prstGeom>
              <a:noFill/>
              <a:ln w="28575">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zh-CN" altLang="en-US" kern="0">
                  <a:solidFill>
                    <a:sysClr val="windowText" lastClr="000000"/>
                  </a:solidFill>
                  <a:latin typeface="Times New Roman" pitchFamily="18" charset="0"/>
                </a:endParaRPr>
              </a:p>
            </p:txBody>
          </p:sp>
          <p:sp>
            <p:nvSpPr>
              <p:cNvPr id="106" name="Line 11"/>
              <p:cNvSpPr>
                <a:spLocks noChangeShapeType="1"/>
              </p:cNvSpPr>
              <p:nvPr/>
            </p:nvSpPr>
            <p:spPr bwMode="auto">
              <a:xfrm>
                <a:off x="4719" y="3384"/>
                <a:ext cx="1" cy="192"/>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kern="0">
                  <a:solidFill>
                    <a:sysClr val="windowText" lastClr="000000"/>
                  </a:solidFill>
                  <a:latin typeface="Times New Roman" pitchFamily="18" charset="0"/>
                </a:endParaRPr>
              </a:p>
            </p:txBody>
          </p:sp>
        </p:grpSp>
        <p:grpSp>
          <p:nvGrpSpPr>
            <p:cNvPr id="90" name="Group 12"/>
            <p:cNvGrpSpPr>
              <a:grpSpLocks/>
            </p:cNvGrpSpPr>
            <p:nvPr/>
          </p:nvGrpSpPr>
          <p:grpSpPr bwMode="auto">
            <a:xfrm rot="5425276">
              <a:off x="1703" y="2809"/>
              <a:ext cx="1" cy="272"/>
              <a:chOff x="4719" y="3304"/>
              <a:chExt cx="1" cy="272"/>
            </a:xfrm>
          </p:grpSpPr>
          <p:sp>
            <p:nvSpPr>
              <p:cNvPr id="103" name="Line 13"/>
              <p:cNvSpPr>
                <a:spLocks noChangeShapeType="1"/>
              </p:cNvSpPr>
              <p:nvPr/>
            </p:nvSpPr>
            <p:spPr bwMode="auto">
              <a:xfrm>
                <a:off x="4720" y="3304"/>
                <a:ext cx="0" cy="192"/>
              </a:xfrm>
              <a:prstGeom prst="line">
                <a:avLst/>
              </a:prstGeom>
              <a:noFill/>
              <a:ln w="28575">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zh-CN" altLang="en-US" kern="0">
                  <a:solidFill>
                    <a:sysClr val="windowText" lastClr="000000"/>
                  </a:solidFill>
                  <a:latin typeface="Times New Roman" pitchFamily="18" charset="0"/>
                </a:endParaRPr>
              </a:p>
            </p:txBody>
          </p:sp>
          <p:sp>
            <p:nvSpPr>
              <p:cNvPr id="104" name="Line 14"/>
              <p:cNvSpPr>
                <a:spLocks noChangeShapeType="1"/>
              </p:cNvSpPr>
              <p:nvPr/>
            </p:nvSpPr>
            <p:spPr bwMode="auto">
              <a:xfrm>
                <a:off x="4719" y="3384"/>
                <a:ext cx="1" cy="192"/>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kern="0">
                  <a:solidFill>
                    <a:sysClr val="windowText" lastClr="000000"/>
                  </a:solidFill>
                  <a:latin typeface="Times New Roman" pitchFamily="18" charset="0"/>
                </a:endParaRPr>
              </a:p>
            </p:txBody>
          </p:sp>
        </p:grpSp>
        <p:grpSp>
          <p:nvGrpSpPr>
            <p:cNvPr id="91" name="Group 15"/>
            <p:cNvGrpSpPr>
              <a:grpSpLocks/>
            </p:cNvGrpSpPr>
            <p:nvPr/>
          </p:nvGrpSpPr>
          <p:grpSpPr bwMode="auto">
            <a:xfrm rot="-5400000">
              <a:off x="2544" y="2808"/>
              <a:ext cx="1" cy="272"/>
              <a:chOff x="4719" y="3304"/>
              <a:chExt cx="1" cy="272"/>
            </a:xfrm>
          </p:grpSpPr>
          <p:sp>
            <p:nvSpPr>
              <p:cNvPr id="101" name="Line 16"/>
              <p:cNvSpPr>
                <a:spLocks noChangeShapeType="1"/>
              </p:cNvSpPr>
              <p:nvPr/>
            </p:nvSpPr>
            <p:spPr bwMode="auto">
              <a:xfrm>
                <a:off x="4720" y="3304"/>
                <a:ext cx="0" cy="192"/>
              </a:xfrm>
              <a:prstGeom prst="line">
                <a:avLst/>
              </a:prstGeom>
              <a:noFill/>
              <a:ln w="28575">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zh-CN" altLang="en-US" kern="0">
                  <a:solidFill>
                    <a:sysClr val="windowText" lastClr="000000"/>
                  </a:solidFill>
                  <a:latin typeface="Times New Roman" pitchFamily="18" charset="0"/>
                </a:endParaRPr>
              </a:p>
            </p:txBody>
          </p:sp>
          <p:sp>
            <p:nvSpPr>
              <p:cNvPr id="102" name="Line 17"/>
              <p:cNvSpPr>
                <a:spLocks noChangeShapeType="1"/>
              </p:cNvSpPr>
              <p:nvPr/>
            </p:nvSpPr>
            <p:spPr bwMode="auto">
              <a:xfrm>
                <a:off x="4719" y="3384"/>
                <a:ext cx="1" cy="192"/>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kern="0">
                  <a:solidFill>
                    <a:sysClr val="windowText" lastClr="000000"/>
                  </a:solidFill>
                  <a:latin typeface="Times New Roman" pitchFamily="18" charset="0"/>
                </a:endParaRPr>
              </a:p>
            </p:txBody>
          </p:sp>
        </p:grpSp>
        <p:grpSp>
          <p:nvGrpSpPr>
            <p:cNvPr id="92" name="Group 18"/>
            <p:cNvGrpSpPr>
              <a:grpSpLocks/>
            </p:cNvGrpSpPr>
            <p:nvPr/>
          </p:nvGrpSpPr>
          <p:grpSpPr bwMode="auto">
            <a:xfrm rot="10774163">
              <a:off x="2102" y="2413"/>
              <a:ext cx="1" cy="272"/>
              <a:chOff x="4719" y="3304"/>
              <a:chExt cx="1" cy="272"/>
            </a:xfrm>
          </p:grpSpPr>
          <p:sp>
            <p:nvSpPr>
              <p:cNvPr id="99" name="Line 19"/>
              <p:cNvSpPr>
                <a:spLocks noChangeShapeType="1"/>
              </p:cNvSpPr>
              <p:nvPr/>
            </p:nvSpPr>
            <p:spPr bwMode="auto">
              <a:xfrm>
                <a:off x="4720" y="3304"/>
                <a:ext cx="0" cy="192"/>
              </a:xfrm>
              <a:prstGeom prst="line">
                <a:avLst/>
              </a:prstGeom>
              <a:noFill/>
              <a:ln w="28575">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zh-CN" altLang="en-US" kern="0">
                  <a:solidFill>
                    <a:sysClr val="windowText" lastClr="000000"/>
                  </a:solidFill>
                  <a:latin typeface="Times New Roman" pitchFamily="18" charset="0"/>
                </a:endParaRPr>
              </a:p>
            </p:txBody>
          </p:sp>
          <p:sp>
            <p:nvSpPr>
              <p:cNvPr id="100" name="Line 20"/>
              <p:cNvSpPr>
                <a:spLocks noChangeShapeType="1"/>
              </p:cNvSpPr>
              <p:nvPr/>
            </p:nvSpPr>
            <p:spPr bwMode="auto">
              <a:xfrm>
                <a:off x="4719" y="3384"/>
                <a:ext cx="1" cy="192"/>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kern="0">
                  <a:solidFill>
                    <a:sysClr val="windowText" lastClr="000000"/>
                  </a:solidFill>
                  <a:latin typeface="Times New Roman" pitchFamily="18" charset="0"/>
                </a:endParaRPr>
              </a:p>
            </p:txBody>
          </p:sp>
        </p:grpSp>
        <p:grpSp>
          <p:nvGrpSpPr>
            <p:cNvPr id="93" name="Group 21"/>
            <p:cNvGrpSpPr>
              <a:grpSpLocks/>
            </p:cNvGrpSpPr>
            <p:nvPr/>
          </p:nvGrpSpPr>
          <p:grpSpPr bwMode="auto">
            <a:xfrm rot="-7688015">
              <a:off x="2416" y="2550"/>
              <a:ext cx="1" cy="272"/>
              <a:chOff x="4719" y="3304"/>
              <a:chExt cx="1" cy="272"/>
            </a:xfrm>
          </p:grpSpPr>
          <p:sp>
            <p:nvSpPr>
              <p:cNvPr id="97" name="Line 22"/>
              <p:cNvSpPr>
                <a:spLocks noChangeShapeType="1"/>
              </p:cNvSpPr>
              <p:nvPr/>
            </p:nvSpPr>
            <p:spPr bwMode="auto">
              <a:xfrm>
                <a:off x="4720" y="3304"/>
                <a:ext cx="0" cy="192"/>
              </a:xfrm>
              <a:prstGeom prst="line">
                <a:avLst/>
              </a:prstGeom>
              <a:noFill/>
              <a:ln w="28575">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zh-CN" altLang="en-US" kern="0">
                  <a:solidFill>
                    <a:sysClr val="windowText" lastClr="000000"/>
                  </a:solidFill>
                  <a:latin typeface="Times New Roman" pitchFamily="18" charset="0"/>
                </a:endParaRPr>
              </a:p>
            </p:txBody>
          </p:sp>
          <p:sp>
            <p:nvSpPr>
              <p:cNvPr id="98" name="Line 23"/>
              <p:cNvSpPr>
                <a:spLocks noChangeShapeType="1"/>
              </p:cNvSpPr>
              <p:nvPr/>
            </p:nvSpPr>
            <p:spPr bwMode="auto">
              <a:xfrm>
                <a:off x="4719" y="3384"/>
                <a:ext cx="1" cy="192"/>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kern="0">
                  <a:solidFill>
                    <a:sysClr val="windowText" lastClr="000000"/>
                  </a:solidFill>
                  <a:latin typeface="Times New Roman" pitchFamily="18" charset="0"/>
                </a:endParaRPr>
              </a:p>
            </p:txBody>
          </p:sp>
        </p:grpSp>
        <p:grpSp>
          <p:nvGrpSpPr>
            <p:cNvPr id="94" name="Group 24"/>
            <p:cNvGrpSpPr>
              <a:grpSpLocks/>
            </p:cNvGrpSpPr>
            <p:nvPr/>
          </p:nvGrpSpPr>
          <p:grpSpPr bwMode="auto">
            <a:xfrm rot="-2461900">
              <a:off x="2391" y="3120"/>
              <a:ext cx="1" cy="272"/>
              <a:chOff x="4719" y="3304"/>
              <a:chExt cx="1" cy="272"/>
            </a:xfrm>
          </p:grpSpPr>
          <p:sp>
            <p:nvSpPr>
              <p:cNvPr id="95" name="Line 25"/>
              <p:cNvSpPr>
                <a:spLocks noChangeShapeType="1"/>
              </p:cNvSpPr>
              <p:nvPr/>
            </p:nvSpPr>
            <p:spPr bwMode="auto">
              <a:xfrm>
                <a:off x="4720" y="3304"/>
                <a:ext cx="0" cy="192"/>
              </a:xfrm>
              <a:prstGeom prst="line">
                <a:avLst/>
              </a:prstGeom>
              <a:noFill/>
              <a:ln w="28575">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zh-CN" altLang="en-US" kern="0">
                  <a:solidFill>
                    <a:sysClr val="windowText" lastClr="000000"/>
                  </a:solidFill>
                  <a:latin typeface="Times New Roman" pitchFamily="18" charset="0"/>
                </a:endParaRPr>
              </a:p>
            </p:txBody>
          </p:sp>
          <p:sp>
            <p:nvSpPr>
              <p:cNvPr id="96" name="Line 26"/>
              <p:cNvSpPr>
                <a:spLocks noChangeShapeType="1"/>
              </p:cNvSpPr>
              <p:nvPr/>
            </p:nvSpPr>
            <p:spPr bwMode="auto">
              <a:xfrm>
                <a:off x="4719" y="3384"/>
                <a:ext cx="1" cy="192"/>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kern="0">
                  <a:solidFill>
                    <a:sysClr val="windowText" lastClr="000000"/>
                  </a:solidFill>
                  <a:latin typeface="Times New Roman" pitchFamily="18" charset="0"/>
                </a:endParaRPr>
              </a:p>
            </p:txBody>
          </p:sp>
        </p:grpSp>
      </p:grpSp>
      <p:grpSp>
        <p:nvGrpSpPr>
          <p:cNvPr id="111" name="Group 28"/>
          <p:cNvGrpSpPr>
            <a:grpSpLocks/>
          </p:cNvGrpSpPr>
          <p:nvPr/>
        </p:nvGrpSpPr>
        <p:grpSpPr bwMode="auto">
          <a:xfrm>
            <a:off x="7731125" y="2903514"/>
            <a:ext cx="2109788" cy="2109787"/>
            <a:chOff x="3759" y="2463"/>
            <a:chExt cx="1329" cy="1329"/>
          </a:xfrm>
        </p:grpSpPr>
        <p:sp>
          <p:nvSpPr>
            <p:cNvPr id="112" name="Oval 29"/>
            <p:cNvSpPr>
              <a:spLocks noChangeAspect="1" noChangeArrowheads="1"/>
            </p:cNvSpPr>
            <p:nvPr/>
          </p:nvSpPr>
          <p:spPr bwMode="auto">
            <a:xfrm>
              <a:off x="4119" y="2839"/>
              <a:ext cx="589" cy="563"/>
            </a:xfrm>
            <a:prstGeom prst="ellipse">
              <a:avLst/>
            </a:prstGeom>
            <a:gradFill rotWithShape="0">
              <a:gsLst>
                <a:gs pos="0">
                  <a:srgbClr val="FFFF00"/>
                </a:gs>
                <a:gs pos="100000">
                  <a:srgbClr val="FF0000"/>
                </a:gs>
              </a:gsLst>
              <a:path path="shape">
                <a:fillToRect l="50000" t="50000" r="50000" b="50000"/>
              </a:path>
            </a:gradFill>
            <a:ln w="28575">
              <a:solidFill>
                <a:srgbClr val="FFFFFF"/>
              </a:solidFill>
              <a:round/>
              <a:headEnd/>
              <a:tailEnd/>
            </a:ln>
          </p:spPr>
          <p:txBody>
            <a:bodyPr wrap="none" anchor="ctr"/>
            <a:lstStyle/>
            <a:p>
              <a:pPr>
                <a:defRPr/>
              </a:pPr>
              <a:endParaRPr lang="zh-CN" altLang="en-US" kern="0">
                <a:solidFill>
                  <a:sysClr val="windowText" lastClr="000000"/>
                </a:solidFill>
                <a:latin typeface="Times New Roman" pitchFamily="18" charset="0"/>
              </a:endParaRPr>
            </a:p>
          </p:txBody>
        </p:sp>
        <p:sp>
          <p:nvSpPr>
            <p:cNvPr id="113" name="AutoShape 30"/>
            <p:cNvSpPr>
              <a:spLocks noChangeArrowheads="1"/>
            </p:cNvSpPr>
            <p:nvPr/>
          </p:nvSpPr>
          <p:spPr bwMode="auto">
            <a:xfrm>
              <a:off x="3759" y="2463"/>
              <a:ext cx="1329" cy="132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9 w 21600"/>
                <a:gd name="T25" fmla="*/ 3169 h 21600"/>
                <a:gd name="T26" fmla="*/ 18431 w 21600"/>
                <a:gd name="T27" fmla="*/ 1843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015" y="10800"/>
                  </a:moveTo>
                  <a:cubicBezTo>
                    <a:pt x="2015" y="15652"/>
                    <a:pt x="5948" y="19585"/>
                    <a:pt x="10800" y="19585"/>
                  </a:cubicBezTo>
                  <a:cubicBezTo>
                    <a:pt x="15652" y="19585"/>
                    <a:pt x="19585" y="15652"/>
                    <a:pt x="19585" y="10800"/>
                  </a:cubicBezTo>
                  <a:cubicBezTo>
                    <a:pt x="19585" y="5948"/>
                    <a:pt x="15652" y="2015"/>
                    <a:pt x="10800" y="2015"/>
                  </a:cubicBezTo>
                  <a:cubicBezTo>
                    <a:pt x="5948" y="2015"/>
                    <a:pt x="2015" y="5948"/>
                    <a:pt x="2015" y="10800"/>
                  </a:cubicBezTo>
                  <a:close/>
                </a:path>
              </a:pathLst>
            </a:custGeom>
            <a:gradFill rotWithShape="0">
              <a:gsLst>
                <a:gs pos="0">
                  <a:srgbClr val="00CC99"/>
                </a:gs>
                <a:gs pos="100000">
                  <a:srgbClr val="0000CC"/>
                </a:gs>
              </a:gsLst>
              <a:path path="rect">
                <a:fillToRect l="50000" t="50000" r="50000" b="50000"/>
              </a:path>
            </a:gradFill>
            <a:ln w="28575">
              <a:solidFill>
                <a:srgbClr val="FFFFFF"/>
              </a:solidFill>
              <a:round/>
              <a:headEnd/>
              <a:tailEnd/>
            </a:ln>
          </p:spPr>
          <p:txBody>
            <a:bodyPr wrap="none" anchor="ctr"/>
            <a:lstStyle/>
            <a:p>
              <a:pPr>
                <a:defRPr/>
              </a:pPr>
              <a:endParaRPr lang="zh-CN" altLang="en-US" kern="0">
                <a:solidFill>
                  <a:sysClr val="windowText" lastClr="000000"/>
                </a:solidFill>
                <a:latin typeface="Times New Roman" pitchFamily="18" charset="0"/>
              </a:endParaRPr>
            </a:p>
          </p:txBody>
        </p:sp>
      </p:grpSp>
      <p:sp>
        <p:nvSpPr>
          <p:cNvPr id="114" name="Line 31"/>
          <p:cNvSpPr>
            <a:spLocks noChangeShapeType="1"/>
          </p:cNvSpPr>
          <p:nvPr/>
        </p:nvSpPr>
        <p:spPr bwMode="auto">
          <a:xfrm rot="1214455" flipH="1" flipV="1">
            <a:off x="7948613" y="3756001"/>
            <a:ext cx="862012" cy="15875"/>
          </a:xfrm>
          <a:prstGeom prst="line">
            <a:avLst/>
          </a:prstGeom>
          <a:noFill/>
          <a:ln w="38100">
            <a:solidFill>
              <a:srgbClr val="00CCFF"/>
            </a:solidFill>
            <a:round/>
            <a:headEnd/>
            <a:tailEnd type="triangle" w="sm" len="med"/>
          </a:ln>
          <a:extLst>
            <a:ext uri="{909E8E84-426E-40DD-AFC4-6F175D3DCCD1}">
              <a14:hiddenFill xmlns:a14="http://schemas.microsoft.com/office/drawing/2010/main">
                <a:noFill/>
              </a14:hiddenFill>
            </a:ext>
          </a:extLst>
        </p:spPr>
        <p:txBody>
          <a:bodyPr/>
          <a:lstStyle/>
          <a:p>
            <a:pPr>
              <a:defRPr/>
            </a:pPr>
            <a:endParaRPr lang="zh-CN" altLang="en-US" kern="0">
              <a:solidFill>
                <a:sysClr val="windowText" lastClr="000000"/>
              </a:solidFill>
              <a:latin typeface="Times New Roman" pitchFamily="18" charset="0"/>
            </a:endParaRPr>
          </a:p>
        </p:txBody>
      </p:sp>
      <p:sp>
        <p:nvSpPr>
          <p:cNvPr id="115" name="Line 32"/>
          <p:cNvSpPr>
            <a:spLocks noChangeShapeType="1"/>
          </p:cNvSpPr>
          <p:nvPr/>
        </p:nvSpPr>
        <p:spPr bwMode="auto">
          <a:xfrm flipV="1">
            <a:off x="8774113" y="3660750"/>
            <a:ext cx="381000" cy="285750"/>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pPr>
              <a:defRPr/>
            </a:pPr>
            <a:endParaRPr lang="zh-CN" altLang="en-US" kern="0">
              <a:solidFill>
                <a:sysClr val="windowText" lastClr="000000"/>
              </a:solidFill>
              <a:latin typeface="Times New Roman" pitchFamily="18" charset="0"/>
            </a:endParaRPr>
          </a:p>
        </p:txBody>
      </p:sp>
      <p:sp>
        <p:nvSpPr>
          <p:cNvPr id="116" name="Text Box 33"/>
          <p:cNvSpPr txBox="1">
            <a:spLocks noChangeArrowheads="1"/>
          </p:cNvSpPr>
          <p:nvPr/>
        </p:nvSpPr>
        <p:spPr bwMode="auto">
          <a:xfrm>
            <a:off x="8789988" y="37941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bg1"/>
                </a:solidFill>
                <a:latin typeface="Times New Roman" pitchFamily="18" charset="0"/>
                <a:ea typeface="宋体" charset="-122"/>
              </a:defRPr>
            </a:lvl1pPr>
            <a:lvl2pPr marL="742950" indent="-285750" eaLnBrk="0" hangingPunct="0">
              <a:defRPr kumimoji="1" sz="2400">
                <a:solidFill>
                  <a:schemeClr val="bg1"/>
                </a:solidFill>
                <a:latin typeface="Times New Roman" pitchFamily="18" charset="0"/>
                <a:ea typeface="宋体" charset="-122"/>
              </a:defRPr>
            </a:lvl2pPr>
            <a:lvl3pPr marL="1143000" indent="-228600" eaLnBrk="0" hangingPunct="0">
              <a:defRPr kumimoji="1" sz="2400">
                <a:solidFill>
                  <a:schemeClr val="bg1"/>
                </a:solidFill>
                <a:latin typeface="Times New Roman" pitchFamily="18" charset="0"/>
                <a:ea typeface="宋体" charset="-122"/>
              </a:defRPr>
            </a:lvl3pPr>
            <a:lvl4pPr marL="1600200" indent="-228600" eaLnBrk="0" hangingPunct="0">
              <a:defRPr kumimoji="1" sz="2400">
                <a:solidFill>
                  <a:schemeClr val="bg1"/>
                </a:solidFill>
                <a:latin typeface="Times New Roman" pitchFamily="18" charset="0"/>
                <a:ea typeface="宋体" charset="-122"/>
              </a:defRPr>
            </a:lvl4pPr>
            <a:lvl5pPr marL="2057400" indent="-228600" eaLnBrk="0" hangingPunct="0">
              <a:defRPr kumimoji="1" sz="2400">
                <a:solidFill>
                  <a:schemeClr val="bg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bg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bg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bg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bg1"/>
                </a:solidFill>
                <a:latin typeface="Times New Roman" pitchFamily="18" charset="0"/>
                <a:ea typeface="宋体" charset="-122"/>
              </a:defRPr>
            </a:lvl9pPr>
          </a:lstStyle>
          <a:p>
            <a:pPr eaLnBrk="1" hangingPunct="1">
              <a:defRPr/>
            </a:pPr>
            <a:r>
              <a:rPr lang="en-US" altLang="zh-CN" b="1" i="1" kern="0">
                <a:solidFill>
                  <a:srgbClr val="000000"/>
                </a:solidFill>
              </a:rPr>
              <a:t>R</a:t>
            </a:r>
            <a:r>
              <a:rPr lang="en-US" altLang="zh-CN" b="1" kern="0" baseline="-25000">
                <a:solidFill>
                  <a:srgbClr val="000000"/>
                </a:solidFill>
              </a:rPr>
              <a:t>1</a:t>
            </a:r>
          </a:p>
        </p:txBody>
      </p:sp>
      <p:sp>
        <p:nvSpPr>
          <p:cNvPr id="117" name="AutoShape 34"/>
          <p:cNvSpPr>
            <a:spLocks noChangeArrowheads="1"/>
          </p:cNvSpPr>
          <p:nvPr/>
        </p:nvSpPr>
        <p:spPr bwMode="auto">
          <a:xfrm>
            <a:off x="9750302" y="2556768"/>
            <a:ext cx="738187" cy="584200"/>
          </a:xfrm>
          <a:prstGeom prst="wedgeRoundRectCallout">
            <a:avLst>
              <a:gd name="adj1" fmla="val -138819"/>
              <a:gd name="adj2" fmla="val 109241"/>
              <a:gd name="adj3" fmla="val 16667"/>
            </a:avLst>
          </a:prstGeom>
          <a:noFill/>
          <a:ln w="28575">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a:lstStyle/>
          <a:p>
            <a:pPr>
              <a:defRPr/>
            </a:pPr>
            <a:r>
              <a:rPr lang="en-US" altLang="zh-CN" sz="2000" i="1" kern="0" dirty="0">
                <a:solidFill>
                  <a:sysClr val="windowText" lastClr="000000"/>
                </a:solidFill>
                <a:latin typeface="Times New Roman" pitchFamily="18" charset="0"/>
              </a:rPr>
              <a:t>+Q</a:t>
            </a:r>
          </a:p>
        </p:txBody>
      </p:sp>
      <p:sp>
        <p:nvSpPr>
          <p:cNvPr id="118" name="AutoShape 35"/>
          <p:cNvSpPr>
            <a:spLocks noChangeArrowheads="1"/>
          </p:cNvSpPr>
          <p:nvPr/>
        </p:nvSpPr>
        <p:spPr bwMode="auto">
          <a:xfrm>
            <a:off x="9974710" y="3564880"/>
            <a:ext cx="585787" cy="584200"/>
          </a:xfrm>
          <a:prstGeom prst="wedgeRoundRectCallout">
            <a:avLst>
              <a:gd name="adj1" fmla="val -102574"/>
              <a:gd name="adj2" fmla="val -26356"/>
              <a:gd name="adj3" fmla="val 16667"/>
            </a:avLst>
          </a:prstGeom>
          <a:noFill/>
          <a:ln w="28575">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a:lstStyle/>
          <a:p>
            <a:pPr>
              <a:defRPr/>
            </a:pPr>
            <a:r>
              <a:rPr lang="en-US" altLang="zh-CN" sz="2000" i="1" kern="0" dirty="0">
                <a:solidFill>
                  <a:sysClr val="windowText" lastClr="000000"/>
                </a:solidFill>
                <a:latin typeface="Times New Roman" pitchFamily="18" charset="0"/>
              </a:rPr>
              <a:t>-Q</a:t>
            </a:r>
          </a:p>
        </p:txBody>
      </p:sp>
      <p:grpSp>
        <p:nvGrpSpPr>
          <p:cNvPr id="119" name="Group 36"/>
          <p:cNvGrpSpPr>
            <a:grpSpLocks/>
          </p:cNvGrpSpPr>
          <p:nvPr/>
        </p:nvGrpSpPr>
        <p:grpSpPr bwMode="auto">
          <a:xfrm>
            <a:off x="7567266" y="4767808"/>
            <a:ext cx="688975" cy="533400"/>
            <a:chOff x="3552" y="1536"/>
            <a:chExt cx="530" cy="432"/>
          </a:xfrm>
        </p:grpSpPr>
        <p:sp>
          <p:nvSpPr>
            <p:cNvPr id="120" name="AutoShape 37"/>
            <p:cNvSpPr>
              <a:spLocks noChangeArrowheads="1"/>
            </p:cNvSpPr>
            <p:nvPr/>
          </p:nvSpPr>
          <p:spPr bwMode="auto">
            <a:xfrm>
              <a:off x="3664" y="1536"/>
              <a:ext cx="319" cy="343"/>
            </a:xfrm>
            <a:prstGeom prst="wedgeRoundRectCallout">
              <a:avLst>
                <a:gd name="adj1" fmla="val 9643"/>
                <a:gd name="adj2" fmla="val -154667"/>
                <a:gd name="adj3" fmla="val 16667"/>
              </a:avLst>
            </a:prstGeom>
            <a:solidFill>
              <a:srgbClr val="808080"/>
            </a:solidFill>
            <a:ln w="28575">
              <a:solidFill>
                <a:srgbClr val="B2B2B2"/>
              </a:solidFill>
              <a:miter lim="800000"/>
              <a:headEnd/>
              <a:tailEnd/>
            </a:ln>
          </p:spPr>
          <p:txBody>
            <a:bodyPr/>
            <a:lstStyle/>
            <a:p>
              <a:pPr>
                <a:defRPr/>
              </a:pPr>
              <a:endParaRPr lang="zh-CN" altLang="zh-CN" sz="2800" b="1" i="1" kern="0">
                <a:solidFill>
                  <a:srgbClr val="0000FF"/>
                </a:solidFill>
                <a:latin typeface="Times New Roman" pitchFamily="18" charset="0"/>
              </a:endParaRPr>
            </a:p>
          </p:txBody>
        </p:sp>
        <p:sp>
          <p:nvSpPr>
            <p:cNvPr id="121" name="AutoShape 38"/>
            <p:cNvSpPr>
              <a:spLocks noChangeArrowheads="1"/>
            </p:cNvSpPr>
            <p:nvPr/>
          </p:nvSpPr>
          <p:spPr bwMode="auto">
            <a:xfrm>
              <a:off x="3552" y="1536"/>
              <a:ext cx="530" cy="432"/>
            </a:xfrm>
            <a:prstGeom prst="wedgeRoundRectCallout">
              <a:avLst>
                <a:gd name="adj1" fmla="val 60060"/>
                <a:gd name="adj2" fmla="val -137500"/>
                <a:gd name="adj3" fmla="val 16667"/>
              </a:avLst>
            </a:prstGeom>
            <a:solidFill>
              <a:srgbClr val="808080"/>
            </a:solidFill>
            <a:ln w="28575">
              <a:solidFill>
                <a:srgbClr val="B2B2B2"/>
              </a:solidFill>
              <a:miter lim="800000"/>
              <a:headEnd/>
              <a:tailEnd/>
            </a:ln>
          </p:spPr>
          <p:txBody>
            <a:bodyPr/>
            <a:lstStyle/>
            <a:p>
              <a:pPr>
                <a:defRPr/>
              </a:pPr>
              <a:r>
                <a:rPr lang="en-US" altLang="zh-CN" kern="0">
                  <a:solidFill>
                    <a:srgbClr val="FFFF00"/>
                  </a:solidFill>
                  <a:latin typeface="Times New Roman" pitchFamily="18" charset="0"/>
                  <a:sym typeface="Symbol" pitchFamily="18" charset="2"/>
                </a:rPr>
                <a:t></a:t>
              </a:r>
              <a:r>
                <a:rPr lang="en-US" altLang="zh-CN" i="1" kern="0">
                  <a:solidFill>
                    <a:srgbClr val="FFFF00"/>
                  </a:solidFill>
                  <a:latin typeface="Times New Roman" pitchFamily="18" charset="0"/>
                  <a:sym typeface="Symbol" pitchFamily="18" charset="2"/>
                </a:rPr>
                <a:t>u</a:t>
              </a:r>
              <a:endParaRPr lang="en-US" altLang="zh-CN" i="1" kern="0">
                <a:solidFill>
                  <a:srgbClr val="FFFF00"/>
                </a:solidFill>
                <a:latin typeface="Times New Roman" pitchFamily="18" charset="0"/>
              </a:endParaRPr>
            </a:p>
          </p:txBody>
        </p:sp>
      </p:grpSp>
      <p:sp>
        <p:nvSpPr>
          <p:cNvPr id="122" name="Oval 40"/>
          <p:cNvSpPr>
            <a:spLocks noChangeArrowheads="1"/>
          </p:cNvSpPr>
          <p:nvPr/>
        </p:nvSpPr>
        <p:spPr bwMode="auto">
          <a:xfrm>
            <a:off x="8062914" y="3282926"/>
            <a:ext cx="1462087" cy="1362075"/>
          </a:xfrm>
          <a:prstGeom prst="ellipse">
            <a:avLst/>
          </a:prstGeom>
          <a:noFill/>
          <a:ln w="2857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kern="0">
              <a:solidFill>
                <a:sysClr val="windowText" lastClr="000000"/>
              </a:solidFill>
              <a:latin typeface="Times New Roman" pitchFamily="18" charset="0"/>
            </a:endParaRPr>
          </a:p>
        </p:txBody>
      </p:sp>
      <p:sp>
        <p:nvSpPr>
          <p:cNvPr id="123" name="Oval 41"/>
          <p:cNvSpPr>
            <a:spLocks noChangeArrowheads="1"/>
          </p:cNvSpPr>
          <p:nvPr/>
        </p:nvSpPr>
        <p:spPr bwMode="auto">
          <a:xfrm>
            <a:off x="8751888" y="3219426"/>
            <a:ext cx="87312" cy="87313"/>
          </a:xfrm>
          <a:prstGeom prst="ellipse">
            <a:avLst/>
          </a:prstGeom>
          <a:solidFill>
            <a:srgbClr val="FF3300"/>
          </a:solidFill>
          <a:ln w="9525">
            <a:solidFill>
              <a:srgbClr val="FF3300"/>
            </a:solidFill>
            <a:round/>
            <a:headEnd/>
            <a:tailEnd/>
          </a:ln>
        </p:spPr>
        <p:txBody>
          <a:bodyPr wrap="none" anchor="ctr"/>
          <a:lstStyle/>
          <a:p>
            <a:pPr>
              <a:defRPr/>
            </a:pPr>
            <a:endParaRPr lang="zh-CN" altLang="en-US" kern="0">
              <a:solidFill>
                <a:sysClr val="windowText" lastClr="000000"/>
              </a:solidFill>
              <a:latin typeface="Times New Roman" pitchFamily="18" charset="0"/>
            </a:endParaRPr>
          </a:p>
        </p:txBody>
      </p:sp>
      <p:sp>
        <p:nvSpPr>
          <p:cNvPr id="124" name="Text Box 42"/>
          <p:cNvSpPr txBox="1">
            <a:spLocks noChangeArrowheads="1"/>
          </p:cNvSpPr>
          <p:nvPr/>
        </p:nvSpPr>
        <p:spPr bwMode="auto">
          <a:xfrm>
            <a:off x="8262938" y="373536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bg1"/>
                </a:solidFill>
                <a:latin typeface="Times New Roman" pitchFamily="18" charset="0"/>
                <a:ea typeface="宋体" charset="-122"/>
              </a:defRPr>
            </a:lvl1pPr>
            <a:lvl2pPr marL="742950" indent="-285750" eaLnBrk="0" hangingPunct="0">
              <a:defRPr kumimoji="1" sz="2400">
                <a:solidFill>
                  <a:schemeClr val="bg1"/>
                </a:solidFill>
                <a:latin typeface="Times New Roman" pitchFamily="18" charset="0"/>
                <a:ea typeface="宋体" charset="-122"/>
              </a:defRPr>
            </a:lvl2pPr>
            <a:lvl3pPr marL="1143000" indent="-228600" eaLnBrk="0" hangingPunct="0">
              <a:defRPr kumimoji="1" sz="2400">
                <a:solidFill>
                  <a:schemeClr val="bg1"/>
                </a:solidFill>
                <a:latin typeface="Times New Roman" pitchFamily="18" charset="0"/>
                <a:ea typeface="宋体" charset="-122"/>
              </a:defRPr>
            </a:lvl3pPr>
            <a:lvl4pPr marL="1600200" indent="-228600" eaLnBrk="0" hangingPunct="0">
              <a:defRPr kumimoji="1" sz="2400">
                <a:solidFill>
                  <a:schemeClr val="bg1"/>
                </a:solidFill>
                <a:latin typeface="Times New Roman" pitchFamily="18" charset="0"/>
                <a:ea typeface="宋体" charset="-122"/>
              </a:defRPr>
            </a:lvl4pPr>
            <a:lvl5pPr marL="2057400" indent="-228600" eaLnBrk="0" hangingPunct="0">
              <a:defRPr kumimoji="1" sz="2400">
                <a:solidFill>
                  <a:schemeClr val="bg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bg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bg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bg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bg1"/>
                </a:solidFill>
                <a:latin typeface="Times New Roman" pitchFamily="18" charset="0"/>
                <a:ea typeface="宋体" charset="-122"/>
              </a:defRPr>
            </a:lvl9pPr>
          </a:lstStyle>
          <a:p>
            <a:pPr eaLnBrk="1" hangingPunct="1">
              <a:defRPr/>
            </a:pPr>
            <a:r>
              <a:rPr lang="en-US" altLang="zh-CN" b="1" i="1" kern="0">
                <a:solidFill>
                  <a:srgbClr val="000000"/>
                </a:solidFill>
              </a:rPr>
              <a:t>R</a:t>
            </a:r>
            <a:r>
              <a:rPr lang="en-US" altLang="zh-CN" b="1" kern="0" baseline="-25000">
                <a:solidFill>
                  <a:srgbClr val="000000"/>
                </a:solidFill>
              </a:rPr>
              <a:t>2</a:t>
            </a:r>
          </a:p>
        </p:txBody>
      </p:sp>
      <p:sp>
        <p:nvSpPr>
          <p:cNvPr id="125" name="Rectangle 47"/>
          <p:cNvSpPr>
            <a:spLocks noChangeArrowheads="1"/>
          </p:cNvSpPr>
          <p:nvPr/>
        </p:nvSpPr>
        <p:spPr bwMode="auto">
          <a:xfrm>
            <a:off x="8469313" y="335118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en-US" altLang="zh-CN" sz="2800" b="1" i="1" kern="0">
                <a:solidFill>
                  <a:srgbClr val="0000FF"/>
                </a:solidFill>
                <a:latin typeface="Times New Roman" pitchFamily="18" charset="0"/>
              </a:rPr>
              <a:t>a</a:t>
            </a:r>
          </a:p>
        </p:txBody>
      </p:sp>
      <p:sp>
        <p:nvSpPr>
          <p:cNvPr id="126" name="Rectangle 48"/>
          <p:cNvSpPr>
            <a:spLocks noChangeArrowheads="1"/>
          </p:cNvSpPr>
          <p:nvPr/>
        </p:nvSpPr>
        <p:spPr bwMode="auto">
          <a:xfrm>
            <a:off x="8024813" y="2625700"/>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en-US" altLang="zh-CN" sz="2800" b="1" i="1" kern="0" dirty="0">
                <a:solidFill>
                  <a:sysClr val="windowText" lastClr="000000"/>
                </a:solidFill>
                <a:latin typeface="Times New Roman" pitchFamily="18" charset="0"/>
              </a:rPr>
              <a:t>b</a:t>
            </a:r>
          </a:p>
        </p:txBody>
      </p:sp>
    </p:spTree>
    <p:extLst>
      <p:ext uri="{BB962C8B-B14F-4D97-AF65-F5344CB8AC3E}">
        <p14:creationId xmlns:p14="http://schemas.microsoft.com/office/powerpoint/2010/main" val="803038398"/>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 calcmode="lin" valueType="num">
                                      <p:cBhvr>
                                        <p:cTn id="7" dur="500" fill="hold"/>
                                        <p:tgtEl>
                                          <p:spTgt spid="111"/>
                                        </p:tgtEl>
                                        <p:attrNameLst>
                                          <p:attrName>ppt_w</p:attrName>
                                        </p:attrNameLst>
                                      </p:cBhvr>
                                      <p:tavLst>
                                        <p:tav tm="0">
                                          <p:val>
                                            <p:strVal val="4*#ppt_w"/>
                                          </p:val>
                                        </p:tav>
                                        <p:tav tm="100000">
                                          <p:val>
                                            <p:strVal val="#ppt_w"/>
                                          </p:val>
                                        </p:tav>
                                      </p:tavLst>
                                    </p:anim>
                                    <p:anim calcmode="lin" valueType="num">
                                      <p:cBhvr>
                                        <p:cTn id="8" dur="500" fill="hold"/>
                                        <p:tgtEl>
                                          <p:spTgt spid="111"/>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25"/>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26"/>
                                        </p:tgtEl>
                                        <p:attrNameLst>
                                          <p:attrName>style.visibility</p:attrName>
                                        </p:attrNameLst>
                                      </p:cBhvr>
                                      <p:to>
                                        <p:strVal val="visible"/>
                                      </p:to>
                                    </p:set>
                                  </p:childTnLst>
                                </p:cTn>
                              </p:par>
                            </p:childTnLst>
                          </p:cTn>
                        </p:par>
                        <p:par>
                          <p:cTn id="15" fill="hold">
                            <p:stCondLst>
                              <p:cond delay="1500"/>
                            </p:stCondLst>
                            <p:childTnLst>
                              <p:par>
                                <p:cTn id="16" presetID="22" presetClass="entr" presetSubtype="4" fill="hold" grpId="0" nodeType="afterEffect">
                                  <p:stCondLst>
                                    <p:cond delay="0"/>
                                  </p:stCondLst>
                                  <p:childTnLst>
                                    <p:set>
                                      <p:cBhvr>
                                        <p:cTn id="17" dur="1" fill="hold">
                                          <p:stCondLst>
                                            <p:cond delay="0"/>
                                          </p:stCondLst>
                                        </p:cTn>
                                        <p:tgtEl>
                                          <p:spTgt spid="115"/>
                                        </p:tgtEl>
                                        <p:attrNameLst>
                                          <p:attrName>style.visibility</p:attrName>
                                        </p:attrNameLst>
                                      </p:cBhvr>
                                      <p:to>
                                        <p:strVal val="visible"/>
                                      </p:to>
                                    </p:set>
                                    <p:animEffect transition="in" filter="wipe(down)">
                                      <p:cBhvr>
                                        <p:cTn id="18" dur="500"/>
                                        <p:tgtEl>
                                          <p:spTgt spid="115"/>
                                        </p:tgtEl>
                                      </p:cBhvr>
                                    </p:animEffect>
                                  </p:childTnLst>
                                </p:cTn>
                              </p:par>
                            </p:childTnLst>
                          </p:cTn>
                        </p:par>
                        <p:par>
                          <p:cTn id="19" fill="hold">
                            <p:stCondLst>
                              <p:cond delay="2000"/>
                            </p:stCondLst>
                            <p:childTnLst>
                              <p:par>
                                <p:cTn id="20" presetID="23" presetClass="entr" presetSubtype="16" fill="hold" grpId="0" nodeType="afterEffect">
                                  <p:stCondLst>
                                    <p:cond delay="0"/>
                                  </p:stCondLst>
                                  <p:iterate type="wd">
                                    <p:tmPct val="100000"/>
                                  </p:iterate>
                                  <p:childTnLst>
                                    <p:set>
                                      <p:cBhvr>
                                        <p:cTn id="21" dur="1" fill="hold">
                                          <p:stCondLst>
                                            <p:cond delay="0"/>
                                          </p:stCondLst>
                                        </p:cTn>
                                        <p:tgtEl>
                                          <p:spTgt spid="116"/>
                                        </p:tgtEl>
                                        <p:attrNameLst>
                                          <p:attrName>style.visibility</p:attrName>
                                        </p:attrNameLst>
                                      </p:cBhvr>
                                      <p:to>
                                        <p:strVal val="visible"/>
                                      </p:to>
                                    </p:set>
                                    <p:anim calcmode="lin" valueType="num">
                                      <p:cBhvr>
                                        <p:cTn id="22" dur="300" fill="hold"/>
                                        <p:tgtEl>
                                          <p:spTgt spid="116"/>
                                        </p:tgtEl>
                                        <p:attrNameLst>
                                          <p:attrName>ppt_w</p:attrName>
                                        </p:attrNameLst>
                                      </p:cBhvr>
                                      <p:tavLst>
                                        <p:tav tm="0">
                                          <p:val>
                                            <p:fltVal val="0"/>
                                          </p:val>
                                        </p:tav>
                                        <p:tav tm="100000">
                                          <p:val>
                                            <p:strVal val="#ppt_w"/>
                                          </p:val>
                                        </p:tav>
                                      </p:tavLst>
                                    </p:anim>
                                    <p:anim calcmode="lin" valueType="num">
                                      <p:cBhvr>
                                        <p:cTn id="23" dur="300" fill="hold"/>
                                        <p:tgtEl>
                                          <p:spTgt spid="116"/>
                                        </p:tgtEl>
                                        <p:attrNameLst>
                                          <p:attrName>ppt_h</p:attrName>
                                        </p:attrNameLst>
                                      </p:cBhvr>
                                      <p:tavLst>
                                        <p:tav tm="0">
                                          <p:val>
                                            <p:fltVal val="0"/>
                                          </p:val>
                                        </p:tav>
                                        <p:tav tm="100000">
                                          <p:val>
                                            <p:strVal val="#ppt_h"/>
                                          </p:val>
                                        </p:tav>
                                      </p:tavLst>
                                    </p:anim>
                                  </p:childTnLst>
                                </p:cTn>
                              </p:par>
                            </p:childTnLst>
                          </p:cTn>
                        </p:par>
                        <p:par>
                          <p:cTn id="24" fill="hold">
                            <p:stCondLst>
                              <p:cond delay="2300"/>
                            </p:stCondLst>
                            <p:childTnLst>
                              <p:par>
                                <p:cTn id="25" presetID="22" presetClass="entr" presetSubtype="4" fill="hold" grpId="0" nodeType="afterEffect">
                                  <p:stCondLst>
                                    <p:cond delay="0"/>
                                  </p:stCondLst>
                                  <p:childTnLst>
                                    <p:set>
                                      <p:cBhvr>
                                        <p:cTn id="26" dur="1" fill="hold">
                                          <p:stCondLst>
                                            <p:cond delay="0"/>
                                          </p:stCondLst>
                                        </p:cTn>
                                        <p:tgtEl>
                                          <p:spTgt spid="114"/>
                                        </p:tgtEl>
                                        <p:attrNameLst>
                                          <p:attrName>style.visibility</p:attrName>
                                        </p:attrNameLst>
                                      </p:cBhvr>
                                      <p:to>
                                        <p:strVal val="visible"/>
                                      </p:to>
                                    </p:set>
                                    <p:animEffect transition="in" filter="wipe(down)">
                                      <p:cBhvr>
                                        <p:cTn id="27" dur="500"/>
                                        <p:tgtEl>
                                          <p:spTgt spid="114"/>
                                        </p:tgtEl>
                                      </p:cBhvr>
                                    </p:animEffect>
                                  </p:childTnLst>
                                </p:cTn>
                              </p:par>
                            </p:childTnLst>
                          </p:cTn>
                        </p:par>
                        <p:par>
                          <p:cTn id="28" fill="hold">
                            <p:stCondLst>
                              <p:cond delay="2800"/>
                            </p:stCondLst>
                            <p:childTnLst>
                              <p:par>
                                <p:cTn id="29" presetID="1" presetClass="entr" presetSubtype="0" fill="hold" grpId="0" nodeType="afterEffect">
                                  <p:stCondLst>
                                    <p:cond delay="0"/>
                                  </p:stCondLst>
                                  <p:childTnLst>
                                    <p:set>
                                      <p:cBhvr>
                                        <p:cTn id="30" dur="1" fill="hold">
                                          <p:stCondLst>
                                            <p:cond delay="499"/>
                                          </p:stCondLst>
                                        </p:cTn>
                                        <p:tgtEl>
                                          <p:spTgt spid="1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17"/>
                                        </p:tgtEl>
                                        <p:attrNameLst>
                                          <p:attrName>style.visibility</p:attrName>
                                        </p:attrNameLst>
                                      </p:cBhvr>
                                      <p:to>
                                        <p:strVal val="visible"/>
                                      </p:to>
                                    </p:set>
                                    <p:animEffect transition="in" filter="wipe(up)">
                                      <p:cBhvr>
                                        <p:cTn id="35" dur="500"/>
                                        <p:tgtEl>
                                          <p:spTgt spid="1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18"/>
                                        </p:tgtEl>
                                        <p:attrNameLst>
                                          <p:attrName>style.visibility</p:attrName>
                                        </p:attrNameLst>
                                      </p:cBhvr>
                                      <p:to>
                                        <p:strVal val="visible"/>
                                      </p:to>
                                    </p:set>
                                    <p:animEffect transition="in" filter="wipe(up)">
                                      <p:cBhvr>
                                        <p:cTn id="40" dur="500"/>
                                        <p:tgtEl>
                                          <p:spTgt spid="118"/>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37" fill="hold" nodeType="clickEffect">
                                  <p:stCondLst>
                                    <p:cond delay="0"/>
                                  </p:stCondLst>
                                  <p:childTnLst>
                                    <p:set>
                                      <p:cBhvr>
                                        <p:cTn id="44" dur="1" fill="hold">
                                          <p:stCondLst>
                                            <p:cond delay="0"/>
                                          </p:stCondLst>
                                        </p:cTn>
                                        <p:tgtEl>
                                          <p:spTgt spid="86"/>
                                        </p:tgtEl>
                                        <p:attrNameLst>
                                          <p:attrName>style.visibility</p:attrName>
                                        </p:attrNameLst>
                                      </p:cBhvr>
                                      <p:to>
                                        <p:strVal val="visible"/>
                                      </p:to>
                                    </p:set>
                                    <p:animEffect transition="in" filter="barn(outVertical)">
                                      <p:cBhvr>
                                        <p:cTn id="45" dur="500"/>
                                        <p:tgtEl>
                                          <p:spTgt spid="86"/>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499"/>
                                          </p:stCondLst>
                                        </p:cTn>
                                        <p:tgtEl>
                                          <p:spTgt spid="11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23"/>
                                        </p:tgtEl>
                                        <p:attrNameLst>
                                          <p:attrName>style.visibility</p:attrName>
                                        </p:attrNameLst>
                                      </p:cBhvr>
                                      <p:to>
                                        <p:strVal val="visible"/>
                                      </p:to>
                                    </p:set>
                                    <p:animEffect transition="in" filter="wipe(up)">
                                      <p:cBhvr>
                                        <p:cTn id="54" dur="500"/>
                                        <p:tgtEl>
                                          <p:spTgt spid="123"/>
                                        </p:tgtEl>
                                      </p:cBhvr>
                                    </p:animEffect>
                                  </p:childTnLst>
                                </p:cTn>
                              </p:par>
                            </p:childTnLst>
                          </p:cTn>
                        </p:par>
                      </p:childTnLst>
                    </p:cTn>
                  </p:par>
                  <p:par>
                    <p:cTn id="55" fill="hold">
                      <p:stCondLst>
                        <p:cond delay="indefinite"/>
                      </p:stCondLst>
                      <p:childTnLst>
                        <p:par>
                          <p:cTn id="56" fill="hold">
                            <p:stCondLst>
                              <p:cond delay="0"/>
                            </p:stCondLst>
                            <p:childTnLst>
                              <p:par>
                                <p:cTn id="57" presetID="21" presetClass="entr" presetSubtype="4" fill="hold" grpId="0" nodeType="clickEffect">
                                  <p:stCondLst>
                                    <p:cond delay="0"/>
                                  </p:stCondLst>
                                  <p:childTnLst>
                                    <p:set>
                                      <p:cBhvr>
                                        <p:cTn id="58" dur="1" fill="hold">
                                          <p:stCondLst>
                                            <p:cond delay="0"/>
                                          </p:stCondLst>
                                        </p:cTn>
                                        <p:tgtEl>
                                          <p:spTgt spid="122"/>
                                        </p:tgtEl>
                                        <p:attrNameLst>
                                          <p:attrName>style.visibility</p:attrName>
                                        </p:attrNameLst>
                                      </p:cBhvr>
                                      <p:to>
                                        <p:strVal val="visible"/>
                                      </p:to>
                                    </p:set>
                                    <p:animEffect transition="in" filter="wheel(4)">
                                      <p:cBhvr>
                                        <p:cTn id="59" dur="2000"/>
                                        <p:tgtEl>
                                          <p:spTgt spid="12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32804"/>
                                        </p:tgtEl>
                                        <p:attrNameLst>
                                          <p:attrName>style.visibility</p:attrName>
                                        </p:attrNameLst>
                                      </p:cBhvr>
                                      <p:to>
                                        <p:strVal val="visible"/>
                                      </p:to>
                                    </p:set>
                                    <p:animEffect transition="in" filter="wipe(left)">
                                      <p:cBhvr>
                                        <p:cTn id="64" dur="500"/>
                                        <p:tgtEl>
                                          <p:spTgt spid="3280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32808"/>
                                        </p:tgtEl>
                                        <p:attrNameLst>
                                          <p:attrName>style.visibility</p:attrName>
                                        </p:attrNameLst>
                                      </p:cBhvr>
                                      <p:to>
                                        <p:strVal val="visible"/>
                                      </p:to>
                                    </p:set>
                                    <p:animEffect transition="in" filter="wipe(left)">
                                      <p:cBhvr>
                                        <p:cTn id="69" dur="500"/>
                                        <p:tgtEl>
                                          <p:spTgt spid="32808"/>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32809"/>
                                        </p:tgtEl>
                                        <p:attrNameLst>
                                          <p:attrName>style.visibility</p:attrName>
                                        </p:attrNameLst>
                                      </p:cBhvr>
                                      <p:to>
                                        <p:strVal val="visible"/>
                                      </p:to>
                                    </p:set>
                                    <p:animEffect transition="in" filter="wipe(left)">
                                      <p:cBhvr>
                                        <p:cTn id="74" dur="500"/>
                                        <p:tgtEl>
                                          <p:spTgt spid="32809"/>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32810"/>
                                        </p:tgtEl>
                                        <p:attrNameLst>
                                          <p:attrName>style.visibility</p:attrName>
                                        </p:attrNameLst>
                                      </p:cBhvr>
                                      <p:to>
                                        <p:strVal val="visible"/>
                                      </p:to>
                                    </p:set>
                                    <p:animEffect transition="in" filter="wipe(left)">
                                      <p:cBhvr>
                                        <p:cTn id="79" dur="500"/>
                                        <p:tgtEl>
                                          <p:spTgt spid="32810"/>
                                        </p:tgtEl>
                                      </p:cBhvr>
                                    </p:animEffect>
                                  </p:childTnLst>
                                  <p:subTnLst>
                                    <p:audio>
                                      <p:cMediaNode>
                                        <p:cTn display="0" masterRel="sameClick">
                                          <p:stCondLst>
                                            <p:cond evt="begin" delay="0">
                                              <p:tn val="77"/>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5" grpId="0" animBg="1"/>
      <p:bldP spid="116" grpId="0" autoUpdateAnimBg="0"/>
      <p:bldP spid="117" grpId="0" animBg="1" autoUpdateAnimBg="0"/>
      <p:bldP spid="118" grpId="0" animBg="1" autoUpdateAnimBg="0"/>
      <p:bldP spid="122" grpId="0" animBg="1"/>
      <p:bldP spid="123" grpId="0" animBg="1"/>
      <p:bldP spid="124" grpId="0" autoUpdateAnimBg="0"/>
      <p:bldP spid="125" grpId="0" autoUpdateAnimBg="0"/>
      <p:bldP spid="126"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7"/>
          <p:cNvSpPr txBox="1">
            <a:spLocks noChangeArrowheads="1"/>
          </p:cNvSpPr>
          <p:nvPr/>
        </p:nvSpPr>
        <p:spPr bwMode="auto">
          <a:xfrm>
            <a:off x="1524000" y="1"/>
            <a:ext cx="3549650" cy="646113"/>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defRPr/>
            </a:pPr>
            <a:r>
              <a:rPr lang="en-US" sz="3600" b="1" dirty="0">
                <a:solidFill>
                  <a:srgbClr val="FF3300"/>
                </a:solidFill>
                <a:effectLst>
                  <a:outerShdw blurRad="38100" dist="38100" dir="2700000" algn="tl">
                    <a:srgbClr val="C0C0C0"/>
                  </a:outerShdw>
                </a:effectLst>
                <a:latin typeface="Times New Roman" pitchFamily="18" charset="0"/>
                <a:ea typeface="华文中宋" pitchFamily="2" charset="-122"/>
              </a:rPr>
              <a:t>§10</a:t>
            </a:r>
            <a:r>
              <a:rPr lang="zh-CN" altLang="en-US" sz="3600" b="1" dirty="0">
                <a:solidFill>
                  <a:srgbClr val="FF3300"/>
                </a:solidFill>
                <a:effectLst>
                  <a:outerShdw blurRad="38100" dist="38100" dir="2700000" algn="tl">
                    <a:srgbClr val="C0C0C0"/>
                  </a:outerShdw>
                </a:effectLst>
                <a:latin typeface="Times New Roman" pitchFamily="18" charset="0"/>
                <a:ea typeface="华文中宋" pitchFamily="2" charset="-122"/>
              </a:rPr>
              <a:t>.8  静 电 能</a:t>
            </a:r>
          </a:p>
        </p:txBody>
      </p:sp>
      <p:sp>
        <p:nvSpPr>
          <p:cNvPr id="3" name="Text Box 2"/>
          <p:cNvSpPr txBox="1">
            <a:spLocks noChangeArrowheads="1"/>
          </p:cNvSpPr>
          <p:nvPr/>
        </p:nvSpPr>
        <p:spPr bwMode="auto">
          <a:xfrm>
            <a:off x="1671688" y="756122"/>
            <a:ext cx="5432425"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charset="-122"/>
              </a:defRPr>
            </a:lvl1pPr>
            <a:lvl2pPr marL="742950" indent="-285750" eaLnBrk="0" hangingPunct="0">
              <a:defRPr sz="3200" b="1">
                <a:solidFill>
                  <a:schemeClr val="tx1"/>
                </a:solidFill>
                <a:latin typeface="Times New Roman" pitchFamily="18" charset="0"/>
                <a:ea typeface="宋体" charset="-122"/>
              </a:defRPr>
            </a:lvl2pPr>
            <a:lvl3pPr marL="1143000" indent="-228600" eaLnBrk="0" hangingPunct="0">
              <a:defRPr sz="3200" b="1">
                <a:solidFill>
                  <a:schemeClr val="tx1"/>
                </a:solidFill>
                <a:latin typeface="Times New Roman" pitchFamily="18" charset="0"/>
                <a:ea typeface="宋体" charset="-122"/>
              </a:defRPr>
            </a:lvl3pPr>
            <a:lvl4pPr marL="1600200" indent="-228600" eaLnBrk="0" hangingPunct="0">
              <a:defRPr sz="3200" b="1">
                <a:solidFill>
                  <a:schemeClr val="tx1"/>
                </a:solidFill>
                <a:latin typeface="Times New Roman" pitchFamily="18" charset="0"/>
                <a:ea typeface="宋体" charset="-122"/>
              </a:defRPr>
            </a:lvl4pPr>
            <a:lvl5pPr marL="2057400" indent="-228600" eaLnBrk="0" hangingPunct="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pPr fontAlgn="base">
              <a:spcBef>
                <a:spcPct val="0"/>
              </a:spcBef>
              <a:spcAft>
                <a:spcPct val="0"/>
              </a:spcAft>
              <a:defRPr/>
            </a:pPr>
            <a:r>
              <a:rPr lang="zh-CN" altLang="en-US" kern="0" dirty="0">
                <a:solidFill>
                  <a:srgbClr val="FF3300"/>
                </a:solidFill>
              </a:rPr>
              <a:t>一、电容器储存的静能量  </a:t>
            </a:r>
          </a:p>
        </p:txBody>
      </p:sp>
      <p:graphicFrame>
        <p:nvGraphicFramePr>
          <p:cNvPr id="4" name="Object 2"/>
          <p:cNvGraphicFramePr>
            <a:graphicFrameLocks/>
          </p:cNvGraphicFramePr>
          <p:nvPr>
            <p:extLst/>
          </p:nvPr>
        </p:nvGraphicFramePr>
        <p:xfrm>
          <a:off x="3071665" y="1175476"/>
          <a:ext cx="2138759" cy="1041400"/>
        </p:xfrm>
        <a:graphic>
          <a:graphicData uri="http://schemas.openxmlformats.org/presentationml/2006/ole">
            <mc:AlternateContent xmlns:mc="http://schemas.openxmlformats.org/markup-compatibility/2006">
              <mc:Choice xmlns:v="urn:schemas-microsoft-com:vml" Requires="v">
                <p:oleObj spid="_x0000_s37970" name="Equation" r:id="rId3" imgW="799920" imgH="419040" progId="Equation.DSMT4">
                  <p:embed/>
                </p:oleObj>
              </mc:Choice>
              <mc:Fallback>
                <p:oleObj name="Equation" r:id="rId3" imgW="799920" imgH="419040" progId="Equation.DSMT4">
                  <p:embed/>
                  <p:pic>
                    <p:nvPicPr>
                      <p:cNvPr id="0" name=""/>
                      <p:cNvPicPr>
                        <a:picLocks noChangeArrowheads="1"/>
                      </p:cNvPicPr>
                      <p:nvPr/>
                    </p:nvPicPr>
                    <p:blipFill>
                      <a:blip r:embed="rId4"/>
                      <a:srcRect/>
                      <a:stretch>
                        <a:fillRect/>
                      </a:stretch>
                    </p:blipFill>
                    <p:spPr bwMode="auto">
                      <a:xfrm>
                        <a:off x="3071665" y="1175476"/>
                        <a:ext cx="2138759" cy="1041400"/>
                      </a:xfrm>
                      <a:prstGeom prst="rect">
                        <a:avLst/>
                      </a:prstGeom>
                      <a:noFill/>
                      <a:ln>
                        <a:noFill/>
                      </a:ln>
                      <a:effectLst/>
                      <a:extLst/>
                    </p:spPr>
                  </p:pic>
                </p:oleObj>
              </mc:Fallback>
            </mc:AlternateContent>
          </a:graphicData>
        </a:graphic>
      </p:graphicFrame>
      <p:graphicFrame>
        <p:nvGraphicFramePr>
          <p:cNvPr id="5" name="Object 3"/>
          <p:cNvGraphicFramePr>
            <a:graphicFrameLocks/>
          </p:cNvGraphicFramePr>
          <p:nvPr>
            <p:extLst/>
          </p:nvPr>
        </p:nvGraphicFramePr>
        <p:xfrm>
          <a:off x="5779319" y="1312495"/>
          <a:ext cx="946150" cy="315913"/>
        </p:xfrm>
        <a:graphic>
          <a:graphicData uri="http://schemas.openxmlformats.org/presentationml/2006/ole">
            <mc:AlternateContent xmlns:mc="http://schemas.openxmlformats.org/markup-compatibility/2006">
              <mc:Choice xmlns:v="urn:schemas-microsoft-com:vml" Requires="v">
                <p:oleObj spid="_x0000_s37971" r:id="rId5" imgW="1181613" imgH="393871" progId="Equation.3">
                  <p:embed/>
                </p:oleObj>
              </mc:Choice>
              <mc:Fallback>
                <p:oleObj r:id="rId5" imgW="1181613" imgH="393871"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9319" y="1312495"/>
                        <a:ext cx="946150"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4"/>
          <p:cNvGraphicFramePr>
            <a:graphicFrameLocks/>
          </p:cNvGraphicFramePr>
          <p:nvPr>
            <p:extLst/>
          </p:nvPr>
        </p:nvGraphicFramePr>
        <p:xfrm>
          <a:off x="7343006" y="1333210"/>
          <a:ext cx="2497410" cy="850925"/>
        </p:xfrm>
        <a:graphic>
          <a:graphicData uri="http://schemas.openxmlformats.org/presentationml/2006/ole">
            <mc:AlternateContent xmlns:mc="http://schemas.openxmlformats.org/markup-compatibility/2006">
              <mc:Choice xmlns:v="urn:schemas-microsoft-com:vml" Requires="v">
                <p:oleObj spid="_x0000_s37972" r:id="rId7" imgW="2208841" imgH="761669" progId="Equation.3">
                  <p:embed/>
                </p:oleObj>
              </mc:Choice>
              <mc:Fallback>
                <p:oleObj r:id="rId7" imgW="2208841" imgH="761669"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43006" y="1333210"/>
                        <a:ext cx="2497410" cy="850925"/>
                      </a:xfrm>
                      <a:prstGeom prst="rect">
                        <a:avLst/>
                      </a:prstGeom>
                      <a:noFill/>
                      <a:ln>
                        <a:noFill/>
                      </a:ln>
                      <a:effectLst/>
                      <a:extLst/>
                    </p:spPr>
                  </p:pic>
                </p:oleObj>
              </mc:Fallback>
            </mc:AlternateContent>
          </a:graphicData>
        </a:graphic>
      </p:graphicFrame>
      <p:sp>
        <p:nvSpPr>
          <p:cNvPr id="7" name="Text Box 5"/>
          <p:cNvSpPr txBox="1">
            <a:spLocks noChangeArrowheads="1"/>
          </p:cNvSpPr>
          <p:nvPr/>
        </p:nvSpPr>
        <p:spPr bwMode="auto">
          <a:xfrm>
            <a:off x="2279924" y="2123006"/>
            <a:ext cx="7056437" cy="58477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charset="-122"/>
              </a:defRPr>
            </a:lvl1pPr>
            <a:lvl2pPr marL="742950" indent="-285750" eaLnBrk="0" hangingPunct="0">
              <a:defRPr sz="3200" b="1">
                <a:solidFill>
                  <a:schemeClr val="tx1"/>
                </a:solidFill>
                <a:latin typeface="Times New Roman" pitchFamily="18" charset="0"/>
                <a:ea typeface="宋体" charset="-122"/>
              </a:defRPr>
            </a:lvl2pPr>
            <a:lvl3pPr marL="1143000" indent="-228600" eaLnBrk="0" hangingPunct="0">
              <a:defRPr sz="3200" b="1">
                <a:solidFill>
                  <a:schemeClr val="tx1"/>
                </a:solidFill>
                <a:latin typeface="Times New Roman" pitchFamily="18" charset="0"/>
                <a:ea typeface="宋体" charset="-122"/>
              </a:defRPr>
            </a:lvl3pPr>
            <a:lvl4pPr marL="1600200" indent="-228600" eaLnBrk="0" hangingPunct="0">
              <a:defRPr sz="3200" b="1">
                <a:solidFill>
                  <a:schemeClr val="tx1"/>
                </a:solidFill>
                <a:latin typeface="Times New Roman" pitchFamily="18" charset="0"/>
                <a:ea typeface="宋体" charset="-122"/>
              </a:defRPr>
            </a:lvl4pPr>
            <a:lvl5pPr marL="2057400" indent="-228600" eaLnBrk="0" hangingPunct="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pPr fontAlgn="base">
              <a:spcBef>
                <a:spcPct val="0"/>
              </a:spcBef>
              <a:spcAft>
                <a:spcPct val="0"/>
              </a:spcAft>
              <a:defRPr/>
            </a:pPr>
            <a:r>
              <a:rPr lang="zh-CN" altLang="en-US" kern="0" dirty="0">
                <a:solidFill>
                  <a:srgbClr val="000404"/>
                </a:solidFill>
              </a:rPr>
              <a:t>忽略边缘效应</a:t>
            </a:r>
            <a:r>
              <a:rPr lang="zh-CN" altLang="zh-CN" kern="0" dirty="0">
                <a:solidFill>
                  <a:srgbClr val="000404"/>
                </a:solidFill>
              </a:rPr>
              <a:t>, </a:t>
            </a:r>
            <a:r>
              <a:rPr lang="zh-CN" altLang="en-US" kern="0" dirty="0">
                <a:solidFill>
                  <a:srgbClr val="000404"/>
                </a:solidFill>
              </a:rPr>
              <a:t>对平行板电容器有</a:t>
            </a:r>
          </a:p>
        </p:txBody>
      </p:sp>
      <p:graphicFrame>
        <p:nvGraphicFramePr>
          <p:cNvPr id="8" name="Object 6"/>
          <p:cNvGraphicFramePr>
            <a:graphicFrameLocks noChangeAspect="1"/>
          </p:cNvGraphicFramePr>
          <p:nvPr>
            <p:extLst/>
          </p:nvPr>
        </p:nvGraphicFramePr>
        <p:xfrm>
          <a:off x="3136394" y="2995812"/>
          <a:ext cx="1172095" cy="347288"/>
        </p:xfrm>
        <a:graphic>
          <a:graphicData uri="http://schemas.openxmlformats.org/presentationml/2006/ole">
            <mc:AlternateContent xmlns:mc="http://schemas.openxmlformats.org/markup-compatibility/2006">
              <mc:Choice xmlns:v="urn:schemas-microsoft-com:vml" Requires="v">
                <p:oleObj spid="_x0000_s37973" r:id="rId9" imgW="1028700" imgH="304800" progId="Equation.3">
                  <p:embed/>
                </p:oleObj>
              </mc:Choice>
              <mc:Fallback>
                <p:oleObj r:id="rId9" imgW="1028700" imgH="30480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6394" y="2995812"/>
                        <a:ext cx="1172095" cy="347288"/>
                      </a:xfrm>
                      <a:prstGeom prst="rect">
                        <a:avLst/>
                      </a:prstGeom>
                      <a:noFill/>
                      <a:ln>
                        <a:noFill/>
                      </a:ln>
                      <a:effectLst/>
                      <a:extLst/>
                    </p:spPr>
                  </p:pic>
                </p:oleObj>
              </mc:Fallback>
            </mc:AlternateContent>
          </a:graphicData>
        </a:graphic>
      </p:graphicFrame>
      <p:graphicFrame>
        <p:nvGraphicFramePr>
          <p:cNvPr id="9" name="Object 7"/>
          <p:cNvGraphicFramePr>
            <a:graphicFrameLocks noChangeAspect="1"/>
          </p:cNvGraphicFramePr>
          <p:nvPr>
            <p:extLst/>
          </p:nvPr>
        </p:nvGraphicFramePr>
        <p:xfrm>
          <a:off x="4854979" y="2707781"/>
          <a:ext cx="1366435" cy="985105"/>
        </p:xfrm>
        <a:graphic>
          <a:graphicData uri="http://schemas.openxmlformats.org/presentationml/2006/ole">
            <mc:AlternateContent xmlns:mc="http://schemas.openxmlformats.org/markup-compatibility/2006">
              <mc:Choice xmlns:v="urn:schemas-microsoft-com:vml" Requires="v">
                <p:oleObj spid="_x0000_s37974" r:id="rId11" imgW="546574" imgH="394042" progId="Equation.3">
                  <p:embed/>
                </p:oleObj>
              </mc:Choice>
              <mc:Fallback>
                <p:oleObj r:id="rId11" imgW="546574" imgH="394042"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54979" y="2707781"/>
                        <a:ext cx="1366435" cy="985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8"/>
          <p:cNvGraphicFramePr>
            <a:graphicFrameLocks noChangeAspect="1"/>
          </p:cNvGraphicFramePr>
          <p:nvPr>
            <p:extLst/>
          </p:nvPr>
        </p:nvGraphicFramePr>
        <p:xfrm>
          <a:off x="3071665" y="3596166"/>
          <a:ext cx="6442455" cy="983823"/>
        </p:xfrm>
        <a:graphic>
          <a:graphicData uri="http://schemas.openxmlformats.org/presentationml/2006/ole">
            <mc:AlternateContent xmlns:mc="http://schemas.openxmlformats.org/markup-compatibility/2006">
              <mc:Choice xmlns:v="urn:schemas-microsoft-com:vml" Requires="v">
                <p:oleObj spid="_x0000_s37975" r:id="rId13" imgW="2576982" imgH="393529" progId="Equation.3">
                  <p:embed/>
                </p:oleObj>
              </mc:Choice>
              <mc:Fallback>
                <p:oleObj r:id="rId13" imgW="2576982" imgH="393529"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71665" y="3596166"/>
                        <a:ext cx="6442455" cy="9838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9"/>
          <p:cNvGraphicFramePr>
            <a:graphicFrameLocks/>
          </p:cNvGraphicFramePr>
          <p:nvPr>
            <p:extLst/>
          </p:nvPr>
        </p:nvGraphicFramePr>
        <p:xfrm>
          <a:off x="3095865" y="5156052"/>
          <a:ext cx="2393950" cy="935038"/>
        </p:xfrm>
        <a:graphic>
          <a:graphicData uri="http://schemas.openxmlformats.org/presentationml/2006/ole">
            <mc:AlternateContent xmlns:mc="http://schemas.openxmlformats.org/markup-compatibility/2006">
              <mc:Choice xmlns:v="urn:schemas-microsoft-com:vml" Requires="v">
                <p:oleObj spid="_x0000_s37976" name="Equation" r:id="rId15" imgW="1066680" imgH="393480" progId="Equation.DSMT4">
                  <p:embed/>
                </p:oleObj>
              </mc:Choice>
              <mc:Fallback>
                <p:oleObj name="Equation" r:id="rId15" imgW="1066680" imgH="393480" progId="Equation.DSMT4">
                  <p:embed/>
                  <p:pic>
                    <p:nvPicPr>
                      <p:cNvPr id="0" name=""/>
                      <p:cNvPicPr>
                        <a:picLocks noChangeArrowheads="1"/>
                      </p:cNvPicPr>
                      <p:nvPr/>
                    </p:nvPicPr>
                    <p:blipFill>
                      <a:blip r:embed="rId16"/>
                      <a:srcRect/>
                      <a:stretch>
                        <a:fillRect/>
                      </a:stretch>
                    </p:blipFill>
                    <p:spPr bwMode="auto">
                      <a:xfrm>
                        <a:off x="3095865" y="5156052"/>
                        <a:ext cx="2393950" cy="935038"/>
                      </a:xfrm>
                      <a:prstGeom prst="rect">
                        <a:avLst/>
                      </a:prstGeom>
                      <a:noFill/>
                      <a:ln>
                        <a:solidFill>
                          <a:srgbClr val="C00000"/>
                        </a:solidFill>
                      </a:ln>
                      <a:effectLst/>
                      <a:extLst/>
                    </p:spPr>
                  </p:pic>
                </p:oleObj>
              </mc:Fallback>
            </mc:AlternateContent>
          </a:graphicData>
        </a:graphic>
      </p:graphicFrame>
      <p:sp>
        <p:nvSpPr>
          <p:cNvPr id="12" name="Rectangle 10"/>
          <p:cNvSpPr>
            <a:spLocks noChangeArrowheads="1"/>
          </p:cNvSpPr>
          <p:nvPr/>
        </p:nvSpPr>
        <p:spPr bwMode="auto">
          <a:xfrm>
            <a:off x="2063751" y="4576614"/>
            <a:ext cx="4556125"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3200" b="1" dirty="0">
                <a:solidFill>
                  <a:srgbClr val="FF3300"/>
                </a:solidFill>
                <a:latin typeface="Times New Roman" pitchFamily="18" charset="0"/>
              </a:rPr>
              <a:t>二、电场的能量密度</a:t>
            </a:r>
          </a:p>
        </p:txBody>
      </p:sp>
      <p:sp>
        <p:nvSpPr>
          <p:cNvPr id="13" name="Text Box 11"/>
          <p:cNvSpPr txBox="1">
            <a:spLocks noChangeArrowheads="1"/>
          </p:cNvSpPr>
          <p:nvPr/>
        </p:nvSpPr>
        <p:spPr bwMode="auto">
          <a:xfrm>
            <a:off x="3071664" y="6094687"/>
            <a:ext cx="2940050" cy="57943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charset="-122"/>
              </a:defRPr>
            </a:lvl1pPr>
            <a:lvl2pPr marL="742950" indent="-285750" eaLnBrk="0" hangingPunct="0">
              <a:defRPr sz="3200" b="1">
                <a:solidFill>
                  <a:schemeClr val="tx1"/>
                </a:solidFill>
                <a:latin typeface="Times New Roman" pitchFamily="18" charset="0"/>
                <a:ea typeface="宋体" charset="-122"/>
              </a:defRPr>
            </a:lvl2pPr>
            <a:lvl3pPr marL="1143000" indent="-228600" eaLnBrk="0" hangingPunct="0">
              <a:defRPr sz="3200" b="1">
                <a:solidFill>
                  <a:schemeClr val="tx1"/>
                </a:solidFill>
                <a:latin typeface="Times New Roman" pitchFamily="18" charset="0"/>
                <a:ea typeface="宋体" charset="-122"/>
              </a:defRPr>
            </a:lvl3pPr>
            <a:lvl4pPr marL="1600200" indent="-228600" eaLnBrk="0" hangingPunct="0">
              <a:defRPr sz="3200" b="1">
                <a:solidFill>
                  <a:schemeClr val="tx1"/>
                </a:solidFill>
                <a:latin typeface="Times New Roman" pitchFamily="18" charset="0"/>
                <a:ea typeface="宋体" charset="-122"/>
              </a:defRPr>
            </a:lvl4pPr>
            <a:lvl5pPr marL="2057400" indent="-228600" eaLnBrk="0" hangingPunct="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pPr fontAlgn="base">
              <a:spcBef>
                <a:spcPct val="0"/>
              </a:spcBef>
              <a:spcAft>
                <a:spcPct val="0"/>
              </a:spcAft>
              <a:defRPr/>
            </a:pPr>
            <a:r>
              <a:rPr lang="zh-CN" altLang="en-US" kern="0" dirty="0">
                <a:solidFill>
                  <a:srgbClr val="000404"/>
                </a:solidFill>
              </a:rPr>
              <a:t>不均匀电场中</a:t>
            </a:r>
          </a:p>
        </p:txBody>
      </p:sp>
      <p:sp>
        <p:nvSpPr>
          <p:cNvPr id="14" name="AutoShape 12"/>
          <p:cNvSpPr>
            <a:spLocks noChangeArrowheads="1"/>
          </p:cNvSpPr>
          <p:nvPr/>
        </p:nvSpPr>
        <p:spPr bwMode="auto">
          <a:xfrm>
            <a:off x="5515794" y="1645376"/>
            <a:ext cx="1657350" cy="217488"/>
          </a:xfrm>
          <a:prstGeom prst="rightArrow">
            <a:avLst>
              <a:gd name="adj1" fmla="val 50000"/>
              <a:gd name="adj2" fmla="val 190511"/>
            </a:avLst>
          </a:prstGeom>
          <a:solidFill>
            <a:srgbClr val="3366FF"/>
          </a:solidFill>
          <a:ln w="9525">
            <a:solidFill>
              <a:srgbClr val="00040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15" name="Object 13"/>
          <p:cNvGraphicFramePr>
            <a:graphicFrameLocks/>
          </p:cNvGraphicFramePr>
          <p:nvPr>
            <p:extLst/>
          </p:nvPr>
        </p:nvGraphicFramePr>
        <p:xfrm>
          <a:off x="6053138" y="5948364"/>
          <a:ext cx="3486150" cy="863600"/>
        </p:xfrm>
        <a:graphic>
          <a:graphicData uri="http://schemas.openxmlformats.org/presentationml/2006/ole">
            <mc:AlternateContent xmlns:mc="http://schemas.openxmlformats.org/markup-compatibility/2006">
              <mc:Choice xmlns:v="urn:schemas-microsoft-com:vml" Requires="v">
                <p:oleObj spid="_x0000_s37977" name="Equation" r:id="rId17" imgW="1663560" imgH="393480" progId="Equation.DSMT4">
                  <p:embed/>
                </p:oleObj>
              </mc:Choice>
              <mc:Fallback>
                <p:oleObj name="Equation" r:id="rId17" imgW="1663560" imgH="393480" progId="Equation.DSMT4">
                  <p:embed/>
                  <p:pic>
                    <p:nvPicPr>
                      <p:cNvPr id="0" name=""/>
                      <p:cNvPicPr>
                        <a:picLocks noChangeArrowheads="1"/>
                      </p:cNvPicPr>
                      <p:nvPr/>
                    </p:nvPicPr>
                    <p:blipFill>
                      <a:blip r:embed="rId18"/>
                      <a:srcRect/>
                      <a:stretch>
                        <a:fillRect/>
                      </a:stretch>
                    </p:blipFill>
                    <p:spPr bwMode="auto">
                      <a:xfrm>
                        <a:off x="6053138" y="5948364"/>
                        <a:ext cx="3486150" cy="863600"/>
                      </a:xfrm>
                      <a:prstGeom prst="rect">
                        <a:avLst/>
                      </a:prstGeom>
                      <a:noFill/>
                      <a:ln>
                        <a:solidFill>
                          <a:srgbClr val="C00000"/>
                        </a:solidFill>
                      </a:ln>
                      <a:effectLst/>
                      <a:extLst/>
                    </p:spPr>
                  </p:pic>
                </p:oleObj>
              </mc:Fallback>
            </mc:AlternateContent>
          </a:graphicData>
        </a:graphic>
      </p:graphicFrame>
      <p:sp>
        <p:nvSpPr>
          <p:cNvPr id="16" name="Text Box 14"/>
          <p:cNvSpPr txBox="1">
            <a:spLocks noChangeArrowheads="1"/>
          </p:cNvSpPr>
          <p:nvPr/>
        </p:nvSpPr>
        <p:spPr bwMode="auto">
          <a:xfrm>
            <a:off x="5808141" y="5256053"/>
            <a:ext cx="3892412" cy="58477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charset="-122"/>
              </a:defRPr>
            </a:lvl1pPr>
            <a:lvl2pPr marL="742950" indent="-285750" eaLnBrk="0" hangingPunct="0">
              <a:defRPr sz="3200" b="1">
                <a:solidFill>
                  <a:schemeClr val="tx1"/>
                </a:solidFill>
                <a:latin typeface="Times New Roman" pitchFamily="18" charset="0"/>
                <a:ea typeface="宋体" charset="-122"/>
              </a:defRPr>
            </a:lvl2pPr>
            <a:lvl3pPr marL="1143000" indent="-228600" eaLnBrk="0" hangingPunct="0">
              <a:defRPr sz="3200" b="1">
                <a:solidFill>
                  <a:schemeClr val="tx1"/>
                </a:solidFill>
                <a:latin typeface="Times New Roman" pitchFamily="18" charset="0"/>
                <a:ea typeface="宋体" charset="-122"/>
              </a:defRPr>
            </a:lvl3pPr>
            <a:lvl4pPr marL="1600200" indent="-228600" eaLnBrk="0" hangingPunct="0">
              <a:defRPr sz="3200" b="1">
                <a:solidFill>
                  <a:schemeClr val="tx1"/>
                </a:solidFill>
                <a:latin typeface="Times New Roman" pitchFamily="18" charset="0"/>
                <a:ea typeface="宋体" charset="-122"/>
              </a:defRPr>
            </a:lvl4pPr>
            <a:lvl5pPr marL="2057400" indent="-228600" eaLnBrk="0" hangingPunct="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pPr fontAlgn="base">
              <a:spcBef>
                <a:spcPct val="0"/>
              </a:spcBef>
              <a:spcAft>
                <a:spcPct val="0"/>
              </a:spcAft>
              <a:defRPr/>
            </a:pPr>
            <a:r>
              <a:rPr lang="zh-CN" altLang="en-US" kern="0" dirty="0">
                <a:solidFill>
                  <a:srgbClr val="000404"/>
                </a:solidFill>
              </a:rPr>
              <a:t>（</a:t>
            </a:r>
            <a:r>
              <a:rPr lang="zh-CN" altLang="en-US" kern="0" dirty="0">
                <a:solidFill>
                  <a:srgbClr val="000404"/>
                </a:solidFill>
                <a:latin typeface="Arial" charset="0"/>
              </a:rPr>
              <a:t>适用于所有电场</a:t>
            </a:r>
            <a:r>
              <a:rPr lang="zh-CN" altLang="en-US" kern="0" dirty="0">
                <a:solidFill>
                  <a:srgbClr val="000404"/>
                </a:solidFill>
              </a:rPr>
              <a:t>）</a:t>
            </a:r>
          </a:p>
        </p:txBody>
      </p:sp>
    </p:spTree>
    <p:extLst>
      <p:ext uri="{BB962C8B-B14F-4D97-AF65-F5344CB8AC3E}">
        <p14:creationId xmlns:p14="http://schemas.microsoft.com/office/powerpoint/2010/main" val="101337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left)">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ipe(left)">
                                      <p:cBhvr>
                                        <p:cTn id="67" dur="5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wipe(left)">
                                      <p:cBhvr>
                                        <p:cTn id="7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utoUpdateAnimBg="0"/>
      <p:bldP spid="12" grpId="0" autoUpdateAnimBg="0"/>
      <p:bldP spid="13" grpId="0" autoUpdateAnimBg="0"/>
      <p:bldP spid="14" grpId="0" animBg="1"/>
      <p:bldP spid="1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1" y="235109"/>
            <a:ext cx="2039341" cy="461665"/>
          </a:xfrm>
          <a:prstGeom prst="rect">
            <a:avLst/>
          </a:prstGeom>
        </p:spPr>
        <p:txBody>
          <a:bodyPr wrap="none">
            <a:spAutoFit/>
          </a:bodyPr>
          <a:lstStyle/>
          <a:p>
            <a:r>
              <a:rPr kumimoji="1" lang="en-US" altLang="zh-CN" sz="2400" b="1" dirty="0">
                <a:solidFill>
                  <a:srgbClr val="000000"/>
                </a:solidFill>
                <a:latin typeface="Times New Roman" pitchFamily="18" charset="0"/>
              </a:rPr>
              <a:t>4. </a:t>
            </a:r>
            <a:r>
              <a:rPr kumimoji="1" lang="zh-CN" altLang="en-US" sz="2400" b="1" dirty="0">
                <a:solidFill>
                  <a:srgbClr val="000000"/>
                </a:solidFill>
                <a:latin typeface="Times New Roman" pitchFamily="18" charset="0"/>
              </a:rPr>
              <a:t>电偶极子：</a:t>
            </a:r>
          </a:p>
        </p:txBody>
      </p:sp>
      <p:sp>
        <p:nvSpPr>
          <p:cNvPr id="3" name="矩形 2"/>
          <p:cNvSpPr/>
          <p:nvPr/>
        </p:nvSpPr>
        <p:spPr>
          <a:xfrm>
            <a:off x="1738452" y="818381"/>
            <a:ext cx="8908577" cy="830997"/>
          </a:xfrm>
          <a:prstGeom prst="rect">
            <a:avLst/>
          </a:prstGeom>
        </p:spPr>
        <p:txBody>
          <a:bodyPr wrap="square">
            <a:spAutoFit/>
          </a:bodyPr>
          <a:lstStyle/>
          <a:p>
            <a:r>
              <a:rPr kumimoji="1" lang="zh-CN" altLang="en-US" sz="2400" b="1" dirty="0">
                <a:solidFill>
                  <a:srgbClr val="000000"/>
                </a:solidFill>
                <a:latin typeface="Times New Roman" pitchFamily="18" charset="0"/>
              </a:rPr>
              <a:t>两个大小相等的正负电荷</a:t>
            </a:r>
            <a:r>
              <a:rPr kumimoji="1" lang="en-US" altLang="zh-CN" sz="2400" b="1" dirty="0">
                <a:solidFill>
                  <a:srgbClr val="000000"/>
                </a:solidFill>
                <a:latin typeface="Times New Roman" pitchFamily="18" charset="0"/>
              </a:rPr>
              <a:t>+q</a:t>
            </a:r>
            <a:r>
              <a:rPr kumimoji="1" lang="zh-CN" altLang="en-US" sz="2400" b="1" dirty="0">
                <a:solidFill>
                  <a:srgbClr val="000000"/>
                </a:solidFill>
                <a:latin typeface="Times New Roman" pitchFamily="18" charset="0"/>
              </a:rPr>
              <a:t>和</a:t>
            </a:r>
            <a:r>
              <a:rPr kumimoji="1" lang="en-US" altLang="zh-CN" sz="2400" b="1" dirty="0">
                <a:solidFill>
                  <a:srgbClr val="000000"/>
                </a:solidFill>
                <a:latin typeface="Times New Roman" pitchFamily="18" charset="0"/>
              </a:rPr>
              <a:t>-q</a:t>
            </a:r>
            <a:r>
              <a:rPr kumimoji="1" lang="zh-CN" altLang="en-US" sz="2400" b="1" dirty="0">
                <a:solidFill>
                  <a:srgbClr val="000000"/>
                </a:solidFill>
                <a:latin typeface="Times New Roman" pitchFamily="18" charset="0"/>
              </a:rPr>
              <a:t>，当两者之间的距离较所考察的场点到它们的距离小得多时，这个电荷系统就称为电偶极子。</a:t>
            </a:r>
          </a:p>
        </p:txBody>
      </p:sp>
      <p:graphicFrame>
        <p:nvGraphicFramePr>
          <p:cNvPr id="5" name="对象 4"/>
          <p:cNvGraphicFramePr>
            <a:graphicFrameLocks noChangeAspect="1"/>
          </p:cNvGraphicFramePr>
          <p:nvPr>
            <p:extLst/>
          </p:nvPr>
        </p:nvGraphicFramePr>
        <p:xfrm>
          <a:off x="1738452" y="1900748"/>
          <a:ext cx="1610436" cy="805218"/>
        </p:xfrm>
        <a:graphic>
          <a:graphicData uri="http://schemas.openxmlformats.org/presentationml/2006/ole">
            <mc:AlternateContent xmlns:mc="http://schemas.openxmlformats.org/markup-compatibility/2006">
              <mc:Choice xmlns:v="urn:schemas-microsoft-com:vml" Requires="v">
                <p:oleObj spid="_x0000_s5152" name="Equation" r:id="rId3" imgW="457200" imgH="228600" progId="Equation.DSMT4">
                  <p:embed/>
                </p:oleObj>
              </mc:Choice>
              <mc:Fallback>
                <p:oleObj name="Equation" r:id="rId3" imgW="4572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8452" y="1900748"/>
                        <a:ext cx="1610436" cy="805218"/>
                      </a:xfrm>
                      <a:prstGeom prst="rect">
                        <a:avLst/>
                      </a:prstGeom>
                      <a:noFill/>
                    </p:spPr>
                  </p:pic>
                </p:oleObj>
              </mc:Fallback>
            </mc:AlternateContent>
          </a:graphicData>
        </a:graphic>
      </p:graphicFrame>
      <p:sp>
        <p:nvSpPr>
          <p:cNvPr id="6" name="矩形 5"/>
          <p:cNvSpPr/>
          <p:nvPr/>
        </p:nvSpPr>
        <p:spPr>
          <a:xfrm>
            <a:off x="1738452" y="2853353"/>
            <a:ext cx="7441943" cy="461665"/>
          </a:xfrm>
          <a:prstGeom prst="rect">
            <a:avLst/>
          </a:prstGeom>
        </p:spPr>
        <p:txBody>
          <a:bodyPr wrap="square">
            <a:spAutoFit/>
          </a:bodyPr>
          <a:lstStyle/>
          <a:p>
            <a:r>
              <a:rPr kumimoji="1" lang="zh-CN" altLang="en-US" sz="2400" b="1" dirty="0">
                <a:solidFill>
                  <a:srgbClr val="000000"/>
                </a:solidFill>
                <a:latin typeface="Times New Roman" pitchFamily="18" charset="0"/>
              </a:rPr>
              <a:t>为</a:t>
            </a:r>
            <a:r>
              <a:rPr kumimoji="1" lang="zh-CN" altLang="en-US" sz="2400" b="1" dirty="0">
                <a:solidFill>
                  <a:srgbClr val="FF0000"/>
                </a:solidFill>
                <a:latin typeface="Times New Roman" pitchFamily="18" charset="0"/>
              </a:rPr>
              <a:t>电偶极矩</a:t>
            </a:r>
            <a:r>
              <a:rPr kumimoji="1" lang="zh-CN" altLang="en-US" sz="2400" b="1" dirty="0">
                <a:solidFill>
                  <a:srgbClr val="000000"/>
                </a:solidFill>
                <a:latin typeface="Times New Roman" pitchFamily="18" charset="0"/>
              </a:rPr>
              <a:t>（其中 表示从负电荷指向正电荷的矢量）。</a:t>
            </a:r>
          </a:p>
        </p:txBody>
      </p:sp>
      <p:pic>
        <p:nvPicPr>
          <p:cNvPr id="6147" name="图片 41" descr="C:\Users\mj\Pictures\图片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52598" y="1608184"/>
            <a:ext cx="1993081" cy="295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ct 8"/>
          <p:cNvGraphicFramePr>
            <a:graphicFrameLocks noChangeAspect="1"/>
          </p:cNvGraphicFramePr>
          <p:nvPr>
            <p:extLst/>
          </p:nvPr>
        </p:nvGraphicFramePr>
        <p:xfrm>
          <a:off x="4945759" y="3477635"/>
          <a:ext cx="1809655" cy="1169739"/>
        </p:xfrm>
        <a:graphic>
          <a:graphicData uri="http://schemas.openxmlformats.org/presentationml/2006/ole">
            <mc:AlternateContent xmlns:mc="http://schemas.openxmlformats.org/markup-compatibility/2006">
              <mc:Choice xmlns:v="urn:schemas-microsoft-com:vml" Requires="v">
                <p:oleObj spid="_x0000_s5153" name="Equation" r:id="rId6" imgW="812520" imgH="431640" progId="Equation.DSMT4">
                  <p:embed/>
                </p:oleObj>
              </mc:Choice>
              <mc:Fallback>
                <p:oleObj name="Equation" r:id="rId6" imgW="812520" imgH="431640" progId="Equation.DSMT4">
                  <p:embed/>
                  <p:pic>
                    <p:nvPicPr>
                      <p:cNvPr id="0" name=""/>
                      <p:cNvPicPr>
                        <a:picLocks noChangeAspect="1" noChangeArrowheads="1"/>
                      </p:cNvPicPr>
                      <p:nvPr/>
                    </p:nvPicPr>
                    <p:blipFill>
                      <a:blip r:embed="rId7"/>
                      <a:srcRect/>
                      <a:stretch>
                        <a:fillRect/>
                      </a:stretch>
                    </p:blipFill>
                    <p:spPr bwMode="auto">
                      <a:xfrm>
                        <a:off x="4945759" y="3477635"/>
                        <a:ext cx="1809655" cy="1169739"/>
                      </a:xfrm>
                      <a:prstGeom prst="rect">
                        <a:avLst/>
                      </a:prstGeom>
                      <a:noFill/>
                      <a:extLst/>
                    </p:spPr>
                  </p:pic>
                </p:oleObj>
              </mc:Fallback>
            </mc:AlternateContent>
          </a:graphicData>
        </a:graphic>
      </p:graphicFrame>
      <p:sp>
        <p:nvSpPr>
          <p:cNvPr id="9" name="Rectangle 10"/>
          <p:cNvSpPr>
            <a:spLocks noChangeArrowheads="1"/>
          </p:cNvSpPr>
          <p:nvPr/>
        </p:nvSpPr>
        <p:spPr bwMode="auto">
          <a:xfrm>
            <a:off x="1738451" y="3778763"/>
            <a:ext cx="3529012" cy="466725"/>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400" b="1" dirty="0">
                <a:solidFill>
                  <a:srgbClr val="000000"/>
                </a:solidFill>
                <a:latin typeface="Times New Roman" pitchFamily="18" charset="0"/>
              </a:rPr>
              <a:t>延长线上任一点</a:t>
            </a:r>
            <a:r>
              <a:rPr kumimoji="1" lang="en-US" altLang="zh-CN" sz="2400" b="1" i="1" dirty="0">
                <a:solidFill>
                  <a:srgbClr val="000000"/>
                </a:solidFill>
                <a:latin typeface="Times New Roman" pitchFamily="18" charset="0"/>
              </a:rPr>
              <a:t>A</a:t>
            </a:r>
            <a:endParaRPr kumimoji="1" lang="zh-CN" altLang="en-US" sz="2400" b="1" i="1" dirty="0">
              <a:solidFill>
                <a:srgbClr val="000000"/>
              </a:solidFill>
              <a:latin typeface="Times New Roman" pitchFamily="18" charset="0"/>
            </a:endParaRPr>
          </a:p>
        </p:txBody>
      </p:sp>
      <p:graphicFrame>
        <p:nvGraphicFramePr>
          <p:cNvPr id="14" name="Object 8"/>
          <p:cNvGraphicFramePr>
            <a:graphicFrameLocks noChangeAspect="1"/>
          </p:cNvGraphicFramePr>
          <p:nvPr>
            <p:extLst/>
          </p:nvPr>
        </p:nvGraphicFramePr>
        <p:xfrm>
          <a:off x="4945758" y="4953545"/>
          <a:ext cx="2493962" cy="1104900"/>
        </p:xfrm>
        <a:graphic>
          <a:graphicData uri="http://schemas.openxmlformats.org/presentationml/2006/ole">
            <mc:AlternateContent xmlns:mc="http://schemas.openxmlformats.org/markup-compatibility/2006">
              <mc:Choice xmlns:v="urn:schemas-microsoft-com:vml" Requires="v">
                <p:oleObj spid="_x0000_s5154" name="Equation" r:id="rId8" imgW="1104840" imgH="419760" progId="Equation.3">
                  <p:embed/>
                </p:oleObj>
              </mc:Choice>
              <mc:Fallback>
                <p:oleObj name="Equation" r:id="rId8" imgW="1104840" imgH="41976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758" y="4953545"/>
                        <a:ext cx="2493962" cy="1104900"/>
                      </a:xfrm>
                      <a:prstGeom prst="rect">
                        <a:avLst/>
                      </a:prstGeom>
                      <a:noFill/>
                      <a:extLst>
                        <a:ext uri="{909E8E84-426E-40DD-AFC4-6F175D3DCCD1}">
                          <a14:hiddenFill xmlns:a14="http://schemas.microsoft.com/office/drawing/2010/main">
                            <a:solidFill>
                              <a:srgbClr val="FFCCCC"/>
                            </a:solidFill>
                          </a14:hiddenFill>
                        </a:ext>
                      </a:extLst>
                    </p:spPr>
                  </p:pic>
                </p:oleObj>
              </mc:Fallback>
            </mc:AlternateContent>
          </a:graphicData>
        </a:graphic>
      </p:graphicFrame>
      <p:sp>
        <p:nvSpPr>
          <p:cNvPr id="15" name="Rectangle 9"/>
          <p:cNvSpPr>
            <a:spLocks noChangeArrowheads="1"/>
          </p:cNvSpPr>
          <p:nvPr/>
        </p:nvSpPr>
        <p:spPr bwMode="auto">
          <a:xfrm>
            <a:off x="1799629" y="5186364"/>
            <a:ext cx="3527425" cy="461665"/>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400" b="1" dirty="0">
                <a:solidFill>
                  <a:srgbClr val="000000"/>
                </a:solidFill>
                <a:latin typeface="Times New Roman" pitchFamily="18" charset="0"/>
              </a:rPr>
              <a:t>中垂线上任一点</a:t>
            </a:r>
            <a:r>
              <a:rPr kumimoji="1" lang="en-US" altLang="zh-CN" sz="2400" b="1" dirty="0">
                <a:solidFill>
                  <a:srgbClr val="000000"/>
                </a:solidFill>
                <a:latin typeface="Times New Roman" pitchFamily="18" charset="0"/>
              </a:rPr>
              <a:t>B</a:t>
            </a:r>
            <a:endParaRPr kumimoji="1" lang="zh-CN" altLang="en-US" sz="2400" b="1" dirty="0">
              <a:solidFill>
                <a:srgbClr val="000000"/>
              </a:solidFill>
              <a:latin typeface="Times New Roman" pitchFamily="18" charset="0"/>
            </a:endParaRPr>
          </a:p>
        </p:txBody>
      </p:sp>
    </p:spTree>
    <p:extLst>
      <p:ext uri="{BB962C8B-B14F-4D97-AF65-F5344CB8AC3E}">
        <p14:creationId xmlns:p14="http://schemas.microsoft.com/office/powerpoint/2010/main" val="781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847851" y="86841"/>
            <a:ext cx="8475663"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charset="-122"/>
              </a:defRPr>
            </a:lvl1pPr>
            <a:lvl2pPr marL="742950" indent="-285750" eaLnBrk="0" hangingPunct="0">
              <a:defRPr sz="3200" b="1">
                <a:solidFill>
                  <a:schemeClr val="tx1"/>
                </a:solidFill>
                <a:latin typeface="Times New Roman" pitchFamily="18" charset="0"/>
                <a:ea typeface="宋体" charset="-122"/>
              </a:defRPr>
            </a:lvl2pPr>
            <a:lvl3pPr marL="1143000" indent="-228600" eaLnBrk="0" hangingPunct="0">
              <a:defRPr sz="3200" b="1">
                <a:solidFill>
                  <a:schemeClr val="tx1"/>
                </a:solidFill>
                <a:latin typeface="Times New Roman" pitchFamily="18" charset="0"/>
                <a:ea typeface="宋体" charset="-122"/>
              </a:defRPr>
            </a:lvl3pPr>
            <a:lvl4pPr marL="1600200" indent="-228600" eaLnBrk="0" hangingPunct="0">
              <a:defRPr sz="3200" b="1">
                <a:solidFill>
                  <a:schemeClr val="tx1"/>
                </a:solidFill>
                <a:latin typeface="Times New Roman" pitchFamily="18" charset="0"/>
                <a:ea typeface="宋体" charset="-122"/>
              </a:defRPr>
            </a:lvl4pPr>
            <a:lvl5pPr marL="2057400" indent="-228600" eaLnBrk="0" hangingPunct="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pPr eaLnBrk="1" fontAlgn="base" hangingPunct="1">
              <a:spcBef>
                <a:spcPct val="0"/>
              </a:spcBef>
              <a:spcAft>
                <a:spcPct val="0"/>
              </a:spcAft>
            </a:pPr>
            <a:r>
              <a:rPr lang="zh-CN" altLang="en-US">
                <a:solidFill>
                  <a:srgbClr val="FF3300"/>
                </a:solidFill>
              </a:rPr>
              <a:t>例</a:t>
            </a:r>
            <a:r>
              <a:rPr lang="zh-CN" altLang="en-US">
                <a:solidFill>
                  <a:srgbClr val="000404"/>
                </a:solidFill>
              </a:rPr>
              <a:t>  均匀带电的球体，半径为</a:t>
            </a:r>
            <a:r>
              <a:rPr lang="zh-CN" altLang="zh-CN" b="0" i="1">
                <a:solidFill>
                  <a:srgbClr val="000404"/>
                </a:solidFill>
              </a:rPr>
              <a:t>R</a:t>
            </a:r>
            <a:r>
              <a:rPr lang="zh-CN" altLang="en-US">
                <a:solidFill>
                  <a:srgbClr val="000404"/>
                </a:solidFill>
              </a:rPr>
              <a:t>，带电量为</a:t>
            </a:r>
            <a:r>
              <a:rPr lang="zh-CN" altLang="zh-CN" b="0" i="1">
                <a:solidFill>
                  <a:srgbClr val="000404"/>
                </a:solidFill>
              </a:rPr>
              <a:t>Q</a:t>
            </a:r>
            <a:r>
              <a:rPr lang="zh-CN" altLang="zh-CN">
                <a:solidFill>
                  <a:srgbClr val="000404"/>
                </a:solidFill>
              </a:rPr>
              <a:t> </a:t>
            </a:r>
            <a:r>
              <a:rPr lang="zh-CN" altLang="en-US">
                <a:solidFill>
                  <a:srgbClr val="000404"/>
                </a:solidFill>
              </a:rPr>
              <a:t>。</a:t>
            </a:r>
            <a:r>
              <a:rPr lang="zh-CN" altLang="en-US" i="1">
                <a:solidFill>
                  <a:srgbClr val="000404"/>
                </a:solidFill>
              </a:rPr>
              <a:t> </a:t>
            </a:r>
          </a:p>
        </p:txBody>
      </p:sp>
      <p:sp>
        <p:nvSpPr>
          <p:cNvPr id="17411" name="Oval 3"/>
          <p:cNvSpPr>
            <a:spLocks noChangeArrowheads="1"/>
          </p:cNvSpPr>
          <p:nvPr/>
        </p:nvSpPr>
        <p:spPr bwMode="auto">
          <a:xfrm>
            <a:off x="7696200" y="1896591"/>
            <a:ext cx="1981200" cy="1905000"/>
          </a:xfrm>
          <a:prstGeom prst="ellipse">
            <a:avLst/>
          </a:prstGeom>
          <a:gradFill rotWithShape="0">
            <a:gsLst>
              <a:gs pos="0">
                <a:srgbClr val="EBF7FF"/>
              </a:gs>
              <a:gs pos="100000">
                <a:srgbClr val="008000"/>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zh-CN" sz="2400">
              <a:solidFill>
                <a:srgbClr val="000000"/>
              </a:solidFill>
              <a:latin typeface="Times New Roman" pitchFamily="18" charset="0"/>
            </a:endParaRPr>
          </a:p>
        </p:txBody>
      </p:sp>
      <p:sp>
        <p:nvSpPr>
          <p:cNvPr id="7172" name="Line 4"/>
          <p:cNvSpPr>
            <a:spLocks noChangeShapeType="1"/>
          </p:cNvSpPr>
          <p:nvPr/>
        </p:nvSpPr>
        <p:spPr bwMode="auto">
          <a:xfrm flipV="1">
            <a:off x="8648701" y="2198217"/>
            <a:ext cx="728663" cy="688975"/>
          </a:xfrm>
          <a:prstGeom prst="line">
            <a:avLst/>
          </a:prstGeom>
          <a:noFill/>
          <a:ln w="38100">
            <a:solidFill>
              <a:srgbClr val="000404"/>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7173" name="Text Box 5"/>
          <p:cNvSpPr txBox="1">
            <a:spLocks noChangeArrowheads="1"/>
          </p:cNvSpPr>
          <p:nvPr/>
        </p:nvSpPr>
        <p:spPr bwMode="auto">
          <a:xfrm>
            <a:off x="9337675" y="1639417"/>
            <a:ext cx="420688" cy="519113"/>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charset="-122"/>
              </a:defRPr>
            </a:lvl1pPr>
            <a:lvl2pPr marL="742950" indent="-285750" eaLnBrk="0" hangingPunct="0">
              <a:defRPr sz="3200" b="1">
                <a:solidFill>
                  <a:schemeClr val="tx1"/>
                </a:solidFill>
                <a:latin typeface="Times New Roman" pitchFamily="18" charset="0"/>
                <a:ea typeface="宋体" charset="-122"/>
              </a:defRPr>
            </a:lvl2pPr>
            <a:lvl3pPr marL="1143000" indent="-228600" eaLnBrk="0" hangingPunct="0">
              <a:defRPr sz="3200" b="1">
                <a:solidFill>
                  <a:schemeClr val="tx1"/>
                </a:solidFill>
                <a:latin typeface="Times New Roman" pitchFamily="18" charset="0"/>
                <a:ea typeface="宋体" charset="-122"/>
              </a:defRPr>
            </a:lvl3pPr>
            <a:lvl4pPr marL="1600200" indent="-228600" eaLnBrk="0" hangingPunct="0">
              <a:defRPr sz="3200" b="1">
                <a:solidFill>
                  <a:schemeClr val="tx1"/>
                </a:solidFill>
                <a:latin typeface="Times New Roman" pitchFamily="18" charset="0"/>
                <a:ea typeface="宋体" charset="-122"/>
              </a:defRPr>
            </a:lvl4pPr>
            <a:lvl5pPr marL="2057400" indent="-228600" eaLnBrk="0" hangingPunct="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pPr eaLnBrk="1" fontAlgn="base" hangingPunct="1">
              <a:spcBef>
                <a:spcPct val="0"/>
              </a:spcBef>
              <a:spcAft>
                <a:spcPct val="0"/>
              </a:spcAft>
            </a:pPr>
            <a:r>
              <a:rPr lang="zh-CN" altLang="zh-CN" sz="2800" i="1">
                <a:solidFill>
                  <a:srgbClr val="000404"/>
                </a:solidFill>
              </a:rPr>
              <a:t>R</a:t>
            </a:r>
          </a:p>
        </p:txBody>
      </p:sp>
      <p:sp>
        <p:nvSpPr>
          <p:cNvPr id="7174" name="Text Box 6"/>
          <p:cNvSpPr txBox="1">
            <a:spLocks noChangeArrowheads="1"/>
          </p:cNvSpPr>
          <p:nvPr/>
        </p:nvSpPr>
        <p:spPr bwMode="auto">
          <a:xfrm>
            <a:off x="8277226" y="1391766"/>
            <a:ext cx="404813" cy="45720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charset="-122"/>
              </a:defRPr>
            </a:lvl1pPr>
            <a:lvl2pPr marL="742950" indent="-285750" eaLnBrk="0" hangingPunct="0">
              <a:defRPr sz="3200" b="1">
                <a:solidFill>
                  <a:schemeClr val="tx1"/>
                </a:solidFill>
                <a:latin typeface="Times New Roman" pitchFamily="18" charset="0"/>
                <a:ea typeface="宋体" charset="-122"/>
              </a:defRPr>
            </a:lvl2pPr>
            <a:lvl3pPr marL="1143000" indent="-228600" eaLnBrk="0" hangingPunct="0">
              <a:defRPr sz="3200" b="1">
                <a:solidFill>
                  <a:schemeClr val="tx1"/>
                </a:solidFill>
                <a:latin typeface="Times New Roman" pitchFamily="18" charset="0"/>
                <a:ea typeface="宋体" charset="-122"/>
              </a:defRPr>
            </a:lvl3pPr>
            <a:lvl4pPr marL="1600200" indent="-228600" eaLnBrk="0" hangingPunct="0">
              <a:defRPr sz="3200" b="1">
                <a:solidFill>
                  <a:schemeClr val="tx1"/>
                </a:solidFill>
                <a:latin typeface="Times New Roman" pitchFamily="18" charset="0"/>
                <a:ea typeface="宋体" charset="-122"/>
              </a:defRPr>
            </a:lvl4pPr>
            <a:lvl5pPr marL="2057400" indent="-228600" eaLnBrk="0" hangingPunct="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pPr eaLnBrk="1" fontAlgn="base" hangingPunct="1">
              <a:spcBef>
                <a:spcPct val="0"/>
              </a:spcBef>
              <a:spcAft>
                <a:spcPct val="0"/>
              </a:spcAft>
            </a:pPr>
            <a:r>
              <a:rPr lang="zh-CN" altLang="zh-CN" sz="2400" i="1">
                <a:solidFill>
                  <a:srgbClr val="FF3300"/>
                </a:solidFill>
              </a:rPr>
              <a:t>Q</a:t>
            </a:r>
          </a:p>
        </p:txBody>
      </p:sp>
      <p:sp>
        <p:nvSpPr>
          <p:cNvPr id="7175" name="Text Box 7"/>
          <p:cNvSpPr txBox="1">
            <a:spLocks noChangeArrowheads="1"/>
          </p:cNvSpPr>
          <p:nvPr/>
        </p:nvSpPr>
        <p:spPr bwMode="auto">
          <a:xfrm>
            <a:off x="1847850" y="693266"/>
            <a:ext cx="7056438"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charset="-122"/>
              </a:defRPr>
            </a:lvl1pPr>
            <a:lvl2pPr marL="742950" indent="-285750" eaLnBrk="0" hangingPunct="0">
              <a:defRPr sz="3200" b="1">
                <a:solidFill>
                  <a:schemeClr val="tx1"/>
                </a:solidFill>
                <a:latin typeface="Times New Roman" pitchFamily="18" charset="0"/>
                <a:ea typeface="宋体" charset="-122"/>
              </a:defRPr>
            </a:lvl2pPr>
            <a:lvl3pPr marL="1143000" indent="-228600" eaLnBrk="0" hangingPunct="0">
              <a:defRPr sz="3200" b="1">
                <a:solidFill>
                  <a:schemeClr val="tx1"/>
                </a:solidFill>
                <a:latin typeface="Times New Roman" pitchFamily="18" charset="0"/>
                <a:ea typeface="宋体" charset="-122"/>
              </a:defRPr>
            </a:lvl3pPr>
            <a:lvl4pPr marL="1600200" indent="-228600" eaLnBrk="0" hangingPunct="0">
              <a:defRPr sz="3200" b="1">
                <a:solidFill>
                  <a:schemeClr val="tx1"/>
                </a:solidFill>
                <a:latin typeface="Times New Roman" pitchFamily="18" charset="0"/>
                <a:ea typeface="宋体" charset="-122"/>
              </a:defRPr>
            </a:lvl4pPr>
            <a:lvl5pPr marL="2057400" indent="-228600" eaLnBrk="0" hangingPunct="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pPr eaLnBrk="1" fontAlgn="base" hangingPunct="1">
              <a:spcBef>
                <a:spcPct val="0"/>
              </a:spcBef>
              <a:spcAft>
                <a:spcPct val="0"/>
              </a:spcAft>
            </a:pPr>
            <a:r>
              <a:rPr lang="zh-CN" altLang="en-US">
                <a:solidFill>
                  <a:srgbClr val="FF3300"/>
                </a:solidFill>
              </a:rPr>
              <a:t>求</a:t>
            </a:r>
            <a:r>
              <a:rPr lang="zh-CN" altLang="zh-CN">
                <a:solidFill>
                  <a:srgbClr val="FF3300"/>
                </a:solidFill>
              </a:rPr>
              <a:t>: </a:t>
            </a:r>
            <a:r>
              <a:rPr lang="zh-CN" altLang="en-US">
                <a:solidFill>
                  <a:srgbClr val="000404"/>
                </a:solidFill>
              </a:rPr>
              <a:t>从球心到无穷远处的电场能量。 </a:t>
            </a:r>
          </a:p>
        </p:txBody>
      </p:sp>
      <p:sp>
        <p:nvSpPr>
          <p:cNvPr id="7176" name="Text Box 8"/>
          <p:cNvSpPr txBox="1">
            <a:spLocks noChangeArrowheads="1"/>
          </p:cNvSpPr>
          <p:nvPr/>
        </p:nvSpPr>
        <p:spPr bwMode="auto">
          <a:xfrm>
            <a:off x="1871663" y="1487016"/>
            <a:ext cx="75565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charset="-122"/>
              </a:defRPr>
            </a:lvl1pPr>
            <a:lvl2pPr marL="742950" indent="-285750" eaLnBrk="0" hangingPunct="0">
              <a:defRPr sz="3200" b="1">
                <a:solidFill>
                  <a:schemeClr val="tx1"/>
                </a:solidFill>
                <a:latin typeface="Times New Roman" pitchFamily="18" charset="0"/>
                <a:ea typeface="宋体" charset="-122"/>
              </a:defRPr>
            </a:lvl2pPr>
            <a:lvl3pPr marL="1143000" indent="-228600" eaLnBrk="0" hangingPunct="0">
              <a:defRPr sz="3200" b="1">
                <a:solidFill>
                  <a:schemeClr val="tx1"/>
                </a:solidFill>
                <a:latin typeface="Times New Roman" pitchFamily="18" charset="0"/>
                <a:ea typeface="宋体" charset="-122"/>
              </a:defRPr>
            </a:lvl3pPr>
            <a:lvl4pPr marL="1600200" indent="-228600" eaLnBrk="0" hangingPunct="0">
              <a:defRPr sz="3200" b="1">
                <a:solidFill>
                  <a:schemeClr val="tx1"/>
                </a:solidFill>
                <a:latin typeface="Times New Roman" pitchFamily="18" charset="0"/>
                <a:ea typeface="宋体" charset="-122"/>
              </a:defRPr>
            </a:lvl4pPr>
            <a:lvl5pPr marL="2057400" indent="-228600" eaLnBrk="0" hangingPunct="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pPr eaLnBrk="1" fontAlgn="base" hangingPunct="1">
              <a:spcBef>
                <a:spcPct val="0"/>
              </a:spcBef>
              <a:spcAft>
                <a:spcPct val="0"/>
              </a:spcAft>
            </a:pPr>
            <a:r>
              <a:rPr lang="zh-CN" altLang="en-US">
                <a:solidFill>
                  <a:srgbClr val="FF3300"/>
                </a:solidFill>
              </a:rPr>
              <a:t>解</a:t>
            </a:r>
            <a:r>
              <a:rPr lang="zh-CN" altLang="zh-CN">
                <a:solidFill>
                  <a:srgbClr val="FF3300"/>
                </a:solidFill>
              </a:rPr>
              <a:t>:</a:t>
            </a:r>
          </a:p>
        </p:txBody>
      </p:sp>
      <p:graphicFrame>
        <p:nvGraphicFramePr>
          <p:cNvPr id="7177" name="Object 9"/>
          <p:cNvGraphicFramePr>
            <a:graphicFrameLocks/>
          </p:cNvGraphicFramePr>
          <p:nvPr>
            <p:extLst/>
          </p:nvPr>
        </p:nvGraphicFramePr>
        <p:xfrm>
          <a:off x="7853363" y="3017366"/>
          <a:ext cx="342900" cy="419100"/>
        </p:xfrm>
        <a:graphic>
          <a:graphicData uri="http://schemas.openxmlformats.org/presentationml/2006/ole">
            <mc:AlternateContent xmlns:mc="http://schemas.openxmlformats.org/markup-compatibility/2006">
              <mc:Choice xmlns:v="urn:schemas-microsoft-com:vml" Requires="v">
                <p:oleObj spid="_x0000_s57402" r:id="rId3" imgW="343347" imgH="419646" progId="Equation.3">
                  <p:embed/>
                </p:oleObj>
              </mc:Choice>
              <mc:Fallback>
                <p:oleObj r:id="rId3" imgW="343347" imgH="419646"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3363" y="3017366"/>
                        <a:ext cx="3429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8" name="Object 10"/>
          <p:cNvGraphicFramePr>
            <a:graphicFrameLocks/>
          </p:cNvGraphicFramePr>
          <p:nvPr>
            <p:extLst/>
          </p:nvPr>
        </p:nvGraphicFramePr>
        <p:xfrm>
          <a:off x="7370763" y="3298354"/>
          <a:ext cx="381000" cy="419100"/>
        </p:xfrm>
        <a:graphic>
          <a:graphicData uri="http://schemas.openxmlformats.org/presentationml/2006/ole">
            <mc:AlternateContent xmlns:mc="http://schemas.openxmlformats.org/markup-compatibility/2006">
              <mc:Choice xmlns:v="urn:schemas-microsoft-com:vml" Requires="v">
                <p:oleObj spid="_x0000_s57403" r:id="rId5" imgW="381497" imgH="419646" progId="Equation.3">
                  <p:embed/>
                </p:oleObj>
              </mc:Choice>
              <mc:Fallback>
                <p:oleObj r:id="rId5" imgW="381497" imgH="419646"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0763" y="3298354"/>
                        <a:ext cx="3810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9" name="Object 11"/>
          <p:cNvGraphicFramePr>
            <a:graphicFrameLocks/>
          </p:cNvGraphicFramePr>
          <p:nvPr>
            <p:extLst/>
          </p:nvPr>
        </p:nvGraphicFramePr>
        <p:xfrm>
          <a:off x="2714625" y="1337792"/>
          <a:ext cx="1868488" cy="957263"/>
        </p:xfrm>
        <a:graphic>
          <a:graphicData uri="http://schemas.openxmlformats.org/presentationml/2006/ole">
            <mc:AlternateContent xmlns:mc="http://schemas.openxmlformats.org/markup-compatibility/2006">
              <mc:Choice xmlns:v="urn:schemas-microsoft-com:vml" Requires="v">
                <p:oleObj spid="_x0000_s57404" r:id="rId7" imgW="1663700" imgH="850900" progId="Equation.3">
                  <p:embed/>
                </p:oleObj>
              </mc:Choice>
              <mc:Fallback>
                <p:oleObj r:id="rId7" imgW="1663700" imgH="8509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14625" y="1337792"/>
                        <a:ext cx="1868488" cy="957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0" name="Object 12"/>
          <p:cNvGraphicFramePr>
            <a:graphicFrameLocks/>
          </p:cNvGraphicFramePr>
          <p:nvPr>
            <p:extLst/>
          </p:nvPr>
        </p:nvGraphicFramePr>
        <p:xfrm>
          <a:off x="4943476" y="1328267"/>
          <a:ext cx="1882775" cy="993775"/>
        </p:xfrm>
        <a:graphic>
          <a:graphicData uri="http://schemas.openxmlformats.org/presentationml/2006/ole">
            <mc:AlternateContent xmlns:mc="http://schemas.openxmlformats.org/markup-compatibility/2006">
              <mc:Choice xmlns:v="urn:schemas-microsoft-com:vml" Requires="v">
                <p:oleObj spid="_x0000_s57405" r:id="rId9" imgW="1638300" imgH="850900" progId="Equation.3">
                  <p:embed/>
                </p:oleObj>
              </mc:Choice>
              <mc:Fallback>
                <p:oleObj r:id="rId9" imgW="1638300" imgH="85090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43476" y="1328267"/>
                        <a:ext cx="1882775"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181" name="Group 13"/>
          <p:cNvGrpSpPr>
            <a:grpSpLocks/>
          </p:cNvGrpSpPr>
          <p:nvPr/>
        </p:nvGrpSpPr>
        <p:grpSpPr bwMode="auto">
          <a:xfrm>
            <a:off x="8045451" y="1960091"/>
            <a:ext cx="1230313" cy="1447800"/>
            <a:chOff x="0" y="0"/>
            <a:chExt cx="775" cy="912"/>
          </a:xfrm>
        </p:grpSpPr>
        <p:sp>
          <p:nvSpPr>
            <p:cNvPr id="17427" name="Oval 14"/>
            <p:cNvSpPr>
              <a:spLocks noChangeArrowheads="1"/>
            </p:cNvSpPr>
            <p:nvPr/>
          </p:nvSpPr>
          <p:spPr bwMode="auto">
            <a:xfrm>
              <a:off x="55" y="192"/>
              <a:ext cx="720" cy="720"/>
            </a:xfrm>
            <a:prstGeom prst="ellipse">
              <a:avLst/>
            </a:prstGeom>
            <a:noFill/>
            <a:ln w="76200">
              <a:solidFill>
                <a:srgbClr val="0000FF"/>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428" name="Line 15"/>
            <p:cNvSpPr>
              <a:spLocks noChangeShapeType="1"/>
            </p:cNvSpPr>
            <p:nvPr/>
          </p:nvSpPr>
          <p:spPr bwMode="auto">
            <a:xfrm flipH="1" flipV="1">
              <a:off x="213" y="266"/>
              <a:ext cx="171" cy="298"/>
            </a:xfrm>
            <a:prstGeom prst="line">
              <a:avLst/>
            </a:prstGeom>
            <a:noFill/>
            <a:ln w="38100">
              <a:solidFill>
                <a:srgbClr val="000404"/>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429" name="Text Box 16"/>
            <p:cNvSpPr txBox="1">
              <a:spLocks noChangeArrowheads="1"/>
            </p:cNvSpPr>
            <p:nvPr/>
          </p:nvSpPr>
          <p:spPr bwMode="auto">
            <a:xfrm>
              <a:off x="0" y="0"/>
              <a:ext cx="299" cy="32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charset="-122"/>
                </a:defRPr>
              </a:lvl1pPr>
              <a:lvl2pPr marL="742950" indent="-285750" eaLnBrk="0" hangingPunct="0">
                <a:defRPr sz="3200" b="1">
                  <a:solidFill>
                    <a:schemeClr val="tx1"/>
                  </a:solidFill>
                  <a:latin typeface="Times New Roman" pitchFamily="18" charset="0"/>
                  <a:ea typeface="宋体" charset="-122"/>
                </a:defRPr>
              </a:lvl2pPr>
              <a:lvl3pPr marL="1143000" indent="-228600" eaLnBrk="0" hangingPunct="0">
                <a:defRPr sz="3200" b="1">
                  <a:solidFill>
                    <a:schemeClr val="tx1"/>
                  </a:solidFill>
                  <a:latin typeface="Times New Roman" pitchFamily="18" charset="0"/>
                  <a:ea typeface="宋体" charset="-122"/>
                </a:defRPr>
              </a:lvl3pPr>
              <a:lvl4pPr marL="1600200" indent="-228600" eaLnBrk="0" hangingPunct="0">
                <a:defRPr sz="3200" b="1">
                  <a:solidFill>
                    <a:schemeClr val="tx1"/>
                  </a:solidFill>
                  <a:latin typeface="Times New Roman" pitchFamily="18" charset="0"/>
                  <a:ea typeface="宋体" charset="-122"/>
                </a:defRPr>
              </a:lvl4pPr>
              <a:lvl5pPr marL="2057400" indent="-228600" eaLnBrk="0" hangingPunct="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pPr eaLnBrk="1" fontAlgn="base" hangingPunct="1">
                <a:spcBef>
                  <a:spcPct val="0"/>
                </a:spcBef>
                <a:spcAft>
                  <a:spcPct val="0"/>
                </a:spcAft>
              </a:pPr>
              <a:r>
                <a:rPr lang="zh-CN" altLang="zh-CN" sz="2800" i="1">
                  <a:solidFill>
                    <a:srgbClr val="000404"/>
                  </a:solidFill>
                </a:rPr>
                <a:t>r</a:t>
              </a:r>
            </a:p>
          </p:txBody>
        </p:sp>
      </p:grpSp>
      <p:graphicFrame>
        <p:nvGraphicFramePr>
          <p:cNvPr id="7185" name="Object 17"/>
          <p:cNvGraphicFramePr>
            <a:graphicFrameLocks/>
          </p:cNvGraphicFramePr>
          <p:nvPr>
            <p:extLst/>
          </p:nvPr>
        </p:nvGraphicFramePr>
        <p:xfrm>
          <a:off x="4260850" y="2422054"/>
          <a:ext cx="2122488" cy="431800"/>
        </p:xfrm>
        <a:graphic>
          <a:graphicData uri="http://schemas.openxmlformats.org/presentationml/2006/ole">
            <mc:AlternateContent xmlns:mc="http://schemas.openxmlformats.org/markup-compatibility/2006">
              <mc:Choice xmlns:v="urn:schemas-microsoft-com:vml" Requires="v">
                <p:oleObj spid="_x0000_s57406" r:id="rId11" imgW="1688367" imgH="355446" progId="Equation.3">
                  <p:embed/>
                </p:oleObj>
              </mc:Choice>
              <mc:Fallback>
                <p:oleObj r:id="rId11" imgW="1688367" imgH="355446"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60850" y="2422054"/>
                        <a:ext cx="212248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6" name="Object 18"/>
          <p:cNvGraphicFramePr>
            <a:graphicFrameLocks/>
          </p:cNvGraphicFramePr>
          <p:nvPr>
            <p:extLst/>
          </p:nvPr>
        </p:nvGraphicFramePr>
        <p:xfrm>
          <a:off x="2495550" y="2996730"/>
          <a:ext cx="4249738" cy="1152525"/>
        </p:xfrm>
        <a:graphic>
          <a:graphicData uri="http://schemas.openxmlformats.org/presentationml/2006/ole">
            <mc:AlternateContent xmlns:mc="http://schemas.openxmlformats.org/markup-compatibility/2006">
              <mc:Choice xmlns:v="urn:schemas-microsoft-com:vml" Requires="v">
                <p:oleObj spid="_x0000_s57407" r:id="rId13" imgW="1816889" imgH="457399" progId="Equation.3">
                  <p:embed/>
                </p:oleObj>
              </mc:Choice>
              <mc:Fallback>
                <p:oleObj r:id="rId13" imgW="1816889" imgH="457399"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95550" y="2996730"/>
                        <a:ext cx="4249738"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7" name="Object 19"/>
          <p:cNvGraphicFramePr>
            <a:graphicFrameLocks/>
          </p:cNvGraphicFramePr>
          <p:nvPr>
            <p:extLst/>
          </p:nvPr>
        </p:nvGraphicFramePr>
        <p:xfrm>
          <a:off x="2495550" y="4293716"/>
          <a:ext cx="3600450" cy="1079500"/>
        </p:xfrm>
        <a:graphic>
          <a:graphicData uri="http://schemas.openxmlformats.org/presentationml/2006/ole">
            <mc:AlternateContent xmlns:mc="http://schemas.openxmlformats.org/markup-compatibility/2006">
              <mc:Choice xmlns:v="urn:schemas-microsoft-com:vml" Requires="v">
                <p:oleObj spid="_x0000_s57408" r:id="rId15" imgW="1740655" imgH="457399" progId="Equation.3">
                  <p:embed/>
                </p:oleObj>
              </mc:Choice>
              <mc:Fallback>
                <p:oleObj r:id="rId15" imgW="1740655" imgH="457399"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95550" y="4293716"/>
                        <a:ext cx="360045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8" name="Object 20"/>
          <p:cNvGraphicFramePr>
            <a:graphicFrameLocks/>
          </p:cNvGraphicFramePr>
          <p:nvPr>
            <p:extLst/>
          </p:nvPr>
        </p:nvGraphicFramePr>
        <p:xfrm>
          <a:off x="6600825" y="4293717"/>
          <a:ext cx="3240088" cy="1008063"/>
        </p:xfrm>
        <a:graphic>
          <a:graphicData uri="http://schemas.openxmlformats.org/presentationml/2006/ole">
            <mc:AlternateContent xmlns:mc="http://schemas.openxmlformats.org/markup-compatibility/2006">
              <mc:Choice xmlns:v="urn:schemas-microsoft-com:vml" Requires="v">
                <p:oleObj spid="_x0000_s57409" r:id="rId17" imgW="3009900" imgH="889000" progId="Equation.3">
                  <p:embed/>
                </p:oleObj>
              </mc:Choice>
              <mc:Fallback>
                <p:oleObj r:id="rId17" imgW="3009900" imgH="889000"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00825" y="4293717"/>
                        <a:ext cx="3240088"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9" name="Text Box 21"/>
          <p:cNvSpPr txBox="1">
            <a:spLocks noChangeArrowheads="1"/>
          </p:cNvSpPr>
          <p:nvPr/>
        </p:nvSpPr>
        <p:spPr bwMode="auto">
          <a:xfrm>
            <a:off x="2135188" y="2379191"/>
            <a:ext cx="18161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charset="-122"/>
              </a:defRPr>
            </a:lvl1pPr>
            <a:lvl2pPr marL="742950" indent="-285750" eaLnBrk="0" hangingPunct="0">
              <a:defRPr sz="3200" b="1">
                <a:solidFill>
                  <a:schemeClr val="tx1"/>
                </a:solidFill>
                <a:latin typeface="Times New Roman" pitchFamily="18" charset="0"/>
                <a:ea typeface="宋体" charset="-122"/>
              </a:defRPr>
            </a:lvl2pPr>
            <a:lvl3pPr marL="1143000" indent="-228600" eaLnBrk="0" hangingPunct="0">
              <a:defRPr sz="3200" b="1">
                <a:solidFill>
                  <a:schemeClr val="tx1"/>
                </a:solidFill>
                <a:latin typeface="Times New Roman" pitchFamily="18" charset="0"/>
                <a:ea typeface="宋体" charset="-122"/>
              </a:defRPr>
            </a:lvl3pPr>
            <a:lvl4pPr marL="1600200" indent="-228600" eaLnBrk="0" hangingPunct="0">
              <a:defRPr sz="3200" b="1">
                <a:solidFill>
                  <a:schemeClr val="tx1"/>
                </a:solidFill>
                <a:latin typeface="Times New Roman" pitchFamily="18" charset="0"/>
                <a:ea typeface="宋体" charset="-122"/>
              </a:defRPr>
            </a:lvl4pPr>
            <a:lvl5pPr marL="2057400" indent="-228600" eaLnBrk="0" hangingPunct="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pPr algn="ctr" eaLnBrk="1" fontAlgn="base" hangingPunct="1">
              <a:spcBef>
                <a:spcPct val="0"/>
              </a:spcBef>
              <a:spcAft>
                <a:spcPct val="0"/>
              </a:spcAft>
            </a:pPr>
            <a:r>
              <a:rPr lang="zh-CN" altLang="en-US">
                <a:solidFill>
                  <a:srgbClr val="000404"/>
                </a:solidFill>
              </a:rPr>
              <a:t>取体积元</a:t>
            </a:r>
          </a:p>
        </p:txBody>
      </p:sp>
      <p:sp>
        <p:nvSpPr>
          <p:cNvPr id="22" name="Text Box 22"/>
          <p:cNvSpPr txBox="1">
            <a:spLocks noChangeArrowheads="1"/>
          </p:cNvSpPr>
          <p:nvPr/>
        </p:nvSpPr>
        <p:spPr bwMode="auto">
          <a:xfrm>
            <a:off x="2286000" y="5486400"/>
            <a:ext cx="4953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bg1"/>
                </a:solidFill>
                <a:latin typeface="Times New Roman" pitchFamily="18" charset="0"/>
                <a:ea typeface="宋体" charset="-122"/>
              </a:defRPr>
            </a:lvl1pPr>
            <a:lvl2pPr marL="742950" indent="-285750" eaLnBrk="0" hangingPunct="0">
              <a:defRPr kumimoji="1" sz="2400">
                <a:solidFill>
                  <a:schemeClr val="bg1"/>
                </a:solidFill>
                <a:latin typeface="Times New Roman" pitchFamily="18" charset="0"/>
                <a:ea typeface="宋体" charset="-122"/>
              </a:defRPr>
            </a:lvl2pPr>
            <a:lvl3pPr marL="1143000" indent="-228600" eaLnBrk="0" hangingPunct="0">
              <a:defRPr kumimoji="1" sz="2400">
                <a:solidFill>
                  <a:schemeClr val="bg1"/>
                </a:solidFill>
                <a:latin typeface="Times New Roman" pitchFamily="18" charset="0"/>
                <a:ea typeface="宋体" charset="-122"/>
              </a:defRPr>
            </a:lvl3pPr>
            <a:lvl4pPr marL="1600200" indent="-228600" eaLnBrk="0" hangingPunct="0">
              <a:defRPr kumimoji="1" sz="2400">
                <a:solidFill>
                  <a:schemeClr val="bg1"/>
                </a:solidFill>
                <a:latin typeface="Times New Roman" pitchFamily="18" charset="0"/>
                <a:ea typeface="宋体" charset="-122"/>
              </a:defRPr>
            </a:lvl4pPr>
            <a:lvl5pPr marL="2057400" indent="-228600" eaLnBrk="0" hangingPunct="0">
              <a:defRPr kumimoji="1" sz="2400">
                <a:solidFill>
                  <a:schemeClr val="bg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bg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bg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bg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bg1"/>
                </a:solidFill>
                <a:latin typeface="Times New Roman" pitchFamily="18" charset="0"/>
                <a:ea typeface="宋体" charset="-122"/>
              </a:defRPr>
            </a:lvl9pPr>
          </a:lstStyle>
          <a:p>
            <a:pPr eaLnBrk="1" fontAlgn="base" hangingPunct="1">
              <a:spcBef>
                <a:spcPct val="0"/>
              </a:spcBef>
              <a:spcAft>
                <a:spcPct val="0"/>
              </a:spcAft>
            </a:pPr>
            <a:r>
              <a:rPr lang="zh-CN" altLang="en-US" sz="2800" b="1" u="sng" dirty="0">
                <a:solidFill>
                  <a:srgbClr val="FF0000"/>
                </a:solidFill>
                <a:ea typeface="宋体"/>
                <a:cs typeface="Times New Roman" pitchFamily="18" charset="0"/>
              </a:rPr>
              <a:t>求静电场能量的一般方法：</a:t>
            </a:r>
          </a:p>
        </p:txBody>
      </p:sp>
      <p:sp>
        <p:nvSpPr>
          <p:cNvPr id="23" name="Rectangle 23"/>
          <p:cNvSpPr>
            <a:spLocks noChangeArrowheads="1"/>
          </p:cNvSpPr>
          <p:nvPr/>
        </p:nvSpPr>
        <p:spPr bwMode="auto">
          <a:xfrm>
            <a:off x="1487488" y="6019800"/>
            <a:ext cx="2895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zh-CN" altLang="en-US" sz="2800" b="1" dirty="0">
                <a:solidFill>
                  <a:srgbClr val="0000FF"/>
                </a:solidFill>
                <a:latin typeface="Times New Roman" pitchFamily="18" charset="0"/>
                <a:cs typeface="Times New Roman" pitchFamily="18" charset="0"/>
              </a:rPr>
              <a:t>定场强分布</a:t>
            </a:r>
          </a:p>
        </p:txBody>
      </p:sp>
      <p:sp>
        <p:nvSpPr>
          <p:cNvPr id="24" name="Rectangle 24"/>
          <p:cNvSpPr>
            <a:spLocks noChangeArrowheads="1"/>
          </p:cNvSpPr>
          <p:nvPr/>
        </p:nvSpPr>
        <p:spPr bwMode="auto">
          <a:xfrm>
            <a:off x="4007768" y="6019800"/>
            <a:ext cx="2743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zh-CN" altLang="en-US" sz="2800" b="1" dirty="0">
                <a:solidFill>
                  <a:srgbClr val="0000FF"/>
                </a:solidFill>
                <a:latin typeface="Times New Roman" pitchFamily="18" charset="0"/>
                <a:cs typeface="Times New Roman" pitchFamily="18" charset="0"/>
              </a:rPr>
              <a:t>定能量密度</a:t>
            </a:r>
          </a:p>
        </p:txBody>
      </p:sp>
      <p:sp>
        <p:nvSpPr>
          <p:cNvPr id="25" name="Rectangle 25"/>
          <p:cNvSpPr>
            <a:spLocks noChangeArrowheads="1"/>
          </p:cNvSpPr>
          <p:nvPr/>
        </p:nvSpPr>
        <p:spPr bwMode="auto">
          <a:xfrm>
            <a:off x="6528048" y="6019800"/>
            <a:ext cx="2362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zh-CN" altLang="en-US" sz="2800" b="1" dirty="0">
                <a:solidFill>
                  <a:srgbClr val="0000FF"/>
                </a:solidFill>
                <a:latin typeface="Times New Roman" pitchFamily="18" charset="0"/>
                <a:cs typeface="Times New Roman" pitchFamily="18" charset="0"/>
              </a:rPr>
              <a:t>定体积元</a:t>
            </a:r>
          </a:p>
        </p:txBody>
      </p:sp>
      <p:sp>
        <p:nvSpPr>
          <p:cNvPr id="26" name="Rectangle 26"/>
          <p:cNvSpPr>
            <a:spLocks noChangeArrowheads="1"/>
          </p:cNvSpPr>
          <p:nvPr/>
        </p:nvSpPr>
        <p:spPr bwMode="auto">
          <a:xfrm>
            <a:off x="8741876" y="6001226"/>
            <a:ext cx="20346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zh-CN" altLang="en-US" sz="2800" b="1" dirty="0">
                <a:solidFill>
                  <a:srgbClr val="0000FF"/>
                </a:solidFill>
                <a:latin typeface="Times New Roman" pitchFamily="18" charset="0"/>
                <a:cs typeface="Times New Roman" pitchFamily="18" charset="0"/>
              </a:rPr>
              <a:t>定电场空间</a:t>
            </a:r>
          </a:p>
        </p:txBody>
      </p:sp>
      <p:sp>
        <p:nvSpPr>
          <p:cNvPr id="27" name="AutoShape 27"/>
          <p:cNvSpPr>
            <a:spLocks noChangeArrowheads="1"/>
          </p:cNvSpPr>
          <p:nvPr/>
        </p:nvSpPr>
        <p:spPr bwMode="auto">
          <a:xfrm>
            <a:off x="3503712" y="6072336"/>
            <a:ext cx="533400" cy="381000"/>
          </a:xfrm>
          <a:prstGeom prst="rightArrow">
            <a:avLst>
              <a:gd name="adj1" fmla="val 50000"/>
              <a:gd name="adj2" fmla="val 35000"/>
            </a:avLst>
          </a:prstGeom>
          <a:solidFill>
            <a:srgbClr val="FF0000"/>
          </a:solidFill>
          <a:ln w="9525">
            <a:solidFill>
              <a:schemeClr val="tx1"/>
            </a:solidFill>
            <a:miter lim="800000"/>
            <a:headEnd/>
            <a:tailEnd/>
          </a:ln>
        </p:spPr>
        <p:txBody>
          <a:bodyPr wrap="none" anchor="ctr"/>
          <a:lstStyle/>
          <a:p>
            <a:pPr fontAlgn="base">
              <a:spcBef>
                <a:spcPct val="0"/>
              </a:spcBef>
              <a:spcAft>
                <a:spcPct val="0"/>
              </a:spcAft>
            </a:pPr>
            <a:endParaRPr lang="zh-CN" altLang="en-US" sz="3200" b="1">
              <a:solidFill>
                <a:srgbClr val="0000FF"/>
              </a:solidFill>
              <a:latin typeface="Times New Roman" pitchFamily="18" charset="0"/>
              <a:cs typeface="Times New Roman" pitchFamily="18" charset="0"/>
            </a:endParaRPr>
          </a:p>
        </p:txBody>
      </p:sp>
      <p:sp>
        <p:nvSpPr>
          <p:cNvPr id="28" name="AutoShape 28"/>
          <p:cNvSpPr>
            <a:spLocks noChangeArrowheads="1"/>
          </p:cNvSpPr>
          <p:nvPr/>
        </p:nvSpPr>
        <p:spPr bwMode="auto">
          <a:xfrm>
            <a:off x="6028184" y="6096000"/>
            <a:ext cx="533400" cy="381000"/>
          </a:xfrm>
          <a:prstGeom prst="rightArrow">
            <a:avLst>
              <a:gd name="adj1" fmla="val 50000"/>
              <a:gd name="adj2" fmla="val 35000"/>
            </a:avLst>
          </a:prstGeom>
          <a:solidFill>
            <a:srgbClr val="FF0000"/>
          </a:solidFill>
          <a:ln w="9525">
            <a:solidFill>
              <a:schemeClr val="tx1"/>
            </a:solidFill>
            <a:miter lim="800000"/>
            <a:headEnd/>
            <a:tailEnd/>
          </a:ln>
        </p:spPr>
        <p:txBody>
          <a:bodyPr wrap="none" anchor="ctr"/>
          <a:lstStyle/>
          <a:p>
            <a:pPr fontAlgn="base">
              <a:spcBef>
                <a:spcPct val="0"/>
              </a:spcBef>
              <a:spcAft>
                <a:spcPct val="0"/>
              </a:spcAft>
            </a:pPr>
            <a:endParaRPr lang="zh-CN" altLang="en-US" sz="3200" b="1">
              <a:solidFill>
                <a:srgbClr val="0000FF"/>
              </a:solidFill>
              <a:latin typeface="Times New Roman" pitchFamily="18" charset="0"/>
              <a:cs typeface="Times New Roman" pitchFamily="18" charset="0"/>
            </a:endParaRPr>
          </a:p>
        </p:txBody>
      </p:sp>
      <p:sp>
        <p:nvSpPr>
          <p:cNvPr id="29" name="AutoShape 29"/>
          <p:cNvSpPr>
            <a:spLocks noChangeArrowheads="1"/>
          </p:cNvSpPr>
          <p:nvPr/>
        </p:nvSpPr>
        <p:spPr bwMode="auto">
          <a:xfrm>
            <a:off x="8226896" y="6096000"/>
            <a:ext cx="533400" cy="381000"/>
          </a:xfrm>
          <a:prstGeom prst="rightArrow">
            <a:avLst>
              <a:gd name="adj1" fmla="val 50000"/>
              <a:gd name="adj2" fmla="val 35000"/>
            </a:avLst>
          </a:prstGeom>
          <a:solidFill>
            <a:srgbClr val="FF0000"/>
          </a:solidFill>
          <a:ln w="9525">
            <a:solidFill>
              <a:schemeClr val="tx1"/>
            </a:solidFill>
            <a:miter lim="800000"/>
            <a:headEnd/>
            <a:tailEnd/>
          </a:ln>
        </p:spPr>
        <p:txBody>
          <a:bodyPr wrap="none" anchor="ctr"/>
          <a:lstStyle/>
          <a:p>
            <a:pPr fontAlgn="base">
              <a:spcBef>
                <a:spcPct val="0"/>
              </a:spcBef>
              <a:spcAft>
                <a:spcPct val="0"/>
              </a:spcAft>
            </a:pPr>
            <a:endParaRPr lang="zh-CN" altLang="en-US" sz="3200" b="1">
              <a:solidFill>
                <a:srgbClr val="0000FF"/>
              </a:solidFill>
              <a:latin typeface="Times New Roman" pitchFamily="18" charset="0"/>
              <a:cs typeface="Times New Roman" pitchFamily="18" charset="0"/>
            </a:endParaRPr>
          </a:p>
        </p:txBody>
      </p:sp>
      <p:sp>
        <p:nvSpPr>
          <p:cNvPr id="30" name="AutoShape 30"/>
          <p:cNvSpPr>
            <a:spLocks noChangeArrowheads="1"/>
          </p:cNvSpPr>
          <p:nvPr/>
        </p:nvSpPr>
        <p:spPr bwMode="auto">
          <a:xfrm>
            <a:off x="1752600" y="5410200"/>
            <a:ext cx="533400" cy="457200"/>
          </a:xfrm>
          <a:prstGeom prst="star5">
            <a:avLst/>
          </a:prstGeom>
          <a:solidFill>
            <a:srgbClr val="FF0000"/>
          </a:solidFill>
          <a:ln w="9525">
            <a:solidFill>
              <a:schemeClr val="tx1"/>
            </a:solidFill>
            <a:miter lim="800000"/>
            <a:headEnd/>
            <a:tailEnd/>
          </a:ln>
          <a:effectLst/>
        </p:spPr>
        <p:txBody>
          <a:bodyPr wrap="none" anchor="ctr"/>
          <a:lstStyle/>
          <a:p>
            <a:pPr fontAlgn="base">
              <a:spcBef>
                <a:spcPct val="0"/>
              </a:spcBef>
              <a:spcAft>
                <a:spcPct val="0"/>
              </a:spcAft>
              <a:defRPr/>
            </a:pPr>
            <a:endParaRPr lang="zh-CN" altLang="en-US" sz="3200" b="1">
              <a:solidFill>
                <a:srgbClr val="0000FF"/>
              </a:solidFill>
              <a:latin typeface="Times New Roman" pitchFamily="18" charset="0"/>
              <a:cs typeface="Times New Roman" pitchFamily="18" charset="0"/>
            </a:endParaRPr>
          </a:p>
        </p:txBody>
      </p:sp>
      <p:sp>
        <p:nvSpPr>
          <p:cNvPr id="32" name="Line 32"/>
          <p:cNvSpPr>
            <a:spLocks noChangeShapeType="1"/>
          </p:cNvSpPr>
          <p:nvPr/>
        </p:nvSpPr>
        <p:spPr bwMode="auto">
          <a:xfrm>
            <a:off x="1524000" y="5410200"/>
            <a:ext cx="9144000" cy="0"/>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514508011"/>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wipe(left)">
                                      <p:cBhvr>
                                        <p:cTn id="7" dur="500"/>
                                        <p:tgtEl>
                                          <p:spTgt spid="7172"/>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7173"/>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7174"/>
                                        </p:tgtEl>
                                        <p:attrNameLst>
                                          <p:attrName>style.visibility</p:attrName>
                                        </p:attrNameLst>
                                      </p:cBhvr>
                                      <p:to>
                                        <p:strVal val="visible"/>
                                      </p:to>
                                    </p:set>
                                  </p:childTnLst>
                                </p:cTn>
                              </p:par>
                            </p:childTnLst>
                          </p:cTn>
                        </p:par>
                        <p:par>
                          <p:cTn id="14" fill="hold" nodeType="afterGroup">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7175"/>
                                        </p:tgtEl>
                                        <p:attrNameLst>
                                          <p:attrName>style.visibility</p:attrName>
                                        </p:attrNameLst>
                                      </p:cBhvr>
                                      <p:to>
                                        <p:strVal val="visible"/>
                                      </p:to>
                                    </p:set>
                                    <p:animEffect transition="in" filter="wipe(left)">
                                      <p:cBhvr>
                                        <p:cTn id="17" dur="500"/>
                                        <p:tgtEl>
                                          <p:spTgt spid="71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717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717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7178"/>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7179"/>
                                        </p:tgtEl>
                                        <p:attrNameLst>
                                          <p:attrName>style.visibility</p:attrName>
                                        </p:attrNameLst>
                                      </p:cBhvr>
                                      <p:to>
                                        <p:strVal val="visible"/>
                                      </p:to>
                                    </p:set>
                                    <p:animEffect transition="in" filter="wipe(left)">
                                      <p:cBhvr>
                                        <p:cTn id="34" dur="500"/>
                                        <p:tgtEl>
                                          <p:spTgt spid="717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7180"/>
                                        </p:tgtEl>
                                        <p:attrNameLst>
                                          <p:attrName>style.visibility</p:attrName>
                                        </p:attrNameLst>
                                      </p:cBhvr>
                                      <p:to>
                                        <p:strVal val="visible"/>
                                      </p:to>
                                    </p:set>
                                    <p:animEffect transition="in" filter="wipe(left)">
                                      <p:cBhvr>
                                        <p:cTn id="39" dur="500"/>
                                        <p:tgtEl>
                                          <p:spTgt spid="718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7189"/>
                                        </p:tgtEl>
                                        <p:attrNameLst>
                                          <p:attrName>style.visibility</p:attrName>
                                        </p:attrNameLst>
                                      </p:cBhvr>
                                      <p:to>
                                        <p:strVal val="visible"/>
                                      </p:to>
                                    </p:set>
                                    <p:animEffect transition="in" filter="wipe(left)">
                                      <p:cBhvr>
                                        <p:cTn id="44" dur="500"/>
                                        <p:tgtEl>
                                          <p:spTgt spid="718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32" fill="hold" nodeType="clickEffect">
                                  <p:stCondLst>
                                    <p:cond delay="0"/>
                                  </p:stCondLst>
                                  <p:childTnLst>
                                    <p:set>
                                      <p:cBhvr>
                                        <p:cTn id="48" dur="1" fill="hold">
                                          <p:stCondLst>
                                            <p:cond delay="0"/>
                                          </p:stCondLst>
                                        </p:cTn>
                                        <p:tgtEl>
                                          <p:spTgt spid="7181"/>
                                        </p:tgtEl>
                                        <p:attrNameLst>
                                          <p:attrName>style.visibility</p:attrName>
                                        </p:attrNameLst>
                                      </p:cBhvr>
                                      <p:to>
                                        <p:strVal val="visible"/>
                                      </p:to>
                                    </p:set>
                                    <p:animEffect transition="in" filter="box(out)">
                                      <p:cBhvr>
                                        <p:cTn id="49" dur="500"/>
                                        <p:tgtEl>
                                          <p:spTgt spid="718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7185"/>
                                        </p:tgtEl>
                                        <p:attrNameLst>
                                          <p:attrName>style.visibility</p:attrName>
                                        </p:attrNameLst>
                                      </p:cBhvr>
                                      <p:to>
                                        <p:strVal val="visible"/>
                                      </p:to>
                                    </p:set>
                                    <p:animEffect transition="in" filter="wipe(left)">
                                      <p:cBhvr>
                                        <p:cTn id="54" dur="500"/>
                                        <p:tgtEl>
                                          <p:spTgt spid="718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7186"/>
                                        </p:tgtEl>
                                        <p:attrNameLst>
                                          <p:attrName>style.visibility</p:attrName>
                                        </p:attrNameLst>
                                      </p:cBhvr>
                                      <p:to>
                                        <p:strVal val="visible"/>
                                      </p:to>
                                    </p:set>
                                    <p:animEffect transition="in" filter="wipe(left)">
                                      <p:cBhvr>
                                        <p:cTn id="59" dur="500"/>
                                        <p:tgtEl>
                                          <p:spTgt spid="718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7187"/>
                                        </p:tgtEl>
                                        <p:attrNameLst>
                                          <p:attrName>style.visibility</p:attrName>
                                        </p:attrNameLst>
                                      </p:cBhvr>
                                      <p:to>
                                        <p:strVal val="visible"/>
                                      </p:to>
                                    </p:set>
                                    <p:animEffect transition="in" filter="wipe(left)">
                                      <p:cBhvr>
                                        <p:cTn id="64" dur="500"/>
                                        <p:tgtEl>
                                          <p:spTgt spid="718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7188"/>
                                        </p:tgtEl>
                                        <p:attrNameLst>
                                          <p:attrName>style.visibility</p:attrName>
                                        </p:attrNameLst>
                                      </p:cBhvr>
                                      <p:to>
                                        <p:strVal val="visible"/>
                                      </p:to>
                                    </p:set>
                                    <p:animEffect transition="in" filter="wipe(left)">
                                      <p:cBhvr>
                                        <p:cTn id="69" dur="500"/>
                                        <p:tgtEl>
                                          <p:spTgt spid="718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left)">
                                      <p:cBhvr>
                                        <p:cTn id="74" dur="500"/>
                                        <p:tgtEl>
                                          <p:spTgt spid="32"/>
                                        </p:tgtEl>
                                      </p:cBhvr>
                                    </p:animEffect>
                                  </p:childTnLst>
                                </p:cTn>
                              </p:par>
                            </p:childTnLst>
                          </p:cTn>
                        </p:par>
                      </p:childTnLst>
                    </p:cTn>
                  </p:par>
                  <p:par>
                    <p:cTn id="75" fill="hold">
                      <p:stCondLst>
                        <p:cond delay="indefinite"/>
                      </p:stCondLst>
                      <p:childTnLst>
                        <p:par>
                          <p:cTn id="76" fill="hold">
                            <p:stCondLst>
                              <p:cond delay="0"/>
                            </p:stCondLst>
                            <p:childTnLst>
                              <p:par>
                                <p:cTn id="77" presetID="15" presetClass="entr" presetSubtype="0" fill="hold" nodeType="clickEffect">
                                  <p:stCondLst>
                                    <p:cond delay="0"/>
                                  </p:stCondLst>
                                  <p:childTnLst>
                                    <p:set>
                                      <p:cBhvr>
                                        <p:cTn id="78" dur="1" fill="hold">
                                          <p:stCondLst>
                                            <p:cond delay="0"/>
                                          </p:stCondLst>
                                        </p:cTn>
                                        <p:tgtEl>
                                          <p:spTgt spid="30"/>
                                        </p:tgtEl>
                                        <p:attrNameLst>
                                          <p:attrName>style.visibility</p:attrName>
                                        </p:attrNameLst>
                                      </p:cBhvr>
                                      <p:to>
                                        <p:strVal val="visible"/>
                                      </p:to>
                                    </p:set>
                                    <p:anim calcmode="lin" valueType="num">
                                      <p:cBhvr>
                                        <p:cTn id="79" dur="1000" fill="hold"/>
                                        <p:tgtEl>
                                          <p:spTgt spid="30"/>
                                        </p:tgtEl>
                                        <p:attrNameLst>
                                          <p:attrName>ppt_w</p:attrName>
                                        </p:attrNameLst>
                                      </p:cBhvr>
                                      <p:tavLst>
                                        <p:tav tm="0">
                                          <p:val>
                                            <p:fltVal val="0"/>
                                          </p:val>
                                        </p:tav>
                                        <p:tav tm="100000">
                                          <p:val>
                                            <p:strVal val="#ppt_w"/>
                                          </p:val>
                                        </p:tav>
                                      </p:tavLst>
                                    </p:anim>
                                    <p:anim calcmode="lin" valueType="num">
                                      <p:cBhvr>
                                        <p:cTn id="80" dur="1000" fill="hold"/>
                                        <p:tgtEl>
                                          <p:spTgt spid="30"/>
                                        </p:tgtEl>
                                        <p:attrNameLst>
                                          <p:attrName>ppt_h</p:attrName>
                                        </p:attrNameLst>
                                      </p:cBhvr>
                                      <p:tavLst>
                                        <p:tav tm="0">
                                          <p:val>
                                            <p:fltVal val="0"/>
                                          </p:val>
                                        </p:tav>
                                        <p:tav tm="100000">
                                          <p:val>
                                            <p:strVal val="#ppt_h"/>
                                          </p:val>
                                        </p:tav>
                                      </p:tavLst>
                                    </p:anim>
                                    <p:anim calcmode="lin" valueType="num">
                                      <p:cBhvr>
                                        <p:cTn id="81" dur="1000" fill="hold"/>
                                        <p:tgtEl>
                                          <p:spTgt spid="30"/>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3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3" fill="hold">
                      <p:stCondLst>
                        <p:cond delay="indefinite"/>
                      </p:stCondLst>
                      <p:childTnLst>
                        <p:par>
                          <p:cTn id="84" fill="hold">
                            <p:stCondLst>
                              <p:cond delay="0"/>
                            </p:stCondLst>
                            <p:childTnLst>
                              <p:par>
                                <p:cTn id="85" presetID="12" presetClass="entr" presetSubtype="4" fill="hold" grpId="0" nodeType="clickEffect">
                                  <p:stCondLst>
                                    <p:cond delay="0"/>
                                  </p:stCondLst>
                                  <p:iterate type="wd">
                                    <p:tmPct val="100000"/>
                                  </p:iterate>
                                  <p:childTnLst>
                                    <p:set>
                                      <p:cBhvr>
                                        <p:cTn id="86" dur="1" fill="hold">
                                          <p:stCondLst>
                                            <p:cond delay="0"/>
                                          </p:stCondLst>
                                        </p:cTn>
                                        <p:tgtEl>
                                          <p:spTgt spid="22"/>
                                        </p:tgtEl>
                                        <p:attrNameLst>
                                          <p:attrName>style.visibility</p:attrName>
                                        </p:attrNameLst>
                                      </p:cBhvr>
                                      <p:to>
                                        <p:strVal val="visible"/>
                                      </p:to>
                                    </p:set>
                                    <p:animEffect transition="in" filter="slide(fromBottom)">
                                      <p:cBhvr>
                                        <p:cTn id="87" dur="300"/>
                                        <p:tgtEl>
                                          <p:spTgt spid="22"/>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3">
                                            <p:txEl>
                                              <p:pRg st="0" end="0"/>
                                            </p:txEl>
                                          </p:spTgt>
                                        </p:tgtEl>
                                        <p:attrNameLst>
                                          <p:attrName>style.visibility</p:attrName>
                                        </p:attrNameLst>
                                      </p:cBhvr>
                                      <p:to>
                                        <p:strVal val="visible"/>
                                      </p:to>
                                    </p:set>
                                    <p:animEffect transition="in" filter="wipe(left)">
                                      <p:cBhvr>
                                        <p:cTn id="92" dur="500"/>
                                        <p:tgtEl>
                                          <p:spTgt spid="23">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3" presetClass="entr" presetSubtype="16" fill="hold" grpId="0"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p:cTn id="97" dur="500" fill="hold"/>
                                        <p:tgtEl>
                                          <p:spTgt spid="27"/>
                                        </p:tgtEl>
                                        <p:attrNameLst>
                                          <p:attrName>ppt_w</p:attrName>
                                        </p:attrNameLst>
                                      </p:cBhvr>
                                      <p:tavLst>
                                        <p:tav tm="0">
                                          <p:val>
                                            <p:fltVal val="0"/>
                                          </p:val>
                                        </p:tav>
                                        <p:tav tm="100000">
                                          <p:val>
                                            <p:strVal val="#ppt_w"/>
                                          </p:val>
                                        </p:tav>
                                      </p:tavLst>
                                    </p:anim>
                                    <p:anim calcmode="lin" valueType="num">
                                      <p:cBhvr>
                                        <p:cTn id="98" dur="500" fill="hold"/>
                                        <p:tgtEl>
                                          <p:spTgt spid="27"/>
                                        </p:tgtEl>
                                        <p:attrNameLst>
                                          <p:attrName>ppt_h</p:attrName>
                                        </p:attrNameLst>
                                      </p:cBhvr>
                                      <p:tavLst>
                                        <p:tav tm="0">
                                          <p:val>
                                            <p:fltVal val="0"/>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12" presetClass="entr" presetSubtype="4" fill="hold" grpId="0" nodeType="clickEffect">
                                  <p:stCondLst>
                                    <p:cond delay="0"/>
                                  </p:stCondLst>
                                  <p:iterate type="wd">
                                    <p:tmPct val="100000"/>
                                  </p:iterate>
                                  <p:childTnLst>
                                    <p:set>
                                      <p:cBhvr>
                                        <p:cTn id="102" dur="1" fill="hold">
                                          <p:stCondLst>
                                            <p:cond delay="0"/>
                                          </p:stCondLst>
                                        </p:cTn>
                                        <p:tgtEl>
                                          <p:spTgt spid="24"/>
                                        </p:tgtEl>
                                        <p:attrNameLst>
                                          <p:attrName>style.visibility</p:attrName>
                                        </p:attrNameLst>
                                      </p:cBhvr>
                                      <p:to>
                                        <p:strVal val="visible"/>
                                      </p:to>
                                    </p:set>
                                    <p:animEffect transition="in" filter="slide(fromBottom)">
                                      <p:cBhvr>
                                        <p:cTn id="103" dur="300"/>
                                        <p:tgtEl>
                                          <p:spTgt spid="24"/>
                                        </p:tgtEl>
                                      </p:cBhvr>
                                    </p:animEffect>
                                  </p:childTnLst>
                                </p:cTn>
                              </p:par>
                            </p:childTnLst>
                          </p:cTn>
                        </p:par>
                      </p:childTnLst>
                    </p:cTn>
                  </p:par>
                  <p:par>
                    <p:cTn id="104" fill="hold">
                      <p:stCondLst>
                        <p:cond delay="indefinite"/>
                      </p:stCondLst>
                      <p:childTnLst>
                        <p:par>
                          <p:cTn id="105" fill="hold">
                            <p:stCondLst>
                              <p:cond delay="0"/>
                            </p:stCondLst>
                            <p:childTnLst>
                              <p:par>
                                <p:cTn id="106" presetID="23" presetClass="entr" presetSubtype="16" fill="hold" grpId="0" nodeType="clickEffect">
                                  <p:stCondLst>
                                    <p:cond delay="0"/>
                                  </p:stCondLst>
                                  <p:childTnLst>
                                    <p:set>
                                      <p:cBhvr>
                                        <p:cTn id="107" dur="1" fill="hold">
                                          <p:stCondLst>
                                            <p:cond delay="0"/>
                                          </p:stCondLst>
                                        </p:cTn>
                                        <p:tgtEl>
                                          <p:spTgt spid="28"/>
                                        </p:tgtEl>
                                        <p:attrNameLst>
                                          <p:attrName>style.visibility</p:attrName>
                                        </p:attrNameLst>
                                      </p:cBhvr>
                                      <p:to>
                                        <p:strVal val="visible"/>
                                      </p:to>
                                    </p:set>
                                    <p:anim calcmode="lin" valueType="num">
                                      <p:cBhvr>
                                        <p:cTn id="108" dur="500" fill="hold"/>
                                        <p:tgtEl>
                                          <p:spTgt spid="28"/>
                                        </p:tgtEl>
                                        <p:attrNameLst>
                                          <p:attrName>ppt_w</p:attrName>
                                        </p:attrNameLst>
                                      </p:cBhvr>
                                      <p:tavLst>
                                        <p:tav tm="0">
                                          <p:val>
                                            <p:fltVal val="0"/>
                                          </p:val>
                                        </p:tav>
                                        <p:tav tm="100000">
                                          <p:val>
                                            <p:strVal val="#ppt_w"/>
                                          </p:val>
                                        </p:tav>
                                      </p:tavLst>
                                    </p:anim>
                                    <p:anim calcmode="lin" valueType="num">
                                      <p:cBhvr>
                                        <p:cTn id="109" dur="500" fill="hold"/>
                                        <p:tgtEl>
                                          <p:spTgt spid="28"/>
                                        </p:tgtEl>
                                        <p:attrNameLst>
                                          <p:attrName>ppt_h</p:attrName>
                                        </p:attrNameLst>
                                      </p:cBhvr>
                                      <p:tavLst>
                                        <p:tav tm="0">
                                          <p:val>
                                            <p:fltVal val="0"/>
                                          </p:val>
                                        </p:tav>
                                        <p:tav tm="100000">
                                          <p:val>
                                            <p:strVal val="#ppt_h"/>
                                          </p:val>
                                        </p:tav>
                                      </p:tavLst>
                                    </p:anim>
                                  </p:childTnLst>
                                </p:cTn>
                              </p:par>
                            </p:childTnLst>
                          </p:cTn>
                        </p:par>
                      </p:childTnLst>
                    </p:cTn>
                  </p:par>
                  <p:par>
                    <p:cTn id="110" fill="hold">
                      <p:stCondLst>
                        <p:cond delay="indefinite"/>
                      </p:stCondLst>
                      <p:childTnLst>
                        <p:par>
                          <p:cTn id="111" fill="hold">
                            <p:stCondLst>
                              <p:cond delay="0"/>
                            </p:stCondLst>
                            <p:childTnLst>
                              <p:par>
                                <p:cTn id="112" presetID="23" presetClass="entr" presetSubtype="16" fill="hold" grpId="0" nodeType="clickEffect">
                                  <p:stCondLst>
                                    <p:cond delay="0"/>
                                  </p:stCondLst>
                                  <p:iterate type="wd">
                                    <p:tmPct val="100000"/>
                                  </p:iterate>
                                  <p:childTnLst>
                                    <p:set>
                                      <p:cBhvr>
                                        <p:cTn id="113" dur="1" fill="hold">
                                          <p:stCondLst>
                                            <p:cond delay="0"/>
                                          </p:stCondLst>
                                        </p:cTn>
                                        <p:tgtEl>
                                          <p:spTgt spid="25"/>
                                        </p:tgtEl>
                                        <p:attrNameLst>
                                          <p:attrName>style.visibility</p:attrName>
                                        </p:attrNameLst>
                                      </p:cBhvr>
                                      <p:to>
                                        <p:strVal val="visible"/>
                                      </p:to>
                                    </p:set>
                                    <p:anim calcmode="lin" valueType="num">
                                      <p:cBhvr>
                                        <p:cTn id="114" dur="300" fill="hold"/>
                                        <p:tgtEl>
                                          <p:spTgt spid="25"/>
                                        </p:tgtEl>
                                        <p:attrNameLst>
                                          <p:attrName>ppt_w</p:attrName>
                                        </p:attrNameLst>
                                      </p:cBhvr>
                                      <p:tavLst>
                                        <p:tav tm="0">
                                          <p:val>
                                            <p:fltVal val="0"/>
                                          </p:val>
                                        </p:tav>
                                        <p:tav tm="100000">
                                          <p:val>
                                            <p:strVal val="#ppt_w"/>
                                          </p:val>
                                        </p:tav>
                                      </p:tavLst>
                                    </p:anim>
                                    <p:anim calcmode="lin" valueType="num">
                                      <p:cBhvr>
                                        <p:cTn id="115" dur="3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116" fill="hold">
                      <p:stCondLst>
                        <p:cond delay="indefinite"/>
                      </p:stCondLst>
                      <p:childTnLst>
                        <p:par>
                          <p:cTn id="117" fill="hold">
                            <p:stCondLst>
                              <p:cond delay="0"/>
                            </p:stCondLst>
                            <p:childTnLst>
                              <p:par>
                                <p:cTn id="118" presetID="17" presetClass="entr" presetSubtype="10" fill="hold" grpId="0" nodeType="clickEffect">
                                  <p:stCondLst>
                                    <p:cond delay="0"/>
                                  </p:stCondLst>
                                  <p:childTnLst>
                                    <p:set>
                                      <p:cBhvr>
                                        <p:cTn id="119" dur="1" fill="hold">
                                          <p:stCondLst>
                                            <p:cond delay="0"/>
                                          </p:stCondLst>
                                        </p:cTn>
                                        <p:tgtEl>
                                          <p:spTgt spid="29"/>
                                        </p:tgtEl>
                                        <p:attrNameLst>
                                          <p:attrName>style.visibility</p:attrName>
                                        </p:attrNameLst>
                                      </p:cBhvr>
                                      <p:to>
                                        <p:strVal val="visible"/>
                                      </p:to>
                                    </p:set>
                                    <p:anim calcmode="lin" valueType="num">
                                      <p:cBhvr>
                                        <p:cTn id="120" dur="500" fill="hold"/>
                                        <p:tgtEl>
                                          <p:spTgt spid="29"/>
                                        </p:tgtEl>
                                        <p:attrNameLst>
                                          <p:attrName>ppt_w</p:attrName>
                                        </p:attrNameLst>
                                      </p:cBhvr>
                                      <p:tavLst>
                                        <p:tav tm="0">
                                          <p:val>
                                            <p:fltVal val="0"/>
                                          </p:val>
                                        </p:tav>
                                        <p:tav tm="100000">
                                          <p:val>
                                            <p:strVal val="#ppt_w"/>
                                          </p:val>
                                        </p:tav>
                                      </p:tavLst>
                                    </p:anim>
                                    <p:anim calcmode="lin" valueType="num">
                                      <p:cBhvr>
                                        <p:cTn id="121" dur="500" fill="hold"/>
                                        <p:tgtEl>
                                          <p:spTgt spid="29"/>
                                        </p:tgtEl>
                                        <p:attrNameLst>
                                          <p:attrName>ppt_h</p:attrName>
                                        </p:attrNameLst>
                                      </p:cBhvr>
                                      <p:tavLst>
                                        <p:tav tm="0">
                                          <p:val>
                                            <p:strVal val="#ppt_h"/>
                                          </p:val>
                                        </p:tav>
                                        <p:tav tm="100000">
                                          <p:val>
                                            <p:strVal val="#ppt_h"/>
                                          </p:val>
                                        </p:tav>
                                      </p:tavLst>
                                    </p:anim>
                                  </p:childTnLst>
                                </p:cTn>
                              </p:par>
                            </p:childTnLst>
                          </p:cTn>
                        </p:par>
                      </p:childTnLst>
                    </p:cTn>
                  </p:par>
                  <p:par>
                    <p:cTn id="122" fill="hold">
                      <p:stCondLst>
                        <p:cond delay="indefinite"/>
                      </p:stCondLst>
                      <p:childTnLst>
                        <p:par>
                          <p:cTn id="123" fill="hold">
                            <p:stCondLst>
                              <p:cond delay="0"/>
                            </p:stCondLst>
                            <p:childTnLst>
                              <p:par>
                                <p:cTn id="124" presetID="23" presetClass="entr" presetSubtype="16" fill="hold" grpId="0" nodeType="clickEffect">
                                  <p:stCondLst>
                                    <p:cond delay="0"/>
                                  </p:stCondLst>
                                  <p:iterate type="wd">
                                    <p:tmPct val="100000"/>
                                  </p:iterate>
                                  <p:childTnLst>
                                    <p:set>
                                      <p:cBhvr>
                                        <p:cTn id="125" dur="1" fill="hold">
                                          <p:stCondLst>
                                            <p:cond delay="0"/>
                                          </p:stCondLst>
                                        </p:cTn>
                                        <p:tgtEl>
                                          <p:spTgt spid="26"/>
                                        </p:tgtEl>
                                        <p:attrNameLst>
                                          <p:attrName>style.visibility</p:attrName>
                                        </p:attrNameLst>
                                      </p:cBhvr>
                                      <p:to>
                                        <p:strVal val="visible"/>
                                      </p:to>
                                    </p:set>
                                    <p:anim calcmode="lin" valueType="num">
                                      <p:cBhvr>
                                        <p:cTn id="126" dur="300" fill="hold"/>
                                        <p:tgtEl>
                                          <p:spTgt spid="26"/>
                                        </p:tgtEl>
                                        <p:attrNameLst>
                                          <p:attrName>ppt_w</p:attrName>
                                        </p:attrNameLst>
                                      </p:cBhvr>
                                      <p:tavLst>
                                        <p:tav tm="0">
                                          <p:val>
                                            <p:fltVal val="0"/>
                                          </p:val>
                                        </p:tav>
                                        <p:tav tm="100000">
                                          <p:val>
                                            <p:strVal val="#ppt_w"/>
                                          </p:val>
                                        </p:tav>
                                      </p:tavLst>
                                    </p:anim>
                                    <p:anim calcmode="lin" valueType="num">
                                      <p:cBhvr>
                                        <p:cTn id="127" dur="300" fill="hold"/>
                                        <p:tgtEl>
                                          <p:spTgt spid="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P spid="7173" grpId="0" autoUpdateAnimBg="0"/>
      <p:bldP spid="7174" grpId="0" autoUpdateAnimBg="0"/>
      <p:bldP spid="7175" grpId="0" autoUpdateAnimBg="0"/>
      <p:bldP spid="7176" grpId="0" autoUpdateAnimBg="0"/>
      <p:bldP spid="7189" grpId="0" autoUpdateAnimBg="0"/>
      <p:bldP spid="22" grpId="0" autoUpdateAnimBg="0"/>
      <p:bldP spid="23" grpId="0" build="p" autoUpdateAnimBg="0"/>
      <p:bldP spid="24" grpId="0" autoUpdateAnimBg="0"/>
      <p:bldP spid="25" grpId="0" autoUpdateAnimBg="0"/>
      <p:bldP spid="26" grpId="0" autoUpdateAnimBg="0"/>
      <p:bldP spid="27" grpId="0" animBg="1"/>
      <p:bldP spid="28" grpId="0" animBg="1"/>
      <p:bldP spid="29" grpId="0" animBg="1"/>
      <p:bldP spid="3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524000" y="117476"/>
            <a:ext cx="7226300"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en-US" sz="3600" b="1" dirty="0">
                <a:solidFill>
                  <a:srgbClr val="FF0000"/>
                </a:solidFill>
                <a:effectLst>
                  <a:outerShdw blurRad="38100" dist="38100" dir="2700000" algn="tl">
                    <a:srgbClr val="C0C0C0"/>
                  </a:outerShdw>
                </a:effectLst>
                <a:latin typeface="Times New Roman" pitchFamily="18" charset="0"/>
                <a:ea typeface="华文中宋" pitchFamily="2" charset="-122"/>
              </a:rPr>
              <a:t>§10</a:t>
            </a:r>
            <a:r>
              <a:rPr lang="zh-CN" altLang="en-US" sz="3600" b="1" dirty="0">
                <a:solidFill>
                  <a:srgbClr val="FF0000"/>
                </a:solidFill>
                <a:effectLst>
                  <a:outerShdw blurRad="38100" dist="38100" dir="2700000" algn="tl">
                    <a:srgbClr val="C0C0C0"/>
                  </a:outerShdw>
                </a:effectLst>
                <a:latin typeface="Times New Roman" pitchFamily="18" charset="0"/>
                <a:ea typeface="华文中宋" pitchFamily="2" charset="-122"/>
              </a:rPr>
              <a:t>.9  电介质的极化   束缚电荷     </a:t>
            </a:r>
          </a:p>
        </p:txBody>
      </p:sp>
      <p:sp>
        <p:nvSpPr>
          <p:cNvPr id="3" name="Rectangle 26"/>
          <p:cNvSpPr>
            <a:spLocks noChangeArrowheads="1"/>
          </p:cNvSpPr>
          <p:nvPr/>
        </p:nvSpPr>
        <p:spPr bwMode="auto">
          <a:xfrm>
            <a:off x="1919288" y="915988"/>
            <a:ext cx="8261350" cy="2259080"/>
          </a:xfrm>
          <a:prstGeom prst="rect">
            <a:avLst/>
          </a:prstGeom>
          <a:noFill/>
          <a:ln>
            <a:noFill/>
          </a:ln>
          <a:effectLst/>
          <a:extLst>
            <a:ext uri="{909E8E84-426E-40DD-AFC4-6F175D3DCCD1}">
              <a14:hiddenFill xmlns:a14="http://schemas.microsoft.com/office/drawing/2010/main">
                <a:solidFill>
                  <a:srgbClr val="D6009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fontAlgn="base">
              <a:lnSpc>
                <a:spcPct val="110000"/>
              </a:lnSpc>
              <a:spcBef>
                <a:spcPct val="0"/>
              </a:spcBef>
              <a:spcAft>
                <a:spcPct val="0"/>
              </a:spcAft>
            </a:pPr>
            <a:r>
              <a:rPr lang="zh-CN" altLang="en-US" sz="3200" b="1" dirty="0">
                <a:solidFill>
                  <a:srgbClr val="0000FF"/>
                </a:solidFill>
                <a:latin typeface="Times New Roman" pitchFamily="18" charset="0"/>
              </a:rPr>
              <a:t>电介质</a:t>
            </a:r>
            <a:r>
              <a:rPr lang="zh-CN" altLang="en-US" sz="3200" b="1" dirty="0">
                <a:solidFill>
                  <a:srgbClr val="000000"/>
                </a:solidFill>
                <a:latin typeface="Times New Roman" pitchFamily="18" charset="0"/>
              </a:rPr>
              <a:t> </a:t>
            </a:r>
            <a:r>
              <a:rPr lang="en-US" altLang="zh-CN" sz="3200" b="1" dirty="0">
                <a:solidFill>
                  <a:srgbClr val="0000FF"/>
                </a:solidFill>
                <a:latin typeface="Times New Roman" pitchFamily="18" charset="0"/>
              </a:rPr>
              <a:t>(Dielectric)</a:t>
            </a:r>
            <a:r>
              <a:rPr lang="zh-CN" altLang="en-US" sz="3200" b="1" dirty="0">
                <a:solidFill>
                  <a:srgbClr val="0000FF"/>
                </a:solidFill>
                <a:latin typeface="Times New Roman" pitchFamily="18" charset="0"/>
              </a:rPr>
              <a:t>：</a:t>
            </a:r>
            <a:r>
              <a:rPr lang="zh-CN" altLang="en-US" sz="3200" b="1" dirty="0">
                <a:solidFill>
                  <a:srgbClr val="000000"/>
                </a:solidFill>
                <a:latin typeface="Times New Roman" pitchFamily="18" charset="0"/>
              </a:rPr>
              <a:t>就是绝缘体，电中性的分子中，带负电的电子</a:t>
            </a:r>
            <a:r>
              <a:rPr lang="en-US" altLang="zh-CN" sz="3200" b="1" dirty="0">
                <a:solidFill>
                  <a:srgbClr val="000000"/>
                </a:solidFill>
                <a:latin typeface="Times New Roman" pitchFamily="18" charset="0"/>
              </a:rPr>
              <a:t>(</a:t>
            </a:r>
            <a:r>
              <a:rPr lang="zh-CN" altLang="en-US" sz="3200" b="1" dirty="0">
                <a:solidFill>
                  <a:srgbClr val="000000"/>
                </a:solidFill>
                <a:latin typeface="Times New Roman" pitchFamily="18" charset="0"/>
              </a:rPr>
              <a:t>或负离子</a:t>
            </a:r>
            <a:r>
              <a:rPr lang="en-US" altLang="zh-CN" sz="3200" b="1" dirty="0">
                <a:solidFill>
                  <a:srgbClr val="000000"/>
                </a:solidFill>
                <a:latin typeface="Times New Roman" pitchFamily="18" charset="0"/>
              </a:rPr>
              <a:t>)</a:t>
            </a:r>
            <a:r>
              <a:rPr lang="zh-CN" altLang="en-US" sz="3200" b="1" dirty="0">
                <a:solidFill>
                  <a:srgbClr val="000000"/>
                </a:solidFill>
                <a:latin typeface="Times New Roman" pitchFamily="18" charset="0"/>
              </a:rPr>
              <a:t>与带正电的原子核</a:t>
            </a:r>
            <a:r>
              <a:rPr lang="en-US" altLang="zh-CN" sz="3200" b="1" dirty="0">
                <a:solidFill>
                  <a:srgbClr val="000000"/>
                </a:solidFill>
                <a:latin typeface="Times New Roman" pitchFamily="18" charset="0"/>
              </a:rPr>
              <a:t>(</a:t>
            </a:r>
            <a:r>
              <a:rPr lang="zh-CN" altLang="en-US" sz="3200" b="1" dirty="0">
                <a:solidFill>
                  <a:srgbClr val="000000"/>
                </a:solidFill>
                <a:latin typeface="Times New Roman" pitchFamily="18" charset="0"/>
              </a:rPr>
              <a:t>或正离子</a:t>
            </a:r>
            <a:r>
              <a:rPr lang="en-US" altLang="zh-CN" sz="3200" b="1" dirty="0">
                <a:solidFill>
                  <a:srgbClr val="000000"/>
                </a:solidFill>
                <a:latin typeface="Times New Roman" pitchFamily="18" charset="0"/>
              </a:rPr>
              <a:t>)</a:t>
            </a:r>
            <a:r>
              <a:rPr lang="zh-CN" altLang="en-US" sz="3200" b="1" dirty="0">
                <a:solidFill>
                  <a:srgbClr val="000000"/>
                </a:solidFill>
                <a:latin typeface="Times New Roman" pitchFamily="18" charset="0"/>
              </a:rPr>
              <a:t>束缚得很紧，不能自由运动 </a:t>
            </a:r>
            <a:r>
              <a:rPr lang="en-US" altLang="zh-CN" sz="3200" b="1" dirty="0">
                <a:solidFill>
                  <a:srgbClr val="000000"/>
                </a:solidFill>
                <a:latin typeface="Times New Roman" pitchFamily="18" charset="0"/>
              </a:rPr>
              <a:t>—</a:t>
            </a:r>
            <a:r>
              <a:rPr lang="zh-CN" altLang="en-US" sz="3200" b="1" dirty="0">
                <a:solidFill>
                  <a:srgbClr val="000000"/>
                </a:solidFill>
                <a:latin typeface="Times New Roman" pitchFamily="18" charset="0"/>
              </a:rPr>
              <a:t>束缚电荷，无自由电荷，不导电。</a:t>
            </a:r>
          </a:p>
        </p:txBody>
      </p:sp>
      <p:sp>
        <p:nvSpPr>
          <p:cNvPr id="4" name="Text Box 3"/>
          <p:cNvSpPr txBox="1">
            <a:spLocks noChangeArrowheads="1"/>
          </p:cNvSpPr>
          <p:nvPr/>
        </p:nvSpPr>
        <p:spPr bwMode="auto">
          <a:xfrm>
            <a:off x="1706564" y="3282950"/>
            <a:ext cx="4695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charset="-122"/>
              </a:defRPr>
            </a:lvl1pPr>
            <a:lvl2pPr marL="742950" indent="-285750" eaLnBrk="0" hangingPunct="0">
              <a:defRPr sz="3200" b="1">
                <a:solidFill>
                  <a:schemeClr val="tx1"/>
                </a:solidFill>
                <a:latin typeface="Times New Roman" pitchFamily="18" charset="0"/>
                <a:ea typeface="宋体" charset="-122"/>
              </a:defRPr>
            </a:lvl2pPr>
            <a:lvl3pPr marL="1143000" indent="-228600" eaLnBrk="0" hangingPunct="0">
              <a:defRPr sz="3200" b="1">
                <a:solidFill>
                  <a:schemeClr val="tx1"/>
                </a:solidFill>
                <a:latin typeface="Times New Roman" pitchFamily="18" charset="0"/>
                <a:ea typeface="宋体" charset="-122"/>
              </a:defRPr>
            </a:lvl3pPr>
            <a:lvl4pPr marL="1600200" indent="-228600" eaLnBrk="0" hangingPunct="0">
              <a:defRPr sz="3200" b="1">
                <a:solidFill>
                  <a:schemeClr val="tx1"/>
                </a:solidFill>
                <a:latin typeface="Times New Roman" pitchFamily="18" charset="0"/>
                <a:ea typeface="宋体" charset="-122"/>
              </a:defRPr>
            </a:lvl4pPr>
            <a:lvl5pPr marL="2057400" indent="-228600" eaLnBrk="0" hangingPunct="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pPr eaLnBrk="1" hangingPunct="1"/>
            <a:r>
              <a:rPr lang="zh-CN" altLang="en-US" dirty="0">
                <a:solidFill>
                  <a:srgbClr val="FF0000"/>
                </a:solidFill>
                <a:latin typeface="宋体" charset="-122"/>
              </a:rPr>
              <a:t>电介质对电容的影响</a:t>
            </a:r>
          </a:p>
        </p:txBody>
      </p:sp>
      <p:graphicFrame>
        <p:nvGraphicFramePr>
          <p:cNvPr id="5" name="Object 16"/>
          <p:cNvGraphicFramePr>
            <a:graphicFrameLocks noChangeAspect="1"/>
          </p:cNvGraphicFramePr>
          <p:nvPr>
            <p:extLst/>
          </p:nvPr>
        </p:nvGraphicFramePr>
        <p:xfrm>
          <a:off x="2593976" y="3811588"/>
          <a:ext cx="1512887" cy="1077913"/>
        </p:xfrm>
        <a:graphic>
          <a:graphicData uri="http://schemas.openxmlformats.org/presentationml/2006/ole">
            <mc:AlternateContent xmlns:mc="http://schemas.openxmlformats.org/markup-compatibility/2006">
              <mc:Choice xmlns:v="urn:schemas-microsoft-com:vml" Requires="v">
                <p:oleObj spid="_x0000_s38974" r:id="rId3" imgW="647981" imgH="431987" progId="Equation.3">
                  <p:embed/>
                </p:oleObj>
              </mc:Choice>
              <mc:Fallback>
                <p:oleObj r:id="rId3" imgW="647981" imgH="43198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3976" y="3811588"/>
                        <a:ext cx="1512887"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39"/>
          <p:cNvGraphicFramePr>
            <a:graphicFrameLocks noChangeAspect="1"/>
          </p:cNvGraphicFramePr>
          <p:nvPr>
            <p:extLst/>
          </p:nvPr>
        </p:nvGraphicFramePr>
        <p:xfrm>
          <a:off x="4318001" y="4002088"/>
          <a:ext cx="935037" cy="530225"/>
        </p:xfrm>
        <a:graphic>
          <a:graphicData uri="http://schemas.openxmlformats.org/presentationml/2006/ole">
            <mc:AlternateContent xmlns:mc="http://schemas.openxmlformats.org/markup-compatibility/2006">
              <mc:Choice xmlns:v="urn:schemas-microsoft-com:vml" Requires="v">
                <p:oleObj spid="_x0000_s38975" r:id="rId5" imgW="381165" imgH="215994" progId="Equation.3">
                  <p:embed/>
                </p:oleObj>
              </mc:Choice>
              <mc:Fallback>
                <p:oleObj r:id="rId5" imgW="381165" imgH="21599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8001" y="4002088"/>
                        <a:ext cx="935037"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5"/>
          <p:cNvSpPr txBox="1">
            <a:spLocks noChangeArrowheads="1"/>
          </p:cNvSpPr>
          <p:nvPr/>
        </p:nvSpPr>
        <p:spPr bwMode="auto">
          <a:xfrm>
            <a:off x="2484438" y="4679574"/>
            <a:ext cx="2347117" cy="58477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charset="-122"/>
              </a:defRPr>
            </a:lvl1pPr>
            <a:lvl2pPr marL="742950" indent="-285750" eaLnBrk="0" hangingPunct="0">
              <a:defRPr sz="3200" b="1">
                <a:solidFill>
                  <a:schemeClr val="tx1"/>
                </a:solidFill>
                <a:latin typeface="Times New Roman" pitchFamily="18" charset="0"/>
                <a:ea typeface="宋体" charset="-122"/>
              </a:defRPr>
            </a:lvl2pPr>
            <a:lvl3pPr marL="1143000" indent="-228600" eaLnBrk="0" hangingPunct="0">
              <a:defRPr sz="3200" b="1">
                <a:solidFill>
                  <a:schemeClr val="tx1"/>
                </a:solidFill>
                <a:latin typeface="Times New Roman" pitchFamily="18" charset="0"/>
                <a:ea typeface="宋体" charset="-122"/>
              </a:defRPr>
            </a:lvl3pPr>
            <a:lvl4pPr marL="1600200" indent="-228600" eaLnBrk="0" hangingPunct="0">
              <a:defRPr sz="3200" b="1">
                <a:solidFill>
                  <a:schemeClr val="tx1"/>
                </a:solidFill>
                <a:latin typeface="Times New Roman" pitchFamily="18" charset="0"/>
                <a:ea typeface="宋体" charset="-122"/>
              </a:defRPr>
            </a:lvl4pPr>
            <a:lvl5pPr marL="2057400" indent="-228600" eaLnBrk="0" hangingPunct="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pPr eaLnBrk="1" hangingPunct="1"/>
            <a:r>
              <a:rPr lang="zh-CN" altLang="en-US" dirty="0">
                <a:solidFill>
                  <a:srgbClr val="000404"/>
                </a:solidFill>
              </a:rPr>
              <a:t>电容增加为 </a:t>
            </a:r>
          </a:p>
        </p:txBody>
      </p:sp>
      <p:sp>
        <p:nvSpPr>
          <p:cNvPr id="8" name="Text Box 6"/>
          <p:cNvSpPr txBox="1">
            <a:spLocks noChangeArrowheads="1"/>
          </p:cNvSpPr>
          <p:nvPr/>
        </p:nvSpPr>
        <p:spPr bwMode="auto">
          <a:xfrm>
            <a:off x="4716462" y="4535557"/>
            <a:ext cx="181383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charset="-122"/>
              </a:defRPr>
            </a:lvl1pPr>
            <a:lvl2pPr marL="742950" indent="-285750" eaLnBrk="0" hangingPunct="0">
              <a:defRPr sz="3200" b="1">
                <a:solidFill>
                  <a:schemeClr val="tx1"/>
                </a:solidFill>
                <a:latin typeface="Times New Roman" pitchFamily="18" charset="0"/>
                <a:ea typeface="宋体" charset="-122"/>
              </a:defRPr>
            </a:lvl2pPr>
            <a:lvl3pPr marL="1143000" indent="-228600" eaLnBrk="0" hangingPunct="0">
              <a:defRPr sz="3200" b="1">
                <a:solidFill>
                  <a:schemeClr val="tx1"/>
                </a:solidFill>
                <a:latin typeface="Times New Roman" pitchFamily="18" charset="0"/>
                <a:ea typeface="宋体" charset="-122"/>
              </a:defRPr>
            </a:lvl3pPr>
            <a:lvl4pPr marL="1600200" indent="-228600" eaLnBrk="0" hangingPunct="0">
              <a:defRPr sz="3200" b="1">
                <a:solidFill>
                  <a:schemeClr val="tx1"/>
                </a:solidFill>
                <a:latin typeface="Times New Roman" pitchFamily="18" charset="0"/>
                <a:ea typeface="宋体" charset="-122"/>
              </a:defRPr>
            </a:lvl4pPr>
            <a:lvl5pPr marL="2057400" indent="-228600" eaLnBrk="0" hangingPunct="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pPr eaLnBrk="1" fontAlgn="b" hangingPunct="1">
              <a:spcBef>
                <a:spcPct val="50000"/>
              </a:spcBef>
            </a:pPr>
            <a:r>
              <a:rPr lang="zh-CN" altLang="zh-CN" sz="2800" i="1" dirty="0">
                <a:solidFill>
                  <a:srgbClr val="FF0000"/>
                </a:solidFill>
                <a:ea typeface="楷体_GB2312" pitchFamily="49" charset="-122"/>
              </a:rPr>
              <a:t>C</a:t>
            </a:r>
            <a:r>
              <a:rPr lang="zh-CN" altLang="en-US" sz="2800" dirty="0">
                <a:solidFill>
                  <a:srgbClr val="FF0000"/>
                </a:solidFill>
                <a:ea typeface="楷体_GB2312" pitchFamily="49" charset="-122"/>
              </a:rPr>
              <a:t>＝ </a:t>
            </a:r>
            <a:r>
              <a:rPr lang="zh-CN" altLang="zh-CN" sz="4000" i="1" dirty="0">
                <a:solidFill>
                  <a:srgbClr val="FF0000"/>
                </a:solidFill>
                <a:ea typeface="楷体_GB2312" pitchFamily="49" charset="-122"/>
                <a:cs typeface="Times New Roman" pitchFamily="18" charset="0"/>
              </a:rPr>
              <a:t>ε</a:t>
            </a:r>
            <a:r>
              <a:rPr lang="zh-CN" altLang="zh-CN" sz="2800" baseline="-25000" dirty="0">
                <a:solidFill>
                  <a:srgbClr val="FF0000"/>
                </a:solidFill>
                <a:ea typeface="楷体_GB2312" pitchFamily="49" charset="-122"/>
              </a:rPr>
              <a:t>r</a:t>
            </a:r>
            <a:r>
              <a:rPr lang="zh-CN" altLang="zh-CN" sz="2800" dirty="0">
                <a:solidFill>
                  <a:srgbClr val="FF0000"/>
                </a:solidFill>
                <a:ea typeface="楷体_GB2312" pitchFamily="49" charset="-122"/>
              </a:rPr>
              <a:t> </a:t>
            </a:r>
            <a:r>
              <a:rPr lang="zh-CN" altLang="zh-CN" sz="2800" i="1" dirty="0">
                <a:solidFill>
                  <a:srgbClr val="FF0000"/>
                </a:solidFill>
                <a:ea typeface="楷体_GB2312" pitchFamily="49" charset="-122"/>
              </a:rPr>
              <a:t>C</a:t>
            </a:r>
            <a:r>
              <a:rPr lang="zh-CN" altLang="zh-CN" sz="2800" baseline="-25000" dirty="0">
                <a:solidFill>
                  <a:srgbClr val="FF0000"/>
                </a:solidFill>
                <a:ea typeface="楷体_GB2312" pitchFamily="49" charset="-122"/>
              </a:rPr>
              <a:t>0</a:t>
            </a:r>
            <a:r>
              <a:rPr lang="zh-CN" altLang="zh-CN" sz="2800" i="1" dirty="0">
                <a:solidFill>
                  <a:srgbClr val="FF0000"/>
                </a:solidFill>
                <a:ea typeface="楷体_GB2312" pitchFamily="49" charset="-122"/>
              </a:rPr>
              <a:t>  </a:t>
            </a:r>
            <a:endParaRPr lang="zh-CN" altLang="zh-CN" sz="2800" dirty="0">
              <a:solidFill>
                <a:srgbClr val="FF0000"/>
              </a:solidFill>
              <a:ea typeface="楷体_GB2312" pitchFamily="49" charset="-122"/>
            </a:endParaRPr>
          </a:p>
        </p:txBody>
      </p:sp>
      <p:graphicFrame>
        <p:nvGraphicFramePr>
          <p:cNvPr id="9" name="Object 3"/>
          <p:cNvGraphicFramePr>
            <a:graphicFrameLocks noChangeAspect="1"/>
          </p:cNvGraphicFramePr>
          <p:nvPr>
            <p:extLst/>
          </p:nvPr>
        </p:nvGraphicFramePr>
        <p:xfrm>
          <a:off x="2566986" y="5526156"/>
          <a:ext cx="865188" cy="512762"/>
        </p:xfrm>
        <a:graphic>
          <a:graphicData uri="http://schemas.openxmlformats.org/presentationml/2006/ole">
            <mc:AlternateContent xmlns:mc="http://schemas.openxmlformats.org/markup-compatibility/2006">
              <mc:Choice xmlns:v="urn:schemas-microsoft-com:vml" Requires="v">
                <p:oleObj spid="_x0000_s38976" r:id="rId7" imgW="279764" imgH="165315" progId="Equation.3">
                  <p:embed/>
                </p:oleObj>
              </mc:Choice>
              <mc:Fallback>
                <p:oleObj r:id="rId7" imgW="279764" imgH="16531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66986" y="5526156"/>
                        <a:ext cx="865188"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5"/>
          <p:cNvGraphicFramePr>
            <a:graphicFrameLocks noChangeAspect="1"/>
          </p:cNvGraphicFramePr>
          <p:nvPr>
            <p:extLst/>
          </p:nvPr>
        </p:nvGraphicFramePr>
        <p:xfrm>
          <a:off x="3409950" y="5189606"/>
          <a:ext cx="598487" cy="1238250"/>
        </p:xfrm>
        <a:graphic>
          <a:graphicData uri="http://schemas.openxmlformats.org/presentationml/2006/ole">
            <mc:AlternateContent xmlns:mc="http://schemas.openxmlformats.org/markup-compatibility/2006">
              <mc:Choice xmlns:v="urn:schemas-microsoft-com:vml" Requires="v">
                <p:oleObj spid="_x0000_s38977" r:id="rId9" imgW="190748" imgH="394213" progId="Equation.3">
                  <p:embed/>
                </p:oleObj>
              </mc:Choice>
              <mc:Fallback>
                <p:oleObj r:id="rId9" imgW="190748" imgH="39421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9950" y="5189606"/>
                        <a:ext cx="598487" cy="123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6"/>
          <p:cNvGraphicFramePr>
            <a:graphicFrameLocks noChangeAspect="1"/>
          </p:cNvGraphicFramePr>
          <p:nvPr>
            <p:extLst/>
          </p:nvPr>
        </p:nvGraphicFramePr>
        <p:xfrm>
          <a:off x="4006849" y="5205482"/>
          <a:ext cx="1219200" cy="1296987"/>
        </p:xfrm>
        <a:graphic>
          <a:graphicData uri="http://schemas.openxmlformats.org/presentationml/2006/ole">
            <mc:AlternateContent xmlns:mc="http://schemas.openxmlformats.org/markup-compatibility/2006">
              <mc:Choice xmlns:v="urn:schemas-microsoft-com:vml" Requires="v">
                <p:oleObj spid="_x0000_s38978" r:id="rId11" imgW="406753" imgH="432175" progId="Equation.3">
                  <p:embed/>
                </p:oleObj>
              </mc:Choice>
              <mc:Fallback>
                <p:oleObj r:id="rId11" imgW="406753" imgH="43217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06849" y="5205482"/>
                        <a:ext cx="1219200" cy="1296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7"/>
          <p:cNvGraphicFramePr>
            <a:graphicFrameLocks noChangeAspect="1"/>
          </p:cNvGraphicFramePr>
          <p:nvPr>
            <p:extLst/>
          </p:nvPr>
        </p:nvGraphicFramePr>
        <p:xfrm>
          <a:off x="5243511" y="5194368"/>
          <a:ext cx="1500188" cy="1308100"/>
        </p:xfrm>
        <a:graphic>
          <a:graphicData uri="http://schemas.openxmlformats.org/presentationml/2006/ole">
            <mc:AlternateContent xmlns:mc="http://schemas.openxmlformats.org/markup-compatibility/2006">
              <mc:Choice xmlns:v="urn:schemas-microsoft-com:vml" Requires="v">
                <p:oleObj spid="_x0000_s38979" r:id="rId13" imgW="495730" imgH="432175" progId="Equation.3">
                  <p:embed/>
                </p:oleObj>
              </mc:Choice>
              <mc:Fallback>
                <p:oleObj r:id="rId13" imgW="495730" imgH="43217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43511" y="5194368"/>
                        <a:ext cx="1500188" cy="130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4040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ox(out)">
                                      <p:cBhvr>
                                        <p:cTn id="15" dur="500"/>
                                        <p:tgtEl>
                                          <p:spTgt spid="5"/>
                                        </p:tgtEl>
                                      </p:cBhvr>
                                    </p:animEffect>
                                  </p:childTnLst>
                                </p:cTn>
                              </p:par>
                            </p:childTnLst>
                          </p:cTn>
                        </p:par>
                        <p:par>
                          <p:cTn id="16" fill="hold">
                            <p:stCondLst>
                              <p:cond delay="500"/>
                            </p:stCondLst>
                            <p:childTnLst>
                              <p:par>
                                <p:cTn id="17" presetID="4" presetClass="entr" presetSubtype="32"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ox(out)">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ox(out)">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p:bldP spid="7" grpId="0" autoUpdateAnimBg="0"/>
      <p:bldP spid="8"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70"/>
          <p:cNvSpPr txBox="1">
            <a:spLocks noChangeArrowheads="1"/>
          </p:cNvSpPr>
          <p:nvPr/>
        </p:nvSpPr>
        <p:spPr bwMode="auto">
          <a:xfrm>
            <a:off x="1524000" y="1"/>
            <a:ext cx="6337300" cy="646331"/>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3600" b="1" dirty="0">
                <a:solidFill>
                  <a:srgbClr val="FF3300"/>
                </a:solidFill>
                <a:effectLst>
                  <a:outerShdw blurRad="38100" dist="38100" dir="2700000" algn="tl">
                    <a:srgbClr val="C0C0C0"/>
                  </a:outerShdw>
                </a:effectLst>
                <a:latin typeface="Times New Roman" pitchFamily="18" charset="0"/>
                <a:ea typeface="华文中宋" pitchFamily="2" charset="-122"/>
              </a:rPr>
              <a:t>§10</a:t>
            </a:r>
            <a:r>
              <a:rPr lang="zh-CN" altLang="en-US" sz="3600" b="1" dirty="0">
                <a:solidFill>
                  <a:srgbClr val="FF3300"/>
                </a:solidFill>
                <a:effectLst>
                  <a:outerShdw blurRad="38100" dist="38100" dir="2700000" algn="tl">
                    <a:srgbClr val="C0C0C0"/>
                  </a:outerShdw>
                </a:effectLst>
                <a:latin typeface="Times New Roman" pitchFamily="18" charset="0"/>
                <a:ea typeface="华文中宋" pitchFamily="2" charset="-122"/>
              </a:rPr>
              <a:t>.10  电介质内的电场强度</a:t>
            </a:r>
          </a:p>
        </p:txBody>
      </p:sp>
      <p:graphicFrame>
        <p:nvGraphicFramePr>
          <p:cNvPr id="4" name="对象 3"/>
          <p:cNvGraphicFramePr>
            <a:graphicFrameLocks noChangeAspect="1"/>
          </p:cNvGraphicFramePr>
          <p:nvPr>
            <p:extLst/>
          </p:nvPr>
        </p:nvGraphicFramePr>
        <p:xfrm>
          <a:off x="3028772" y="2178006"/>
          <a:ext cx="2711063" cy="865233"/>
        </p:xfrm>
        <a:graphic>
          <a:graphicData uri="http://schemas.openxmlformats.org/presentationml/2006/ole">
            <mc:AlternateContent xmlns:mc="http://schemas.openxmlformats.org/markup-compatibility/2006">
              <mc:Choice xmlns:v="urn:schemas-microsoft-com:vml" Requires="v">
                <p:oleObj spid="_x0000_s40298" name="Equation" r:id="rId3" imgW="1346200" imgH="431800" progId="Equation.DSMT4">
                  <p:embed/>
                </p:oleObj>
              </mc:Choice>
              <mc:Fallback>
                <p:oleObj name="Equation" r:id="rId3" imgW="1346200" imgH="431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8772" y="2178006"/>
                        <a:ext cx="2711063" cy="865233"/>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nvPr>
        </p:nvGraphicFramePr>
        <p:xfrm>
          <a:off x="5054406" y="3063026"/>
          <a:ext cx="442912" cy="420766"/>
        </p:xfrm>
        <a:graphic>
          <a:graphicData uri="http://schemas.openxmlformats.org/presentationml/2006/ole">
            <mc:AlternateContent xmlns:mc="http://schemas.openxmlformats.org/markup-compatibility/2006">
              <mc:Choice xmlns:v="urn:schemas-microsoft-com:vml" Requires="v">
                <p:oleObj spid="_x0000_s40299" name="Equation" r:id="rId5" imgW="190335" imgH="177646" progId="Equation.DSMT4">
                  <p:embed/>
                </p:oleObj>
              </mc:Choice>
              <mc:Fallback>
                <p:oleObj name="Equation" r:id="rId5" imgW="190335" imgH="17764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4406" y="3063026"/>
                        <a:ext cx="442912" cy="420766"/>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nvPr>
        </p:nvGraphicFramePr>
        <p:xfrm>
          <a:off x="8309056" y="3007662"/>
          <a:ext cx="442912" cy="531494"/>
        </p:xfrm>
        <a:graphic>
          <a:graphicData uri="http://schemas.openxmlformats.org/presentationml/2006/ole">
            <mc:AlternateContent xmlns:mc="http://schemas.openxmlformats.org/markup-compatibility/2006">
              <mc:Choice xmlns:v="urn:schemas-microsoft-com:vml" Requires="v">
                <p:oleObj spid="_x0000_s40300" name="Equation" r:id="rId7" imgW="190500" imgH="228600" progId="Equation.DSMT4">
                  <p:embed/>
                </p:oleObj>
              </mc:Choice>
              <mc:Fallback>
                <p:oleObj name="Equation" r:id="rId7" imgW="1905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09056" y="3007662"/>
                        <a:ext cx="442912" cy="531494"/>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nvPr>
        </p:nvGraphicFramePr>
        <p:xfrm>
          <a:off x="3025113" y="3552306"/>
          <a:ext cx="2229019" cy="1148283"/>
        </p:xfrm>
        <a:graphic>
          <a:graphicData uri="http://schemas.openxmlformats.org/presentationml/2006/ole">
            <mc:AlternateContent xmlns:mc="http://schemas.openxmlformats.org/markup-compatibility/2006">
              <mc:Choice xmlns:v="urn:schemas-microsoft-com:vml" Requires="v">
                <p:oleObj spid="_x0000_s40301" name="Equation" r:id="rId9" imgW="939392" imgH="482391" progId="Equation.DSMT4">
                  <p:embed/>
                </p:oleObj>
              </mc:Choice>
              <mc:Fallback>
                <p:oleObj name="Equation" r:id="rId9" imgW="939392" imgH="482391"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25113" y="3552306"/>
                        <a:ext cx="2229019" cy="1148283"/>
                      </a:xfrm>
                      <a:prstGeom prst="rect">
                        <a:avLst/>
                      </a:prstGeom>
                      <a:noFill/>
                    </p:spPr>
                  </p:pic>
                </p:oleObj>
              </mc:Fallback>
            </mc:AlternateContent>
          </a:graphicData>
        </a:graphic>
      </p:graphicFrame>
      <p:sp>
        <p:nvSpPr>
          <p:cNvPr id="8" name="Rectangle 5"/>
          <p:cNvSpPr>
            <a:spLocks noChangeArrowheads="1"/>
          </p:cNvSpPr>
          <p:nvPr/>
        </p:nvSpPr>
        <p:spPr bwMode="auto">
          <a:xfrm>
            <a:off x="1771175" y="827986"/>
            <a:ext cx="4134465"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一、电介质中的电场强度</a:t>
            </a:r>
            <a:endParaRPr lang="zh-CN" altLang="en-US" sz="1400" dirty="0"/>
          </a:p>
          <a:p>
            <a:pPr eaLnBrk="0" fontAlgn="base" hangingPunct="0">
              <a:spcBef>
                <a:spcPct val="0"/>
              </a:spcBef>
              <a:spcAft>
                <a:spcPct val="0"/>
              </a:spcAft>
            </a:pPr>
            <a:endParaRPr lang="zh-CN" altLang="en-US" sz="4000" dirty="0">
              <a:latin typeface="Arial" panose="020B0604020202020204" pitchFamily="34" charset="0"/>
            </a:endParaRPr>
          </a:p>
        </p:txBody>
      </p:sp>
      <p:sp>
        <p:nvSpPr>
          <p:cNvPr id="9" name="Rectangle 6"/>
          <p:cNvSpPr>
            <a:spLocks noChangeArrowheads="1"/>
          </p:cNvSpPr>
          <p:nvPr/>
        </p:nvSpPr>
        <p:spPr bwMode="auto">
          <a:xfrm>
            <a:off x="1766889" y="1292388"/>
            <a:ext cx="645493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电介质内部的合电场强度</a:t>
            </a:r>
            <a:r>
              <a:rPr lang="en-US" altLang="zh-CN" sz="2800" i="1" dirty="0">
                <a:latin typeface="Times New Roman" panose="02020603050405020304" pitchFamily="18" charset="0"/>
                <a:ea typeface="宋体" panose="02010600030101010101" pitchFamily="2" charset="-122"/>
                <a:cs typeface="Times New Roman" panose="02020603050405020304" pitchFamily="18" charset="0"/>
              </a:rPr>
              <a:t>E</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总是小于自由</a:t>
            </a:r>
            <a:endParaRPr lang="zh-CN" altLang="en-US" sz="1400" dirty="0"/>
          </a:p>
          <a:p>
            <a:pPr eaLnBrk="0" fontAlgn="base" hangingPunct="0">
              <a:spcBef>
                <a:spcPct val="0"/>
              </a:spcBef>
              <a:spcAft>
                <a:spcPct val="0"/>
              </a:spcAft>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电荷产生的电场强度</a:t>
            </a:r>
            <a:r>
              <a:rPr lang="en-US" altLang="zh-CN" sz="2800" i="1" dirty="0">
                <a:latin typeface="Times New Roman" panose="02020603050405020304" pitchFamily="18" charset="0"/>
                <a:ea typeface="宋体" panose="02010600030101010101" pitchFamily="2" charset="-122"/>
                <a:cs typeface="Times New Roman" panose="02020603050405020304" pitchFamily="18" charset="0"/>
              </a:rPr>
              <a:t>E</a:t>
            </a:r>
            <a:r>
              <a:rPr lang="en-US" altLang="zh-CN" sz="2800" baseline="-30000"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1400" dirty="0"/>
          </a:p>
          <a:p>
            <a:pPr eaLnBrk="0" fontAlgn="base" hangingPunct="0">
              <a:spcBef>
                <a:spcPct val="0"/>
              </a:spcBef>
              <a:spcAft>
                <a:spcPct val="0"/>
              </a:spcAft>
            </a:pP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eaLnBrk="0" fontAlgn="base" hangingPunct="0">
              <a:spcBef>
                <a:spcPct val="0"/>
              </a:spcBef>
              <a:spcAft>
                <a:spcPct val="0"/>
              </a:spcAft>
            </a:pP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eaLnBrk="0" fontAlgn="base" hangingPunct="0">
              <a:spcBef>
                <a:spcPct val="0"/>
              </a:spcBef>
              <a:spcAft>
                <a:spcPct val="0"/>
              </a:spcAft>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二、极化电荷面密度</a:t>
            </a:r>
            <a:endParaRPr lang="zh-CN" altLang="en-US" sz="4000" dirty="0">
              <a:latin typeface="Arial" panose="020B0604020202020204" pitchFamily="34" charset="0"/>
            </a:endParaRPr>
          </a:p>
        </p:txBody>
      </p:sp>
      <p:sp>
        <p:nvSpPr>
          <p:cNvPr id="10" name="Rectangle 7"/>
          <p:cNvSpPr>
            <a:spLocks noChangeArrowheads="1"/>
          </p:cNvSpPr>
          <p:nvPr/>
        </p:nvSpPr>
        <p:spPr bwMode="auto">
          <a:xfrm>
            <a:off x="5407465" y="3020811"/>
            <a:ext cx="30572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与自由电荷面密度</a:t>
            </a:r>
            <a:endParaRPr lang="zh-CN" altLang="en-US" sz="4000" dirty="0">
              <a:latin typeface="Arial" panose="020B0604020202020204" pitchFamily="34" charset="0"/>
            </a:endParaRPr>
          </a:p>
        </p:txBody>
      </p:sp>
      <p:sp>
        <p:nvSpPr>
          <p:cNvPr id="11" name="Rectangle 8"/>
          <p:cNvSpPr>
            <a:spLocks noChangeArrowheads="1"/>
          </p:cNvSpPr>
          <p:nvPr/>
        </p:nvSpPr>
        <p:spPr bwMode="auto">
          <a:xfrm>
            <a:off x="8596313" y="3013011"/>
            <a:ext cx="1261884"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的关系</a:t>
            </a:r>
            <a:endParaRPr lang="zh-CN" altLang="en-US" sz="1400" dirty="0"/>
          </a:p>
          <a:p>
            <a:pPr eaLnBrk="0" fontAlgn="base" hangingPunct="0">
              <a:spcBef>
                <a:spcPct val="0"/>
              </a:spcBef>
              <a:spcAft>
                <a:spcPct val="0"/>
              </a:spcAft>
            </a:pPr>
            <a:endParaRPr lang="zh-CN" altLang="en-US" sz="4000" dirty="0">
              <a:latin typeface="Arial" panose="020B0604020202020204" pitchFamily="34" charset="0"/>
            </a:endParaRPr>
          </a:p>
        </p:txBody>
      </p:sp>
      <p:grpSp>
        <p:nvGrpSpPr>
          <p:cNvPr id="12" name="Group 2"/>
          <p:cNvGrpSpPr>
            <a:grpSpLocks/>
          </p:cNvGrpSpPr>
          <p:nvPr/>
        </p:nvGrpSpPr>
        <p:grpSpPr bwMode="auto">
          <a:xfrm>
            <a:off x="5607189" y="3467414"/>
            <a:ext cx="4629150" cy="3054350"/>
            <a:chOff x="0" y="0"/>
            <a:chExt cx="2916" cy="1924"/>
          </a:xfrm>
        </p:grpSpPr>
        <p:graphicFrame>
          <p:nvGraphicFramePr>
            <p:cNvPr id="13" name="Object 3"/>
            <p:cNvGraphicFramePr>
              <a:graphicFrameLocks noChangeAspect="1"/>
            </p:cNvGraphicFramePr>
            <p:nvPr/>
          </p:nvGraphicFramePr>
          <p:xfrm>
            <a:off x="0" y="1255"/>
            <a:ext cx="376" cy="201"/>
          </p:xfrm>
          <a:graphic>
            <a:graphicData uri="http://schemas.openxmlformats.org/presentationml/2006/ole">
              <mc:AlternateContent xmlns:mc="http://schemas.openxmlformats.org/markup-compatibility/2006">
                <mc:Choice xmlns:v="urn:schemas-microsoft-com:vml" Requires="v">
                  <p:oleObj spid="_x0000_s40302" r:id="rId11" imgW="558875" imgH="304985" progId="Equation.3">
                    <p:embed/>
                  </p:oleObj>
                </mc:Choice>
                <mc:Fallback>
                  <p:oleObj r:id="rId11" imgW="558875" imgH="30498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255"/>
                          <a:ext cx="376"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4"/>
            <p:cNvGraphicFramePr>
              <a:graphicFrameLocks noChangeAspect="1"/>
            </p:cNvGraphicFramePr>
            <p:nvPr/>
          </p:nvGraphicFramePr>
          <p:xfrm>
            <a:off x="1" y="540"/>
            <a:ext cx="375" cy="205"/>
          </p:xfrm>
          <a:graphic>
            <a:graphicData uri="http://schemas.openxmlformats.org/presentationml/2006/ole">
              <mc:AlternateContent xmlns:mc="http://schemas.openxmlformats.org/markup-compatibility/2006">
                <mc:Choice xmlns:v="urn:schemas-microsoft-com:vml" Requires="v">
                  <p:oleObj spid="_x0000_s40303" r:id="rId13" imgW="546180" imgH="304985" progId="Equation.3">
                    <p:embed/>
                  </p:oleObj>
                </mc:Choice>
                <mc:Fallback>
                  <p:oleObj r:id="rId13" imgW="546180" imgH="30498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 y="540"/>
                          <a:ext cx="375"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5"/>
            <p:cNvGraphicFramePr>
              <a:graphicFrameLocks noChangeAspect="1"/>
            </p:cNvGraphicFramePr>
            <p:nvPr/>
          </p:nvGraphicFramePr>
          <p:xfrm>
            <a:off x="1374" y="0"/>
            <a:ext cx="468" cy="337"/>
          </p:xfrm>
          <a:graphic>
            <a:graphicData uri="http://schemas.openxmlformats.org/presentationml/2006/ole">
              <mc:AlternateContent xmlns:mc="http://schemas.openxmlformats.org/markup-compatibility/2006">
                <mc:Choice xmlns:v="urn:schemas-microsoft-com:vml" Requires="v">
                  <p:oleObj spid="_x0000_s40304" r:id="rId15" imgW="305117" imgH="228917" progId="Equation.3">
                    <p:embed/>
                  </p:oleObj>
                </mc:Choice>
                <mc:Fallback>
                  <p:oleObj r:id="rId15" imgW="305117" imgH="22891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74" y="0"/>
                          <a:ext cx="468"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6"/>
            <p:cNvGraphicFramePr>
              <a:graphicFrameLocks/>
            </p:cNvGraphicFramePr>
            <p:nvPr/>
          </p:nvGraphicFramePr>
          <p:xfrm>
            <a:off x="1398" y="1652"/>
            <a:ext cx="384" cy="272"/>
          </p:xfrm>
          <a:graphic>
            <a:graphicData uri="http://schemas.openxmlformats.org/presentationml/2006/ole">
              <mc:AlternateContent xmlns:mc="http://schemas.openxmlformats.org/markup-compatibility/2006">
                <mc:Choice xmlns:v="urn:schemas-microsoft-com:vml" Requires="v">
                  <p:oleObj spid="_x0000_s40305" r:id="rId17" imgW="609917" imgH="432117" progId="Equation.3">
                    <p:embed/>
                  </p:oleObj>
                </mc:Choice>
                <mc:Fallback>
                  <p:oleObj r:id="rId17" imgW="609917" imgH="432117"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98" y="1652"/>
                          <a:ext cx="38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Rectangle 7"/>
            <p:cNvSpPr>
              <a:spLocks noChangeArrowheads="1"/>
            </p:cNvSpPr>
            <p:nvPr/>
          </p:nvSpPr>
          <p:spPr bwMode="auto">
            <a:xfrm>
              <a:off x="376" y="301"/>
              <a:ext cx="116" cy="233"/>
            </a:xfrm>
            <a:prstGeom prst="rect">
              <a:avLst/>
            </a:prstGeom>
            <a:gradFill rotWithShape="1">
              <a:gsLst>
                <a:gs pos="0">
                  <a:srgbClr val="FF66FF">
                    <a:alpha val="50999"/>
                  </a:srgbClr>
                </a:gs>
                <a:gs pos="50000">
                  <a:srgbClr val="FF66FF">
                    <a:gamma/>
                    <a:shade val="46275"/>
                    <a:invGamma/>
                    <a:alpha val="48999"/>
                  </a:srgbClr>
                </a:gs>
                <a:gs pos="100000">
                  <a:srgbClr val="FF66FF">
                    <a:alpha val="50999"/>
                  </a:srgbClr>
                </a:gs>
              </a:gsLst>
              <a:lin ang="5400000" scaled="1"/>
            </a:gradFill>
            <a:ln w="9525" cmpd="sng">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rgbClr val="000000"/>
                </a:solidFill>
              </a:endParaRPr>
            </a:p>
          </p:txBody>
        </p:sp>
        <p:sp>
          <p:nvSpPr>
            <p:cNvPr id="18" name="Rectangle 8"/>
            <p:cNvSpPr>
              <a:spLocks noChangeArrowheads="1"/>
            </p:cNvSpPr>
            <p:nvPr/>
          </p:nvSpPr>
          <p:spPr bwMode="auto">
            <a:xfrm>
              <a:off x="388" y="1447"/>
              <a:ext cx="116" cy="233"/>
            </a:xfrm>
            <a:prstGeom prst="rect">
              <a:avLst/>
            </a:prstGeom>
            <a:gradFill rotWithShape="1">
              <a:gsLst>
                <a:gs pos="0">
                  <a:srgbClr val="FF66FF">
                    <a:alpha val="50999"/>
                  </a:srgbClr>
                </a:gs>
                <a:gs pos="50000">
                  <a:srgbClr val="FF66FF">
                    <a:gamma/>
                    <a:shade val="46275"/>
                    <a:invGamma/>
                    <a:alpha val="48999"/>
                  </a:srgbClr>
                </a:gs>
                <a:gs pos="100000">
                  <a:srgbClr val="FF66FF">
                    <a:alpha val="50999"/>
                  </a:srgbClr>
                </a:gs>
              </a:gsLst>
              <a:lin ang="5400000" scaled="1"/>
            </a:gradFill>
            <a:ln w="9525" cmpd="sng">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rgbClr val="000000"/>
                </a:solidFill>
              </a:endParaRPr>
            </a:p>
          </p:txBody>
        </p:sp>
        <p:grpSp>
          <p:nvGrpSpPr>
            <p:cNvPr id="19" name="Group 9"/>
            <p:cNvGrpSpPr>
              <a:grpSpLocks/>
            </p:cNvGrpSpPr>
            <p:nvPr/>
          </p:nvGrpSpPr>
          <p:grpSpPr bwMode="auto">
            <a:xfrm>
              <a:off x="423" y="256"/>
              <a:ext cx="2471" cy="327"/>
              <a:chOff x="0" y="-89"/>
              <a:chExt cx="2471" cy="327"/>
            </a:xfrm>
          </p:grpSpPr>
          <p:grpSp>
            <p:nvGrpSpPr>
              <p:cNvPr id="58" name="Group 10"/>
              <p:cNvGrpSpPr>
                <a:grpSpLocks/>
              </p:cNvGrpSpPr>
              <p:nvPr/>
            </p:nvGrpSpPr>
            <p:grpSpPr bwMode="auto">
              <a:xfrm>
                <a:off x="0" y="-89"/>
                <a:ext cx="158" cy="327"/>
                <a:chOff x="0" y="-89"/>
                <a:chExt cx="158" cy="327"/>
              </a:xfrm>
            </p:grpSpPr>
            <p:sp>
              <p:nvSpPr>
                <p:cNvPr id="74" name="Oval 11"/>
                <p:cNvSpPr>
                  <a:spLocks noChangeArrowheads="1"/>
                </p:cNvSpPr>
                <p:nvPr/>
              </p:nvSpPr>
              <p:spPr bwMode="auto">
                <a:xfrm>
                  <a:off x="0" y="-89"/>
                  <a:ext cx="158" cy="327"/>
                </a:xfrm>
                <a:prstGeom prst="ellipse">
                  <a:avLst/>
                </a:prstGeom>
                <a:gradFill rotWithShape="1">
                  <a:gsLst>
                    <a:gs pos="0">
                      <a:srgbClr val="EBF7FF"/>
                    </a:gs>
                    <a:gs pos="100000">
                      <a:srgbClr val="EBF7FF">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000000"/>
                    </a:solidFill>
                  </a:endParaRPr>
                </a:p>
              </p:txBody>
            </p:sp>
            <p:graphicFrame>
              <p:nvGraphicFramePr>
                <p:cNvPr id="75" name="Object 12"/>
                <p:cNvGraphicFramePr>
                  <a:graphicFrameLocks/>
                </p:cNvGraphicFramePr>
                <p:nvPr/>
              </p:nvGraphicFramePr>
              <p:xfrm>
                <a:off x="33" y="23"/>
                <a:ext cx="107" cy="107"/>
              </p:xfrm>
              <a:graphic>
                <a:graphicData uri="http://schemas.openxmlformats.org/presentationml/2006/ole">
                  <mc:AlternateContent xmlns:mc="http://schemas.openxmlformats.org/markup-compatibility/2006">
                    <mc:Choice xmlns:v="urn:schemas-microsoft-com:vml" Requires="v">
                      <p:oleObj spid="_x0000_s40306" r:id="rId19" imgW="241827" imgH="241827" progId="Equation.3">
                        <p:embed/>
                      </p:oleObj>
                    </mc:Choice>
                    <mc:Fallback>
                      <p:oleObj r:id="rId19" imgW="241827" imgH="241827" progId="Equation.3">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 y="23"/>
                              <a:ext cx="107" cy="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9" name="Group 13"/>
              <p:cNvGrpSpPr>
                <a:grpSpLocks/>
              </p:cNvGrpSpPr>
              <p:nvPr/>
            </p:nvGrpSpPr>
            <p:grpSpPr bwMode="auto">
              <a:xfrm>
                <a:off x="1869" y="-89"/>
                <a:ext cx="158" cy="327"/>
                <a:chOff x="-58" y="-89"/>
                <a:chExt cx="158" cy="327"/>
              </a:xfrm>
            </p:grpSpPr>
            <p:sp>
              <p:nvSpPr>
                <p:cNvPr id="72" name="Oval 14"/>
                <p:cNvSpPr>
                  <a:spLocks noChangeArrowheads="1"/>
                </p:cNvSpPr>
                <p:nvPr/>
              </p:nvSpPr>
              <p:spPr bwMode="auto">
                <a:xfrm>
                  <a:off x="-58" y="-89"/>
                  <a:ext cx="158" cy="327"/>
                </a:xfrm>
                <a:prstGeom prst="ellipse">
                  <a:avLst/>
                </a:prstGeom>
                <a:gradFill rotWithShape="1">
                  <a:gsLst>
                    <a:gs pos="0">
                      <a:srgbClr val="EBF7FF"/>
                    </a:gs>
                    <a:gs pos="100000">
                      <a:srgbClr val="EBF7FF">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000000"/>
                    </a:solidFill>
                  </a:endParaRPr>
                </a:p>
              </p:txBody>
            </p:sp>
            <p:graphicFrame>
              <p:nvGraphicFramePr>
                <p:cNvPr id="73" name="Object 15"/>
                <p:cNvGraphicFramePr>
                  <a:graphicFrameLocks noChangeAspect="1"/>
                </p:cNvGraphicFramePr>
                <p:nvPr>
                  <p:extLst/>
                </p:nvPr>
              </p:nvGraphicFramePr>
              <p:xfrm>
                <a:off x="-33" y="6"/>
                <a:ext cx="133" cy="133"/>
              </p:xfrm>
              <a:graphic>
                <a:graphicData uri="http://schemas.openxmlformats.org/presentationml/2006/ole">
                  <mc:AlternateContent xmlns:mc="http://schemas.openxmlformats.org/markup-compatibility/2006">
                    <mc:Choice xmlns:v="urn:schemas-microsoft-com:vml" Requires="v">
                      <p:oleObj spid="_x0000_s40307" name="Equation" r:id="rId21" imgW="140321" imgH="140321" progId="Equation.DSMT4">
                        <p:embed/>
                      </p:oleObj>
                    </mc:Choice>
                    <mc:Fallback>
                      <p:oleObj name="Equation" r:id="rId21" imgW="140321" imgH="140321" progId="Equation.DSMT4">
                        <p:embed/>
                        <p:pic>
                          <p:nvPicPr>
                            <p:cNvPr id="0" nam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 y="6"/>
                              <a:ext cx="133" cy="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0" name="Group 16"/>
              <p:cNvGrpSpPr>
                <a:grpSpLocks/>
              </p:cNvGrpSpPr>
              <p:nvPr/>
            </p:nvGrpSpPr>
            <p:grpSpPr bwMode="auto">
              <a:xfrm>
                <a:off x="462" y="-89"/>
                <a:ext cx="158" cy="327"/>
                <a:chOff x="77" y="-89"/>
                <a:chExt cx="158" cy="327"/>
              </a:xfrm>
            </p:grpSpPr>
            <p:sp>
              <p:nvSpPr>
                <p:cNvPr id="70" name="Oval 17"/>
                <p:cNvSpPr>
                  <a:spLocks noChangeArrowheads="1"/>
                </p:cNvSpPr>
                <p:nvPr/>
              </p:nvSpPr>
              <p:spPr bwMode="auto">
                <a:xfrm>
                  <a:off x="77" y="-89"/>
                  <a:ext cx="158" cy="327"/>
                </a:xfrm>
                <a:prstGeom prst="ellipse">
                  <a:avLst/>
                </a:prstGeom>
                <a:gradFill rotWithShape="1">
                  <a:gsLst>
                    <a:gs pos="0">
                      <a:srgbClr val="EBF7FF"/>
                    </a:gs>
                    <a:gs pos="100000">
                      <a:srgbClr val="EBF7FF">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000000"/>
                    </a:solidFill>
                  </a:endParaRPr>
                </a:p>
              </p:txBody>
            </p:sp>
            <p:graphicFrame>
              <p:nvGraphicFramePr>
                <p:cNvPr id="71" name="Object 18"/>
                <p:cNvGraphicFramePr>
                  <a:graphicFrameLocks/>
                </p:cNvGraphicFramePr>
                <p:nvPr>
                  <p:extLst/>
                </p:nvPr>
              </p:nvGraphicFramePr>
              <p:xfrm>
                <a:off x="99" y="23"/>
                <a:ext cx="107" cy="107"/>
              </p:xfrm>
              <a:graphic>
                <a:graphicData uri="http://schemas.openxmlformats.org/presentationml/2006/ole">
                  <mc:AlternateContent xmlns:mc="http://schemas.openxmlformats.org/markup-compatibility/2006">
                    <mc:Choice xmlns:v="urn:schemas-microsoft-com:vml" Requires="v">
                      <p:oleObj spid="_x0000_s40308" r:id="rId23" imgW="241827" imgH="241827" progId="Equation.3">
                        <p:embed/>
                      </p:oleObj>
                    </mc:Choice>
                    <mc:Fallback>
                      <p:oleObj r:id="rId23" imgW="241827" imgH="241827" progId="Equation.3">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9" y="23"/>
                              <a:ext cx="107" cy="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1" name="Group 22"/>
              <p:cNvGrpSpPr>
                <a:grpSpLocks/>
              </p:cNvGrpSpPr>
              <p:nvPr/>
            </p:nvGrpSpPr>
            <p:grpSpPr bwMode="auto">
              <a:xfrm>
                <a:off x="961" y="-89"/>
                <a:ext cx="158" cy="327"/>
                <a:chOff x="-195" y="-89"/>
                <a:chExt cx="158" cy="327"/>
              </a:xfrm>
            </p:grpSpPr>
            <p:sp>
              <p:nvSpPr>
                <p:cNvPr id="68" name="Oval 23"/>
                <p:cNvSpPr>
                  <a:spLocks noChangeArrowheads="1"/>
                </p:cNvSpPr>
                <p:nvPr/>
              </p:nvSpPr>
              <p:spPr bwMode="auto">
                <a:xfrm>
                  <a:off x="-195" y="-89"/>
                  <a:ext cx="158" cy="327"/>
                </a:xfrm>
                <a:prstGeom prst="ellipse">
                  <a:avLst/>
                </a:prstGeom>
                <a:gradFill rotWithShape="1">
                  <a:gsLst>
                    <a:gs pos="0">
                      <a:srgbClr val="EBF7FF"/>
                    </a:gs>
                    <a:gs pos="100000">
                      <a:srgbClr val="EBF7FF">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000000"/>
                    </a:solidFill>
                  </a:endParaRPr>
                </a:p>
              </p:txBody>
            </p:sp>
            <p:graphicFrame>
              <p:nvGraphicFramePr>
                <p:cNvPr id="69" name="Object 24"/>
                <p:cNvGraphicFramePr>
                  <a:graphicFrameLocks/>
                </p:cNvGraphicFramePr>
                <p:nvPr>
                  <p:extLst/>
                </p:nvPr>
              </p:nvGraphicFramePr>
              <p:xfrm>
                <a:off x="-173" y="23"/>
                <a:ext cx="107" cy="107"/>
              </p:xfrm>
              <a:graphic>
                <a:graphicData uri="http://schemas.openxmlformats.org/presentationml/2006/ole">
                  <mc:AlternateContent xmlns:mc="http://schemas.openxmlformats.org/markup-compatibility/2006">
                    <mc:Choice xmlns:v="urn:schemas-microsoft-com:vml" Requires="v">
                      <p:oleObj spid="_x0000_s40309" r:id="rId24" imgW="241827" imgH="241827" progId="Equation.3">
                        <p:embed/>
                      </p:oleObj>
                    </mc:Choice>
                    <mc:Fallback>
                      <p:oleObj r:id="rId24" imgW="241827" imgH="241827" progId="Equation.3">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3" y="23"/>
                              <a:ext cx="107" cy="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2" name="Group 25"/>
              <p:cNvGrpSpPr>
                <a:grpSpLocks/>
              </p:cNvGrpSpPr>
              <p:nvPr/>
            </p:nvGrpSpPr>
            <p:grpSpPr bwMode="auto">
              <a:xfrm>
                <a:off x="1392" y="-89"/>
                <a:ext cx="158" cy="327"/>
                <a:chOff x="-150" y="-89"/>
                <a:chExt cx="158" cy="327"/>
              </a:xfrm>
            </p:grpSpPr>
            <p:sp>
              <p:nvSpPr>
                <p:cNvPr id="66" name="Oval 26"/>
                <p:cNvSpPr>
                  <a:spLocks noChangeArrowheads="1"/>
                </p:cNvSpPr>
                <p:nvPr/>
              </p:nvSpPr>
              <p:spPr bwMode="auto">
                <a:xfrm>
                  <a:off x="-150" y="-89"/>
                  <a:ext cx="158" cy="327"/>
                </a:xfrm>
                <a:prstGeom prst="ellipse">
                  <a:avLst/>
                </a:prstGeom>
                <a:gradFill rotWithShape="1">
                  <a:gsLst>
                    <a:gs pos="0">
                      <a:srgbClr val="EBF7FF"/>
                    </a:gs>
                    <a:gs pos="100000">
                      <a:srgbClr val="EBF7FF">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000000"/>
                    </a:solidFill>
                  </a:endParaRPr>
                </a:p>
              </p:txBody>
            </p:sp>
            <p:graphicFrame>
              <p:nvGraphicFramePr>
                <p:cNvPr id="67" name="Object 27"/>
                <p:cNvGraphicFramePr>
                  <a:graphicFrameLocks/>
                </p:cNvGraphicFramePr>
                <p:nvPr>
                  <p:extLst/>
                </p:nvPr>
              </p:nvGraphicFramePr>
              <p:xfrm>
                <a:off x="-105" y="23"/>
                <a:ext cx="107" cy="107"/>
              </p:xfrm>
              <a:graphic>
                <a:graphicData uri="http://schemas.openxmlformats.org/presentationml/2006/ole">
                  <mc:AlternateContent xmlns:mc="http://schemas.openxmlformats.org/markup-compatibility/2006">
                    <mc:Choice xmlns:v="urn:schemas-microsoft-com:vml" Requires="v">
                      <p:oleObj spid="_x0000_s40310" r:id="rId25" imgW="241827" imgH="241827" progId="Equation.3">
                        <p:embed/>
                      </p:oleObj>
                    </mc:Choice>
                    <mc:Fallback>
                      <p:oleObj r:id="rId25" imgW="241827" imgH="241827" progId="Equation.3">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5" y="23"/>
                              <a:ext cx="107" cy="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3" name="Group 28"/>
              <p:cNvGrpSpPr>
                <a:grpSpLocks/>
              </p:cNvGrpSpPr>
              <p:nvPr/>
            </p:nvGrpSpPr>
            <p:grpSpPr bwMode="auto">
              <a:xfrm>
                <a:off x="2313" y="-89"/>
                <a:ext cx="158" cy="327"/>
                <a:chOff x="0" y="-89"/>
                <a:chExt cx="158" cy="327"/>
              </a:xfrm>
            </p:grpSpPr>
            <p:sp>
              <p:nvSpPr>
                <p:cNvPr id="64" name="Oval 29"/>
                <p:cNvSpPr>
                  <a:spLocks noChangeArrowheads="1"/>
                </p:cNvSpPr>
                <p:nvPr/>
              </p:nvSpPr>
              <p:spPr bwMode="auto">
                <a:xfrm>
                  <a:off x="0" y="-89"/>
                  <a:ext cx="158" cy="327"/>
                </a:xfrm>
                <a:prstGeom prst="ellipse">
                  <a:avLst/>
                </a:prstGeom>
                <a:gradFill rotWithShape="1">
                  <a:gsLst>
                    <a:gs pos="0">
                      <a:srgbClr val="EBF7FF"/>
                    </a:gs>
                    <a:gs pos="100000">
                      <a:srgbClr val="EBF7FF">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000000"/>
                    </a:solidFill>
                  </a:endParaRPr>
                </a:p>
              </p:txBody>
            </p:sp>
            <p:graphicFrame>
              <p:nvGraphicFramePr>
                <p:cNvPr id="65" name="Object 30"/>
                <p:cNvGraphicFramePr>
                  <a:graphicFrameLocks noChangeAspect="1"/>
                </p:cNvGraphicFramePr>
                <p:nvPr>
                  <p:extLst/>
                </p:nvPr>
              </p:nvGraphicFramePr>
              <p:xfrm>
                <a:off x="9" y="6"/>
                <a:ext cx="133" cy="133"/>
              </p:xfrm>
              <a:graphic>
                <a:graphicData uri="http://schemas.openxmlformats.org/presentationml/2006/ole">
                  <mc:AlternateContent xmlns:mc="http://schemas.openxmlformats.org/markup-compatibility/2006">
                    <mc:Choice xmlns:v="urn:schemas-microsoft-com:vml" Requires="v">
                      <p:oleObj spid="_x0000_s40311" r:id="rId26" imgW="140321" imgH="140321" progId="Equation.3">
                        <p:embed/>
                      </p:oleObj>
                    </mc:Choice>
                    <mc:Fallback>
                      <p:oleObj r:id="rId26" imgW="140321" imgH="140321" progId="Equation.3">
                        <p:embed/>
                        <p:pic>
                          <p:nvPicPr>
                            <p:cNvPr id="0" name=""/>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 y="6"/>
                              <a:ext cx="133" cy="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20" name="Group 31"/>
            <p:cNvGrpSpPr>
              <a:grpSpLocks/>
            </p:cNvGrpSpPr>
            <p:nvPr/>
          </p:nvGrpSpPr>
          <p:grpSpPr bwMode="auto">
            <a:xfrm>
              <a:off x="425" y="1398"/>
              <a:ext cx="2471" cy="327"/>
              <a:chOff x="0" y="-89"/>
              <a:chExt cx="2471" cy="327"/>
            </a:xfrm>
          </p:grpSpPr>
          <p:grpSp>
            <p:nvGrpSpPr>
              <p:cNvPr id="40" name="Group 32"/>
              <p:cNvGrpSpPr>
                <a:grpSpLocks/>
              </p:cNvGrpSpPr>
              <p:nvPr/>
            </p:nvGrpSpPr>
            <p:grpSpPr bwMode="auto">
              <a:xfrm>
                <a:off x="0" y="-89"/>
                <a:ext cx="158" cy="327"/>
                <a:chOff x="0" y="-89"/>
                <a:chExt cx="158" cy="327"/>
              </a:xfrm>
            </p:grpSpPr>
            <p:sp>
              <p:nvSpPr>
                <p:cNvPr id="56" name="Oval 33"/>
                <p:cNvSpPr>
                  <a:spLocks noChangeArrowheads="1"/>
                </p:cNvSpPr>
                <p:nvPr/>
              </p:nvSpPr>
              <p:spPr bwMode="auto">
                <a:xfrm>
                  <a:off x="0" y="-89"/>
                  <a:ext cx="158" cy="327"/>
                </a:xfrm>
                <a:prstGeom prst="ellipse">
                  <a:avLst/>
                </a:prstGeom>
                <a:gradFill rotWithShape="1">
                  <a:gsLst>
                    <a:gs pos="0">
                      <a:srgbClr val="EBF7FF"/>
                    </a:gs>
                    <a:gs pos="100000">
                      <a:srgbClr val="EBF7FF">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000000"/>
                    </a:solidFill>
                  </a:endParaRPr>
                </a:p>
              </p:txBody>
            </p:sp>
            <p:graphicFrame>
              <p:nvGraphicFramePr>
                <p:cNvPr id="57" name="Object 34"/>
                <p:cNvGraphicFramePr>
                  <a:graphicFrameLocks/>
                </p:cNvGraphicFramePr>
                <p:nvPr/>
              </p:nvGraphicFramePr>
              <p:xfrm>
                <a:off x="35" y="69"/>
                <a:ext cx="102" cy="33"/>
              </p:xfrm>
              <a:graphic>
                <a:graphicData uri="http://schemas.openxmlformats.org/presentationml/2006/ole">
                  <mc:AlternateContent xmlns:mc="http://schemas.openxmlformats.org/markup-compatibility/2006">
                    <mc:Choice xmlns:v="urn:schemas-microsoft-com:vml" Requires="v">
                      <p:oleObj spid="_x0000_s40312" r:id="rId28" imgW="228521" imgH="76385" progId="Equation.3">
                        <p:embed/>
                      </p:oleObj>
                    </mc:Choice>
                    <mc:Fallback>
                      <p:oleObj r:id="rId28" imgW="228521" imgH="76385" progId="Equation.3">
                        <p:embed/>
                        <p:pic>
                          <p:nvPicPr>
                            <p:cNvPr id="0" name=""/>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5" y="69"/>
                              <a:ext cx="102" cy="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1" name="Group 35"/>
              <p:cNvGrpSpPr>
                <a:grpSpLocks/>
              </p:cNvGrpSpPr>
              <p:nvPr/>
            </p:nvGrpSpPr>
            <p:grpSpPr bwMode="auto">
              <a:xfrm>
                <a:off x="462" y="-89"/>
                <a:ext cx="158" cy="327"/>
                <a:chOff x="0" y="-89"/>
                <a:chExt cx="158" cy="327"/>
              </a:xfrm>
            </p:grpSpPr>
            <p:sp>
              <p:nvSpPr>
                <p:cNvPr id="54" name="Oval 36"/>
                <p:cNvSpPr>
                  <a:spLocks noChangeArrowheads="1"/>
                </p:cNvSpPr>
                <p:nvPr/>
              </p:nvSpPr>
              <p:spPr bwMode="auto">
                <a:xfrm>
                  <a:off x="0" y="-89"/>
                  <a:ext cx="158" cy="327"/>
                </a:xfrm>
                <a:prstGeom prst="ellipse">
                  <a:avLst/>
                </a:prstGeom>
                <a:gradFill rotWithShape="1">
                  <a:gsLst>
                    <a:gs pos="0">
                      <a:srgbClr val="EBF7FF"/>
                    </a:gs>
                    <a:gs pos="100000">
                      <a:srgbClr val="EBF7FF">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000000"/>
                    </a:solidFill>
                  </a:endParaRPr>
                </a:p>
              </p:txBody>
            </p:sp>
            <p:graphicFrame>
              <p:nvGraphicFramePr>
                <p:cNvPr id="55" name="Object 37"/>
                <p:cNvGraphicFramePr>
                  <a:graphicFrameLocks/>
                </p:cNvGraphicFramePr>
                <p:nvPr/>
              </p:nvGraphicFramePr>
              <p:xfrm>
                <a:off x="35" y="69"/>
                <a:ext cx="102" cy="33"/>
              </p:xfrm>
              <a:graphic>
                <a:graphicData uri="http://schemas.openxmlformats.org/presentationml/2006/ole">
                  <mc:AlternateContent xmlns:mc="http://schemas.openxmlformats.org/markup-compatibility/2006">
                    <mc:Choice xmlns:v="urn:schemas-microsoft-com:vml" Requires="v">
                      <p:oleObj spid="_x0000_s40313" r:id="rId30" imgW="228521" imgH="76385" progId="Equation.3">
                        <p:embed/>
                      </p:oleObj>
                    </mc:Choice>
                    <mc:Fallback>
                      <p:oleObj r:id="rId30" imgW="228521" imgH="76385" progId="Equation.3">
                        <p:embed/>
                        <p:pic>
                          <p:nvPicPr>
                            <p:cNvPr id="0" name=""/>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5" y="69"/>
                              <a:ext cx="102" cy="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2" name="Group 38"/>
              <p:cNvGrpSpPr>
                <a:grpSpLocks/>
              </p:cNvGrpSpPr>
              <p:nvPr/>
            </p:nvGrpSpPr>
            <p:grpSpPr bwMode="auto">
              <a:xfrm>
                <a:off x="925" y="-89"/>
                <a:ext cx="158" cy="327"/>
                <a:chOff x="0" y="-89"/>
                <a:chExt cx="158" cy="327"/>
              </a:xfrm>
            </p:grpSpPr>
            <p:sp>
              <p:nvSpPr>
                <p:cNvPr id="52" name="Oval 39"/>
                <p:cNvSpPr>
                  <a:spLocks noChangeArrowheads="1"/>
                </p:cNvSpPr>
                <p:nvPr/>
              </p:nvSpPr>
              <p:spPr bwMode="auto">
                <a:xfrm>
                  <a:off x="0" y="-89"/>
                  <a:ext cx="158" cy="327"/>
                </a:xfrm>
                <a:prstGeom prst="ellipse">
                  <a:avLst/>
                </a:prstGeom>
                <a:gradFill rotWithShape="1">
                  <a:gsLst>
                    <a:gs pos="0">
                      <a:srgbClr val="EBF7FF"/>
                    </a:gs>
                    <a:gs pos="100000">
                      <a:srgbClr val="EBF7FF">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000000"/>
                    </a:solidFill>
                  </a:endParaRPr>
                </a:p>
              </p:txBody>
            </p:sp>
            <p:graphicFrame>
              <p:nvGraphicFramePr>
                <p:cNvPr id="53" name="Object 40"/>
                <p:cNvGraphicFramePr>
                  <a:graphicFrameLocks/>
                </p:cNvGraphicFramePr>
                <p:nvPr/>
              </p:nvGraphicFramePr>
              <p:xfrm>
                <a:off x="35" y="69"/>
                <a:ext cx="102" cy="33"/>
              </p:xfrm>
              <a:graphic>
                <a:graphicData uri="http://schemas.openxmlformats.org/presentationml/2006/ole">
                  <mc:AlternateContent xmlns:mc="http://schemas.openxmlformats.org/markup-compatibility/2006">
                    <mc:Choice xmlns:v="urn:schemas-microsoft-com:vml" Requires="v">
                      <p:oleObj spid="_x0000_s40314" r:id="rId31" imgW="228521" imgH="76385" progId="Equation.3">
                        <p:embed/>
                      </p:oleObj>
                    </mc:Choice>
                    <mc:Fallback>
                      <p:oleObj r:id="rId31" imgW="228521" imgH="76385" progId="Equation.3">
                        <p:embed/>
                        <p:pic>
                          <p:nvPicPr>
                            <p:cNvPr id="0" name=""/>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5" y="69"/>
                              <a:ext cx="102" cy="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3" name="Group 41"/>
              <p:cNvGrpSpPr>
                <a:grpSpLocks/>
              </p:cNvGrpSpPr>
              <p:nvPr/>
            </p:nvGrpSpPr>
            <p:grpSpPr bwMode="auto">
              <a:xfrm>
                <a:off x="1387" y="-89"/>
                <a:ext cx="158" cy="327"/>
                <a:chOff x="0" y="-89"/>
                <a:chExt cx="158" cy="327"/>
              </a:xfrm>
            </p:grpSpPr>
            <p:sp>
              <p:nvSpPr>
                <p:cNvPr id="50" name="Oval 42"/>
                <p:cNvSpPr>
                  <a:spLocks noChangeArrowheads="1"/>
                </p:cNvSpPr>
                <p:nvPr/>
              </p:nvSpPr>
              <p:spPr bwMode="auto">
                <a:xfrm>
                  <a:off x="0" y="-89"/>
                  <a:ext cx="158" cy="327"/>
                </a:xfrm>
                <a:prstGeom prst="ellipse">
                  <a:avLst/>
                </a:prstGeom>
                <a:gradFill rotWithShape="1">
                  <a:gsLst>
                    <a:gs pos="0">
                      <a:srgbClr val="EBF7FF"/>
                    </a:gs>
                    <a:gs pos="100000">
                      <a:srgbClr val="EBF7FF">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000000"/>
                    </a:solidFill>
                  </a:endParaRPr>
                </a:p>
              </p:txBody>
            </p:sp>
            <p:graphicFrame>
              <p:nvGraphicFramePr>
                <p:cNvPr id="51" name="Object 43"/>
                <p:cNvGraphicFramePr>
                  <a:graphicFrameLocks/>
                </p:cNvGraphicFramePr>
                <p:nvPr/>
              </p:nvGraphicFramePr>
              <p:xfrm>
                <a:off x="35" y="69"/>
                <a:ext cx="102" cy="33"/>
              </p:xfrm>
              <a:graphic>
                <a:graphicData uri="http://schemas.openxmlformats.org/presentationml/2006/ole">
                  <mc:AlternateContent xmlns:mc="http://schemas.openxmlformats.org/markup-compatibility/2006">
                    <mc:Choice xmlns:v="urn:schemas-microsoft-com:vml" Requires="v">
                      <p:oleObj spid="_x0000_s40315" r:id="rId32" imgW="228521" imgH="76385" progId="Equation.3">
                        <p:embed/>
                      </p:oleObj>
                    </mc:Choice>
                    <mc:Fallback>
                      <p:oleObj r:id="rId32" imgW="228521" imgH="76385" progId="Equation.3">
                        <p:embed/>
                        <p:pic>
                          <p:nvPicPr>
                            <p:cNvPr id="0" name=""/>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5" y="69"/>
                              <a:ext cx="102" cy="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4" name="Group 44"/>
              <p:cNvGrpSpPr>
                <a:grpSpLocks/>
              </p:cNvGrpSpPr>
              <p:nvPr/>
            </p:nvGrpSpPr>
            <p:grpSpPr bwMode="auto">
              <a:xfrm>
                <a:off x="1850" y="-89"/>
                <a:ext cx="158" cy="327"/>
                <a:chOff x="0" y="-89"/>
                <a:chExt cx="158" cy="327"/>
              </a:xfrm>
            </p:grpSpPr>
            <p:sp>
              <p:nvSpPr>
                <p:cNvPr id="48" name="Oval 45"/>
                <p:cNvSpPr>
                  <a:spLocks noChangeArrowheads="1"/>
                </p:cNvSpPr>
                <p:nvPr/>
              </p:nvSpPr>
              <p:spPr bwMode="auto">
                <a:xfrm>
                  <a:off x="0" y="-89"/>
                  <a:ext cx="158" cy="327"/>
                </a:xfrm>
                <a:prstGeom prst="ellipse">
                  <a:avLst/>
                </a:prstGeom>
                <a:gradFill rotWithShape="1">
                  <a:gsLst>
                    <a:gs pos="0">
                      <a:srgbClr val="EBF7FF"/>
                    </a:gs>
                    <a:gs pos="100000">
                      <a:srgbClr val="EBF7FF">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000000"/>
                    </a:solidFill>
                  </a:endParaRPr>
                </a:p>
              </p:txBody>
            </p:sp>
            <p:graphicFrame>
              <p:nvGraphicFramePr>
                <p:cNvPr id="49" name="Object 46"/>
                <p:cNvGraphicFramePr>
                  <a:graphicFrameLocks/>
                </p:cNvGraphicFramePr>
                <p:nvPr/>
              </p:nvGraphicFramePr>
              <p:xfrm>
                <a:off x="35" y="69"/>
                <a:ext cx="102" cy="33"/>
              </p:xfrm>
              <a:graphic>
                <a:graphicData uri="http://schemas.openxmlformats.org/presentationml/2006/ole">
                  <mc:AlternateContent xmlns:mc="http://schemas.openxmlformats.org/markup-compatibility/2006">
                    <mc:Choice xmlns:v="urn:schemas-microsoft-com:vml" Requires="v">
                      <p:oleObj spid="_x0000_s40316" r:id="rId33" imgW="228521" imgH="76385" progId="Equation.3">
                        <p:embed/>
                      </p:oleObj>
                    </mc:Choice>
                    <mc:Fallback>
                      <p:oleObj r:id="rId33" imgW="228521" imgH="76385" progId="Equation.3">
                        <p:embed/>
                        <p:pic>
                          <p:nvPicPr>
                            <p:cNvPr id="0" name=""/>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5" y="69"/>
                              <a:ext cx="102" cy="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5" name="Group 47"/>
              <p:cNvGrpSpPr>
                <a:grpSpLocks/>
              </p:cNvGrpSpPr>
              <p:nvPr/>
            </p:nvGrpSpPr>
            <p:grpSpPr bwMode="auto">
              <a:xfrm>
                <a:off x="2313" y="-89"/>
                <a:ext cx="158" cy="327"/>
                <a:chOff x="0" y="-89"/>
                <a:chExt cx="158" cy="327"/>
              </a:xfrm>
            </p:grpSpPr>
            <p:sp>
              <p:nvSpPr>
                <p:cNvPr id="46" name="Oval 48"/>
                <p:cNvSpPr>
                  <a:spLocks noChangeArrowheads="1"/>
                </p:cNvSpPr>
                <p:nvPr/>
              </p:nvSpPr>
              <p:spPr bwMode="auto">
                <a:xfrm>
                  <a:off x="0" y="-89"/>
                  <a:ext cx="158" cy="327"/>
                </a:xfrm>
                <a:prstGeom prst="ellipse">
                  <a:avLst/>
                </a:prstGeom>
                <a:gradFill rotWithShape="1">
                  <a:gsLst>
                    <a:gs pos="0">
                      <a:srgbClr val="EBF7FF"/>
                    </a:gs>
                    <a:gs pos="100000">
                      <a:srgbClr val="EBF7FF">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000000"/>
                    </a:solidFill>
                  </a:endParaRPr>
                </a:p>
              </p:txBody>
            </p:sp>
            <p:graphicFrame>
              <p:nvGraphicFramePr>
                <p:cNvPr id="47" name="Object 49"/>
                <p:cNvGraphicFramePr>
                  <a:graphicFrameLocks/>
                </p:cNvGraphicFramePr>
                <p:nvPr/>
              </p:nvGraphicFramePr>
              <p:xfrm>
                <a:off x="35" y="69"/>
                <a:ext cx="102" cy="33"/>
              </p:xfrm>
              <a:graphic>
                <a:graphicData uri="http://schemas.openxmlformats.org/presentationml/2006/ole">
                  <mc:AlternateContent xmlns:mc="http://schemas.openxmlformats.org/markup-compatibility/2006">
                    <mc:Choice xmlns:v="urn:schemas-microsoft-com:vml" Requires="v">
                      <p:oleObj spid="_x0000_s40317" r:id="rId34" imgW="228521" imgH="76385" progId="Equation.3">
                        <p:embed/>
                      </p:oleObj>
                    </mc:Choice>
                    <mc:Fallback>
                      <p:oleObj r:id="rId34" imgW="228521" imgH="76385" progId="Equation.3">
                        <p:embed/>
                        <p:pic>
                          <p:nvPicPr>
                            <p:cNvPr id="0" name=""/>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5" y="69"/>
                              <a:ext cx="102" cy="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21" name="Group 50"/>
            <p:cNvGrpSpPr>
              <a:grpSpLocks/>
            </p:cNvGrpSpPr>
            <p:nvPr/>
          </p:nvGrpSpPr>
          <p:grpSpPr bwMode="auto">
            <a:xfrm>
              <a:off x="384" y="518"/>
              <a:ext cx="2532" cy="965"/>
              <a:chOff x="0" y="0"/>
              <a:chExt cx="2532" cy="965"/>
            </a:xfrm>
          </p:grpSpPr>
          <p:sp>
            <p:nvSpPr>
              <p:cNvPr id="22" name="Rectangle 51" descr="浅色上对角线"/>
              <p:cNvSpPr>
                <a:spLocks noChangeArrowheads="1"/>
              </p:cNvSpPr>
              <p:nvPr/>
            </p:nvSpPr>
            <p:spPr bwMode="auto">
              <a:xfrm rot="16200000">
                <a:off x="781" y="-783"/>
                <a:ext cx="965" cy="2532"/>
              </a:xfrm>
              <a:prstGeom prst="rect">
                <a:avLst/>
              </a:prstGeom>
              <a:blipFill dpi="0" rotWithShape="0">
                <a:blip r:embed="rId35"/>
                <a:srcRect/>
                <a:tile tx="0" ty="0" sx="100000" sy="100000" flip="none" algn="tl"/>
              </a:blipFill>
              <a:ln w="38100" cmpd="sng">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zh-CN" sz="3600" i="1" baseline="-25000">
                  <a:solidFill>
                    <a:srgbClr val="0000CC"/>
                  </a:solidFill>
                </a:endParaRPr>
              </a:p>
            </p:txBody>
          </p:sp>
          <p:grpSp>
            <p:nvGrpSpPr>
              <p:cNvPr id="23" name="Group 52"/>
              <p:cNvGrpSpPr>
                <a:grpSpLocks/>
              </p:cNvGrpSpPr>
              <p:nvPr/>
            </p:nvGrpSpPr>
            <p:grpSpPr bwMode="auto">
              <a:xfrm>
                <a:off x="90" y="57"/>
                <a:ext cx="2309" cy="92"/>
                <a:chOff x="0" y="0"/>
                <a:chExt cx="2309" cy="92"/>
              </a:xfrm>
            </p:grpSpPr>
            <p:graphicFrame>
              <p:nvGraphicFramePr>
                <p:cNvPr id="32" name="Object 53"/>
                <p:cNvGraphicFramePr>
                  <a:graphicFrameLocks/>
                </p:cNvGraphicFramePr>
                <p:nvPr/>
              </p:nvGraphicFramePr>
              <p:xfrm>
                <a:off x="0" y="0"/>
                <a:ext cx="177" cy="92"/>
              </p:xfrm>
              <a:graphic>
                <a:graphicData uri="http://schemas.openxmlformats.org/presentationml/2006/ole">
                  <mc:AlternateContent xmlns:mc="http://schemas.openxmlformats.org/markup-compatibility/2006">
                    <mc:Choice xmlns:v="urn:schemas-microsoft-com:vml" Requires="v">
                      <p:oleObj spid="_x0000_s40318" r:id="rId36" imgW="228521" imgH="76385" progId="Equation.3">
                        <p:embed/>
                      </p:oleObj>
                    </mc:Choice>
                    <mc:Fallback>
                      <p:oleObj r:id="rId36" imgW="228521" imgH="76385" progId="Equation.3">
                        <p:embed/>
                        <p:pic>
                          <p:nvPicPr>
                            <p:cNvPr id="0" name=""/>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0" y="0"/>
                              <a:ext cx="17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54"/>
                <p:cNvGraphicFramePr>
                  <a:graphicFrameLocks/>
                </p:cNvGraphicFramePr>
                <p:nvPr/>
              </p:nvGraphicFramePr>
              <p:xfrm>
                <a:off x="304" y="0"/>
                <a:ext cx="177" cy="92"/>
              </p:xfrm>
              <a:graphic>
                <a:graphicData uri="http://schemas.openxmlformats.org/presentationml/2006/ole">
                  <mc:AlternateContent xmlns:mc="http://schemas.openxmlformats.org/markup-compatibility/2006">
                    <mc:Choice xmlns:v="urn:schemas-microsoft-com:vml" Requires="v">
                      <p:oleObj spid="_x0000_s40319" r:id="rId38" imgW="228521" imgH="76385" progId="Equation.3">
                        <p:embed/>
                      </p:oleObj>
                    </mc:Choice>
                    <mc:Fallback>
                      <p:oleObj r:id="rId38" imgW="228521" imgH="76385" progId="Equation.3">
                        <p:embed/>
                        <p:pic>
                          <p:nvPicPr>
                            <p:cNvPr id="0" name=""/>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04" y="0"/>
                              <a:ext cx="17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55"/>
                <p:cNvGraphicFramePr>
                  <a:graphicFrameLocks/>
                </p:cNvGraphicFramePr>
                <p:nvPr/>
              </p:nvGraphicFramePr>
              <p:xfrm>
                <a:off x="609" y="0"/>
                <a:ext cx="177" cy="92"/>
              </p:xfrm>
              <a:graphic>
                <a:graphicData uri="http://schemas.openxmlformats.org/presentationml/2006/ole">
                  <mc:AlternateContent xmlns:mc="http://schemas.openxmlformats.org/markup-compatibility/2006">
                    <mc:Choice xmlns:v="urn:schemas-microsoft-com:vml" Requires="v">
                      <p:oleObj spid="_x0000_s40320" r:id="rId39" imgW="228521" imgH="76385" progId="Equation.3">
                        <p:embed/>
                      </p:oleObj>
                    </mc:Choice>
                    <mc:Fallback>
                      <p:oleObj r:id="rId39" imgW="228521" imgH="76385" progId="Equation.3">
                        <p:embed/>
                        <p:pic>
                          <p:nvPicPr>
                            <p:cNvPr id="0" name=""/>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09" y="0"/>
                              <a:ext cx="17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56"/>
                <p:cNvGraphicFramePr>
                  <a:graphicFrameLocks/>
                </p:cNvGraphicFramePr>
                <p:nvPr/>
              </p:nvGraphicFramePr>
              <p:xfrm>
                <a:off x="913" y="0"/>
                <a:ext cx="177" cy="92"/>
              </p:xfrm>
              <a:graphic>
                <a:graphicData uri="http://schemas.openxmlformats.org/presentationml/2006/ole">
                  <mc:AlternateContent xmlns:mc="http://schemas.openxmlformats.org/markup-compatibility/2006">
                    <mc:Choice xmlns:v="urn:schemas-microsoft-com:vml" Requires="v">
                      <p:oleObj spid="_x0000_s40321" r:id="rId40" imgW="228521" imgH="76385" progId="Equation.3">
                        <p:embed/>
                      </p:oleObj>
                    </mc:Choice>
                    <mc:Fallback>
                      <p:oleObj r:id="rId40" imgW="228521" imgH="76385" progId="Equation.3">
                        <p:embed/>
                        <p:pic>
                          <p:nvPicPr>
                            <p:cNvPr id="0" name=""/>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913" y="0"/>
                              <a:ext cx="17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57"/>
                <p:cNvGraphicFramePr>
                  <a:graphicFrameLocks/>
                </p:cNvGraphicFramePr>
                <p:nvPr/>
              </p:nvGraphicFramePr>
              <p:xfrm>
                <a:off x="1218" y="0"/>
                <a:ext cx="177" cy="92"/>
              </p:xfrm>
              <a:graphic>
                <a:graphicData uri="http://schemas.openxmlformats.org/presentationml/2006/ole">
                  <mc:AlternateContent xmlns:mc="http://schemas.openxmlformats.org/markup-compatibility/2006">
                    <mc:Choice xmlns:v="urn:schemas-microsoft-com:vml" Requires="v">
                      <p:oleObj spid="_x0000_s40322" r:id="rId41" imgW="228521" imgH="76385" progId="Equation.3">
                        <p:embed/>
                      </p:oleObj>
                    </mc:Choice>
                    <mc:Fallback>
                      <p:oleObj r:id="rId41" imgW="228521" imgH="76385" progId="Equation.3">
                        <p:embed/>
                        <p:pic>
                          <p:nvPicPr>
                            <p:cNvPr id="0" name=""/>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218" y="0"/>
                              <a:ext cx="17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58"/>
                <p:cNvGraphicFramePr>
                  <a:graphicFrameLocks/>
                </p:cNvGraphicFramePr>
                <p:nvPr/>
              </p:nvGraphicFramePr>
              <p:xfrm>
                <a:off x="2132" y="0"/>
                <a:ext cx="177" cy="92"/>
              </p:xfrm>
              <a:graphic>
                <a:graphicData uri="http://schemas.openxmlformats.org/presentationml/2006/ole">
                  <mc:AlternateContent xmlns:mc="http://schemas.openxmlformats.org/markup-compatibility/2006">
                    <mc:Choice xmlns:v="urn:schemas-microsoft-com:vml" Requires="v">
                      <p:oleObj spid="_x0000_s40323" r:id="rId42" imgW="228521" imgH="76385" progId="Equation.3">
                        <p:embed/>
                      </p:oleObj>
                    </mc:Choice>
                    <mc:Fallback>
                      <p:oleObj r:id="rId42" imgW="228521" imgH="76385" progId="Equation.3">
                        <p:embed/>
                        <p:pic>
                          <p:nvPicPr>
                            <p:cNvPr id="0" name=""/>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132" y="0"/>
                              <a:ext cx="17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59"/>
                <p:cNvGraphicFramePr>
                  <a:graphicFrameLocks/>
                </p:cNvGraphicFramePr>
                <p:nvPr/>
              </p:nvGraphicFramePr>
              <p:xfrm>
                <a:off x="1522" y="0"/>
                <a:ext cx="177" cy="92"/>
              </p:xfrm>
              <a:graphic>
                <a:graphicData uri="http://schemas.openxmlformats.org/presentationml/2006/ole">
                  <mc:AlternateContent xmlns:mc="http://schemas.openxmlformats.org/markup-compatibility/2006">
                    <mc:Choice xmlns:v="urn:schemas-microsoft-com:vml" Requires="v">
                      <p:oleObj spid="_x0000_s40324" r:id="rId43" imgW="228521" imgH="76385" progId="Equation.3">
                        <p:embed/>
                      </p:oleObj>
                    </mc:Choice>
                    <mc:Fallback>
                      <p:oleObj r:id="rId43" imgW="228521" imgH="76385" progId="Equation.3">
                        <p:embed/>
                        <p:pic>
                          <p:nvPicPr>
                            <p:cNvPr id="0" name=""/>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522" y="0"/>
                              <a:ext cx="17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60"/>
                <p:cNvGraphicFramePr>
                  <a:graphicFrameLocks/>
                </p:cNvGraphicFramePr>
                <p:nvPr/>
              </p:nvGraphicFramePr>
              <p:xfrm>
                <a:off x="1827" y="0"/>
                <a:ext cx="177" cy="92"/>
              </p:xfrm>
              <a:graphic>
                <a:graphicData uri="http://schemas.openxmlformats.org/presentationml/2006/ole">
                  <mc:AlternateContent xmlns:mc="http://schemas.openxmlformats.org/markup-compatibility/2006">
                    <mc:Choice xmlns:v="urn:schemas-microsoft-com:vml" Requires="v">
                      <p:oleObj spid="_x0000_s40325" r:id="rId44" imgW="228521" imgH="76385" progId="Equation.3">
                        <p:embed/>
                      </p:oleObj>
                    </mc:Choice>
                    <mc:Fallback>
                      <p:oleObj r:id="rId44" imgW="228521" imgH="76385" progId="Equation.3">
                        <p:embed/>
                        <p:pic>
                          <p:nvPicPr>
                            <p:cNvPr id="0" name=""/>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827" y="0"/>
                              <a:ext cx="17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4" name="Object 61"/>
              <p:cNvGraphicFramePr>
                <a:graphicFrameLocks/>
              </p:cNvGraphicFramePr>
              <p:nvPr/>
            </p:nvGraphicFramePr>
            <p:xfrm>
              <a:off x="90" y="723"/>
              <a:ext cx="187" cy="229"/>
            </p:xfrm>
            <a:graphic>
              <a:graphicData uri="http://schemas.openxmlformats.org/presentationml/2006/ole">
                <mc:AlternateContent xmlns:mc="http://schemas.openxmlformats.org/markup-compatibility/2006">
                  <mc:Choice xmlns:v="urn:schemas-microsoft-com:vml" Requires="v">
                    <p:oleObj spid="_x0000_s40326" r:id="rId45" imgW="241827" imgH="241827" progId="Equation.3">
                      <p:embed/>
                    </p:oleObj>
                  </mc:Choice>
                  <mc:Fallback>
                    <p:oleObj r:id="rId45" imgW="241827" imgH="241827" progId="Equation.3">
                      <p:embed/>
                      <p:pic>
                        <p:nvPicPr>
                          <p:cNvPr id="0" name=""/>
                          <p:cNvPicPr>
                            <a:picLocks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90" y="723"/>
                            <a:ext cx="187"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62"/>
              <p:cNvGraphicFramePr>
                <a:graphicFrameLocks/>
              </p:cNvGraphicFramePr>
              <p:nvPr/>
            </p:nvGraphicFramePr>
            <p:xfrm>
              <a:off x="393" y="723"/>
              <a:ext cx="187" cy="229"/>
            </p:xfrm>
            <a:graphic>
              <a:graphicData uri="http://schemas.openxmlformats.org/presentationml/2006/ole">
                <mc:AlternateContent xmlns:mc="http://schemas.openxmlformats.org/markup-compatibility/2006">
                  <mc:Choice xmlns:v="urn:schemas-microsoft-com:vml" Requires="v">
                    <p:oleObj spid="_x0000_s40327" r:id="rId47" imgW="241827" imgH="241827" progId="Equation.3">
                      <p:embed/>
                    </p:oleObj>
                  </mc:Choice>
                  <mc:Fallback>
                    <p:oleObj r:id="rId47" imgW="241827" imgH="241827" progId="Equation.3">
                      <p:embed/>
                      <p:pic>
                        <p:nvPicPr>
                          <p:cNvPr id="0" name=""/>
                          <p:cNvPicPr>
                            <a:picLocks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93" y="723"/>
                            <a:ext cx="187"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63"/>
              <p:cNvGraphicFramePr>
                <a:graphicFrameLocks/>
              </p:cNvGraphicFramePr>
              <p:nvPr/>
            </p:nvGraphicFramePr>
            <p:xfrm>
              <a:off x="697" y="723"/>
              <a:ext cx="187" cy="229"/>
            </p:xfrm>
            <a:graphic>
              <a:graphicData uri="http://schemas.openxmlformats.org/presentationml/2006/ole">
                <mc:AlternateContent xmlns:mc="http://schemas.openxmlformats.org/markup-compatibility/2006">
                  <mc:Choice xmlns:v="urn:schemas-microsoft-com:vml" Requires="v">
                    <p:oleObj spid="_x0000_s40328" r:id="rId48" imgW="241827" imgH="241827" progId="Equation.3">
                      <p:embed/>
                    </p:oleObj>
                  </mc:Choice>
                  <mc:Fallback>
                    <p:oleObj r:id="rId48" imgW="241827" imgH="241827" progId="Equation.3">
                      <p:embed/>
                      <p:pic>
                        <p:nvPicPr>
                          <p:cNvPr id="0" name=""/>
                          <p:cNvPicPr>
                            <a:picLocks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697" y="723"/>
                            <a:ext cx="187"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64"/>
              <p:cNvGraphicFramePr>
                <a:graphicFrameLocks/>
              </p:cNvGraphicFramePr>
              <p:nvPr/>
            </p:nvGraphicFramePr>
            <p:xfrm>
              <a:off x="1001" y="723"/>
              <a:ext cx="187" cy="229"/>
            </p:xfrm>
            <a:graphic>
              <a:graphicData uri="http://schemas.openxmlformats.org/presentationml/2006/ole">
                <mc:AlternateContent xmlns:mc="http://schemas.openxmlformats.org/markup-compatibility/2006">
                  <mc:Choice xmlns:v="urn:schemas-microsoft-com:vml" Requires="v">
                    <p:oleObj spid="_x0000_s40329" r:id="rId49" imgW="241827" imgH="241827" progId="Equation.3">
                      <p:embed/>
                    </p:oleObj>
                  </mc:Choice>
                  <mc:Fallback>
                    <p:oleObj r:id="rId49" imgW="241827" imgH="241827" progId="Equation.3">
                      <p:embed/>
                      <p:pic>
                        <p:nvPicPr>
                          <p:cNvPr id="0" name=""/>
                          <p:cNvPicPr>
                            <a:picLocks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001" y="723"/>
                            <a:ext cx="187"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65"/>
              <p:cNvGraphicFramePr>
                <a:graphicFrameLocks/>
              </p:cNvGraphicFramePr>
              <p:nvPr/>
            </p:nvGraphicFramePr>
            <p:xfrm>
              <a:off x="1305" y="723"/>
              <a:ext cx="187" cy="229"/>
            </p:xfrm>
            <a:graphic>
              <a:graphicData uri="http://schemas.openxmlformats.org/presentationml/2006/ole">
                <mc:AlternateContent xmlns:mc="http://schemas.openxmlformats.org/markup-compatibility/2006">
                  <mc:Choice xmlns:v="urn:schemas-microsoft-com:vml" Requires="v">
                    <p:oleObj spid="_x0000_s40330" r:id="rId50" imgW="241827" imgH="241827" progId="Equation.3">
                      <p:embed/>
                    </p:oleObj>
                  </mc:Choice>
                  <mc:Fallback>
                    <p:oleObj r:id="rId50" imgW="241827" imgH="241827" progId="Equation.3">
                      <p:embed/>
                      <p:pic>
                        <p:nvPicPr>
                          <p:cNvPr id="0" name=""/>
                          <p:cNvPicPr>
                            <a:picLocks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305" y="723"/>
                            <a:ext cx="187"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66"/>
              <p:cNvGraphicFramePr>
                <a:graphicFrameLocks/>
              </p:cNvGraphicFramePr>
              <p:nvPr/>
            </p:nvGraphicFramePr>
            <p:xfrm>
              <a:off x="1609" y="723"/>
              <a:ext cx="187" cy="229"/>
            </p:xfrm>
            <a:graphic>
              <a:graphicData uri="http://schemas.openxmlformats.org/presentationml/2006/ole">
                <mc:AlternateContent xmlns:mc="http://schemas.openxmlformats.org/markup-compatibility/2006">
                  <mc:Choice xmlns:v="urn:schemas-microsoft-com:vml" Requires="v">
                    <p:oleObj spid="_x0000_s40331" r:id="rId51" imgW="241827" imgH="241827" progId="Equation.3">
                      <p:embed/>
                    </p:oleObj>
                  </mc:Choice>
                  <mc:Fallback>
                    <p:oleObj r:id="rId51" imgW="241827" imgH="241827" progId="Equation.3">
                      <p:embed/>
                      <p:pic>
                        <p:nvPicPr>
                          <p:cNvPr id="0" name=""/>
                          <p:cNvPicPr>
                            <a:picLocks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609" y="723"/>
                            <a:ext cx="187"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67"/>
              <p:cNvGraphicFramePr>
                <a:graphicFrameLocks/>
              </p:cNvGraphicFramePr>
              <p:nvPr/>
            </p:nvGraphicFramePr>
            <p:xfrm>
              <a:off x="1913" y="723"/>
              <a:ext cx="187" cy="229"/>
            </p:xfrm>
            <a:graphic>
              <a:graphicData uri="http://schemas.openxmlformats.org/presentationml/2006/ole">
                <mc:AlternateContent xmlns:mc="http://schemas.openxmlformats.org/markup-compatibility/2006">
                  <mc:Choice xmlns:v="urn:schemas-microsoft-com:vml" Requires="v">
                    <p:oleObj spid="_x0000_s40332" r:id="rId52" imgW="241827" imgH="241827" progId="Equation.3">
                      <p:embed/>
                    </p:oleObj>
                  </mc:Choice>
                  <mc:Fallback>
                    <p:oleObj r:id="rId52" imgW="241827" imgH="241827" progId="Equation.3">
                      <p:embed/>
                      <p:pic>
                        <p:nvPicPr>
                          <p:cNvPr id="0" name=""/>
                          <p:cNvPicPr>
                            <a:picLocks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913" y="723"/>
                            <a:ext cx="187"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68"/>
              <p:cNvGraphicFramePr>
                <a:graphicFrameLocks/>
              </p:cNvGraphicFramePr>
              <p:nvPr/>
            </p:nvGraphicFramePr>
            <p:xfrm>
              <a:off x="2217" y="723"/>
              <a:ext cx="187" cy="229"/>
            </p:xfrm>
            <a:graphic>
              <a:graphicData uri="http://schemas.openxmlformats.org/presentationml/2006/ole">
                <mc:AlternateContent xmlns:mc="http://schemas.openxmlformats.org/markup-compatibility/2006">
                  <mc:Choice xmlns:v="urn:schemas-microsoft-com:vml" Requires="v">
                    <p:oleObj spid="_x0000_s40333" r:id="rId53" imgW="241827" imgH="241827" progId="Equation.3">
                      <p:embed/>
                    </p:oleObj>
                  </mc:Choice>
                  <mc:Fallback>
                    <p:oleObj r:id="rId53" imgW="241827" imgH="241827" progId="Equation.3">
                      <p:embed/>
                      <p:pic>
                        <p:nvPicPr>
                          <p:cNvPr id="0" name=""/>
                          <p:cNvPicPr>
                            <a:picLocks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217" y="723"/>
                            <a:ext cx="187"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22454967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631505" y="404665"/>
            <a:ext cx="8930843" cy="646331"/>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
              <a:spcBef>
                <a:spcPct val="0"/>
              </a:spcBef>
              <a:spcAft>
                <a:spcPct val="0"/>
              </a:spcAft>
            </a:pPr>
            <a:r>
              <a:rPr lang="en-US" sz="3600" b="1" dirty="0">
                <a:solidFill>
                  <a:srgbClr val="FF3300"/>
                </a:solidFill>
                <a:effectLst>
                  <a:outerShdw blurRad="38100" dist="38100" dir="2700000" algn="tl">
                    <a:srgbClr val="C0C0C0"/>
                  </a:outerShdw>
                </a:effectLst>
                <a:latin typeface="Times New Roman" pitchFamily="18" charset="0"/>
                <a:ea typeface="华文中宋" pitchFamily="2" charset="-122"/>
              </a:rPr>
              <a:t>§10</a:t>
            </a:r>
            <a:r>
              <a:rPr lang="zh-CN" altLang="en-US" sz="3600" b="1" dirty="0">
                <a:solidFill>
                  <a:srgbClr val="FF3300"/>
                </a:solidFill>
                <a:effectLst>
                  <a:outerShdw blurRad="38100" dist="38100" dir="2700000" algn="tl">
                    <a:srgbClr val="C0C0C0"/>
                  </a:outerShdw>
                </a:effectLst>
                <a:latin typeface="Times New Roman" pitchFamily="18" charset="0"/>
                <a:ea typeface="华文中宋" pitchFamily="2" charset="-122"/>
              </a:rPr>
              <a:t>.11   电介质中的高斯定律   电位移矢量 </a:t>
            </a:r>
          </a:p>
        </p:txBody>
      </p:sp>
      <p:sp>
        <p:nvSpPr>
          <p:cNvPr id="3" name="Text Box 2"/>
          <p:cNvSpPr txBox="1">
            <a:spLocks noChangeArrowheads="1"/>
          </p:cNvSpPr>
          <p:nvPr/>
        </p:nvSpPr>
        <p:spPr bwMode="auto">
          <a:xfrm>
            <a:off x="2024199" y="1273245"/>
            <a:ext cx="354965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dirty="0">
                <a:solidFill>
                  <a:srgbClr val="000404"/>
                </a:solidFill>
                <a:latin typeface="Times New Roman" pitchFamily="18" charset="0"/>
              </a:rPr>
              <a:t>真空中的高斯定理 </a:t>
            </a:r>
          </a:p>
        </p:txBody>
      </p:sp>
      <p:graphicFrame>
        <p:nvGraphicFramePr>
          <p:cNvPr id="4" name="Object 3"/>
          <p:cNvGraphicFramePr>
            <a:graphicFrameLocks noChangeAspect="1"/>
          </p:cNvGraphicFramePr>
          <p:nvPr>
            <p:extLst/>
          </p:nvPr>
        </p:nvGraphicFramePr>
        <p:xfrm>
          <a:off x="5696086" y="1050996"/>
          <a:ext cx="2986088" cy="1122363"/>
        </p:xfrm>
        <a:graphic>
          <a:graphicData uri="http://schemas.openxmlformats.org/presentationml/2006/ole">
            <mc:AlternateContent xmlns:mc="http://schemas.openxmlformats.org/markup-compatibility/2006">
              <mc:Choice xmlns:v="urn:schemas-microsoft-com:vml" Requires="v">
                <p:oleObj spid="_x0000_s41002" r:id="rId3" imgW="1181417" imgH="444817" progId="Equation.3">
                  <p:embed/>
                </p:oleObj>
              </mc:Choice>
              <mc:Fallback>
                <p:oleObj r:id="rId3" imgW="1181417" imgH="4448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6086" y="1050996"/>
                        <a:ext cx="2986088" cy="112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6"/>
          <p:cNvSpPr txBox="1">
            <a:spLocks noChangeArrowheads="1"/>
          </p:cNvSpPr>
          <p:nvPr/>
        </p:nvSpPr>
        <p:spPr bwMode="auto">
          <a:xfrm>
            <a:off x="1631505" y="2416688"/>
            <a:ext cx="4097597" cy="58477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dirty="0">
                <a:solidFill>
                  <a:srgbClr val="000404"/>
                </a:solidFill>
                <a:latin typeface="Times New Roman" pitchFamily="18" charset="0"/>
              </a:rPr>
              <a:t>电介质中的高斯定理  </a:t>
            </a:r>
          </a:p>
        </p:txBody>
      </p:sp>
      <p:graphicFrame>
        <p:nvGraphicFramePr>
          <p:cNvPr id="6" name="Object 7"/>
          <p:cNvGraphicFramePr>
            <a:graphicFrameLocks noChangeAspect="1"/>
          </p:cNvGraphicFramePr>
          <p:nvPr>
            <p:extLst/>
          </p:nvPr>
        </p:nvGraphicFramePr>
        <p:xfrm>
          <a:off x="5596215" y="2137367"/>
          <a:ext cx="4437063" cy="1189037"/>
        </p:xfrm>
        <a:graphic>
          <a:graphicData uri="http://schemas.openxmlformats.org/presentationml/2006/ole">
            <mc:AlternateContent xmlns:mc="http://schemas.openxmlformats.org/markup-compatibility/2006">
              <mc:Choice xmlns:v="urn:schemas-microsoft-com:vml" Requires="v">
                <p:oleObj spid="_x0000_s41003" r:id="rId5" imgW="1752917" imgH="470217" progId="Equation.3">
                  <p:embed/>
                </p:oleObj>
              </mc:Choice>
              <mc:Fallback>
                <p:oleObj r:id="rId5" imgW="1752917" imgH="4702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6215" y="2137367"/>
                        <a:ext cx="4437063"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2"/>
          <p:cNvSpPr>
            <a:spLocks noChangeArrowheads="1"/>
          </p:cNvSpPr>
          <p:nvPr/>
        </p:nvSpPr>
        <p:spPr bwMode="auto">
          <a:xfrm>
            <a:off x="2024126" y="4141006"/>
            <a:ext cx="7705725" cy="156966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zh-CN" sz="3200" b="1" dirty="0">
                <a:solidFill>
                  <a:srgbClr val="000404"/>
                </a:solidFill>
                <a:latin typeface="Times New Roman" pitchFamily="18" charset="0"/>
              </a:rPr>
              <a:t>        </a:t>
            </a:r>
            <a:r>
              <a:rPr lang="zh-CN" altLang="en-US" sz="3200" b="1" dirty="0">
                <a:solidFill>
                  <a:srgbClr val="000404"/>
                </a:solidFill>
                <a:latin typeface="Times New Roman" pitchFamily="18" charset="0"/>
              </a:rPr>
              <a:t>通过高斯面的电位移通量等于高斯面所包围的</a:t>
            </a:r>
            <a:r>
              <a:rPr lang="zh-CN" altLang="en-US" sz="3200" b="1" dirty="0">
                <a:solidFill>
                  <a:srgbClr val="FF0000"/>
                </a:solidFill>
                <a:latin typeface="Times New Roman" pitchFamily="18" charset="0"/>
              </a:rPr>
              <a:t>自由电荷</a:t>
            </a:r>
            <a:r>
              <a:rPr lang="zh-CN" altLang="en-US" sz="3200" b="1" dirty="0">
                <a:solidFill>
                  <a:srgbClr val="000404"/>
                </a:solidFill>
                <a:latin typeface="Times New Roman" pitchFamily="18" charset="0"/>
              </a:rPr>
              <a:t>的代数和</a:t>
            </a:r>
            <a:r>
              <a:rPr lang="zh-CN" altLang="zh-CN" sz="3200" b="1" dirty="0">
                <a:solidFill>
                  <a:srgbClr val="000404"/>
                </a:solidFill>
                <a:latin typeface="Times New Roman" pitchFamily="18" charset="0"/>
              </a:rPr>
              <a:t>,   </a:t>
            </a:r>
            <a:r>
              <a:rPr lang="zh-CN" altLang="en-US" sz="3200" b="1" dirty="0">
                <a:solidFill>
                  <a:srgbClr val="000404"/>
                </a:solidFill>
                <a:latin typeface="Times New Roman" pitchFamily="18" charset="0"/>
              </a:rPr>
              <a:t>与</a:t>
            </a:r>
            <a:r>
              <a:rPr lang="zh-CN" altLang="en-US" sz="3200" b="1" dirty="0">
                <a:solidFill>
                  <a:srgbClr val="FF0000"/>
                </a:solidFill>
                <a:latin typeface="Times New Roman" pitchFamily="18" charset="0"/>
              </a:rPr>
              <a:t>极化电荷</a:t>
            </a:r>
            <a:r>
              <a:rPr lang="zh-CN" altLang="en-US" sz="3200" b="1" dirty="0">
                <a:solidFill>
                  <a:srgbClr val="000404"/>
                </a:solidFill>
                <a:latin typeface="Times New Roman" pitchFamily="18" charset="0"/>
              </a:rPr>
              <a:t>及</a:t>
            </a:r>
            <a:r>
              <a:rPr lang="zh-CN" altLang="en-US" sz="3200" b="1" dirty="0">
                <a:solidFill>
                  <a:srgbClr val="FF0000"/>
                </a:solidFill>
                <a:latin typeface="Times New Roman" pitchFamily="18" charset="0"/>
              </a:rPr>
              <a:t>高斯面外电荷</a:t>
            </a:r>
            <a:r>
              <a:rPr lang="zh-CN" altLang="en-US" sz="3200" b="1" dirty="0">
                <a:solidFill>
                  <a:srgbClr val="000404"/>
                </a:solidFill>
                <a:latin typeface="Times New Roman" pitchFamily="18" charset="0"/>
              </a:rPr>
              <a:t>无关。</a:t>
            </a:r>
          </a:p>
        </p:txBody>
      </p:sp>
      <p:graphicFrame>
        <p:nvGraphicFramePr>
          <p:cNvPr id="11" name="Object 3"/>
          <p:cNvGraphicFramePr>
            <a:graphicFrameLocks/>
          </p:cNvGraphicFramePr>
          <p:nvPr>
            <p:extLst/>
          </p:nvPr>
        </p:nvGraphicFramePr>
        <p:xfrm>
          <a:off x="6773999" y="3401313"/>
          <a:ext cx="2374900" cy="900113"/>
        </p:xfrm>
        <a:graphic>
          <a:graphicData uri="http://schemas.openxmlformats.org/presentationml/2006/ole">
            <mc:AlternateContent xmlns:mc="http://schemas.openxmlformats.org/markup-compatibility/2006">
              <mc:Choice xmlns:v="urn:schemas-microsoft-com:vml" Requires="v">
                <p:oleObj spid="_x0000_s41004" r:id="rId7" imgW="1003182" imgH="355763" progId="Equation.3">
                  <p:embed/>
                </p:oleObj>
              </mc:Choice>
              <mc:Fallback>
                <p:oleObj r:id="rId7" imgW="1003182" imgH="355763"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73999" y="3401313"/>
                        <a:ext cx="2374900"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4"/>
          <p:cNvSpPr txBox="1">
            <a:spLocks noChangeArrowheads="1"/>
          </p:cNvSpPr>
          <p:nvPr/>
        </p:nvSpPr>
        <p:spPr bwMode="auto">
          <a:xfrm>
            <a:off x="1734481" y="3512781"/>
            <a:ext cx="4467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dirty="0">
                <a:solidFill>
                  <a:srgbClr val="CC0000"/>
                </a:solidFill>
                <a:latin typeface="Times New Roman" pitchFamily="18" charset="0"/>
              </a:rPr>
              <a:t>有电介质时的高斯定理  </a:t>
            </a:r>
          </a:p>
        </p:txBody>
      </p:sp>
      <p:graphicFrame>
        <p:nvGraphicFramePr>
          <p:cNvPr id="13" name="Object 5"/>
          <p:cNvGraphicFramePr>
            <a:graphicFrameLocks/>
          </p:cNvGraphicFramePr>
          <p:nvPr>
            <p:extLst/>
          </p:nvPr>
        </p:nvGraphicFramePr>
        <p:xfrm>
          <a:off x="5863624" y="6104557"/>
          <a:ext cx="2376488" cy="576263"/>
        </p:xfrm>
        <a:graphic>
          <a:graphicData uri="http://schemas.openxmlformats.org/presentationml/2006/ole">
            <mc:AlternateContent xmlns:mc="http://schemas.openxmlformats.org/markup-compatibility/2006">
              <mc:Choice xmlns:v="urn:schemas-microsoft-com:vml" Requires="v">
                <p:oleObj spid="_x0000_s41005" r:id="rId9" imgW="2183769" imgH="444624" progId="Equation.3">
                  <p:embed/>
                </p:oleObj>
              </mc:Choice>
              <mc:Fallback>
                <p:oleObj r:id="rId9" imgW="2183769" imgH="444624"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3624" y="6104557"/>
                        <a:ext cx="2376488"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6"/>
          <p:cNvSpPr txBox="1">
            <a:spLocks noChangeArrowheads="1"/>
          </p:cNvSpPr>
          <p:nvPr/>
        </p:nvSpPr>
        <p:spPr bwMode="auto">
          <a:xfrm>
            <a:off x="2024198" y="6101383"/>
            <a:ext cx="38877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3200" b="1" dirty="0">
                <a:solidFill>
                  <a:srgbClr val="000000"/>
                </a:solidFill>
                <a:latin typeface="Times New Roman" pitchFamily="18" charset="0"/>
              </a:rPr>
              <a:t>电位移矢量：</a:t>
            </a:r>
          </a:p>
        </p:txBody>
      </p:sp>
    </p:spTree>
    <p:extLst>
      <p:ext uri="{BB962C8B-B14F-4D97-AF65-F5344CB8AC3E}">
        <p14:creationId xmlns:p14="http://schemas.microsoft.com/office/powerpoint/2010/main" val="183378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1000"/>
                                        <p:tgtEl>
                                          <p:spTgt spid="5"/>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2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2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1000"/>
                                        <p:tgtEl>
                                          <p:spTgt spid="14"/>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autoUpdateAnimBg="0"/>
      <p:bldP spid="10" grpId="0" animBg="1" autoUpdateAnimBg="0"/>
      <p:bldP spid="12" grpId="0"/>
      <p:bldP spid="14"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065338" y="404664"/>
            <a:ext cx="8482012" cy="156966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3200" b="1" dirty="0">
                <a:solidFill>
                  <a:srgbClr val="FF3300"/>
                </a:solidFill>
                <a:latin typeface="Times New Roman" pitchFamily="18" charset="0"/>
              </a:rPr>
              <a:t>例</a:t>
            </a:r>
            <a:r>
              <a:rPr lang="en-US" altLang="zh-CN" sz="3200" b="1" dirty="0">
                <a:solidFill>
                  <a:srgbClr val="FF3300"/>
                </a:solidFill>
                <a:latin typeface="Times New Roman" pitchFamily="18" charset="0"/>
              </a:rPr>
              <a:t>1</a:t>
            </a:r>
            <a:r>
              <a:rPr lang="zh-CN" altLang="zh-CN" sz="3200" b="1" dirty="0">
                <a:solidFill>
                  <a:srgbClr val="FF3300"/>
                </a:solidFill>
                <a:latin typeface="Times New Roman" pitchFamily="18" charset="0"/>
              </a:rPr>
              <a:t> </a:t>
            </a:r>
            <a:r>
              <a:rPr lang="en-US" altLang="zh-CN" sz="3200" b="1" dirty="0">
                <a:solidFill>
                  <a:srgbClr val="FF3300"/>
                </a:solidFill>
                <a:latin typeface="Times New Roman" pitchFamily="18" charset="0"/>
              </a:rPr>
              <a:t>  </a:t>
            </a:r>
            <a:r>
              <a:rPr lang="zh-CN" altLang="en-US" sz="3200" b="1" dirty="0">
                <a:solidFill>
                  <a:srgbClr val="000404"/>
                </a:solidFill>
                <a:latin typeface="Times New Roman" pitchFamily="18" charset="0"/>
              </a:rPr>
              <a:t>在半径为</a:t>
            </a:r>
            <a:r>
              <a:rPr lang="zh-CN" altLang="zh-CN" sz="3200" i="1" dirty="0">
                <a:solidFill>
                  <a:srgbClr val="000404"/>
                </a:solidFill>
                <a:latin typeface="Times New Roman" pitchFamily="18" charset="0"/>
              </a:rPr>
              <a:t>R</a:t>
            </a:r>
            <a:r>
              <a:rPr lang="zh-CN" altLang="zh-CN" sz="3200" b="1" i="1" dirty="0">
                <a:solidFill>
                  <a:srgbClr val="000404"/>
                </a:solidFill>
                <a:latin typeface="Times New Roman" pitchFamily="18" charset="0"/>
              </a:rPr>
              <a:t> </a:t>
            </a:r>
            <a:r>
              <a:rPr lang="zh-CN" altLang="en-US" sz="3200" b="1" dirty="0">
                <a:solidFill>
                  <a:srgbClr val="000404"/>
                </a:solidFill>
                <a:latin typeface="Times New Roman" pitchFamily="18" charset="0"/>
              </a:rPr>
              <a:t>的金属球之外有一层半径为</a:t>
            </a:r>
            <a:r>
              <a:rPr lang="zh-CN" altLang="zh-CN" sz="3200" i="1" dirty="0">
                <a:solidFill>
                  <a:srgbClr val="000404"/>
                </a:solidFill>
                <a:latin typeface="Times New Roman" pitchFamily="18" charset="0"/>
              </a:rPr>
              <a:t>R</a:t>
            </a:r>
            <a:r>
              <a:rPr lang="zh-CN" altLang="zh-CN" sz="3200" dirty="0">
                <a:solidFill>
                  <a:srgbClr val="000404"/>
                </a:solidFill>
                <a:latin typeface="Times New Roman" pitchFamily="18" charset="0"/>
              </a:rPr>
              <a:t>´</a:t>
            </a:r>
            <a:r>
              <a:rPr lang="zh-CN" altLang="en-US" sz="3200" b="1" dirty="0">
                <a:solidFill>
                  <a:srgbClr val="000404"/>
                </a:solidFill>
                <a:latin typeface="Times New Roman" pitchFamily="18" charset="0"/>
              </a:rPr>
              <a:t>的均匀介质层</a:t>
            </a:r>
            <a:r>
              <a:rPr lang="zh-CN" altLang="zh-CN" sz="3200" b="1" dirty="0">
                <a:solidFill>
                  <a:srgbClr val="000404"/>
                </a:solidFill>
                <a:latin typeface="Times New Roman" pitchFamily="18" charset="0"/>
              </a:rPr>
              <a:t>,</a:t>
            </a:r>
            <a:r>
              <a:rPr lang="zh-CN" altLang="en-US" sz="3200" b="1" dirty="0">
                <a:solidFill>
                  <a:srgbClr val="000404"/>
                </a:solidFill>
                <a:latin typeface="Times New Roman" pitchFamily="18" charset="0"/>
              </a:rPr>
              <a:t>设电介质相对电容率为    </a:t>
            </a:r>
            <a:r>
              <a:rPr lang="zh-CN" altLang="zh-CN" sz="3200" b="1" dirty="0">
                <a:solidFill>
                  <a:srgbClr val="000404"/>
                </a:solidFill>
                <a:latin typeface="Times New Roman" pitchFamily="18" charset="0"/>
              </a:rPr>
              <a:t>, </a:t>
            </a:r>
            <a:r>
              <a:rPr lang="zh-CN" altLang="en-US" sz="3200" b="1" dirty="0">
                <a:solidFill>
                  <a:srgbClr val="000404"/>
                </a:solidFill>
                <a:latin typeface="Times New Roman" pitchFamily="18" charset="0"/>
              </a:rPr>
              <a:t>金属球带电量为</a:t>
            </a:r>
            <a:r>
              <a:rPr lang="zh-CN" altLang="zh-CN" sz="3200" i="1" dirty="0">
                <a:solidFill>
                  <a:srgbClr val="000404"/>
                </a:solidFill>
                <a:latin typeface="Times New Roman" pitchFamily="18" charset="0"/>
              </a:rPr>
              <a:t>Q</a:t>
            </a:r>
            <a:r>
              <a:rPr lang="zh-CN" altLang="zh-CN" sz="3200" b="1" dirty="0">
                <a:solidFill>
                  <a:srgbClr val="000404"/>
                </a:solidFill>
                <a:latin typeface="Times New Roman" pitchFamily="18" charset="0"/>
              </a:rPr>
              <a:t> </a:t>
            </a:r>
            <a:r>
              <a:rPr lang="zh-CN" altLang="en-US" sz="3200" b="1" dirty="0">
                <a:solidFill>
                  <a:srgbClr val="000404"/>
                </a:solidFill>
                <a:latin typeface="Times New Roman" pitchFamily="18" charset="0"/>
              </a:rPr>
              <a:t>。</a:t>
            </a:r>
          </a:p>
        </p:txBody>
      </p:sp>
      <p:graphicFrame>
        <p:nvGraphicFramePr>
          <p:cNvPr id="8195" name="Object 3"/>
          <p:cNvGraphicFramePr>
            <a:graphicFrameLocks noChangeAspect="1"/>
          </p:cNvGraphicFramePr>
          <p:nvPr>
            <p:extLst/>
          </p:nvPr>
        </p:nvGraphicFramePr>
        <p:xfrm>
          <a:off x="8769052" y="836713"/>
          <a:ext cx="495300" cy="649287"/>
        </p:xfrm>
        <a:graphic>
          <a:graphicData uri="http://schemas.openxmlformats.org/presentationml/2006/ole">
            <mc:AlternateContent xmlns:mc="http://schemas.openxmlformats.org/markup-compatibility/2006">
              <mc:Choice xmlns:v="urn:schemas-microsoft-com:vml" Requires="v">
                <p:oleObj spid="_x0000_s58433" r:id="rId3" imgW="165417" imgH="216217" progId="Equation.3">
                  <p:embed/>
                </p:oleObj>
              </mc:Choice>
              <mc:Fallback>
                <p:oleObj r:id="rId3" imgW="165417" imgH="2162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9052" y="836713"/>
                        <a:ext cx="495300"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6" name="Text Box 4"/>
          <p:cNvSpPr txBox="1">
            <a:spLocks noChangeArrowheads="1"/>
          </p:cNvSpPr>
          <p:nvPr/>
        </p:nvSpPr>
        <p:spPr bwMode="auto">
          <a:xfrm>
            <a:off x="2063751" y="2128839"/>
            <a:ext cx="803425" cy="58477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a:solidFill>
                  <a:srgbClr val="FF3300"/>
                </a:solidFill>
                <a:latin typeface="宋体" pitchFamily="2" charset="-122"/>
              </a:rPr>
              <a:t>求</a:t>
            </a:r>
            <a:r>
              <a:rPr lang="zh-CN" altLang="zh-CN" sz="3200" b="1">
                <a:solidFill>
                  <a:srgbClr val="FF3300"/>
                </a:solidFill>
                <a:latin typeface="宋体" pitchFamily="2" charset="-122"/>
              </a:rPr>
              <a:t>:</a:t>
            </a:r>
          </a:p>
        </p:txBody>
      </p:sp>
      <p:sp>
        <p:nvSpPr>
          <p:cNvPr id="8197" name="Text Box 5"/>
          <p:cNvSpPr txBox="1">
            <a:spLocks noChangeArrowheads="1"/>
          </p:cNvSpPr>
          <p:nvPr/>
        </p:nvSpPr>
        <p:spPr bwMode="auto">
          <a:xfrm>
            <a:off x="2779713" y="2146300"/>
            <a:ext cx="4817344" cy="107721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zh-CN" sz="3200" b="1">
                <a:solidFill>
                  <a:srgbClr val="000404"/>
                </a:solidFill>
                <a:latin typeface="Times New Roman" pitchFamily="18" charset="0"/>
              </a:rPr>
              <a:t>1. </a:t>
            </a:r>
            <a:r>
              <a:rPr lang="zh-CN" altLang="en-US" sz="3200" b="1">
                <a:solidFill>
                  <a:srgbClr val="000404"/>
                </a:solidFill>
                <a:latin typeface="Times New Roman" pitchFamily="18" charset="0"/>
              </a:rPr>
              <a:t>介质层内、外的场强；</a:t>
            </a:r>
          </a:p>
          <a:p>
            <a:pPr fontAlgn="base">
              <a:spcBef>
                <a:spcPct val="0"/>
              </a:spcBef>
              <a:spcAft>
                <a:spcPct val="0"/>
              </a:spcAft>
            </a:pPr>
            <a:r>
              <a:rPr lang="zh-CN" altLang="zh-CN" sz="3200" b="1">
                <a:solidFill>
                  <a:srgbClr val="000404"/>
                </a:solidFill>
                <a:latin typeface="Times New Roman" pitchFamily="18" charset="0"/>
              </a:rPr>
              <a:t>2. </a:t>
            </a:r>
            <a:r>
              <a:rPr lang="zh-CN" altLang="en-US" sz="3200" b="1">
                <a:solidFill>
                  <a:srgbClr val="000404"/>
                </a:solidFill>
                <a:latin typeface="Times New Roman" pitchFamily="18" charset="0"/>
              </a:rPr>
              <a:t>介质层内、外的电势。 </a:t>
            </a:r>
          </a:p>
        </p:txBody>
      </p:sp>
      <p:sp>
        <p:nvSpPr>
          <p:cNvPr id="8198" name="Text Box 6"/>
          <p:cNvSpPr txBox="1">
            <a:spLocks noChangeArrowheads="1"/>
          </p:cNvSpPr>
          <p:nvPr/>
        </p:nvSpPr>
        <p:spPr bwMode="auto">
          <a:xfrm>
            <a:off x="2079626" y="3267076"/>
            <a:ext cx="1010213" cy="58477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a:solidFill>
                  <a:srgbClr val="FF3300"/>
                </a:solidFill>
                <a:latin typeface="宋体" pitchFamily="2" charset="-122"/>
              </a:rPr>
              <a:t>解</a:t>
            </a:r>
            <a:r>
              <a:rPr lang="zh-CN" altLang="zh-CN" sz="3200" b="1">
                <a:solidFill>
                  <a:srgbClr val="FF3300"/>
                </a:solidFill>
                <a:latin typeface="宋体" pitchFamily="2" charset="-122"/>
              </a:rPr>
              <a:t>: </a:t>
            </a:r>
          </a:p>
        </p:txBody>
      </p:sp>
      <p:grpSp>
        <p:nvGrpSpPr>
          <p:cNvPr id="8199" name="Group 7"/>
          <p:cNvGrpSpPr>
            <a:grpSpLocks/>
          </p:cNvGrpSpPr>
          <p:nvPr/>
        </p:nvGrpSpPr>
        <p:grpSpPr bwMode="auto">
          <a:xfrm>
            <a:off x="8024814" y="2108200"/>
            <a:ext cx="1768475" cy="1752600"/>
            <a:chOff x="-10" y="0"/>
            <a:chExt cx="1114" cy="1104"/>
          </a:xfrm>
        </p:grpSpPr>
        <p:sp>
          <p:nvSpPr>
            <p:cNvPr id="8200" name="Oval 8"/>
            <p:cNvSpPr>
              <a:spLocks noChangeArrowheads="1"/>
            </p:cNvSpPr>
            <p:nvPr/>
          </p:nvSpPr>
          <p:spPr bwMode="auto">
            <a:xfrm>
              <a:off x="0" y="0"/>
              <a:ext cx="1104" cy="1104"/>
            </a:xfrm>
            <a:prstGeom prst="ellipse">
              <a:avLst/>
            </a:prstGeom>
            <a:solidFill>
              <a:srgbClr val="FF9900">
                <a:alpha val="50000"/>
              </a:srgbClr>
            </a:solidFill>
            <a:ln w="9525" cmpd="sng">
              <a:solidFill>
                <a:srgbClr val="00040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8201" name="Oval 9"/>
            <p:cNvSpPr>
              <a:spLocks noChangeArrowheads="1"/>
            </p:cNvSpPr>
            <p:nvPr/>
          </p:nvSpPr>
          <p:spPr bwMode="auto">
            <a:xfrm>
              <a:off x="192" y="191"/>
              <a:ext cx="720" cy="720"/>
            </a:xfrm>
            <a:prstGeom prst="ellipse">
              <a:avLst/>
            </a:prstGeom>
            <a:gradFill rotWithShape="0">
              <a:gsLst>
                <a:gs pos="0">
                  <a:srgbClr val="FFFFFF"/>
                </a:gs>
                <a:gs pos="100000">
                  <a:srgbClr val="FFFFFF">
                    <a:gamma/>
                    <a:shade val="46275"/>
                    <a:invGamma/>
                  </a:srgbClr>
                </a:gs>
              </a:gsLst>
              <a:path path="shape">
                <a:fillToRect l="50000" t="50000" r="50000" b="50000"/>
              </a:path>
            </a:gradFill>
            <a:ln w="9525" cmpd="sng">
              <a:solidFill>
                <a:srgbClr val="00040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8202" name="Line 10"/>
            <p:cNvSpPr>
              <a:spLocks noChangeShapeType="1"/>
            </p:cNvSpPr>
            <p:nvPr/>
          </p:nvSpPr>
          <p:spPr bwMode="auto">
            <a:xfrm>
              <a:off x="528" y="575"/>
              <a:ext cx="384" cy="0"/>
            </a:xfrm>
            <a:prstGeom prst="line">
              <a:avLst/>
            </a:prstGeom>
            <a:noFill/>
            <a:ln w="28575" cmpd="sng">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8203" name="Line 11"/>
            <p:cNvSpPr>
              <a:spLocks noChangeShapeType="1"/>
            </p:cNvSpPr>
            <p:nvPr/>
          </p:nvSpPr>
          <p:spPr bwMode="auto">
            <a:xfrm flipV="1">
              <a:off x="517" y="154"/>
              <a:ext cx="410" cy="410"/>
            </a:xfrm>
            <a:prstGeom prst="line">
              <a:avLst/>
            </a:prstGeom>
            <a:noFill/>
            <a:ln w="28575" cmpd="sng">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8204" name="Object 12"/>
            <p:cNvGraphicFramePr>
              <a:graphicFrameLocks noChangeAspect="1"/>
            </p:cNvGraphicFramePr>
            <p:nvPr/>
          </p:nvGraphicFramePr>
          <p:xfrm>
            <a:off x="273" y="431"/>
            <a:ext cx="228" cy="304"/>
          </p:xfrm>
          <a:graphic>
            <a:graphicData uri="http://schemas.openxmlformats.org/presentationml/2006/ole">
              <mc:AlternateContent xmlns:mc="http://schemas.openxmlformats.org/markup-compatibility/2006">
                <mc:Choice xmlns:v="urn:schemas-microsoft-com:vml" Requires="v">
                  <p:oleObj spid="_x0000_s58434" r:id="rId5" imgW="152849" imgH="203694" progId="Equation.3">
                    <p:embed/>
                  </p:oleObj>
                </mc:Choice>
                <mc:Fallback>
                  <p:oleObj r:id="rId5" imgW="152849" imgH="20369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 y="431"/>
                          <a:ext cx="228"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5" name="Object 13"/>
            <p:cNvGraphicFramePr>
              <a:graphicFrameLocks noChangeAspect="1"/>
            </p:cNvGraphicFramePr>
            <p:nvPr>
              <p:extLst/>
            </p:nvPr>
          </p:nvGraphicFramePr>
          <p:xfrm>
            <a:off x="-10" y="383"/>
            <a:ext cx="236" cy="308"/>
          </p:xfrm>
          <a:graphic>
            <a:graphicData uri="http://schemas.openxmlformats.org/presentationml/2006/ole">
              <mc:AlternateContent xmlns:mc="http://schemas.openxmlformats.org/markup-compatibility/2006">
                <mc:Choice xmlns:v="urn:schemas-microsoft-com:vml" Requires="v">
                  <p:oleObj spid="_x0000_s58435" r:id="rId7" imgW="165417" imgH="216217" progId="Equation.3">
                    <p:embed/>
                  </p:oleObj>
                </mc:Choice>
                <mc:Fallback>
                  <p:oleObj r:id="rId7" imgW="165417" imgH="2162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 y="383"/>
                          <a:ext cx="236"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6" name="Object 14"/>
            <p:cNvGraphicFramePr>
              <a:graphicFrameLocks noChangeAspect="1"/>
            </p:cNvGraphicFramePr>
            <p:nvPr/>
          </p:nvGraphicFramePr>
          <p:xfrm>
            <a:off x="613" y="542"/>
            <a:ext cx="253" cy="273"/>
          </p:xfrm>
          <a:graphic>
            <a:graphicData uri="http://schemas.openxmlformats.org/presentationml/2006/ole">
              <mc:AlternateContent xmlns:mc="http://schemas.openxmlformats.org/markup-compatibility/2006">
                <mc:Choice xmlns:v="urn:schemas-microsoft-com:vml" Requires="v">
                  <p:oleObj spid="_x0000_s58436" r:id="rId9" imgW="152783" imgH="165489" progId="Equation.3">
                    <p:embed/>
                  </p:oleObj>
                </mc:Choice>
                <mc:Fallback>
                  <p:oleObj r:id="rId9" imgW="152783" imgH="16548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3" y="542"/>
                          <a:ext cx="253"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7" name="Object 15"/>
            <p:cNvGraphicFramePr>
              <a:graphicFrameLocks noChangeAspect="1"/>
            </p:cNvGraphicFramePr>
            <p:nvPr/>
          </p:nvGraphicFramePr>
          <p:xfrm>
            <a:off x="506" y="154"/>
            <a:ext cx="296" cy="275"/>
          </p:xfrm>
          <a:graphic>
            <a:graphicData uri="http://schemas.openxmlformats.org/presentationml/2006/ole">
              <mc:AlternateContent xmlns:mc="http://schemas.openxmlformats.org/markup-compatibility/2006">
                <mc:Choice xmlns:v="urn:schemas-microsoft-com:vml" Requires="v">
                  <p:oleObj spid="_x0000_s58437" r:id="rId11" imgW="178117" imgH="165417" progId="Equation.3">
                    <p:embed/>
                  </p:oleObj>
                </mc:Choice>
                <mc:Fallback>
                  <p:oleObj r:id="rId11" imgW="178117" imgH="1654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6" y="154"/>
                          <a:ext cx="296"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208" name="Text Box 16"/>
          <p:cNvSpPr txBox="1">
            <a:spLocks noChangeArrowheads="1"/>
          </p:cNvSpPr>
          <p:nvPr/>
        </p:nvSpPr>
        <p:spPr bwMode="auto">
          <a:xfrm>
            <a:off x="2797176" y="3281364"/>
            <a:ext cx="4507965" cy="58477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zh-CN" sz="3200" b="1">
                <a:solidFill>
                  <a:srgbClr val="000404"/>
                </a:solidFill>
                <a:latin typeface="Times New Roman" pitchFamily="18" charset="0"/>
              </a:rPr>
              <a:t>1. </a:t>
            </a:r>
            <a:r>
              <a:rPr lang="zh-CN" altLang="en-US" sz="3200" b="1">
                <a:solidFill>
                  <a:srgbClr val="000404"/>
                </a:solidFill>
                <a:latin typeface="Times New Roman" pitchFamily="18" charset="0"/>
              </a:rPr>
              <a:t>由介质中的高斯定理  </a:t>
            </a:r>
          </a:p>
        </p:txBody>
      </p:sp>
      <p:graphicFrame>
        <p:nvGraphicFramePr>
          <p:cNvPr id="8209" name="Object 17"/>
          <p:cNvGraphicFramePr>
            <a:graphicFrameLocks noChangeAspect="1"/>
          </p:cNvGraphicFramePr>
          <p:nvPr/>
        </p:nvGraphicFramePr>
        <p:xfrm>
          <a:off x="2628900" y="3959225"/>
          <a:ext cx="2387600" cy="623888"/>
        </p:xfrm>
        <a:graphic>
          <a:graphicData uri="http://schemas.openxmlformats.org/presentationml/2006/ole">
            <mc:AlternateContent xmlns:mc="http://schemas.openxmlformats.org/markup-compatibility/2006">
              <mc:Choice xmlns:v="urn:schemas-microsoft-com:vml" Requires="v">
                <p:oleObj spid="_x0000_s58438" r:id="rId13" imgW="825101" imgH="216030" progId="Equation.3">
                  <p:embed/>
                </p:oleObj>
              </mc:Choice>
              <mc:Fallback>
                <p:oleObj r:id="rId13" imgW="825101" imgH="21603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28900" y="3959225"/>
                        <a:ext cx="2387600" cy="62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10" name="Object 18"/>
          <p:cNvGraphicFramePr>
            <a:graphicFrameLocks noChangeAspect="1"/>
          </p:cNvGraphicFramePr>
          <p:nvPr/>
        </p:nvGraphicFramePr>
        <p:xfrm>
          <a:off x="5446714" y="3921125"/>
          <a:ext cx="1944687" cy="973138"/>
        </p:xfrm>
        <a:graphic>
          <a:graphicData uri="http://schemas.openxmlformats.org/presentationml/2006/ole">
            <mc:AlternateContent xmlns:mc="http://schemas.openxmlformats.org/markup-compatibility/2006">
              <mc:Choice xmlns:v="urn:schemas-microsoft-com:vml" Requires="v">
                <p:oleObj spid="_x0000_s58439" r:id="rId15" imgW="762317" imgH="381317" progId="Equation.3">
                  <p:embed/>
                </p:oleObj>
              </mc:Choice>
              <mc:Fallback>
                <p:oleObj r:id="rId15" imgW="762317" imgH="38131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46714" y="3921125"/>
                        <a:ext cx="1944687" cy="97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11" name="Object 19"/>
          <p:cNvGraphicFramePr>
            <a:graphicFrameLocks noChangeAspect="1"/>
          </p:cNvGraphicFramePr>
          <p:nvPr/>
        </p:nvGraphicFramePr>
        <p:xfrm>
          <a:off x="2711450" y="4868864"/>
          <a:ext cx="1657350" cy="1025525"/>
        </p:xfrm>
        <a:graphic>
          <a:graphicData uri="http://schemas.openxmlformats.org/presentationml/2006/ole">
            <mc:AlternateContent xmlns:mc="http://schemas.openxmlformats.org/markup-compatibility/2006">
              <mc:Choice xmlns:v="urn:schemas-microsoft-com:vml" Requires="v">
                <p:oleObj spid="_x0000_s58440" r:id="rId17" imgW="635317" imgH="394017" progId="Equation.3">
                  <p:embed/>
                </p:oleObj>
              </mc:Choice>
              <mc:Fallback>
                <p:oleObj r:id="rId17" imgW="635317" imgH="394017"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11450" y="4868864"/>
                        <a:ext cx="1657350" cy="102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12" name="Object 20"/>
          <p:cNvGraphicFramePr>
            <a:graphicFrameLocks noChangeAspect="1"/>
          </p:cNvGraphicFramePr>
          <p:nvPr/>
        </p:nvGraphicFramePr>
        <p:xfrm>
          <a:off x="5014914" y="4797426"/>
          <a:ext cx="4105275" cy="1241425"/>
        </p:xfrm>
        <a:graphic>
          <a:graphicData uri="http://schemas.openxmlformats.org/presentationml/2006/ole">
            <mc:AlternateContent xmlns:mc="http://schemas.openxmlformats.org/markup-compatibility/2006">
              <mc:Choice xmlns:v="urn:schemas-microsoft-com:vml" Requires="v">
                <p:oleObj spid="_x0000_s58441" r:id="rId19" imgW="1511617" imgH="457517" progId="Equation.3">
                  <p:embed/>
                </p:oleObj>
              </mc:Choice>
              <mc:Fallback>
                <p:oleObj r:id="rId19" imgW="1511617" imgH="457517"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14914" y="4797426"/>
                        <a:ext cx="4105275" cy="1241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27850256"/>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box(in)">
                                      <p:cBhvr>
                                        <p:cTn id="7" dur="500"/>
                                        <p:tgtEl>
                                          <p:spTgt spid="81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08"/>
                                        </p:tgtEl>
                                        <p:attrNameLst>
                                          <p:attrName>style.visibility</p:attrName>
                                        </p:attrNameLst>
                                      </p:cBhvr>
                                      <p:to>
                                        <p:strVal val="visible"/>
                                      </p:to>
                                    </p:set>
                                    <p:animEffect transition="in" filter="wipe(left)">
                                      <p:cBhvr>
                                        <p:cTn id="12" dur="500"/>
                                        <p:tgtEl>
                                          <p:spTgt spid="82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209"/>
                                        </p:tgtEl>
                                        <p:attrNameLst>
                                          <p:attrName>style.visibility</p:attrName>
                                        </p:attrNameLst>
                                      </p:cBhvr>
                                      <p:to>
                                        <p:strVal val="visible"/>
                                      </p:to>
                                    </p:set>
                                    <p:animEffect transition="in" filter="wipe(left)">
                                      <p:cBhvr>
                                        <p:cTn id="17" dur="500"/>
                                        <p:tgtEl>
                                          <p:spTgt spid="82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210"/>
                                        </p:tgtEl>
                                        <p:attrNameLst>
                                          <p:attrName>style.visibility</p:attrName>
                                        </p:attrNameLst>
                                      </p:cBhvr>
                                      <p:to>
                                        <p:strVal val="visible"/>
                                      </p:to>
                                    </p:set>
                                    <p:animEffect transition="in" filter="wipe(left)">
                                      <p:cBhvr>
                                        <p:cTn id="22" dur="500"/>
                                        <p:tgtEl>
                                          <p:spTgt spid="82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211"/>
                                        </p:tgtEl>
                                        <p:attrNameLst>
                                          <p:attrName>style.visibility</p:attrName>
                                        </p:attrNameLst>
                                      </p:cBhvr>
                                      <p:to>
                                        <p:strVal val="visible"/>
                                      </p:to>
                                    </p:set>
                                    <p:animEffect transition="in" filter="wipe(left)">
                                      <p:cBhvr>
                                        <p:cTn id="27" dur="500"/>
                                        <p:tgtEl>
                                          <p:spTgt spid="82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212"/>
                                        </p:tgtEl>
                                        <p:attrNameLst>
                                          <p:attrName>style.visibility</p:attrName>
                                        </p:attrNameLst>
                                      </p:cBhvr>
                                      <p:to>
                                        <p:strVal val="visible"/>
                                      </p:to>
                                    </p:set>
                                    <p:animEffect transition="in" filter="wipe(left)">
                                      <p:cBhvr>
                                        <p:cTn id="32" dur="500"/>
                                        <p:tgtEl>
                                          <p:spTgt spid="8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autoUpdateAnimBg="0"/>
      <p:bldP spid="8208"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2495551" y="1052513"/>
          <a:ext cx="1800225" cy="679450"/>
        </p:xfrm>
        <a:graphic>
          <a:graphicData uri="http://schemas.openxmlformats.org/presentationml/2006/ole">
            <mc:AlternateContent xmlns:mc="http://schemas.openxmlformats.org/markup-compatibility/2006">
              <mc:Choice xmlns:v="urn:schemas-microsoft-com:vml" Requires="v">
                <p:oleObj spid="_x0000_s59457" r:id="rId3" imgW="571321" imgH="216030" progId="Equation.3">
                  <p:embed/>
                </p:oleObj>
              </mc:Choice>
              <mc:Fallback>
                <p:oleObj r:id="rId3" imgW="571321" imgH="21603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551" y="1052513"/>
                        <a:ext cx="180022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9" name="Object 3"/>
          <p:cNvGraphicFramePr>
            <a:graphicFrameLocks noChangeAspect="1"/>
          </p:cNvGraphicFramePr>
          <p:nvPr/>
        </p:nvGraphicFramePr>
        <p:xfrm>
          <a:off x="2711450" y="1857376"/>
          <a:ext cx="2592388" cy="1160463"/>
        </p:xfrm>
        <a:graphic>
          <a:graphicData uri="http://schemas.openxmlformats.org/presentationml/2006/ole">
            <mc:AlternateContent xmlns:mc="http://schemas.openxmlformats.org/markup-compatibility/2006">
              <mc:Choice xmlns:v="urn:schemas-microsoft-com:vml" Requires="v">
                <p:oleObj spid="_x0000_s59458" r:id="rId5" imgW="965517" imgH="432117" progId="Equation.3">
                  <p:embed/>
                </p:oleObj>
              </mc:Choice>
              <mc:Fallback>
                <p:oleObj r:id="rId5" imgW="965517" imgH="4321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1450" y="1857376"/>
                        <a:ext cx="2592388" cy="1160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0" name="Text Box 4"/>
          <p:cNvSpPr txBox="1">
            <a:spLocks noChangeArrowheads="1"/>
          </p:cNvSpPr>
          <p:nvPr/>
        </p:nvSpPr>
        <p:spPr bwMode="auto">
          <a:xfrm>
            <a:off x="2409825" y="3455989"/>
            <a:ext cx="590550" cy="57943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zh-CN" sz="3200" b="1">
                <a:solidFill>
                  <a:srgbClr val="000404"/>
                </a:solidFill>
                <a:latin typeface="Times New Roman" pitchFamily="18" charset="0"/>
                <a:ea typeface="楷体_GB2312" pitchFamily="49" charset="-122"/>
              </a:rPr>
              <a:t>2. </a:t>
            </a:r>
          </a:p>
        </p:txBody>
      </p:sp>
      <p:graphicFrame>
        <p:nvGraphicFramePr>
          <p:cNvPr id="9221" name="Object 5"/>
          <p:cNvGraphicFramePr>
            <a:graphicFrameLocks noChangeAspect="1"/>
          </p:cNvGraphicFramePr>
          <p:nvPr/>
        </p:nvGraphicFramePr>
        <p:xfrm>
          <a:off x="3071813" y="3141664"/>
          <a:ext cx="4248150" cy="1309687"/>
        </p:xfrm>
        <a:graphic>
          <a:graphicData uri="http://schemas.openxmlformats.org/presentationml/2006/ole">
            <mc:AlternateContent xmlns:mc="http://schemas.openxmlformats.org/markup-compatibility/2006">
              <mc:Choice xmlns:v="urn:schemas-microsoft-com:vml" Requires="v">
                <p:oleObj spid="_x0000_s59459" r:id="rId7" imgW="1524317" imgH="470217" progId="Equation.3">
                  <p:embed/>
                </p:oleObj>
              </mc:Choice>
              <mc:Fallback>
                <p:oleObj r:id="rId7" imgW="1524317" imgH="4702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1813" y="3141664"/>
                        <a:ext cx="4248150" cy="1309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6"/>
          <p:cNvGraphicFramePr>
            <a:graphicFrameLocks noChangeAspect="1"/>
          </p:cNvGraphicFramePr>
          <p:nvPr/>
        </p:nvGraphicFramePr>
        <p:xfrm>
          <a:off x="5735638" y="1844676"/>
          <a:ext cx="2089150" cy="1184275"/>
        </p:xfrm>
        <a:graphic>
          <a:graphicData uri="http://schemas.openxmlformats.org/presentationml/2006/ole">
            <mc:AlternateContent xmlns:mc="http://schemas.openxmlformats.org/markup-compatibility/2006">
              <mc:Choice xmlns:v="urn:schemas-microsoft-com:vml" Requires="v">
                <p:oleObj spid="_x0000_s59460" r:id="rId9" imgW="762317" imgH="432117" progId="Equation.3">
                  <p:embed/>
                </p:oleObj>
              </mc:Choice>
              <mc:Fallback>
                <p:oleObj r:id="rId9" imgW="762317" imgH="4321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35638" y="1844676"/>
                        <a:ext cx="2089150" cy="118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7"/>
          <p:cNvGraphicFramePr>
            <a:graphicFrameLocks noChangeAspect="1"/>
          </p:cNvGraphicFramePr>
          <p:nvPr/>
        </p:nvGraphicFramePr>
        <p:xfrm>
          <a:off x="3648075" y="4532313"/>
          <a:ext cx="4032250" cy="1344612"/>
        </p:xfrm>
        <a:graphic>
          <a:graphicData uri="http://schemas.openxmlformats.org/presentationml/2006/ole">
            <mc:AlternateContent xmlns:mc="http://schemas.openxmlformats.org/markup-compatibility/2006">
              <mc:Choice xmlns:v="urn:schemas-microsoft-com:vml" Requires="v">
                <p:oleObj spid="_x0000_s59461" r:id="rId11" imgW="1333817" imgH="444817" progId="Equation.3">
                  <p:embed/>
                </p:oleObj>
              </mc:Choice>
              <mc:Fallback>
                <p:oleObj r:id="rId11" imgW="1333817" imgH="4448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8075" y="4532313"/>
                        <a:ext cx="4032250" cy="1344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224" name="Group 8"/>
          <p:cNvGrpSpPr>
            <a:grpSpLocks/>
          </p:cNvGrpSpPr>
          <p:nvPr/>
        </p:nvGrpSpPr>
        <p:grpSpPr bwMode="auto">
          <a:xfrm>
            <a:off x="8375650" y="1484313"/>
            <a:ext cx="1752600" cy="1752600"/>
            <a:chOff x="0" y="0"/>
            <a:chExt cx="1104" cy="1104"/>
          </a:xfrm>
        </p:grpSpPr>
        <p:sp>
          <p:nvSpPr>
            <p:cNvPr id="9225" name="Oval 9"/>
            <p:cNvSpPr>
              <a:spLocks noChangeArrowheads="1"/>
            </p:cNvSpPr>
            <p:nvPr/>
          </p:nvSpPr>
          <p:spPr bwMode="auto">
            <a:xfrm>
              <a:off x="0" y="0"/>
              <a:ext cx="1104" cy="1104"/>
            </a:xfrm>
            <a:prstGeom prst="ellipse">
              <a:avLst/>
            </a:prstGeom>
            <a:solidFill>
              <a:srgbClr val="FF9900">
                <a:alpha val="50000"/>
              </a:srgbClr>
            </a:solidFill>
            <a:ln w="9525" cmpd="sng">
              <a:solidFill>
                <a:srgbClr val="00040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9226" name="Oval 10"/>
            <p:cNvSpPr>
              <a:spLocks noChangeArrowheads="1"/>
            </p:cNvSpPr>
            <p:nvPr/>
          </p:nvSpPr>
          <p:spPr bwMode="auto">
            <a:xfrm>
              <a:off x="192" y="191"/>
              <a:ext cx="720" cy="720"/>
            </a:xfrm>
            <a:prstGeom prst="ellipse">
              <a:avLst/>
            </a:prstGeom>
            <a:gradFill rotWithShape="0">
              <a:gsLst>
                <a:gs pos="0">
                  <a:srgbClr val="FFFFFF"/>
                </a:gs>
                <a:gs pos="100000">
                  <a:srgbClr val="FFFFFF">
                    <a:gamma/>
                    <a:shade val="46275"/>
                    <a:invGamma/>
                  </a:srgbClr>
                </a:gs>
              </a:gsLst>
              <a:path path="shape">
                <a:fillToRect l="50000" t="50000" r="50000" b="50000"/>
              </a:path>
            </a:gradFill>
            <a:ln w="9525" cmpd="sng">
              <a:solidFill>
                <a:srgbClr val="00040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9227" name="Line 11"/>
            <p:cNvSpPr>
              <a:spLocks noChangeShapeType="1"/>
            </p:cNvSpPr>
            <p:nvPr/>
          </p:nvSpPr>
          <p:spPr bwMode="auto">
            <a:xfrm>
              <a:off x="528" y="575"/>
              <a:ext cx="384" cy="0"/>
            </a:xfrm>
            <a:prstGeom prst="line">
              <a:avLst/>
            </a:prstGeom>
            <a:noFill/>
            <a:ln w="28575" cmpd="sng">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9228" name="Line 12"/>
            <p:cNvSpPr>
              <a:spLocks noChangeShapeType="1"/>
            </p:cNvSpPr>
            <p:nvPr/>
          </p:nvSpPr>
          <p:spPr bwMode="auto">
            <a:xfrm flipV="1">
              <a:off x="517" y="154"/>
              <a:ext cx="410" cy="410"/>
            </a:xfrm>
            <a:prstGeom prst="line">
              <a:avLst/>
            </a:prstGeom>
            <a:noFill/>
            <a:ln w="28575" cmpd="sng">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9229" name="Object 13"/>
            <p:cNvGraphicFramePr>
              <a:graphicFrameLocks noChangeAspect="1"/>
            </p:cNvGraphicFramePr>
            <p:nvPr/>
          </p:nvGraphicFramePr>
          <p:xfrm>
            <a:off x="273" y="431"/>
            <a:ext cx="228" cy="304"/>
          </p:xfrm>
          <a:graphic>
            <a:graphicData uri="http://schemas.openxmlformats.org/presentationml/2006/ole">
              <mc:AlternateContent xmlns:mc="http://schemas.openxmlformats.org/markup-compatibility/2006">
                <mc:Choice xmlns:v="urn:schemas-microsoft-com:vml" Requires="v">
                  <p:oleObj spid="_x0000_s59462" r:id="rId13" imgW="152849" imgH="203694" progId="Equation.3">
                    <p:embed/>
                  </p:oleObj>
                </mc:Choice>
                <mc:Fallback>
                  <p:oleObj r:id="rId13" imgW="152849" imgH="203694"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3" y="431"/>
                          <a:ext cx="228"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0" name="Object 14"/>
            <p:cNvGraphicFramePr>
              <a:graphicFrameLocks noChangeAspect="1"/>
            </p:cNvGraphicFramePr>
            <p:nvPr/>
          </p:nvGraphicFramePr>
          <p:xfrm>
            <a:off x="11" y="383"/>
            <a:ext cx="236" cy="308"/>
          </p:xfrm>
          <a:graphic>
            <a:graphicData uri="http://schemas.openxmlformats.org/presentationml/2006/ole">
              <mc:AlternateContent xmlns:mc="http://schemas.openxmlformats.org/markup-compatibility/2006">
                <mc:Choice xmlns:v="urn:schemas-microsoft-com:vml" Requires="v">
                  <p:oleObj spid="_x0000_s59463" r:id="rId15" imgW="165417" imgH="216217" progId="Equation.3">
                    <p:embed/>
                  </p:oleObj>
                </mc:Choice>
                <mc:Fallback>
                  <p:oleObj r:id="rId15" imgW="165417" imgH="21621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 y="383"/>
                          <a:ext cx="236"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1" name="Object 15"/>
            <p:cNvGraphicFramePr>
              <a:graphicFrameLocks noChangeAspect="1"/>
            </p:cNvGraphicFramePr>
            <p:nvPr/>
          </p:nvGraphicFramePr>
          <p:xfrm>
            <a:off x="613" y="542"/>
            <a:ext cx="253" cy="273"/>
          </p:xfrm>
          <a:graphic>
            <a:graphicData uri="http://schemas.openxmlformats.org/presentationml/2006/ole">
              <mc:AlternateContent xmlns:mc="http://schemas.openxmlformats.org/markup-compatibility/2006">
                <mc:Choice xmlns:v="urn:schemas-microsoft-com:vml" Requires="v">
                  <p:oleObj spid="_x0000_s59464" r:id="rId17" imgW="152783" imgH="165489" progId="Equation.3">
                    <p:embed/>
                  </p:oleObj>
                </mc:Choice>
                <mc:Fallback>
                  <p:oleObj r:id="rId17" imgW="152783" imgH="165489"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3" y="542"/>
                          <a:ext cx="253"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2" name="Object 16"/>
            <p:cNvGraphicFramePr>
              <a:graphicFrameLocks noChangeAspect="1"/>
            </p:cNvGraphicFramePr>
            <p:nvPr/>
          </p:nvGraphicFramePr>
          <p:xfrm>
            <a:off x="506" y="154"/>
            <a:ext cx="296" cy="275"/>
          </p:xfrm>
          <a:graphic>
            <a:graphicData uri="http://schemas.openxmlformats.org/presentationml/2006/ole">
              <mc:AlternateContent xmlns:mc="http://schemas.openxmlformats.org/markup-compatibility/2006">
                <mc:Choice xmlns:v="urn:schemas-microsoft-com:vml" Requires="v">
                  <p:oleObj spid="_x0000_s59465" r:id="rId19" imgW="178117" imgH="165417" progId="Equation.3">
                    <p:embed/>
                  </p:oleObj>
                </mc:Choice>
                <mc:Fallback>
                  <p:oleObj r:id="rId19" imgW="178117" imgH="165417"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6" y="154"/>
                          <a:ext cx="296"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133678419"/>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left)">
                                      <p:cBhvr>
                                        <p:cTn id="7" dur="500"/>
                                        <p:tgtEl>
                                          <p:spTgt spid="9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wipe(left)">
                                      <p:cBhvr>
                                        <p:cTn id="12" dur="500"/>
                                        <p:tgtEl>
                                          <p:spTgt spid="92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9222"/>
                                        </p:tgtEl>
                                        <p:attrNameLst>
                                          <p:attrName>style.visibility</p:attrName>
                                        </p:attrNameLst>
                                      </p:cBhvr>
                                      <p:to>
                                        <p:strVal val="visible"/>
                                      </p:to>
                                    </p:set>
                                    <p:animEffect transition="in" filter="box(out)">
                                      <p:cBhvr>
                                        <p:cTn id="17" dur="500"/>
                                        <p:tgtEl>
                                          <p:spTgt spid="92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220"/>
                                        </p:tgtEl>
                                        <p:attrNameLst>
                                          <p:attrName>style.visibility</p:attrName>
                                        </p:attrNameLst>
                                      </p:cBhvr>
                                      <p:to>
                                        <p:strVal val="visible"/>
                                      </p:to>
                                    </p:set>
                                    <p:animEffect transition="in" filter="box(in)">
                                      <p:cBhvr>
                                        <p:cTn id="22" dur="500"/>
                                        <p:tgtEl>
                                          <p:spTgt spid="92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221"/>
                                        </p:tgtEl>
                                        <p:attrNameLst>
                                          <p:attrName>style.visibility</p:attrName>
                                        </p:attrNameLst>
                                      </p:cBhvr>
                                      <p:to>
                                        <p:strVal val="visible"/>
                                      </p:to>
                                    </p:set>
                                    <p:animEffect transition="in" filter="wipe(left)">
                                      <p:cBhvr>
                                        <p:cTn id="27" dur="500"/>
                                        <p:tgtEl>
                                          <p:spTgt spid="922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223"/>
                                        </p:tgtEl>
                                        <p:attrNameLst>
                                          <p:attrName>style.visibility</p:attrName>
                                        </p:attrNameLst>
                                      </p:cBhvr>
                                      <p:to>
                                        <p:strVal val="visible"/>
                                      </p:to>
                                    </p:set>
                                    <p:animEffect transition="in" filter="wipe(left)">
                                      <p:cBhvr>
                                        <p:cTn id="32" dur="1000"/>
                                        <p:tgtEl>
                                          <p:spTgt spid="9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20818" y="971550"/>
            <a:ext cx="8693026" cy="4586288"/>
          </a:xfrm>
          <a:prstGeom prst="rect">
            <a:avLst/>
          </a:prstGeom>
        </p:spPr>
      </p:pic>
      <p:sp>
        <p:nvSpPr>
          <p:cNvPr id="3" name="文本框 2"/>
          <p:cNvSpPr txBox="1"/>
          <p:nvPr/>
        </p:nvSpPr>
        <p:spPr>
          <a:xfrm>
            <a:off x="2390290" y="4469242"/>
            <a:ext cx="620683" cy="923330"/>
          </a:xfrm>
          <a:prstGeom prst="rect">
            <a:avLst/>
          </a:prstGeom>
          <a:noFill/>
        </p:spPr>
        <p:txBody>
          <a:bodyPr wrap="none" rtlCol="0">
            <a:spAutoFit/>
          </a:bodyPr>
          <a:lstStyle/>
          <a:p>
            <a:r>
              <a:rPr lang="en-US" altLang="zh-CN" sz="5400" b="1" dirty="0">
                <a:solidFill>
                  <a:srgbClr val="FF0000"/>
                </a:solidFill>
              </a:rPr>
              <a:t>D</a:t>
            </a:r>
            <a:endParaRPr lang="zh-CN" altLang="en-US" sz="5400" b="1" dirty="0">
              <a:solidFill>
                <a:srgbClr val="FF0000"/>
              </a:solidFill>
            </a:endParaRPr>
          </a:p>
        </p:txBody>
      </p:sp>
    </p:spTree>
    <p:extLst>
      <p:ext uri="{BB962C8B-B14F-4D97-AF65-F5344CB8AC3E}">
        <p14:creationId xmlns:p14="http://schemas.microsoft.com/office/powerpoint/2010/main" val="173016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66876" y="985839"/>
            <a:ext cx="8772525" cy="4547123"/>
          </a:xfrm>
          <a:prstGeom prst="rect">
            <a:avLst/>
          </a:prstGeom>
        </p:spPr>
      </p:pic>
      <p:sp>
        <p:nvSpPr>
          <p:cNvPr id="3" name="文本框 2"/>
          <p:cNvSpPr txBox="1"/>
          <p:nvPr/>
        </p:nvSpPr>
        <p:spPr>
          <a:xfrm>
            <a:off x="2361715" y="4797854"/>
            <a:ext cx="572593" cy="923330"/>
          </a:xfrm>
          <a:prstGeom prst="rect">
            <a:avLst/>
          </a:prstGeom>
          <a:noFill/>
        </p:spPr>
        <p:txBody>
          <a:bodyPr wrap="none" rtlCol="0">
            <a:spAutoFit/>
          </a:bodyPr>
          <a:lstStyle/>
          <a:p>
            <a:r>
              <a:rPr lang="en-US" altLang="zh-CN" sz="5400" b="1" dirty="0">
                <a:solidFill>
                  <a:srgbClr val="FF0000"/>
                </a:solidFill>
              </a:rPr>
              <a:t>B</a:t>
            </a:r>
            <a:endParaRPr lang="zh-CN" altLang="en-US" sz="5400" b="1" dirty="0">
              <a:solidFill>
                <a:srgbClr val="FF0000"/>
              </a:solidFill>
            </a:endParaRPr>
          </a:p>
        </p:txBody>
      </p:sp>
    </p:spTree>
    <p:extLst>
      <p:ext uri="{BB962C8B-B14F-4D97-AF65-F5344CB8AC3E}">
        <p14:creationId xmlns:p14="http://schemas.microsoft.com/office/powerpoint/2010/main" val="130656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5" descr="2"/>
          <p:cNvSpPr>
            <a:spLocks noChangeArrowheads="1"/>
          </p:cNvSpPr>
          <p:nvPr/>
        </p:nvSpPr>
        <p:spPr bwMode="gray">
          <a:xfrm>
            <a:off x="1649526" y="721355"/>
            <a:ext cx="6351985" cy="461665"/>
          </a:xfrm>
          <a:prstGeom prst="rect">
            <a:avLst/>
          </a:prstGeom>
          <a:noFill/>
          <a:ln>
            <a:noFill/>
          </a:ln>
          <a:effectLst/>
          <a:extLst>
            <a:ext uri="{909E8E84-426E-40DD-AFC4-6F175D3DCCD1}">
              <a14:hiddenFill xmlns:a14="http://schemas.microsoft.com/office/drawing/2010/main">
                <a:blipFill dpi="0" rotWithShape="1">
                  <a:blip/>
                  <a:srcRect/>
                  <a:stretch>
                    <a:fillRect/>
                  </a:stretch>
                </a:blip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defRPr/>
            </a:pPr>
            <a:r>
              <a:rPr lang="zh-CN" altLang="en-US" sz="2400" b="1" dirty="0">
                <a:solidFill>
                  <a:srgbClr val="000000"/>
                </a:solidFill>
                <a:latin typeface="宋体"/>
              </a:rPr>
              <a:t>磁现象起源于电流（电荷运动）</a:t>
            </a:r>
          </a:p>
        </p:txBody>
      </p:sp>
      <p:sp>
        <p:nvSpPr>
          <p:cNvPr id="19" name="Rectangle 3"/>
          <p:cNvSpPr>
            <a:spLocks noChangeArrowheads="1"/>
          </p:cNvSpPr>
          <p:nvPr/>
        </p:nvSpPr>
        <p:spPr bwMode="auto">
          <a:xfrm>
            <a:off x="2205434" y="0"/>
            <a:ext cx="77724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4800" dirty="0">
                <a:solidFill>
                  <a:srgbClr val="FF0000"/>
                </a:solidFill>
                <a:effectLst>
                  <a:outerShdw blurRad="38100" dist="38100" dir="2700000" algn="tl">
                    <a:srgbClr val="C0C0C0"/>
                  </a:outerShdw>
                </a:effectLst>
                <a:cs typeface="Times New Roman" pitchFamily="18" charset="0"/>
              </a:rPr>
              <a:t>第</a:t>
            </a:r>
            <a:r>
              <a:rPr lang="en-US" sz="4800" dirty="0">
                <a:solidFill>
                  <a:srgbClr val="FF0000"/>
                </a:solidFill>
                <a:effectLst>
                  <a:outerShdw blurRad="38100" dist="38100" dir="2700000" algn="tl">
                    <a:srgbClr val="C0C0C0"/>
                  </a:outerShdw>
                </a:effectLst>
                <a:cs typeface="Times New Roman" pitchFamily="18" charset="0"/>
              </a:rPr>
              <a:t>11</a:t>
            </a:r>
            <a:r>
              <a:rPr lang="zh-CN" altLang="en-US" sz="4800" dirty="0">
                <a:solidFill>
                  <a:srgbClr val="FF0000"/>
                </a:solidFill>
                <a:effectLst>
                  <a:outerShdw blurRad="38100" dist="38100" dir="2700000" algn="tl">
                    <a:srgbClr val="C0C0C0"/>
                  </a:outerShdw>
                </a:effectLst>
                <a:cs typeface="Times New Roman" pitchFamily="18" charset="0"/>
              </a:rPr>
              <a:t>章 恒定电流的磁场</a:t>
            </a:r>
          </a:p>
        </p:txBody>
      </p:sp>
      <p:pic>
        <p:nvPicPr>
          <p:cNvPr id="1056" name="Picture 32" descr="图片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7198" y="1151720"/>
            <a:ext cx="4554263" cy="808981"/>
          </a:xfrm>
          <a:prstGeom prst="rect">
            <a:avLst/>
          </a:prstGeom>
          <a:noFill/>
          <a:extLst>
            <a:ext uri="{909E8E84-426E-40DD-AFC4-6F175D3DCCD1}">
              <a14:hiddenFill xmlns:a14="http://schemas.microsoft.com/office/drawing/2010/main">
                <a:solidFill>
                  <a:srgbClr val="FFFFFF"/>
                </a:solidFill>
              </a14:hiddenFill>
            </a:ext>
          </a:extLst>
        </p:spPr>
      </p:pic>
      <p:pic>
        <p:nvPicPr>
          <p:cNvPr id="1055"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5434" y="1932632"/>
            <a:ext cx="7772400" cy="20648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对象 1"/>
          <p:cNvGraphicFramePr>
            <a:graphicFrameLocks noChangeAspect="1"/>
          </p:cNvGraphicFramePr>
          <p:nvPr>
            <p:extLst/>
          </p:nvPr>
        </p:nvGraphicFramePr>
        <p:xfrm>
          <a:off x="8022662" y="4383567"/>
          <a:ext cx="526059" cy="448125"/>
        </p:xfrm>
        <a:graphic>
          <a:graphicData uri="http://schemas.openxmlformats.org/presentationml/2006/ole">
            <mc:AlternateContent xmlns:mc="http://schemas.openxmlformats.org/markup-compatibility/2006">
              <mc:Choice xmlns:v="urn:schemas-microsoft-com:vml" Requires="v">
                <p:oleObj spid="_x0000_s60436" name="Equation" r:id="rId5" imgW="253780" imgH="203024" progId="Equation.DSMT4">
                  <p:embed/>
                </p:oleObj>
              </mc:Choice>
              <mc:Fallback>
                <p:oleObj name="Equation" r:id="rId5" imgW="253780" imgH="20302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2662" y="4383567"/>
                        <a:ext cx="526059" cy="448125"/>
                      </a:xfrm>
                      <a:prstGeom prst="rect">
                        <a:avLst/>
                      </a:prstGeom>
                      <a:noFill/>
                    </p:spPr>
                  </p:pic>
                </p:oleObj>
              </mc:Fallback>
            </mc:AlternateContent>
          </a:graphicData>
        </a:graphic>
      </p:graphicFrame>
      <p:sp>
        <p:nvSpPr>
          <p:cNvPr id="3" name="Rectangle 33"/>
          <p:cNvSpPr>
            <a:spLocks noChangeArrowheads="1"/>
          </p:cNvSpPr>
          <p:nvPr/>
        </p:nvSpPr>
        <p:spPr bwMode="auto">
          <a:xfrm>
            <a:off x="4352926" y="1019862"/>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3600">
              <a:solidFill>
                <a:prstClr val="black"/>
              </a:solidFill>
            </a:endParaRPr>
          </a:p>
        </p:txBody>
      </p:sp>
      <p:sp>
        <p:nvSpPr>
          <p:cNvPr id="4" name="Rectangle 34"/>
          <p:cNvSpPr>
            <a:spLocks noChangeArrowheads="1"/>
          </p:cNvSpPr>
          <p:nvPr/>
        </p:nvSpPr>
        <p:spPr bwMode="auto">
          <a:xfrm>
            <a:off x="4352926" y="1991412"/>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3600">
              <a:solidFill>
                <a:prstClr val="black"/>
              </a:solidFill>
            </a:endParaRPr>
          </a:p>
        </p:txBody>
      </p:sp>
      <p:sp>
        <p:nvSpPr>
          <p:cNvPr id="5" name="Rectangle 35"/>
          <p:cNvSpPr>
            <a:spLocks noChangeArrowheads="1"/>
          </p:cNvSpPr>
          <p:nvPr/>
        </p:nvSpPr>
        <p:spPr bwMode="auto">
          <a:xfrm>
            <a:off x="1524000" y="4028192"/>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400" dirty="0">
                <a:solidFill>
                  <a:prstClr val="black"/>
                </a:solidFill>
                <a:latin typeface="Times New Roman" panose="02020603050405020304" pitchFamily="18" charset="0"/>
                <a:cs typeface="Times New Roman" panose="02020603050405020304" pitchFamily="18" charset="0"/>
              </a:rPr>
              <a:t>与静电场的思路相同，由运动电荷在磁场中的受力引入</a:t>
            </a:r>
            <a:r>
              <a:rPr lang="zh-CN" altLang="en-US" sz="2400" b="1" dirty="0">
                <a:solidFill>
                  <a:prstClr val="black"/>
                </a:solidFill>
                <a:latin typeface="Times New Roman" panose="02020603050405020304" pitchFamily="18" charset="0"/>
                <a:cs typeface="Times New Roman" panose="02020603050405020304" pitchFamily="18" charset="0"/>
              </a:rPr>
              <a:t>磁感应强度的定义</a:t>
            </a:r>
            <a:r>
              <a:rPr lang="zh-CN" altLang="en-US" sz="2400" dirty="0">
                <a:solidFill>
                  <a:prstClr val="black"/>
                </a:solidFill>
                <a:latin typeface="Times New Roman" panose="02020603050405020304" pitchFamily="18" charset="0"/>
                <a:cs typeface="Times New Roman" panose="02020603050405020304" pitchFamily="18" charset="0"/>
              </a:rPr>
              <a:t>。与静电场中取电荷元相似，引入</a:t>
            </a:r>
            <a:r>
              <a:rPr lang="zh-CN" altLang="en-US" sz="2400" b="1" dirty="0">
                <a:solidFill>
                  <a:prstClr val="black"/>
                </a:solidFill>
                <a:latin typeface="Times New Roman" panose="02020603050405020304" pitchFamily="18" charset="0"/>
                <a:cs typeface="Times New Roman" panose="02020603050405020304" pitchFamily="18" charset="0"/>
              </a:rPr>
              <a:t>电流元</a:t>
            </a:r>
            <a:endParaRPr lang="zh-CN" altLang="en-US" sz="3600" dirty="0">
              <a:solidFill>
                <a:prstClr val="black"/>
              </a:solidFill>
              <a:latin typeface="Arial" panose="020B0604020202020204" pitchFamily="34" charset="0"/>
            </a:endParaRPr>
          </a:p>
        </p:txBody>
      </p:sp>
      <p:sp>
        <p:nvSpPr>
          <p:cNvPr id="6" name="Rectangle 36"/>
          <p:cNvSpPr>
            <a:spLocks noChangeArrowheads="1"/>
          </p:cNvSpPr>
          <p:nvPr/>
        </p:nvSpPr>
        <p:spPr bwMode="auto">
          <a:xfrm>
            <a:off x="8285690" y="4376796"/>
            <a:ext cx="26500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400" dirty="0">
                <a:solidFill>
                  <a:prstClr val="black"/>
                </a:solidFill>
                <a:latin typeface="Times New Roman" panose="02020603050405020304" pitchFamily="18" charset="0"/>
                <a:cs typeface="Times New Roman" panose="02020603050405020304" pitchFamily="18" charset="0"/>
              </a:rPr>
              <a:t>（注意：为</a:t>
            </a:r>
            <a:r>
              <a:rPr lang="zh-CN" altLang="en-US" sz="2400" b="1" dirty="0">
                <a:solidFill>
                  <a:prstClr val="black"/>
                </a:solidFill>
                <a:latin typeface="Times New Roman" panose="02020603050405020304" pitchFamily="18" charset="0"/>
                <a:cs typeface="Times New Roman" panose="02020603050405020304" pitchFamily="18" charset="0"/>
              </a:rPr>
              <a:t>矢量</a:t>
            </a:r>
            <a:r>
              <a:rPr lang="zh-CN" altLang="en-US" sz="2400" dirty="0">
                <a:solidFill>
                  <a:prstClr val="black"/>
                </a:solidFill>
                <a:latin typeface="Times New Roman" panose="02020603050405020304" pitchFamily="18" charset="0"/>
                <a:cs typeface="Times New Roman" panose="02020603050405020304" pitchFamily="18" charset="0"/>
              </a:rPr>
              <a:t>）</a:t>
            </a:r>
            <a:endParaRPr lang="zh-CN" altLang="en-US" sz="3600" dirty="0">
              <a:solidFill>
                <a:prstClr val="black"/>
              </a:solidFill>
              <a:latin typeface="Arial" panose="020B0604020202020204" pitchFamily="34" charset="0"/>
            </a:endParaRPr>
          </a:p>
        </p:txBody>
      </p:sp>
      <p:graphicFrame>
        <p:nvGraphicFramePr>
          <p:cNvPr id="23" name="对象 22"/>
          <p:cNvGraphicFramePr>
            <a:graphicFrameLocks noChangeAspect="1"/>
          </p:cNvGraphicFramePr>
          <p:nvPr>
            <p:extLst/>
          </p:nvPr>
        </p:nvGraphicFramePr>
        <p:xfrm>
          <a:off x="8713906" y="5275040"/>
          <a:ext cx="758578" cy="512553"/>
        </p:xfrm>
        <a:graphic>
          <a:graphicData uri="http://schemas.openxmlformats.org/presentationml/2006/ole">
            <mc:AlternateContent xmlns:mc="http://schemas.openxmlformats.org/markup-compatibility/2006">
              <mc:Choice xmlns:v="urn:schemas-microsoft-com:vml" Requires="v">
                <p:oleObj spid="_x0000_s60437" name="Equation" r:id="rId7" imgW="355446" imgH="241195" progId="Equation.DSMT4">
                  <p:embed/>
                </p:oleObj>
              </mc:Choice>
              <mc:Fallback>
                <p:oleObj name="Equation" r:id="rId7" imgW="355446" imgH="241195"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13906" y="5275040"/>
                        <a:ext cx="758578" cy="512553"/>
                      </a:xfrm>
                      <a:prstGeom prst="rect">
                        <a:avLst/>
                      </a:prstGeom>
                      <a:noFill/>
                    </p:spPr>
                  </p:pic>
                </p:oleObj>
              </mc:Fallback>
            </mc:AlternateContent>
          </a:graphicData>
        </a:graphic>
      </p:graphicFrame>
      <p:graphicFrame>
        <p:nvGraphicFramePr>
          <p:cNvPr id="24" name="对象 23"/>
          <p:cNvGraphicFramePr>
            <a:graphicFrameLocks noChangeAspect="1"/>
          </p:cNvGraphicFramePr>
          <p:nvPr>
            <p:extLst/>
          </p:nvPr>
        </p:nvGraphicFramePr>
        <p:xfrm>
          <a:off x="6223178" y="5805262"/>
          <a:ext cx="1447203" cy="859932"/>
        </p:xfrm>
        <a:graphic>
          <a:graphicData uri="http://schemas.openxmlformats.org/presentationml/2006/ole">
            <mc:AlternateContent xmlns:mc="http://schemas.openxmlformats.org/markup-compatibility/2006">
              <mc:Choice xmlns:v="urn:schemas-microsoft-com:vml" Requires="v">
                <p:oleObj spid="_x0000_s60438" name="Equation" r:id="rId9" imgW="660113" imgH="393529" progId="Equation.DSMT4">
                  <p:embed/>
                </p:oleObj>
              </mc:Choice>
              <mc:Fallback>
                <p:oleObj name="Equation" r:id="rId9" imgW="660113" imgH="39352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23178" y="5805262"/>
                        <a:ext cx="1447203" cy="859932"/>
                      </a:xfrm>
                      <a:prstGeom prst="rect">
                        <a:avLst/>
                      </a:prstGeom>
                      <a:noFill/>
                    </p:spPr>
                  </p:pic>
                </p:oleObj>
              </mc:Fallback>
            </mc:AlternateContent>
          </a:graphicData>
        </a:graphic>
      </p:graphicFrame>
      <p:sp>
        <p:nvSpPr>
          <p:cNvPr id="25" name="Rectangle 41"/>
          <p:cNvSpPr>
            <a:spLocks noChangeArrowheads="1"/>
          </p:cNvSpPr>
          <p:nvPr/>
        </p:nvSpPr>
        <p:spPr bwMode="auto">
          <a:xfrm>
            <a:off x="2015629" y="4879071"/>
            <a:ext cx="79258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r>
              <a:rPr lang="zh-CN" altLang="en-US" sz="2400" b="1" dirty="0">
                <a:solidFill>
                  <a:prstClr val="black"/>
                </a:solidFill>
                <a:latin typeface="Times New Roman" panose="02020603050405020304" pitchFamily="18" charset="0"/>
                <a:cs typeface="Times New Roman" panose="02020603050405020304" pitchFamily="18" charset="0"/>
              </a:rPr>
              <a:t>方向</a:t>
            </a:r>
            <a:r>
              <a:rPr lang="zh-CN" altLang="en-US" sz="2400" dirty="0">
                <a:solidFill>
                  <a:prstClr val="black"/>
                </a:solidFill>
                <a:latin typeface="Times New Roman" panose="02020603050405020304" pitchFamily="18" charset="0"/>
                <a:cs typeface="Times New Roman" panose="02020603050405020304" pitchFamily="18" charset="0"/>
              </a:rPr>
              <a:t>：电流元受力为零时电流元所指的方向为磁场的方向</a:t>
            </a:r>
            <a:endParaRPr lang="zh-CN" altLang="en-US" sz="3600" dirty="0">
              <a:solidFill>
                <a:prstClr val="black"/>
              </a:solidFill>
              <a:latin typeface="Arial" panose="020B0604020202020204" pitchFamily="34" charset="0"/>
            </a:endParaRPr>
          </a:p>
        </p:txBody>
      </p:sp>
      <p:sp>
        <p:nvSpPr>
          <p:cNvPr id="26" name="Rectangle 42"/>
          <p:cNvSpPr>
            <a:spLocks noChangeArrowheads="1"/>
          </p:cNvSpPr>
          <p:nvPr/>
        </p:nvSpPr>
        <p:spPr bwMode="auto">
          <a:xfrm>
            <a:off x="2015630" y="5288932"/>
            <a:ext cx="121860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zh-CN" altLang="en-US" sz="2400" b="1" dirty="0">
                <a:solidFill>
                  <a:prstClr val="black"/>
                </a:solidFill>
                <a:latin typeface="Times New Roman" panose="02020603050405020304" pitchFamily="18" charset="0"/>
                <a:cs typeface="Times New Roman" panose="02020603050405020304" pitchFamily="18" charset="0"/>
              </a:rPr>
              <a:t>大小</a:t>
            </a:r>
            <a:r>
              <a:rPr lang="zh-CN" altLang="en-US" sz="2400" dirty="0">
                <a:solidFill>
                  <a:prstClr val="black"/>
                </a:solidFill>
                <a:latin typeface="Times New Roman" panose="02020603050405020304" pitchFamily="18" charset="0"/>
                <a:cs typeface="Times New Roman" panose="02020603050405020304" pitchFamily="18" charset="0"/>
              </a:rPr>
              <a:t>：</a:t>
            </a:r>
            <a:endParaRPr lang="zh-CN" altLang="en-US" sz="3600" dirty="0">
              <a:solidFill>
                <a:prstClr val="black"/>
              </a:solidFill>
            </a:endParaRPr>
          </a:p>
        </p:txBody>
      </p:sp>
      <p:sp>
        <p:nvSpPr>
          <p:cNvPr id="27" name="Rectangle 43"/>
          <p:cNvSpPr>
            <a:spLocks noChangeArrowheads="1"/>
          </p:cNvSpPr>
          <p:nvPr/>
        </p:nvSpPr>
        <p:spPr bwMode="auto">
          <a:xfrm>
            <a:off x="3030153" y="5316265"/>
            <a:ext cx="82094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400" dirty="0">
                <a:solidFill>
                  <a:prstClr val="black"/>
                </a:solidFill>
                <a:latin typeface="Times New Roman" panose="02020603050405020304" pitchFamily="18" charset="0"/>
                <a:cs typeface="Times New Roman" panose="02020603050405020304" pitchFamily="18" charset="0"/>
              </a:rPr>
              <a:t>与磁场方向垂直时，可得到受力的最大值</a:t>
            </a:r>
            <a:endParaRPr lang="zh-CN" altLang="en-US" sz="3600" dirty="0">
              <a:solidFill>
                <a:prstClr val="black"/>
              </a:solidFill>
              <a:latin typeface="Arial" panose="020B0604020202020204" pitchFamily="34" charset="0"/>
            </a:endParaRPr>
          </a:p>
        </p:txBody>
      </p:sp>
      <p:sp>
        <p:nvSpPr>
          <p:cNvPr id="28" name="Rectangle 44"/>
          <p:cNvSpPr>
            <a:spLocks noChangeArrowheads="1"/>
          </p:cNvSpPr>
          <p:nvPr/>
        </p:nvSpPr>
        <p:spPr bwMode="auto">
          <a:xfrm>
            <a:off x="1649526" y="5987376"/>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400" dirty="0">
                <a:solidFill>
                  <a:prstClr val="black"/>
                </a:solidFill>
                <a:latin typeface="Times New Roman" panose="02020603050405020304" pitchFamily="18" charset="0"/>
                <a:cs typeface="Times New Roman" panose="02020603050405020304" pitchFamily="18" charset="0"/>
              </a:rPr>
              <a:t>则磁感应强度的大小可定义为</a:t>
            </a:r>
            <a:endParaRPr lang="zh-CN" altLang="en-US" sz="3600" dirty="0">
              <a:solidFill>
                <a:prstClr val="black"/>
              </a:solidFill>
              <a:latin typeface="Arial" panose="020B0604020202020204" pitchFamily="34" charset="0"/>
            </a:endParaRPr>
          </a:p>
        </p:txBody>
      </p:sp>
      <p:sp>
        <p:nvSpPr>
          <p:cNvPr id="29" name="Rectangle 45"/>
          <p:cNvSpPr>
            <a:spLocks noChangeArrowheads="1"/>
          </p:cNvSpPr>
          <p:nvPr/>
        </p:nvSpPr>
        <p:spPr bwMode="auto">
          <a:xfrm>
            <a:off x="8001510" y="5952729"/>
            <a:ext cx="25587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400" dirty="0">
                <a:solidFill>
                  <a:prstClr val="black"/>
                </a:solidFill>
                <a:latin typeface="宋体" panose="02010600030101010101" pitchFamily="2" charset="-122"/>
                <a:cs typeface="Times New Roman" panose="02020603050405020304" pitchFamily="18" charset="0"/>
              </a:rPr>
              <a:t>单位为特斯拉</a:t>
            </a:r>
            <a:r>
              <a:rPr lang="en-US" altLang="zh-CN" sz="2400" dirty="0">
                <a:solidFill>
                  <a:prstClr val="black"/>
                </a:solidFill>
                <a:latin typeface="Times New Roman" panose="02020603050405020304" pitchFamily="18" charset="0"/>
                <a:cs typeface="Times New Roman" panose="02020603050405020304" pitchFamily="18" charset="0"/>
              </a:rPr>
              <a:t>T</a:t>
            </a:r>
            <a:r>
              <a:rPr lang="zh-CN" altLang="en-US" sz="2400" dirty="0">
                <a:solidFill>
                  <a:prstClr val="black"/>
                </a:solidFill>
                <a:latin typeface="宋体" panose="02010600030101010101" pitchFamily="2" charset="-122"/>
                <a:cs typeface="Times New Roman" panose="02020603050405020304" pitchFamily="18" charset="0"/>
              </a:rPr>
              <a:t>。</a:t>
            </a:r>
            <a:r>
              <a:rPr lang="zh-CN" altLang="en-US" sz="1200" dirty="0">
                <a:solidFill>
                  <a:prstClr val="black"/>
                </a:solidFill>
              </a:rPr>
              <a:t> </a:t>
            </a:r>
            <a:endParaRPr lang="zh-CN" altLang="en-US" sz="3600" dirty="0">
              <a:solidFill>
                <a:prstClr val="black"/>
              </a:solidFill>
              <a:latin typeface="Arial" panose="020B0604020202020204" pitchFamily="34" charset="0"/>
            </a:endParaRPr>
          </a:p>
        </p:txBody>
      </p:sp>
    </p:spTree>
    <p:extLst>
      <p:ext uri="{BB962C8B-B14F-4D97-AF65-F5344CB8AC3E}">
        <p14:creationId xmlns:p14="http://schemas.microsoft.com/office/powerpoint/2010/main" val="67789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5" grpId="0"/>
      <p:bldP spid="26" grpId="0"/>
      <p:bldP spid="27" grpId="0"/>
      <p:bldP spid="28" grpId="0"/>
      <p:bldP spid="2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116138" y="866775"/>
            <a:ext cx="462756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3200" b="1" dirty="0">
                <a:solidFill>
                  <a:srgbClr val="000000"/>
                </a:solidFill>
                <a:latin typeface="Times New Roman" pitchFamily="18" charset="0"/>
              </a:rPr>
              <a:t>当电流元与磁感应强度方向为 任意角度时受力大小：</a:t>
            </a:r>
          </a:p>
        </p:txBody>
      </p:sp>
      <p:sp>
        <p:nvSpPr>
          <p:cNvPr id="3" name="Text Box 18"/>
          <p:cNvSpPr txBox="1">
            <a:spLocks noChangeArrowheads="1"/>
          </p:cNvSpPr>
          <p:nvPr/>
        </p:nvSpPr>
        <p:spPr bwMode="auto">
          <a:xfrm>
            <a:off x="2135188" y="3459164"/>
            <a:ext cx="46275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3200" b="1">
                <a:solidFill>
                  <a:srgbClr val="000000"/>
                </a:solidFill>
                <a:latin typeface="Times New Roman" pitchFamily="18" charset="0"/>
              </a:rPr>
              <a:t>电流元在磁场中受力：</a:t>
            </a:r>
          </a:p>
        </p:txBody>
      </p:sp>
      <p:graphicFrame>
        <p:nvGraphicFramePr>
          <p:cNvPr id="4" name="Object 19"/>
          <p:cNvGraphicFramePr>
            <a:graphicFrameLocks noChangeAspect="1"/>
          </p:cNvGraphicFramePr>
          <p:nvPr/>
        </p:nvGraphicFramePr>
        <p:xfrm>
          <a:off x="2947989" y="4340225"/>
          <a:ext cx="2528887" cy="673100"/>
        </p:xfrm>
        <a:graphic>
          <a:graphicData uri="http://schemas.openxmlformats.org/presentationml/2006/ole">
            <mc:AlternateContent xmlns:mc="http://schemas.openxmlformats.org/markup-compatibility/2006">
              <mc:Choice xmlns:v="urn:schemas-microsoft-com:vml" Requires="v">
                <p:oleObj spid="_x0000_s61484" r:id="rId3" imgW="812764" imgH="216123" progId="Equation.3">
                  <p:embed/>
                </p:oleObj>
              </mc:Choice>
              <mc:Fallback>
                <p:oleObj r:id="rId3" imgW="812764" imgH="21612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7989" y="4340225"/>
                        <a:ext cx="2528887"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20"/>
          <p:cNvGrpSpPr>
            <a:grpSpLocks/>
          </p:cNvGrpSpPr>
          <p:nvPr/>
        </p:nvGrpSpPr>
        <p:grpSpPr bwMode="auto">
          <a:xfrm>
            <a:off x="2208214" y="5229225"/>
            <a:ext cx="6696075" cy="579438"/>
            <a:chOff x="0" y="0"/>
            <a:chExt cx="4060" cy="365"/>
          </a:xfrm>
        </p:grpSpPr>
        <p:graphicFrame>
          <p:nvGraphicFramePr>
            <p:cNvPr id="6" name="Object 21"/>
            <p:cNvGraphicFramePr>
              <a:graphicFrameLocks noChangeAspect="1"/>
            </p:cNvGraphicFramePr>
            <p:nvPr/>
          </p:nvGraphicFramePr>
          <p:xfrm>
            <a:off x="0" y="4"/>
            <a:ext cx="362" cy="342"/>
          </p:xfrm>
          <a:graphic>
            <a:graphicData uri="http://schemas.openxmlformats.org/presentationml/2006/ole">
              <mc:AlternateContent xmlns:mc="http://schemas.openxmlformats.org/markup-compatibility/2006">
                <mc:Choice xmlns:v="urn:schemas-microsoft-com:vml" Requires="v">
                  <p:oleObj spid="_x0000_s61485" r:id="rId5" imgW="229215" imgH="216498" progId="Equation.3">
                    <p:embed/>
                  </p:oleObj>
                </mc:Choice>
                <mc:Fallback>
                  <p:oleObj r:id="rId5" imgW="229215" imgH="21649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
                          <a:ext cx="362"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22"/>
            <p:cNvSpPr txBox="1">
              <a:spLocks noChangeArrowheads="1"/>
            </p:cNvSpPr>
            <p:nvPr/>
          </p:nvSpPr>
          <p:spPr bwMode="auto">
            <a:xfrm>
              <a:off x="346" y="0"/>
              <a:ext cx="37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r>
                <a:rPr lang="zh-CN" altLang="en-US" sz="3200" b="1" kern="0" dirty="0">
                  <a:solidFill>
                    <a:srgbClr val="000000"/>
                  </a:solidFill>
                  <a:latin typeface="Times New Roman" pitchFamily="18" charset="0"/>
                </a:rPr>
                <a:t>称为安培力，式子为安培力公式。</a:t>
              </a:r>
            </a:p>
          </p:txBody>
        </p:sp>
      </p:grpSp>
      <p:grpSp>
        <p:nvGrpSpPr>
          <p:cNvPr id="8" name="Group 4"/>
          <p:cNvGrpSpPr>
            <a:grpSpLocks/>
          </p:cNvGrpSpPr>
          <p:nvPr/>
        </p:nvGrpSpPr>
        <p:grpSpPr bwMode="auto">
          <a:xfrm>
            <a:off x="7148513" y="1628775"/>
            <a:ext cx="2476500" cy="2520950"/>
            <a:chOff x="0" y="0"/>
            <a:chExt cx="1560" cy="1588"/>
          </a:xfrm>
        </p:grpSpPr>
        <p:sp>
          <p:nvSpPr>
            <p:cNvPr id="9" name="未知"/>
            <p:cNvSpPr>
              <a:spLocks/>
            </p:cNvSpPr>
            <p:nvPr/>
          </p:nvSpPr>
          <p:spPr bwMode="auto">
            <a:xfrm>
              <a:off x="142" y="1361"/>
              <a:ext cx="1362" cy="227"/>
            </a:xfrm>
            <a:custGeom>
              <a:avLst/>
              <a:gdLst>
                <a:gd name="T0" fmla="*/ 0 w 2495"/>
                <a:gd name="T1" fmla="*/ 311 h 311"/>
                <a:gd name="T2" fmla="*/ 1559 w 2495"/>
                <a:gd name="T3" fmla="*/ 28 h 311"/>
                <a:gd name="T4" fmla="*/ 2495 w 2495"/>
                <a:gd name="T5" fmla="*/ 141 h 311"/>
              </a:gdLst>
              <a:ahLst/>
              <a:cxnLst>
                <a:cxn ang="0">
                  <a:pos x="T0" y="T1"/>
                </a:cxn>
                <a:cxn ang="0">
                  <a:pos x="T2" y="T3"/>
                </a:cxn>
                <a:cxn ang="0">
                  <a:pos x="T4" y="T5"/>
                </a:cxn>
              </a:cxnLst>
              <a:rect l="0" t="0" r="r" b="b"/>
              <a:pathLst>
                <a:path w="2495" h="311">
                  <a:moveTo>
                    <a:pt x="0" y="311"/>
                  </a:moveTo>
                  <a:cubicBezTo>
                    <a:pt x="571" y="183"/>
                    <a:pt x="1143" y="56"/>
                    <a:pt x="1559" y="28"/>
                  </a:cubicBezTo>
                  <a:cubicBezTo>
                    <a:pt x="1975" y="0"/>
                    <a:pt x="2339" y="122"/>
                    <a:pt x="2495" y="141"/>
                  </a:cubicBezTo>
                </a:path>
              </a:pathLst>
            </a:custGeom>
            <a:noFill/>
            <a:ln w="28575" cap="flat" cmpd="sng">
              <a:solidFill>
                <a:schemeClr val="tx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 name="未知"/>
            <p:cNvSpPr>
              <a:spLocks/>
            </p:cNvSpPr>
            <p:nvPr/>
          </p:nvSpPr>
          <p:spPr bwMode="auto">
            <a:xfrm>
              <a:off x="0" y="462"/>
              <a:ext cx="1560" cy="718"/>
            </a:xfrm>
            <a:custGeom>
              <a:avLst/>
              <a:gdLst>
                <a:gd name="T0" fmla="*/ 0 w 2694"/>
                <a:gd name="T1" fmla="*/ 775 h 775"/>
                <a:gd name="T2" fmla="*/ 1446 w 2694"/>
                <a:gd name="T3" fmla="*/ 123 h 775"/>
                <a:gd name="T4" fmla="*/ 2694 w 2694"/>
                <a:gd name="T5" fmla="*/ 38 h 775"/>
              </a:gdLst>
              <a:ahLst/>
              <a:cxnLst>
                <a:cxn ang="0">
                  <a:pos x="T0" y="T1"/>
                </a:cxn>
                <a:cxn ang="0">
                  <a:pos x="T2" y="T3"/>
                </a:cxn>
                <a:cxn ang="0">
                  <a:pos x="T4" y="T5"/>
                </a:cxn>
              </a:cxnLst>
              <a:rect l="0" t="0" r="r" b="b"/>
              <a:pathLst>
                <a:path w="2694" h="775">
                  <a:moveTo>
                    <a:pt x="0" y="775"/>
                  </a:moveTo>
                  <a:cubicBezTo>
                    <a:pt x="498" y="510"/>
                    <a:pt x="997" y="246"/>
                    <a:pt x="1446" y="123"/>
                  </a:cubicBezTo>
                  <a:cubicBezTo>
                    <a:pt x="1895" y="0"/>
                    <a:pt x="2486" y="52"/>
                    <a:pt x="2694" y="38"/>
                  </a:cubicBezTo>
                </a:path>
              </a:pathLst>
            </a:custGeom>
            <a:noFill/>
            <a:ln w="28575" cap="flat" cmpd="sng">
              <a:solidFill>
                <a:schemeClr val="tx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1" name="未知"/>
            <p:cNvSpPr>
              <a:spLocks/>
            </p:cNvSpPr>
            <p:nvPr/>
          </p:nvSpPr>
          <p:spPr bwMode="auto">
            <a:xfrm>
              <a:off x="57" y="875"/>
              <a:ext cx="1503" cy="577"/>
            </a:xfrm>
            <a:custGeom>
              <a:avLst/>
              <a:gdLst>
                <a:gd name="T0" fmla="*/ 0 w 2495"/>
                <a:gd name="T1" fmla="*/ 662 h 662"/>
                <a:gd name="T2" fmla="*/ 1332 w 2495"/>
                <a:gd name="T3" fmla="*/ 95 h 662"/>
                <a:gd name="T4" fmla="*/ 2495 w 2495"/>
                <a:gd name="T5" fmla="*/ 95 h 662"/>
              </a:gdLst>
              <a:ahLst/>
              <a:cxnLst>
                <a:cxn ang="0">
                  <a:pos x="T0" y="T1"/>
                </a:cxn>
                <a:cxn ang="0">
                  <a:pos x="T2" y="T3"/>
                </a:cxn>
                <a:cxn ang="0">
                  <a:pos x="T4" y="T5"/>
                </a:cxn>
              </a:cxnLst>
              <a:rect l="0" t="0" r="r" b="b"/>
              <a:pathLst>
                <a:path w="2495" h="662">
                  <a:moveTo>
                    <a:pt x="0" y="662"/>
                  </a:moveTo>
                  <a:cubicBezTo>
                    <a:pt x="458" y="426"/>
                    <a:pt x="916" y="190"/>
                    <a:pt x="1332" y="95"/>
                  </a:cubicBezTo>
                  <a:cubicBezTo>
                    <a:pt x="1748" y="0"/>
                    <a:pt x="2301" y="95"/>
                    <a:pt x="2495" y="95"/>
                  </a:cubicBezTo>
                </a:path>
              </a:pathLst>
            </a:custGeom>
            <a:noFill/>
            <a:ln w="28575" cap="flat" cmpd="sng">
              <a:solidFill>
                <a:schemeClr val="tx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2" name="Oval 8"/>
            <p:cNvSpPr>
              <a:spLocks noChangeArrowheads="1"/>
            </p:cNvSpPr>
            <p:nvPr/>
          </p:nvSpPr>
          <p:spPr bwMode="auto">
            <a:xfrm>
              <a:off x="751" y="584"/>
              <a:ext cx="45" cy="45"/>
            </a:xfrm>
            <a:prstGeom prst="ellipse">
              <a:avLst/>
            </a:prstGeom>
            <a:solidFill>
              <a:srgbClr val="FF0000"/>
            </a:solidFill>
            <a:ln w="9525" cmpd="sng">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3" name="Oval 9"/>
            <p:cNvSpPr>
              <a:spLocks noChangeArrowheads="1"/>
            </p:cNvSpPr>
            <p:nvPr/>
          </p:nvSpPr>
          <p:spPr bwMode="auto">
            <a:xfrm>
              <a:off x="1036" y="1351"/>
              <a:ext cx="45" cy="45"/>
            </a:xfrm>
            <a:prstGeom prst="ellipse">
              <a:avLst/>
            </a:prstGeom>
            <a:solidFill>
              <a:srgbClr val="FF0000"/>
            </a:solidFill>
            <a:ln w="9525" cmpd="sng">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4" name="Line 10"/>
            <p:cNvSpPr>
              <a:spLocks noChangeShapeType="1"/>
            </p:cNvSpPr>
            <p:nvPr/>
          </p:nvSpPr>
          <p:spPr bwMode="auto">
            <a:xfrm flipV="1">
              <a:off x="782" y="371"/>
              <a:ext cx="325" cy="220"/>
            </a:xfrm>
            <a:prstGeom prst="line">
              <a:avLst/>
            </a:prstGeom>
            <a:noFill/>
            <a:ln w="381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15" name="Line 11"/>
            <p:cNvSpPr>
              <a:spLocks noChangeShapeType="1"/>
            </p:cNvSpPr>
            <p:nvPr/>
          </p:nvSpPr>
          <p:spPr bwMode="auto">
            <a:xfrm flipV="1">
              <a:off x="1082" y="1347"/>
              <a:ext cx="401" cy="15"/>
            </a:xfrm>
            <a:prstGeom prst="line">
              <a:avLst/>
            </a:prstGeom>
            <a:noFill/>
            <a:ln w="381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graphicFrame>
          <p:nvGraphicFramePr>
            <p:cNvPr id="16" name="Object 12"/>
            <p:cNvGraphicFramePr>
              <a:graphicFrameLocks noChangeAspect="1"/>
            </p:cNvGraphicFramePr>
            <p:nvPr/>
          </p:nvGraphicFramePr>
          <p:xfrm>
            <a:off x="474" y="20"/>
            <a:ext cx="315" cy="298"/>
          </p:xfrm>
          <a:graphic>
            <a:graphicData uri="http://schemas.openxmlformats.org/presentationml/2006/ole">
              <mc:AlternateContent xmlns:mc="http://schemas.openxmlformats.org/markup-compatibility/2006">
                <mc:Choice xmlns:v="urn:schemas-microsoft-com:vml" Requires="v">
                  <p:oleObj spid="_x0000_s61486" r:id="rId7" imgW="229215" imgH="216498" progId="Equation.3">
                    <p:embed/>
                  </p:oleObj>
                </mc:Choice>
                <mc:Fallback>
                  <p:oleObj r:id="rId7" imgW="229215" imgH="21649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 y="20"/>
                          <a:ext cx="315"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Line 13"/>
            <p:cNvSpPr>
              <a:spLocks noChangeShapeType="1"/>
            </p:cNvSpPr>
            <p:nvPr/>
          </p:nvSpPr>
          <p:spPr bwMode="auto">
            <a:xfrm rot="5400000" flipV="1">
              <a:off x="802" y="602"/>
              <a:ext cx="146" cy="185"/>
            </a:xfrm>
            <a:prstGeom prst="line">
              <a:avLst/>
            </a:prstGeom>
            <a:noFill/>
            <a:ln w="38100" cmpd="sng">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graphicFrame>
          <p:nvGraphicFramePr>
            <p:cNvPr id="18" name="Object 14"/>
            <p:cNvGraphicFramePr>
              <a:graphicFrameLocks noChangeAspect="1"/>
            </p:cNvGraphicFramePr>
            <p:nvPr/>
          </p:nvGraphicFramePr>
          <p:xfrm>
            <a:off x="1015" y="629"/>
            <a:ext cx="327" cy="278"/>
          </p:xfrm>
          <a:graphic>
            <a:graphicData uri="http://schemas.openxmlformats.org/presentationml/2006/ole">
              <mc:AlternateContent xmlns:mc="http://schemas.openxmlformats.org/markup-compatibility/2006">
                <mc:Choice xmlns:v="urn:schemas-microsoft-com:vml" Requires="v">
                  <p:oleObj spid="_x0000_s61487" r:id="rId8" imgW="254648" imgH="216498" progId="Equation.3">
                    <p:embed/>
                  </p:oleObj>
                </mc:Choice>
                <mc:Fallback>
                  <p:oleObj r:id="rId8" imgW="254648" imgH="216498"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5" y="629"/>
                          <a:ext cx="327"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5"/>
            <p:cNvGraphicFramePr>
              <a:graphicFrameLocks noChangeAspect="1"/>
            </p:cNvGraphicFramePr>
            <p:nvPr/>
          </p:nvGraphicFramePr>
          <p:xfrm>
            <a:off x="1015" y="0"/>
            <a:ext cx="252" cy="336"/>
          </p:xfrm>
          <a:graphic>
            <a:graphicData uri="http://schemas.openxmlformats.org/presentationml/2006/ole">
              <mc:AlternateContent xmlns:mc="http://schemas.openxmlformats.org/markup-compatibility/2006">
                <mc:Choice xmlns:v="urn:schemas-microsoft-com:vml" Requires="v">
                  <p:oleObj spid="_x0000_s61488" r:id="rId10" imgW="153115" imgH="204048" progId="Equation.3">
                    <p:embed/>
                  </p:oleObj>
                </mc:Choice>
                <mc:Fallback>
                  <p:oleObj r:id="rId10" imgW="153115" imgH="204048"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15" y="0"/>
                          <a:ext cx="252"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Line 16"/>
            <p:cNvSpPr>
              <a:spLocks noChangeShapeType="1"/>
            </p:cNvSpPr>
            <p:nvPr/>
          </p:nvSpPr>
          <p:spPr bwMode="auto">
            <a:xfrm flipV="1">
              <a:off x="768" y="181"/>
              <a:ext cx="66" cy="409"/>
            </a:xfrm>
            <a:prstGeom prst="line">
              <a:avLst/>
            </a:prstGeom>
            <a:noFill/>
            <a:ln w="38100"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graphicFrame>
          <p:nvGraphicFramePr>
            <p:cNvPr id="21" name="Object 17"/>
            <p:cNvGraphicFramePr>
              <a:graphicFrameLocks noChangeAspect="1"/>
            </p:cNvGraphicFramePr>
            <p:nvPr/>
          </p:nvGraphicFramePr>
          <p:xfrm>
            <a:off x="879" y="499"/>
            <a:ext cx="169" cy="237"/>
          </p:xfrm>
          <a:graphic>
            <a:graphicData uri="http://schemas.openxmlformats.org/presentationml/2006/ole">
              <mc:AlternateContent xmlns:mc="http://schemas.openxmlformats.org/markup-compatibility/2006">
                <mc:Choice xmlns:v="urn:schemas-microsoft-com:vml" Requires="v">
                  <p:oleObj spid="_x0000_s61489" r:id="rId12" imgW="127483" imgH="178349" progId="Equation.3">
                    <p:embed/>
                  </p:oleObj>
                </mc:Choice>
                <mc:Fallback>
                  <p:oleObj r:id="rId12" imgW="127483" imgH="178349"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9" y="499"/>
                          <a:ext cx="169"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2" name="Object 3"/>
          <p:cNvGraphicFramePr>
            <a:graphicFrameLocks noChangeAspect="1"/>
          </p:cNvGraphicFramePr>
          <p:nvPr/>
        </p:nvGraphicFramePr>
        <p:xfrm>
          <a:off x="2711450" y="2565400"/>
          <a:ext cx="3003550" cy="554038"/>
        </p:xfrm>
        <a:graphic>
          <a:graphicData uri="http://schemas.openxmlformats.org/presentationml/2006/ole">
            <mc:AlternateContent xmlns:mc="http://schemas.openxmlformats.org/markup-compatibility/2006">
              <mc:Choice xmlns:v="urn:schemas-microsoft-com:vml" Requires="v">
                <p:oleObj spid="_x0000_s61490" r:id="rId14" imgW="964680" imgH="177963" progId="Equation.3">
                  <p:embed/>
                </p:oleObj>
              </mc:Choice>
              <mc:Fallback>
                <p:oleObj r:id="rId14" imgW="964680" imgH="177963"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11450" y="2565400"/>
                        <a:ext cx="3003550"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5092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1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920875" y="115888"/>
            <a:ext cx="8293100" cy="1422400"/>
          </a:xfrm>
          <a:prstGeom prst="rect">
            <a:avLst/>
          </a:prstGeom>
          <a:solidFill>
            <a:srgbClr val="FFFF00"/>
          </a:solidFill>
          <a:ln w="9525">
            <a:noFill/>
            <a:miter lim="800000"/>
            <a:headEnd/>
            <a:tailEnd/>
          </a:ln>
        </p:spPr>
        <p:txBody>
          <a:bodyPr>
            <a:spAutoFit/>
          </a:bodyPr>
          <a:lstStyle/>
          <a:p>
            <a:pPr>
              <a:lnSpc>
                <a:spcPct val="120000"/>
              </a:lnSpc>
              <a:spcBef>
                <a:spcPct val="50000"/>
              </a:spcBef>
            </a:pPr>
            <a:r>
              <a:rPr kumimoji="1" lang="zh-CN" altLang="en-US" sz="2400" b="1" dirty="0">
                <a:solidFill>
                  <a:srgbClr val="FF0000"/>
                </a:solidFill>
                <a:latin typeface="Times New Roman" pitchFamily="18" charset="0"/>
              </a:rPr>
              <a:t>例题</a:t>
            </a:r>
            <a:r>
              <a:rPr kumimoji="1" lang="en-US" altLang="zh-CN" sz="2400" b="1" dirty="0">
                <a:solidFill>
                  <a:srgbClr val="FF0000"/>
                </a:solidFill>
                <a:latin typeface="Times New Roman" pitchFamily="18" charset="0"/>
              </a:rPr>
              <a:t>2  </a:t>
            </a:r>
            <a:r>
              <a:rPr kumimoji="1" lang="zh-CN" altLang="en-US" sz="2400" b="1" dirty="0">
                <a:latin typeface="Times New Roman" pitchFamily="18" charset="0"/>
              </a:rPr>
              <a:t>设有一均匀带电直棒</a:t>
            </a:r>
            <a:r>
              <a:rPr kumimoji="1" lang="zh-CN" altLang="en-US" sz="2400" b="1" dirty="0">
                <a:solidFill>
                  <a:srgbClr val="000000"/>
                </a:solidFill>
                <a:latin typeface="Times New Roman" pitchFamily="18" charset="0"/>
              </a:rPr>
              <a:t>，长度为</a:t>
            </a:r>
            <a:r>
              <a:rPr kumimoji="1" lang="en-US" altLang="zh-CN" sz="2400" b="1" i="1" dirty="0">
                <a:solidFill>
                  <a:srgbClr val="000000"/>
                </a:solidFill>
                <a:latin typeface="Times New Roman" pitchFamily="18" charset="0"/>
              </a:rPr>
              <a:t>L</a:t>
            </a:r>
            <a:r>
              <a:rPr kumimoji="1" lang="zh-CN" altLang="en-US" sz="2400" b="1" dirty="0">
                <a:solidFill>
                  <a:srgbClr val="000000"/>
                </a:solidFill>
                <a:latin typeface="Times New Roman" pitchFamily="18" charset="0"/>
              </a:rPr>
              <a:t>，总电荷量为</a:t>
            </a:r>
            <a:r>
              <a:rPr kumimoji="1" lang="en-US" altLang="zh-CN" sz="2400" b="1" i="1" dirty="0">
                <a:solidFill>
                  <a:srgbClr val="000000"/>
                </a:solidFill>
                <a:latin typeface="Times New Roman" pitchFamily="18" charset="0"/>
              </a:rPr>
              <a:t>q</a:t>
            </a:r>
            <a:r>
              <a:rPr kumimoji="1" lang="zh-CN" altLang="en-US" sz="2400" b="1" dirty="0">
                <a:solidFill>
                  <a:srgbClr val="000000"/>
                </a:solidFill>
                <a:latin typeface="Times New Roman" pitchFamily="18" charset="0"/>
              </a:rPr>
              <a:t>。线外一点</a:t>
            </a:r>
            <a:r>
              <a:rPr kumimoji="1" lang="en-US" altLang="zh-CN" sz="2400" b="1" i="1" dirty="0">
                <a:solidFill>
                  <a:srgbClr val="000000"/>
                </a:solidFill>
                <a:latin typeface="Times New Roman" pitchFamily="18" charset="0"/>
              </a:rPr>
              <a:t>P</a:t>
            </a:r>
            <a:r>
              <a:rPr kumimoji="1" lang="zh-CN" altLang="en-US" sz="2400" b="1" dirty="0">
                <a:solidFill>
                  <a:srgbClr val="000000"/>
                </a:solidFill>
                <a:latin typeface="Times New Roman" pitchFamily="18" charset="0"/>
              </a:rPr>
              <a:t>离开直线的垂直距离为</a:t>
            </a:r>
            <a:r>
              <a:rPr kumimoji="1" lang="en-US" altLang="zh-CN" sz="2400" b="1" i="1" dirty="0">
                <a:solidFill>
                  <a:srgbClr val="000000"/>
                </a:solidFill>
                <a:latin typeface="Times New Roman" pitchFamily="18" charset="0"/>
              </a:rPr>
              <a:t>a</a:t>
            </a:r>
            <a:r>
              <a:rPr kumimoji="1" lang="zh-CN" altLang="en-US" sz="2400" b="1" dirty="0">
                <a:solidFill>
                  <a:srgbClr val="000000"/>
                </a:solidFill>
                <a:latin typeface="Times New Roman" pitchFamily="18" charset="0"/>
              </a:rPr>
              <a:t>，</a:t>
            </a:r>
            <a:r>
              <a:rPr kumimoji="1" lang="en-US" altLang="zh-CN" sz="2400" b="1" i="1" dirty="0">
                <a:solidFill>
                  <a:srgbClr val="000000"/>
                </a:solidFill>
                <a:latin typeface="Times New Roman" pitchFamily="18" charset="0"/>
              </a:rPr>
              <a:t>P</a:t>
            </a:r>
            <a:r>
              <a:rPr kumimoji="1" lang="zh-CN" altLang="en-US" sz="2400" b="1" dirty="0">
                <a:solidFill>
                  <a:srgbClr val="000000"/>
                </a:solidFill>
                <a:latin typeface="Times New Roman" pitchFamily="18" charset="0"/>
              </a:rPr>
              <a:t>点和直棒两端连线与直棒之间的夹角分别为</a:t>
            </a:r>
            <a:r>
              <a:rPr kumimoji="1" lang="zh-CN" altLang="en-US" sz="2400" b="1" i="1" dirty="0">
                <a:solidFill>
                  <a:srgbClr val="000000"/>
                </a:solidFill>
                <a:latin typeface="Times New Roman" pitchFamily="18" charset="0"/>
                <a:sym typeface="Symbol" pitchFamily="18" charset="2"/>
              </a:rPr>
              <a:t></a:t>
            </a:r>
            <a:r>
              <a:rPr kumimoji="1" lang="en-US" altLang="zh-CN" sz="2400" b="1" baseline="-25000" dirty="0">
                <a:solidFill>
                  <a:srgbClr val="000000"/>
                </a:solidFill>
                <a:latin typeface="Times New Roman" pitchFamily="18" charset="0"/>
                <a:sym typeface="Symbol" pitchFamily="18" charset="2"/>
              </a:rPr>
              <a:t>1</a:t>
            </a:r>
            <a:r>
              <a:rPr kumimoji="1" lang="zh-CN" altLang="en-US" sz="2400" b="1" dirty="0">
                <a:solidFill>
                  <a:srgbClr val="000000"/>
                </a:solidFill>
                <a:latin typeface="Times New Roman" pitchFamily="18" charset="0"/>
              </a:rPr>
              <a:t>和</a:t>
            </a:r>
            <a:r>
              <a:rPr kumimoji="1" lang="zh-CN" altLang="en-US" sz="2400" b="1" i="1" dirty="0">
                <a:solidFill>
                  <a:srgbClr val="000000"/>
                </a:solidFill>
                <a:latin typeface="Times New Roman" pitchFamily="18" charset="0"/>
                <a:sym typeface="Symbol" pitchFamily="18" charset="2"/>
              </a:rPr>
              <a:t></a:t>
            </a:r>
            <a:r>
              <a:rPr kumimoji="1" lang="en-US" altLang="zh-CN" sz="2400" b="1" baseline="-25000" dirty="0">
                <a:solidFill>
                  <a:srgbClr val="000000"/>
                </a:solidFill>
                <a:latin typeface="Times New Roman" pitchFamily="18" charset="0"/>
                <a:sym typeface="Symbol" pitchFamily="18" charset="2"/>
              </a:rPr>
              <a:t>2 </a:t>
            </a:r>
            <a:r>
              <a:rPr kumimoji="1" lang="zh-CN" altLang="en-US" sz="2400" b="1" dirty="0">
                <a:solidFill>
                  <a:srgbClr val="000000"/>
                </a:solidFill>
                <a:latin typeface="Times New Roman" pitchFamily="18" charset="0"/>
              </a:rPr>
              <a:t>，求</a:t>
            </a:r>
            <a:r>
              <a:rPr kumimoji="1" lang="en-US" altLang="zh-CN" sz="2400" b="1" i="1" dirty="0">
                <a:solidFill>
                  <a:srgbClr val="000000"/>
                </a:solidFill>
                <a:latin typeface="Times New Roman" pitchFamily="18" charset="0"/>
              </a:rPr>
              <a:t>P</a:t>
            </a:r>
            <a:r>
              <a:rPr kumimoji="1" lang="zh-CN" altLang="en-US" sz="2400" b="1" dirty="0">
                <a:solidFill>
                  <a:srgbClr val="000000"/>
                </a:solidFill>
                <a:latin typeface="Times New Roman" pitchFamily="18" charset="0"/>
              </a:rPr>
              <a:t>点的场强。</a:t>
            </a:r>
            <a:endParaRPr kumimoji="1" lang="zh-CN" altLang="en-US" sz="2400" b="1" baseline="-25000" dirty="0">
              <a:solidFill>
                <a:srgbClr val="000000"/>
              </a:solidFill>
              <a:latin typeface="Times New Roman" pitchFamily="18" charset="0"/>
              <a:sym typeface="Symbol" pitchFamily="18" charset="2"/>
            </a:endParaRPr>
          </a:p>
        </p:txBody>
      </p:sp>
      <p:sp>
        <p:nvSpPr>
          <p:cNvPr id="43011" name="Rectangle 3"/>
          <p:cNvSpPr>
            <a:spLocks noChangeArrowheads="1"/>
          </p:cNvSpPr>
          <p:nvPr/>
        </p:nvSpPr>
        <p:spPr bwMode="auto">
          <a:xfrm>
            <a:off x="2459038" y="1905001"/>
            <a:ext cx="3149600" cy="461963"/>
          </a:xfrm>
          <a:prstGeom prst="rect">
            <a:avLst/>
          </a:prstGeom>
          <a:noFill/>
          <a:ln w="9525">
            <a:noFill/>
            <a:miter lim="800000"/>
            <a:headEnd/>
            <a:tailEnd/>
          </a:ln>
        </p:spPr>
        <p:txBody>
          <a:bodyPr lIns="92075" tIns="46038" rIns="92075" bIns="46038">
            <a:spAutoFit/>
          </a:bodyPr>
          <a:lstStyle/>
          <a:p>
            <a:pPr eaLnBrk="0" hangingPunct="0"/>
            <a:r>
              <a:rPr kumimoji="1" lang="en-US" altLang="zh-CN" sz="2400" b="1" dirty="0">
                <a:solidFill>
                  <a:srgbClr val="000000"/>
                </a:solidFill>
                <a:latin typeface="Times New Roman" pitchFamily="18" charset="0"/>
              </a:rPr>
              <a:t> </a:t>
            </a:r>
            <a:r>
              <a:rPr kumimoji="1" lang="zh-CN" altLang="en-US" sz="2400" b="1" dirty="0">
                <a:solidFill>
                  <a:srgbClr val="000000"/>
                </a:solidFill>
                <a:latin typeface="Times New Roman" pitchFamily="18" charset="0"/>
              </a:rPr>
              <a:t>建立直角坐标系</a:t>
            </a:r>
          </a:p>
        </p:txBody>
      </p:sp>
      <p:grpSp>
        <p:nvGrpSpPr>
          <p:cNvPr id="2" name="Group 4"/>
          <p:cNvGrpSpPr>
            <a:grpSpLocks/>
          </p:cNvGrpSpPr>
          <p:nvPr/>
        </p:nvGrpSpPr>
        <p:grpSpPr bwMode="auto">
          <a:xfrm>
            <a:off x="2424113" y="3213101"/>
            <a:ext cx="1643062" cy="461963"/>
            <a:chOff x="109" y="720"/>
            <a:chExt cx="978" cy="291"/>
          </a:xfrm>
        </p:grpSpPr>
        <p:sp>
          <p:nvSpPr>
            <p:cNvPr id="12300" name="Rectangle 5"/>
            <p:cNvSpPr>
              <a:spLocks noChangeArrowheads="1"/>
            </p:cNvSpPr>
            <p:nvPr/>
          </p:nvSpPr>
          <p:spPr bwMode="auto">
            <a:xfrm>
              <a:off x="109" y="720"/>
              <a:ext cx="886" cy="291"/>
            </a:xfrm>
            <a:prstGeom prst="rect">
              <a:avLst/>
            </a:prstGeom>
            <a:noFill/>
            <a:ln w="9525">
              <a:noFill/>
              <a:miter lim="800000"/>
              <a:headEnd/>
              <a:tailEnd/>
            </a:ln>
          </p:spPr>
          <p:txBody>
            <a:bodyPr lIns="92075" tIns="46038" rIns="92075" bIns="46038">
              <a:spAutoFit/>
            </a:bodyPr>
            <a:lstStyle/>
            <a:p>
              <a:pPr eaLnBrk="0" hangingPunct="0"/>
              <a:r>
                <a:rPr kumimoji="1" lang="en-US" altLang="zh-CN" sz="2400" b="1">
                  <a:solidFill>
                    <a:srgbClr val="000000"/>
                  </a:solidFill>
                  <a:latin typeface="Times New Roman" pitchFamily="18" charset="0"/>
                </a:rPr>
                <a:t> </a:t>
              </a:r>
              <a:r>
                <a:rPr kumimoji="1" lang="zh-CN" altLang="en-US" sz="2400" b="1">
                  <a:solidFill>
                    <a:srgbClr val="000000"/>
                  </a:solidFill>
                  <a:latin typeface="Times New Roman" pitchFamily="18" charset="0"/>
                </a:rPr>
                <a:t>取线元</a:t>
              </a:r>
            </a:p>
          </p:txBody>
        </p:sp>
        <p:grpSp>
          <p:nvGrpSpPr>
            <p:cNvPr id="12301" name="Group 6"/>
            <p:cNvGrpSpPr>
              <a:grpSpLocks/>
            </p:cNvGrpSpPr>
            <p:nvPr/>
          </p:nvGrpSpPr>
          <p:grpSpPr bwMode="auto">
            <a:xfrm>
              <a:off x="787" y="720"/>
              <a:ext cx="300" cy="291"/>
              <a:chOff x="4569" y="2544"/>
              <a:chExt cx="300" cy="291"/>
            </a:xfrm>
          </p:grpSpPr>
          <p:sp>
            <p:nvSpPr>
              <p:cNvPr id="12302" name="Rectangle 7"/>
              <p:cNvSpPr>
                <a:spLocks noChangeArrowheads="1"/>
              </p:cNvSpPr>
              <p:nvPr/>
            </p:nvSpPr>
            <p:spPr bwMode="auto">
              <a:xfrm>
                <a:off x="4569" y="2544"/>
                <a:ext cx="202" cy="291"/>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2400">
                    <a:solidFill>
                      <a:srgbClr val="000000"/>
                    </a:solidFill>
                    <a:latin typeface="Times New Roman" pitchFamily="18" charset="0"/>
                  </a:rPr>
                  <a:t>d</a:t>
                </a:r>
              </a:p>
            </p:txBody>
          </p:sp>
          <p:sp>
            <p:nvSpPr>
              <p:cNvPr id="12303" name="Rectangle 8"/>
              <p:cNvSpPr>
                <a:spLocks noChangeArrowheads="1"/>
              </p:cNvSpPr>
              <p:nvPr/>
            </p:nvSpPr>
            <p:spPr bwMode="auto">
              <a:xfrm>
                <a:off x="4677" y="2544"/>
                <a:ext cx="192" cy="291"/>
              </a:xfrm>
              <a:prstGeom prst="rect">
                <a:avLst/>
              </a:prstGeom>
              <a:noFill/>
              <a:ln w="9525">
                <a:noFill/>
                <a:miter lim="800000"/>
                <a:headEnd/>
                <a:tailEnd/>
              </a:ln>
            </p:spPr>
            <p:txBody>
              <a:bodyPr wrap="none" lIns="92075" tIns="46038" rIns="92075" bIns="46038">
                <a:spAutoFit/>
              </a:bodyPr>
              <a:lstStyle/>
              <a:p>
                <a:pPr eaLnBrk="0" hangingPunct="0"/>
                <a:r>
                  <a:rPr kumimoji="1" lang="en-US" altLang="zh-CN" sz="2400" i="1">
                    <a:solidFill>
                      <a:srgbClr val="000000"/>
                    </a:solidFill>
                    <a:latin typeface="Times New Roman" pitchFamily="18" charset="0"/>
                  </a:rPr>
                  <a:t>x</a:t>
                </a:r>
              </a:p>
            </p:txBody>
          </p:sp>
        </p:grpSp>
      </p:grpSp>
      <p:graphicFrame>
        <p:nvGraphicFramePr>
          <p:cNvPr id="43018" name="Object 10"/>
          <p:cNvGraphicFramePr>
            <a:graphicFrameLocks noChangeAspect="1"/>
          </p:cNvGraphicFramePr>
          <p:nvPr/>
        </p:nvGraphicFramePr>
        <p:xfrm>
          <a:off x="2557463" y="3711576"/>
          <a:ext cx="2305050" cy="930275"/>
        </p:xfrm>
        <a:graphic>
          <a:graphicData uri="http://schemas.openxmlformats.org/presentationml/2006/ole">
            <mc:AlternateContent xmlns:mc="http://schemas.openxmlformats.org/markup-compatibility/2006">
              <mc:Choice xmlns:v="urn:schemas-microsoft-com:vml" Requires="v">
                <p:oleObj spid="_x0000_s6196" name="Equation" r:id="rId3" imgW="1397160" imgH="496080" progId="Equation.DSMT4">
                  <p:embed/>
                </p:oleObj>
              </mc:Choice>
              <mc:Fallback>
                <p:oleObj name="Equation" r:id="rId3" imgW="1397160" imgH="496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7463" y="3711576"/>
                        <a:ext cx="2305050"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9" name="Object 11"/>
          <p:cNvGraphicFramePr>
            <a:graphicFrameLocks noChangeAspect="1"/>
          </p:cNvGraphicFramePr>
          <p:nvPr/>
        </p:nvGraphicFramePr>
        <p:xfrm>
          <a:off x="2566989" y="4618039"/>
          <a:ext cx="2757487" cy="981075"/>
        </p:xfrm>
        <a:graphic>
          <a:graphicData uri="http://schemas.openxmlformats.org/presentationml/2006/ole">
            <mc:AlternateContent xmlns:mc="http://schemas.openxmlformats.org/markup-compatibility/2006">
              <mc:Choice xmlns:v="urn:schemas-microsoft-com:vml" Requires="v">
                <p:oleObj spid="_x0000_s6197" name="Equation" r:id="rId5" imgW="1638360" imgH="419760" progId="Equation.3">
                  <p:embed/>
                </p:oleObj>
              </mc:Choice>
              <mc:Fallback>
                <p:oleObj name="Equation" r:id="rId5" imgW="1638360" imgH="4197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6989" y="4618039"/>
                        <a:ext cx="2757487"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20" name="Object 12"/>
          <p:cNvGraphicFramePr>
            <a:graphicFrameLocks noChangeAspect="1"/>
          </p:cNvGraphicFramePr>
          <p:nvPr/>
        </p:nvGraphicFramePr>
        <p:xfrm>
          <a:off x="2640014" y="5497514"/>
          <a:ext cx="2663825" cy="955675"/>
        </p:xfrm>
        <a:graphic>
          <a:graphicData uri="http://schemas.openxmlformats.org/presentationml/2006/ole">
            <mc:AlternateContent xmlns:mc="http://schemas.openxmlformats.org/markup-compatibility/2006">
              <mc:Choice xmlns:v="urn:schemas-microsoft-com:vml" Requires="v">
                <p:oleObj spid="_x0000_s6198" name="Equation" r:id="rId7" imgW="1625760" imgH="419760" progId="Equation.3">
                  <p:embed/>
                </p:oleObj>
              </mc:Choice>
              <mc:Fallback>
                <p:oleObj name="Equation" r:id="rId7" imgW="1625760" imgH="4197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0014" y="5497514"/>
                        <a:ext cx="2663825" cy="95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21" name="Rectangle 13"/>
          <p:cNvSpPr>
            <a:spLocks noChangeArrowheads="1"/>
          </p:cNvSpPr>
          <p:nvPr/>
        </p:nvSpPr>
        <p:spPr bwMode="auto">
          <a:xfrm>
            <a:off x="1919289" y="1886918"/>
            <a:ext cx="803275" cy="461963"/>
          </a:xfrm>
          <a:prstGeom prst="rect">
            <a:avLst/>
          </a:prstGeom>
          <a:noFill/>
          <a:ln w="9525">
            <a:noFill/>
            <a:miter lim="800000"/>
            <a:headEnd/>
            <a:tailEnd/>
          </a:ln>
        </p:spPr>
        <p:txBody>
          <a:bodyPr wrap="none">
            <a:spAutoFit/>
          </a:bodyPr>
          <a:lstStyle/>
          <a:p>
            <a:r>
              <a:rPr kumimoji="1" lang="zh-CN" altLang="en-US" sz="2400" b="1" dirty="0">
                <a:solidFill>
                  <a:srgbClr val="0000FF"/>
                </a:solidFill>
                <a:latin typeface="Times New Roman" pitchFamily="18" charset="0"/>
              </a:rPr>
              <a:t>解：</a:t>
            </a:r>
          </a:p>
        </p:txBody>
      </p:sp>
      <p:graphicFrame>
        <p:nvGraphicFramePr>
          <p:cNvPr id="43022" name="Object 14"/>
          <p:cNvGraphicFramePr>
            <a:graphicFrameLocks noChangeAspect="1"/>
          </p:cNvGraphicFramePr>
          <p:nvPr/>
        </p:nvGraphicFramePr>
        <p:xfrm>
          <a:off x="2547938" y="2379663"/>
          <a:ext cx="838200" cy="787400"/>
        </p:xfrm>
        <a:graphic>
          <a:graphicData uri="http://schemas.openxmlformats.org/presentationml/2006/ole">
            <mc:AlternateContent xmlns:mc="http://schemas.openxmlformats.org/markup-compatibility/2006">
              <mc:Choice xmlns:v="urn:schemas-microsoft-com:vml" Requires="v">
                <p:oleObj spid="_x0000_s6199" name="公式" r:id="rId9" imgW="418918" imgH="393529" progId="Equation.3">
                  <p:embed/>
                </p:oleObj>
              </mc:Choice>
              <mc:Fallback>
                <p:oleObj name="公式" r:id="rId9" imgW="418918" imgH="39352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7938" y="2379663"/>
                        <a:ext cx="8382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3023" name="Picture 15" descr="T7-12"/>
          <p:cNvPicPr>
            <a:picLocks noChangeAspect="1" noChangeArrowheads="1"/>
          </p:cNvPicPr>
          <p:nvPr/>
        </p:nvPicPr>
        <p:blipFill>
          <a:blip r:embed="rId11"/>
          <a:srcRect/>
          <a:stretch>
            <a:fillRect/>
          </a:stretch>
        </p:blipFill>
        <p:spPr bwMode="auto">
          <a:xfrm>
            <a:off x="5638801" y="2379664"/>
            <a:ext cx="4549775" cy="2917825"/>
          </a:xfrm>
          <a:prstGeom prst="rect">
            <a:avLst/>
          </a:prstGeom>
          <a:noFill/>
          <a:ln w="9525">
            <a:noFill/>
            <a:miter lim="800000"/>
            <a:headEnd/>
            <a:tailEnd/>
          </a:ln>
        </p:spPr>
      </p:pic>
      <p:graphicFrame>
        <p:nvGraphicFramePr>
          <p:cNvPr id="43017" name="Object 9"/>
          <p:cNvGraphicFramePr>
            <a:graphicFrameLocks noChangeAspect="1"/>
          </p:cNvGraphicFramePr>
          <p:nvPr/>
        </p:nvGraphicFramePr>
        <p:xfrm>
          <a:off x="4511675" y="3286126"/>
          <a:ext cx="1257300" cy="358775"/>
        </p:xfrm>
        <a:graphic>
          <a:graphicData uri="http://schemas.openxmlformats.org/presentationml/2006/ole">
            <mc:AlternateContent xmlns:mc="http://schemas.openxmlformats.org/markup-compatibility/2006">
              <mc:Choice xmlns:v="urn:schemas-microsoft-com:vml" Requires="v">
                <p:oleObj spid="_x0000_s6200" name="Equation" r:id="rId12" imgW="1968480" imgH="470520" progId="Equation.3">
                  <p:embed/>
                </p:oleObj>
              </mc:Choice>
              <mc:Fallback>
                <p:oleObj name="Equation" r:id="rId12" imgW="1968480" imgH="47052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11675" y="3286126"/>
                        <a:ext cx="125730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615656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wipe(left)">
                                      <p:cBhvr>
                                        <p:cTn id="7" dur="500"/>
                                        <p:tgtEl>
                                          <p:spTgt spid="4301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3023"/>
                                        </p:tgtEl>
                                        <p:attrNameLst>
                                          <p:attrName>style.visibility</p:attrName>
                                        </p:attrNameLst>
                                      </p:cBhvr>
                                      <p:to>
                                        <p:strVal val="visible"/>
                                      </p:to>
                                    </p:set>
                                    <p:animEffect transition="in" filter="wipe(left)">
                                      <p:cBhvr>
                                        <p:cTn id="11" dur="500"/>
                                        <p:tgtEl>
                                          <p:spTgt spid="4302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3021"/>
                                        </p:tgtEl>
                                        <p:attrNameLst>
                                          <p:attrName>style.visibility</p:attrName>
                                        </p:attrNameLst>
                                      </p:cBhvr>
                                      <p:to>
                                        <p:strVal val="visible"/>
                                      </p:to>
                                    </p:set>
                                    <p:animEffect transition="in" filter="wipe(left)">
                                      <p:cBhvr>
                                        <p:cTn id="16" dur="500"/>
                                        <p:tgtEl>
                                          <p:spTgt spid="4302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3011"/>
                                        </p:tgtEl>
                                        <p:attrNameLst>
                                          <p:attrName>style.visibility</p:attrName>
                                        </p:attrNameLst>
                                      </p:cBhvr>
                                      <p:to>
                                        <p:strVal val="visible"/>
                                      </p:to>
                                    </p:set>
                                    <p:animEffect transition="in" filter="wipe(left)">
                                      <p:cBhvr>
                                        <p:cTn id="21" dur="500"/>
                                        <p:tgtEl>
                                          <p:spTgt spid="4301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43022"/>
                                        </p:tgtEl>
                                        <p:attrNameLst>
                                          <p:attrName>style.visibility</p:attrName>
                                        </p:attrNameLst>
                                      </p:cBhvr>
                                      <p:to>
                                        <p:strVal val="visible"/>
                                      </p:to>
                                    </p:set>
                                    <p:animEffect transition="in" filter="wipe(left)">
                                      <p:cBhvr>
                                        <p:cTn id="26" dur="500"/>
                                        <p:tgtEl>
                                          <p:spTgt spid="4302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43017"/>
                                        </p:tgtEl>
                                        <p:attrNameLst>
                                          <p:attrName>style.visibility</p:attrName>
                                        </p:attrNameLst>
                                      </p:cBhvr>
                                      <p:to>
                                        <p:strVal val="visible"/>
                                      </p:to>
                                    </p:set>
                                    <p:animEffect transition="in" filter="wipe(left)">
                                      <p:cBhvr>
                                        <p:cTn id="36" dur="500"/>
                                        <p:tgtEl>
                                          <p:spTgt spid="4301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43018"/>
                                        </p:tgtEl>
                                        <p:attrNameLst>
                                          <p:attrName>style.visibility</p:attrName>
                                        </p:attrNameLst>
                                      </p:cBhvr>
                                      <p:to>
                                        <p:strVal val="visible"/>
                                      </p:to>
                                    </p:set>
                                    <p:animEffect transition="in" filter="wipe(left)">
                                      <p:cBhvr>
                                        <p:cTn id="41" dur="500"/>
                                        <p:tgtEl>
                                          <p:spTgt spid="4301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43019"/>
                                        </p:tgtEl>
                                        <p:attrNameLst>
                                          <p:attrName>style.visibility</p:attrName>
                                        </p:attrNameLst>
                                      </p:cBhvr>
                                      <p:to>
                                        <p:strVal val="visible"/>
                                      </p:to>
                                    </p:set>
                                    <p:animEffect transition="in" filter="wipe(left)">
                                      <p:cBhvr>
                                        <p:cTn id="46" dur="500"/>
                                        <p:tgtEl>
                                          <p:spTgt spid="4301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43020"/>
                                        </p:tgtEl>
                                        <p:attrNameLst>
                                          <p:attrName>style.visibility</p:attrName>
                                        </p:attrNameLst>
                                      </p:cBhvr>
                                      <p:to>
                                        <p:strVal val="visible"/>
                                      </p:to>
                                    </p:set>
                                    <p:animEffect transition="in" filter="wipe(left)">
                                      <p:cBhvr>
                                        <p:cTn id="51" dur="500"/>
                                        <p:tgtEl>
                                          <p:spTgt spid="43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nimBg="1"/>
      <p:bldP spid="43011" grpId="0" autoUpdateAnimBg="0"/>
      <p:bldP spid="4302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287713" y="188913"/>
            <a:ext cx="5815012" cy="646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fontAlgn="base" hangingPunct="0">
              <a:spcBef>
                <a:spcPct val="0"/>
              </a:spcBef>
              <a:spcAft>
                <a:spcPct val="0"/>
              </a:spcAft>
              <a:defRPr/>
            </a:pPr>
            <a:r>
              <a:rPr lang="en-US" sz="3600" b="1" dirty="0">
                <a:solidFill>
                  <a:srgbClr val="FF0000"/>
                </a:solidFill>
                <a:effectLst>
                  <a:outerShdw blurRad="38100" dist="38100" dir="2700000" algn="tl">
                    <a:srgbClr val="C0C0C0"/>
                  </a:outerShdw>
                </a:effectLst>
                <a:latin typeface="Times New Roman" pitchFamily="18" charset="0"/>
                <a:ea typeface="华文中宋" pitchFamily="2" charset="-122"/>
              </a:rPr>
              <a:t>§11</a:t>
            </a:r>
            <a:r>
              <a:rPr lang="zh-CN" altLang="en-US" sz="3600" b="1" dirty="0">
                <a:solidFill>
                  <a:srgbClr val="FF0000"/>
                </a:solidFill>
                <a:effectLst>
                  <a:outerShdw blurRad="38100" dist="38100" dir="2700000" algn="tl">
                    <a:srgbClr val="C0C0C0"/>
                  </a:outerShdw>
                </a:effectLst>
                <a:latin typeface="Times New Roman" pitchFamily="18" charset="0"/>
                <a:ea typeface="华文中宋" pitchFamily="2" charset="-122"/>
              </a:rPr>
              <a:t>.2   毕奥－萨伐尔定律   </a:t>
            </a:r>
          </a:p>
        </p:txBody>
      </p:sp>
      <p:graphicFrame>
        <p:nvGraphicFramePr>
          <p:cNvPr id="3" name="Object 3"/>
          <p:cNvGraphicFramePr>
            <a:graphicFrameLocks noChangeAspect="1"/>
          </p:cNvGraphicFramePr>
          <p:nvPr>
            <p:extLst/>
          </p:nvPr>
        </p:nvGraphicFramePr>
        <p:xfrm>
          <a:off x="6853759" y="5949951"/>
          <a:ext cx="3455987" cy="985837"/>
        </p:xfrm>
        <a:graphic>
          <a:graphicData uri="http://schemas.openxmlformats.org/presentationml/2006/ole">
            <mc:AlternateContent xmlns:mc="http://schemas.openxmlformats.org/markup-compatibility/2006">
              <mc:Choice xmlns:v="urn:schemas-microsoft-com:vml" Requires="v">
                <p:oleObj spid="_x0000_s62592" r:id="rId3" imgW="1778000" imgH="431800" progId="Equation.3">
                  <p:embed/>
                </p:oleObj>
              </mc:Choice>
              <mc:Fallback>
                <p:oleObj r:id="rId3" imgW="17780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3759" y="5949951"/>
                        <a:ext cx="3455987" cy="98583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4"/>
          <p:cNvSpPr txBox="1">
            <a:spLocks noChangeArrowheads="1"/>
          </p:cNvSpPr>
          <p:nvPr/>
        </p:nvSpPr>
        <p:spPr bwMode="auto">
          <a:xfrm>
            <a:off x="1817688" y="5763431"/>
            <a:ext cx="3959225" cy="1066800"/>
          </a:xfrm>
          <a:prstGeom prst="rect">
            <a:avLst/>
          </a:prstGeom>
          <a:noFill/>
          <a:ln>
            <a:noFill/>
          </a:ln>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fontAlgn="base">
              <a:spcBef>
                <a:spcPct val="0"/>
              </a:spcBef>
              <a:spcAft>
                <a:spcPct val="0"/>
              </a:spcAft>
              <a:defRPr/>
            </a:pPr>
            <a:r>
              <a:rPr lang="zh-CN" altLang="zh-CN" i="1" kern="0">
                <a:solidFill>
                  <a:srgbClr val="000404"/>
                </a:solidFill>
              </a:rPr>
              <a:t>μ</a:t>
            </a:r>
            <a:r>
              <a:rPr lang="zh-CN" altLang="zh-CN" kern="0" baseline="-25000">
                <a:solidFill>
                  <a:srgbClr val="000404"/>
                </a:solidFill>
              </a:rPr>
              <a:t>0</a:t>
            </a:r>
            <a:r>
              <a:rPr lang="zh-CN" altLang="zh-CN" i="1" kern="0" baseline="-25000">
                <a:solidFill>
                  <a:srgbClr val="000404"/>
                </a:solidFill>
              </a:rPr>
              <a:t> </a:t>
            </a:r>
            <a:r>
              <a:rPr lang="zh-CN" altLang="en-US" kern="0">
                <a:solidFill>
                  <a:srgbClr val="000404"/>
                </a:solidFill>
              </a:rPr>
              <a:t>称为真空磁导率</a:t>
            </a:r>
            <a:r>
              <a:rPr lang="zh-CN" altLang="zh-CN" kern="0">
                <a:solidFill>
                  <a:srgbClr val="000404"/>
                </a:solidFill>
              </a:rPr>
              <a:t>,</a:t>
            </a:r>
            <a:r>
              <a:rPr lang="zh-CN" altLang="en-US" kern="0">
                <a:solidFill>
                  <a:srgbClr val="000404"/>
                </a:solidFill>
              </a:rPr>
              <a:t>在国际单位制中</a:t>
            </a:r>
            <a:r>
              <a:rPr lang="zh-CN" altLang="zh-CN" kern="0">
                <a:solidFill>
                  <a:srgbClr val="000404"/>
                </a:solidFill>
              </a:rPr>
              <a:t>:</a:t>
            </a:r>
          </a:p>
        </p:txBody>
      </p:sp>
      <p:grpSp>
        <p:nvGrpSpPr>
          <p:cNvPr id="5" name="Group 5"/>
          <p:cNvGrpSpPr>
            <a:grpSpLocks/>
          </p:cNvGrpSpPr>
          <p:nvPr/>
        </p:nvGrpSpPr>
        <p:grpSpPr bwMode="auto">
          <a:xfrm>
            <a:off x="1919289" y="2565400"/>
            <a:ext cx="4873625" cy="1066800"/>
            <a:chOff x="0" y="0"/>
            <a:chExt cx="3070" cy="672"/>
          </a:xfrm>
        </p:grpSpPr>
        <p:sp>
          <p:nvSpPr>
            <p:cNvPr id="6" name="Text Box 6"/>
            <p:cNvSpPr txBox="1">
              <a:spLocks noChangeArrowheads="1"/>
            </p:cNvSpPr>
            <p:nvPr/>
          </p:nvSpPr>
          <p:spPr bwMode="auto">
            <a:xfrm>
              <a:off x="0" y="0"/>
              <a:ext cx="3070" cy="672"/>
            </a:xfrm>
            <a:prstGeom prst="rect">
              <a:avLst/>
            </a:prstGeom>
            <a:noFill/>
            <a:ln>
              <a:noFill/>
            </a:ln>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fontAlgn="base">
                <a:spcBef>
                  <a:spcPct val="0"/>
                </a:spcBef>
                <a:spcAft>
                  <a:spcPct val="0"/>
                </a:spcAft>
                <a:defRPr/>
              </a:pPr>
              <a:r>
                <a:rPr lang="zh-CN" altLang="zh-CN" kern="0">
                  <a:solidFill>
                    <a:srgbClr val="000404"/>
                  </a:solidFill>
                </a:rPr>
                <a:t>        </a:t>
              </a:r>
              <a:r>
                <a:rPr lang="zh-CN" altLang="en-US" kern="0">
                  <a:solidFill>
                    <a:srgbClr val="000404"/>
                  </a:solidFill>
                </a:rPr>
                <a:t>电流元      在空间    点</a:t>
              </a:r>
            </a:p>
            <a:p>
              <a:pPr fontAlgn="base">
                <a:spcBef>
                  <a:spcPct val="0"/>
                </a:spcBef>
                <a:spcAft>
                  <a:spcPct val="0"/>
                </a:spcAft>
                <a:defRPr/>
              </a:pPr>
              <a:r>
                <a:rPr lang="zh-CN" altLang="en-US" kern="0">
                  <a:solidFill>
                    <a:srgbClr val="000404"/>
                  </a:solidFill>
                </a:rPr>
                <a:t>产生的磁场      的大小为：</a:t>
              </a:r>
            </a:p>
          </p:txBody>
        </p:sp>
        <p:graphicFrame>
          <p:nvGraphicFramePr>
            <p:cNvPr id="7" name="Object 7"/>
            <p:cNvGraphicFramePr>
              <a:graphicFrameLocks noChangeAspect="1"/>
            </p:cNvGraphicFramePr>
            <p:nvPr/>
          </p:nvGraphicFramePr>
          <p:xfrm>
            <a:off x="1349" y="37"/>
            <a:ext cx="363" cy="312"/>
          </p:xfrm>
          <a:graphic>
            <a:graphicData uri="http://schemas.openxmlformats.org/presentationml/2006/ole">
              <mc:AlternateContent xmlns:mc="http://schemas.openxmlformats.org/markup-compatibility/2006">
                <mc:Choice xmlns:v="urn:schemas-microsoft-com:vml" Requires="v">
                  <p:oleObj spid="_x0000_s62593" r:id="rId5" imgW="254442" imgH="203553" progId="Equation.3">
                    <p:embed/>
                  </p:oleObj>
                </mc:Choice>
                <mc:Fallback>
                  <p:oleObj r:id="rId5" imgW="254442" imgH="20355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9" y="37"/>
                          <a:ext cx="363"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
            <p:cNvGraphicFramePr>
              <a:graphicFrameLocks noChangeAspect="1"/>
            </p:cNvGraphicFramePr>
            <p:nvPr/>
          </p:nvGraphicFramePr>
          <p:xfrm>
            <a:off x="2535" y="44"/>
            <a:ext cx="234" cy="272"/>
          </p:xfrm>
          <a:graphic>
            <a:graphicData uri="http://schemas.openxmlformats.org/presentationml/2006/ole">
              <mc:AlternateContent xmlns:mc="http://schemas.openxmlformats.org/markup-compatibility/2006">
                <mc:Choice xmlns:v="urn:schemas-microsoft-com:vml" Requires="v">
                  <p:oleObj spid="_x0000_s62594" r:id="rId7" imgW="152798" imgH="165531" progId="Equation.3">
                    <p:embed/>
                  </p:oleObj>
                </mc:Choice>
                <mc:Fallback>
                  <p:oleObj r:id="rId7" imgW="152798" imgH="16553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5" y="44"/>
                          <a:ext cx="23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9"/>
            <p:cNvGraphicFramePr>
              <a:graphicFrameLocks noChangeAspect="1"/>
            </p:cNvGraphicFramePr>
            <p:nvPr/>
          </p:nvGraphicFramePr>
          <p:xfrm>
            <a:off x="1405" y="333"/>
            <a:ext cx="286" cy="288"/>
          </p:xfrm>
          <a:graphic>
            <a:graphicData uri="http://schemas.openxmlformats.org/presentationml/2006/ole">
              <mc:AlternateContent xmlns:mc="http://schemas.openxmlformats.org/markup-compatibility/2006">
                <mc:Choice xmlns:v="urn:schemas-microsoft-com:vml" Requires="v">
                  <p:oleObj spid="_x0000_s62595" r:id="rId9" imgW="216181" imgH="203465" progId="Equation.3">
                    <p:embed/>
                  </p:oleObj>
                </mc:Choice>
                <mc:Fallback>
                  <p:oleObj r:id="rId9" imgW="216181" imgH="20346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5" y="333"/>
                          <a:ext cx="28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 name="Object 10"/>
          <p:cNvGraphicFramePr>
            <a:graphicFrameLocks noChangeAspect="1"/>
          </p:cNvGraphicFramePr>
          <p:nvPr/>
        </p:nvGraphicFramePr>
        <p:xfrm>
          <a:off x="1558926" y="3860801"/>
          <a:ext cx="2449513" cy="904875"/>
        </p:xfrm>
        <a:graphic>
          <a:graphicData uri="http://schemas.openxmlformats.org/presentationml/2006/ole">
            <mc:AlternateContent xmlns:mc="http://schemas.openxmlformats.org/markup-compatibility/2006">
              <mc:Choice xmlns:v="urn:schemas-microsoft-com:vml" Requires="v">
                <p:oleObj spid="_x0000_s62596" r:id="rId11" imgW="1143496" imgH="393871" progId="Equation.3">
                  <p:embed/>
                </p:oleObj>
              </mc:Choice>
              <mc:Fallback>
                <p:oleObj r:id="rId11" imgW="1143496" imgH="39387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58926" y="3860801"/>
                        <a:ext cx="2449513"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 name="Group 11"/>
          <p:cNvGrpSpPr>
            <a:grpSpLocks/>
          </p:cNvGrpSpPr>
          <p:nvPr/>
        </p:nvGrpSpPr>
        <p:grpSpPr bwMode="auto">
          <a:xfrm>
            <a:off x="6526213" y="2565400"/>
            <a:ext cx="3962400" cy="3536950"/>
            <a:chOff x="0" y="0"/>
            <a:chExt cx="2496" cy="2228"/>
          </a:xfrm>
        </p:grpSpPr>
        <p:sp>
          <p:nvSpPr>
            <p:cNvPr id="12" name="未知"/>
            <p:cNvSpPr>
              <a:spLocks/>
            </p:cNvSpPr>
            <p:nvPr/>
          </p:nvSpPr>
          <p:spPr bwMode="auto">
            <a:xfrm>
              <a:off x="0" y="223"/>
              <a:ext cx="1056" cy="1738"/>
            </a:xfrm>
            <a:custGeom>
              <a:avLst/>
              <a:gdLst>
                <a:gd name="T0" fmla="*/ 1056 w 1056"/>
                <a:gd name="T1" fmla="*/ 704 h 1872"/>
                <a:gd name="T2" fmla="*/ 1056 w 1056"/>
                <a:gd name="T3" fmla="*/ 0 h 1872"/>
                <a:gd name="T4" fmla="*/ 0 w 1056"/>
                <a:gd name="T5" fmla="*/ 827 h 1872"/>
                <a:gd name="T6" fmla="*/ 0 w 1056"/>
                <a:gd name="T7" fmla="*/ 1614 h 1872"/>
                <a:gd name="T8" fmla="*/ 1056 w 1056"/>
                <a:gd name="T9" fmla="*/ 704 h 18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6" h="1872">
                  <a:moveTo>
                    <a:pt x="1056" y="816"/>
                  </a:moveTo>
                  <a:lnTo>
                    <a:pt x="1056" y="0"/>
                  </a:lnTo>
                  <a:lnTo>
                    <a:pt x="0" y="960"/>
                  </a:lnTo>
                  <a:lnTo>
                    <a:pt x="0" y="1872"/>
                  </a:lnTo>
                  <a:lnTo>
                    <a:pt x="1056" y="816"/>
                  </a:lnTo>
                  <a:close/>
                </a:path>
              </a:pathLst>
            </a:custGeom>
            <a:gradFill rotWithShape="1">
              <a:gsLst>
                <a:gs pos="0">
                  <a:srgbClr val="66CCFF">
                    <a:alpha val="70000"/>
                  </a:srgbClr>
                </a:gs>
                <a:gs pos="100000">
                  <a:srgbClr val="2F5E76"/>
                </a:gs>
              </a:gsLst>
              <a:lin ang="0" scaled="1"/>
            </a:gradFill>
            <a:ln w="28575" cap="flat" cmpd="sng">
              <a:solidFill>
                <a:srgbClr val="FF9900"/>
              </a:solidFill>
              <a:round/>
              <a:headEnd/>
              <a:tailEnd/>
            </a:ln>
            <a:effectLst/>
            <a:extLst>
              <a:ext uri="{AF507438-7753-43E0-B8FC-AC1667EBCBE1}">
                <a14:hiddenEffects xmlns:a14="http://schemas.microsoft.com/office/drawing/2010/main">
                  <a:effectLst>
                    <a:outerShdw dist="17961" dir="2700000" algn="ctr" rotWithShape="0">
                      <a:srgbClr val="995C00"/>
                    </a:outerShdw>
                  </a:effectLst>
                </a14:hiddenEffects>
              </a:ext>
            </a:extLst>
          </p:spPr>
          <p:txBody>
            <a:bodyPr/>
            <a:lstStyle/>
            <a:p>
              <a:pPr fontAlgn="base">
                <a:spcBef>
                  <a:spcPct val="0"/>
                </a:spcBef>
                <a:spcAft>
                  <a:spcPct val="0"/>
                </a:spcAft>
                <a:defRPr/>
              </a:pPr>
              <a:endParaRPr lang="zh-CN" altLang="en-US" sz="3200" b="1" kern="0">
                <a:solidFill>
                  <a:srgbClr val="000000"/>
                </a:solidFill>
                <a:latin typeface="Times New Roman" pitchFamily="18" charset="0"/>
              </a:endParaRPr>
            </a:p>
          </p:txBody>
        </p:sp>
        <p:sp>
          <p:nvSpPr>
            <p:cNvPr id="13" name="AutoShape 13"/>
            <p:cNvSpPr>
              <a:spLocks noChangeArrowheads="1"/>
            </p:cNvSpPr>
            <p:nvPr/>
          </p:nvSpPr>
          <p:spPr bwMode="auto">
            <a:xfrm>
              <a:off x="0" y="981"/>
              <a:ext cx="2496" cy="980"/>
            </a:xfrm>
            <a:prstGeom prst="parallelogram">
              <a:avLst>
                <a:gd name="adj" fmla="val 108882"/>
              </a:avLst>
            </a:prstGeom>
            <a:gradFill rotWithShape="1">
              <a:gsLst>
                <a:gs pos="0">
                  <a:srgbClr val="66CCFF">
                    <a:alpha val="70000"/>
                  </a:srgbClr>
                </a:gs>
                <a:gs pos="100000">
                  <a:srgbClr val="306179"/>
                </a:gs>
              </a:gsLst>
              <a:lin ang="0" scaled="1"/>
            </a:gradFill>
            <a:ln w="2857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sp>
          <p:nvSpPr>
            <p:cNvPr id="14" name="未知"/>
            <p:cNvSpPr>
              <a:spLocks/>
            </p:cNvSpPr>
            <p:nvPr/>
          </p:nvSpPr>
          <p:spPr bwMode="auto">
            <a:xfrm>
              <a:off x="480" y="713"/>
              <a:ext cx="1635" cy="1515"/>
            </a:xfrm>
            <a:custGeom>
              <a:avLst/>
              <a:gdLst>
                <a:gd name="T0" fmla="*/ 5 w 1731"/>
                <a:gd name="T1" fmla="*/ 1337 h 1717"/>
                <a:gd name="T2" fmla="*/ 12 w 1731"/>
                <a:gd name="T3" fmla="*/ 1294 h 1717"/>
                <a:gd name="T4" fmla="*/ 78 w 1731"/>
                <a:gd name="T5" fmla="*/ 1144 h 1717"/>
                <a:gd name="T6" fmla="*/ 160 w 1731"/>
                <a:gd name="T7" fmla="*/ 1045 h 1717"/>
                <a:gd name="T8" fmla="*/ 523 w 1731"/>
                <a:gd name="T9" fmla="*/ 860 h 1717"/>
                <a:gd name="T10" fmla="*/ 712 w 1731"/>
                <a:gd name="T11" fmla="*/ 758 h 1717"/>
                <a:gd name="T12" fmla="*/ 901 w 1731"/>
                <a:gd name="T13" fmla="*/ 619 h 1717"/>
                <a:gd name="T14" fmla="*/ 1053 w 1731"/>
                <a:gd name="T15" fmla="*/ 482 h 1717"/>
                <a:gd name="T16" fmla="*/ 1544 w 1731"/>
                <a:gd name="T17" fmla="*/ 0 h 17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1" h="1717">
                  <a:moveTo>
                    <a:pt x="5" y="1717"/>
                  </a:moveTo>
                  <a:cubicBezTo>
                    <a:pt x="8" y="1708"/>
                    <a:pt x="0" y="1703"/>
                    <a:pt x="14" y="1662"/>
                  </a:cubicBezTo>
                  <a:cubicBezTo>
                    <a:pt x="28" y="1621"/>
                    <a:pt x="61" y="1523"/>
                    <a:pt x="88" y="1470"/>
                  </a:cubicBezTo>
                  <a:cubicBezTo>
                    <a:pt x="115" y="1417"/>
                    <a:pt x="96" y="1403"/>
                    <a:pt x="179" y="1342"/>
                  </a:cubicBezTo>
                  <a:cubicBezTo>
                    <a:pt x="262" y="1281"/>
                    <a:pt x="483" y="1166"/>
                    <a:pt x="586" y="1105"/>
                  </a:cubicBezTo>
                  <a:cubicBezTo>
                    <a:pt x="689" y="1044"/>
                    <a:pt x="727" y="1024"/>
                    <a:pt x="798" y="973"/>
                  </a:cubicBezTo>
                  <a:cubicBezTo>
                    <a:pt x="868" y="921"/>
                    <a:pt x="946" y="855"/>
                    <a:pt x="1010" y="796"/>
                  </a:cubicBezTo>
                  <a:cubicBezTo>
                    <a:pt x="1074" y="737"/>
                    <a:pt x="1059" y="752"/>
                    <a:pt x="1180" y="619"/>
                  </a:cubicBezTo>
                  <a:cubicBezTo>
                    <a:pt x="1300" y="486"/>
                    <a:pt x="1639" y="103"/>
                    <a:pt x="1731" y="0"/>
                  </a:cubicBezTo>
                </a:path>
              </a:pathLst>
            </a:custGeom>
            <a:noFill/>
            <a:ln w="28575" cmpd="sng">
              <a:solidFill>
                <a:srgbClr val="6600FF"/>
              </a:solidFill>
              <a:round/>
              <a:headEnd/>
              <a:tailEnd/>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sp>
          <p:nvSpPr>
            <p:cNvPr id="15" name="未知"/>
            <p:cNvSpPr>
              <a:spLocks/>
            </p:cNvSpPr>
            <p:nvPr/>
          </p:nvSpPr>
          <p:spPr bwMode="auto">
            <a:xfrm>
              <a:off x="576" y="758"/>
              <a:ext cx="1616" cy="1470"/>
            </a:xfrm>
            <a:custGeom>
              <a:avLst/>
              <a:gdLst>
                <a:gd name="T0" fmla="*/ 22 w 1720"/>
                <a:gd name="T1" fmla="*/ 1293 h 1656"/>
                <a:gd name="T2" fmla="*/ 6 w 1720"/>
                <a:gd name="T3" fmla="*/ 1279 h 1656"/>
                <a:gd name="T4" fmla="*/ 55 w 1720"/>
                <a:gd name="T5" fmla="*/ 1134 h 1656"/>
                <a:gd name="T6" fmla="*/ 193 w 1720"/>
                <a:gd name="T7" fmla="*/ 1027 h 1656"/>
                <a:gd name="T8" fmla="*/ 507 w 1720"/>
                <a:gd name="T9" fmla="*/ 846 h 1656"/>
                <a:gd name="T10" fmla="*/ 694 w 1720"/>
                <a:gd name="T11" fmla="*/ 745 h 1656"/>
                <a:gd name="T12" fmla="*/ 882 w 1720"/>
                <a:gd name="T13" fmla="*/ 609 h 1656"/>
                <a:gd name="T14" fmla="*/ 1032 w 1720"/>
                <a:gd name="T15" fmla="*/ 473 h 1656"/>
                <a:gd name="T16" fmla="*/ 1518 w 1720"/>
                <a:gd name="T17" fmla="*/ 0 h 16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20" h="1656">
                  <a:moveTo>
                    <a:pt x="24" y="1641"/>
                  </a:moveTo>
                  <a:cubicBezTo>
                    <a:pt x="21" y="1638"/>
                    <a:pt x="0" y="1656"/>
                    <a:pt x="6" y="1623"/>
                  </a:cubicBezTo>
                  <a:cubicBezTo>
                    <a:pt x="12" y="1590"/>
                    <a:pt x="28" y="1493"/>
                    <a:pt x="63" y="1440"/>
                  </a:cubicBezTo>
                  <a:cubicBezTo>
                    <a:pt x="98" y="1387"/>
                    <a:pt x="133" y="1364"/>
                    <a:pt x="218" y="1303"/>
                  </a:cubicBezTo>
                  <a:cubicBezTo>
                    <a:pt x="303" y="1242"/>
                    <a:pt x="480" y="1134"/>
                    <a:pt x="575" y="1074"/>
                  </a:cubicBezTo>
                  <a:cubicBezTo>
                    <a:pt x="670" y="1014"/>
                    <a:pt x="716" y="995"/>
                    <a:pt x="787" y="945"/>
                  </a:cubicBezTo>
                  <a:cubicBezTo>
                    <a:pt x="857" y="895"/>
                    <a:pt x="935" y="830"/>
                    <a:pt x="999" y="773"/>
                  </a:cubicBezTo>
                  <a:cubicBezTo>
                    <a:pt x="1063" y="716"/>
                    <a:pt x="1048" y="730"/>
                    <a:pt x="1169" y="601"/>
                  </a:cubicBezTo>
                  <a:cubicBezTo>
                    <a:pt x="1289" y="472"/>
                    <a:pt x="1628" y="100"/>
                    <a:pt x="1720" y="0"/>
                  </a:cubicBezTo>
                </a:path>
              </a:pathLst>
            </a:custGeom>
            <a:noFill/>
            <a:ln w="28575" cmpd="sng">
              <a:solidFill>
                <a:srgbClr val="6600FF"/>
              </a:solidFill>
              <a:round/>
              <a:headEnd/>
              <a:tailEnd/>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sp>
          <p:nvSpPr>
            <p:cNvPr id="16" name="Line 16"/>
            <p:cNvSpPr>
              <a:spLocks noChangeShapeType="1"/>
            </p:cNvSpPr>
            <p:nvPr/>
          </p:nvSpPr>
          <p:spPr bwMode="auto">
            <a:xfrm flipV="1">
              <a:off x="1832" y="758"/>
              <a:ext cx="288" cy="312"/>
            </a:xfrm>
            <a:prstGeom prst="line">
              <a:avLst/>
            </a:prstGeom>
            <a:noFill/>
            <a:ln w="38100">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graphicFrame>
          <p:nvGraphicFramePr>
            <p:cNvPr id="17" name="Object 17"/>
            <p:cNvGraphicFramePr>
              <a:graphicFrameLocks noChangeAspect="1"/>
            </p:cNvGraphicFramePr>
            <p:nvPr/>
          </p:nvGraphicFramePr>
          <p:xfrm>
            <a:off x="2160" y="713"/>
            <a:ext cx="208" cy="223"/>
          </p:xfrm>
          <a:graphic>
            <a:graphicData uri="http://schemas.openxmlformats.org/presentationml/2006/ole">
              <mc:AlternateContent xmlns:mc="http://schemas.openxmlformats.org/markup-compatibility/2006">
                <mc:Choice xmlns:v="urn:schemas-microsoft-com:vml" Requires="v">
                  <p:oleObj spid="_x0000_s62597" r:id="rId13" imgW="165387" imgH="228998" progId="Equation.3">
                    <p:embed/>
                  </p:oleObj>
                </mc:Choice>
                <mc:Fallback>
                  <p:oleObj r:id="rId13" imgW="165387" imgH="228998"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60" y="713"/>
                          <a:ext cx="208" cy="223"/>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 name="Group 18"/>
            <p:cNvGrpSpPr>
              <a:grpSpLocks/>
            </p:cNvGrpSpPr>
            <p:nvPr/>
          </p:nvGrpSpPr>
          <p:grpSpPr bwMode="auto">
            <a:xfrm>
              <a:off x="171" y="1382"/>
              <a:ext cx="373" cy="352"/>
              <a:chOff x="0" y="0"/>
              <a:chExt cx="373" cy="352"/>
            </a:xfrm>
          </p:grpSpPr>
          <p:sp>
            <p:nvSpPr>
              <p:cNvPr id="37" name="Text Box 19"/>
              <p:cNvSpPr txBox="1">
                <a:spLocks noChangeArrowheads="1"/>
              </p:cNvSpPr>
              <p:nvPr/>
            </p:nvSpPr>
            <p:spPr bwMode="auto">
              <a:xfrm>
                <a:off x="0" y="0"/>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r>
                  <a:rPr lang="zh-CN" altLang="zh-CN" sz="2800" b="0" i="1" kern="0">
                    <a:solidFill>
                      <a:srgbClr val="010000"/>
                    </a:solidFill>
                  </a:rPr>
                  <a:t>P</a:t>
                </a:r>
              </a:p>
            </p:txBody>
          </p:sp>
          <p:sp>
            <p:nvSpPr>
              <p:cNvPr id="38" name="Text Box 20"/>
              <p:cNvSpPr txBox="1">
                <a:spLocks noChangeArrowheads="1"/>
              </p:cNvSpPr>
              <p:nvPr/>
            </p:nvSpPr>
            <p:spPr bwMode="auto">
              <a:xfrm>
                <a:off x="144" y="25"/>
                <a:ext cx="22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r>
                  <a:rPr lang="zh-CN" altLang="zh-CN" sz="2800" kern="0">
                    <a:solidFill>
                      <a:srgbClr val="0000FF"/>
                    </a:solidFill>
                  </a:rPr>
                  <a:t>*</a:t>
                </a:r>
              </a:p>
            </p:txBody>
          </p:sp>
        </p:grpSp>
        <p:sp>
          <p:nvSpPr>
            <p:cNvPr id="19" name="AutoShape 21"/>
            <p:cNvSpPr>
              <a:spLocks noChangeArrowheads="1"/>
            </p:cNvSpPr>
            <p:nvPr/>
          </p:nvSpPr>
          <p:spPr bwMode="auto">
            <a:xfrm rot="-1753147">
              <a:off x="989" y="1609"/>
              <a:ext cx="343" cy="85"/>
            </a:xfrm>
            <a:prstGeom prst="rightArrow">
              <a:avLst>
                <a:gd name="adj1" fmla="val 50000"/>
                <a:gd name="adj2" fmla="val 100882"/>
              </a:avLst>
            </a:prstGeom>
            <a:solidFill>
              <a:srgbClr val="FF6600"/>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graphicFrame>
          <p:nvGraphicFramePr>
            <p:cNvPr id="20" name="Object 22"/>
            <p:cNvGraphicFramePr>
              <a:graphicFrameLocks noChangeAspect="1"/>
            </p:cNvGraphicFramePr>
            <p:nvPr/>
          </p:nvGraphicFramePr>
          <p:xfrm>
            <a:off x="1152" y="1605"/>
            <a:ext cx="384" cy="267"/>
          </p:xfrm>
          <a:graphic>
            <a:graphicData uri="http://schemas.openxmlformats.org/presentationml/2006/ole">
              <mc:AlternateContent xmlns:mc="http://schemas.openxmlformats.org/markup-compatibility/2006">
                <mc:Choice xmlns:v="urn:schemas-microsoft-com:vml" Requires="v">
                  <p:oleObj spid="_x0000_s62598" r:id="rId15" imgW="394213" imgH="292481" progId="Equation.3">
                    <p:embed/>
                  </p:oleObj>
                </mc:Choice>
                <mc:Fallback>
                  <p:oleObj r:id="rId15" imgW="394213" imgH="292481"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52" y="1605"/>
                          <a:ext cx="384"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 name="Group 23"/>
            <p:cNvGrpSpPr>
              <a:grpSpLocks/>
            </p:cNvGrpSpPr>
            <p:nvPr/>
          </p:nvGrpSpPr>
          <p:grpSpPr bwMode="auto">
            <a:xfrm>
              <a:off x="438" y="929"/>
              <a:ext cx="301" cy="631"/>
              <a:chOff x="0" y="0"/>
              <a:chExt cx="301" cy="631"/>
            </a:xfrm>
          </p:grpSpPr>
          <p:sp>
            <p:nvSpPr>
              <p:cNvPr id="35" name="Line 24"/>
              <p:cNvSpPr>
                <a:spLocks noChangeShapeType="1"/>
              </p:cNvSpPr>
              <p:nvPr/>
            </p:nvSpPr>
            <p:spPr bwMode="auto">
              <a:xfrm flipV="1">
                <a:off x="0" y="126"/>
                <a:ext cx="0" cy="505"/>
              </a:xfrm>
              <a:prstGeom prst="line">
                <a:avLst/>
              </a:prstGeom>
              <a:noFill/>
              <a:ln w="38100">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graphicFrame>
            <p:nvGraphicFramePr>
              <p:cNvPr id="36" name="Object 25"/>
              <p:cNvGraphicFramePr>
                <a:graphicFrameLocks noChangeAspect="1"/>
              </p:cNvGraphicFramePr>
              <p:nvPr/>
            </p:nvGraphicFramePr>
            <p:xfrm>
              <a:off x="13" y="0"/>
              <a:ext cx="288" cy="252"/>
            </p:xfrm>
            <a:graphic>
              <a:graphicData uri="http://schemas.openxmlformats.org/presentationml/2006/ole">
                <mc:AlternateContent xmlns:mc="http://schemas.openxmlformats.org/markup-compatibility/2006">
                  <mc:Choice xmlns:v="urn:schemas-microsoft-com:vml" Requires="v">
                    <p:oleObj spid="_x0000_s62599" r:id="rId17" imgW="330631" imgH="279764" progId="Equation.3">
                      <p:embed/>
                    </p:oleObj>
                  </mc:Choice>
                  <mc:Fallback>
                    <p:oleObj r:id="rId17" imgW="330631" imgH="279764"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 y="0"/>
                            <a:ext cx="28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 name="Arc 26"/>
            <p:cNvSpPr>
              <a:spLocks/>
            </p:cNvSpPr>
            <p:nvPr/>
          </p:nvSpPr>
          <p:spPr bwMode="auto">
            <a:xfrm flipH="1">
              <a:off x="824" y="1605"/>
              <a:ext cx="328" cy="89"/>
            </a:xfrm>
            <a:custGeom>
              <a:avLst/>
              <a:gdLst>
                <a:gd name="T0" fmla="*/ 0 w 26285"/>
                <a:gd name="T1" fmla="*/ 0 h 21600"/>
                <a:gd name="T2" fmla="*/ 4 w 26285"/>
                <a:gd name="T3" fmla="*/ 0 h 21600"/>
                <a:gd name="T4" fmla="*/ 1 w 26285"/>
                <a:gd name="T5" fmla="*/ 0 h 21600"/>
                <a:gd name="T6" fmla="*/ 0 60000 65536"/>
                <a:gd name="T7" fmla="*/ 0 60000 65536"/>
                <a:gd name="T8" fmla="*/ 0 60000 65536"/>
              </a:gdLst>
              <a:ahLst/>
              <a:cxnLst>
                <a:cxn ang="T6">
                  <a:pos x="T0" y="T1"/>
                </a:cxn>
                <a:cxn ang="T7">
                  <a:pos x="T2" y="T3"/>
                </a:cxn>
                <a:cxn ang="T8">
                  <a:pos x="T4" y="T5"/>
                </a:cxn>
              </a:cxnLst>
              <a:rect l="0" t="0" r="r" b="b"/>
              <a:pathLst>
                <a:path w="26285" h="21600" fill="none" extrusionOk="0">
                  <a:moveTo>
                    <a:pt x="0" y="514"/>
                  </a:moveTo>
                  <a:cubicBezTo>
                    <a:pt x="1538" y="172"/>
                    <a:pt x="3109" y="-1"/>
                    <a:pt x="4685" y="0"/>
                  </a:cubicBezTo>
                  <a:cubicBezTo>
                    <a:pt x="16614" y="0"/>
                    <a:pt x="26285" y="9670"/>
                    <a:pt x="26285" y="21600"/>
                  </a:cubicBezTo>
                </a:path>
                <a:path w="26285" h="21600" stroke="0" extrusionOk="0">
                  <a:moveTo>
                    <a:pt x="0" y="514"/>
                  </a:moveTo>
                  <a:cubicBezTo>
                    <a:pt x="1538" y="172"/>
                    <a:pt x="3109" y="-1"/>
                    <a:pt x="4685" y="0"/>
                  </a:cubicBezTo>
                  <a:cubicBezTo>
                    <a:pt x="16614" y="0"/>
                    <a:pt x="26285" y="9670"/>
                    <a:pt x="26285" y="21600"/>
                  </a:cubicBezTo>
                  <a:lnTo>
                    <a:pt x="4685" y="21600"/>
                  </a:lnTo>
                  <a:lnTo>
                    <a:pt x="0" y="514"/>
                  </a:lnTo>
                  <a:close/>
                </a:path>
              </a:pathLst>
            </a:custGeom>
            <a:noFill/>
            <a:ln w="28575" cmpd="sng">
              <a:solidFill>
                <a:srgbClr val="0000FF"/>
              </a:solidFill>
              <a:round/>
              <a:headEnd/>
              <a:tailEnd/>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graphicFrame>
          <p:nvGraphicFramePr>
            <p:cNvPr id="23" name="Object 27"/>
            <p:cNvGraphicFramePr>
              <a:graphicFrameLocks noChangeAspect="1"/>
            </p:cNvGraphicFramePr>
            <p:nvPr/>
          </p:nvGraphicFramePr>
          <p:xfrm>
            <a:off x="913" y="1367"/>
            <a:ext cx="198" cy="275"/>
          </p:xfrm>
          <a:graphic>
            <a:graphicData uri="http://schemas.openxmlformats.org/presentationml/2006/ole">
              <mc:AlternateContent xmlns:mc="http://schemas.openxmlformats.org/markup-compatibility/2006">
                <mc:Choice xmlns:v="urn:schemas-microsoft-com:vml" Requires="v">
                  <p:oleObj spid="_x0000_s62600" r:id="rId19" imgW="127221" imgH="178109" progId="Equation.3">
                    <p:embed/>
                  </p:oleObj>
                </mc:Choice>
                <mc:Fallback>
                  <p:oleObj r:id="rId19" imgW="127221" imgH="178109"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13" y="1367"/>
                          <a:ext cx="198"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 name="Group 28"/>
            <p:cNvGrpSpPr>
              <a:grpSpLocks/>
            </p:cNvGrpSpPr>
            <p:nvPr/>
          </p:nvGrpSpPr>
          <p:grpSpPr bwMode="auto">
            <a:xfrm>
              <a:off x="432" y="1560"/>
              <a:ext cx="576" cy="378"/>
              <a:chOff x="0" y="0"/>
              <a:chExt cx="576" cy="407"/>
            </a:xfrm>
          </p:grpSpPr>
          <p:graphicFrame>
            <p:nvGraphicFramePr>
              <p:cNvPr id="33" name="Object 29"/>
              <p:cNvGraphicFramePr>
                <a:graphicFrameLocks noChangeAspect="1"/>
              </p:cNvGraphicFramePr>
              <p:nvPr/>
            </p:nvGraphicFramePr>
            <p:xfrm>
              <a:off x="1" y="48"/>
              <a:ext cx="239" cy="359"/>
            </p:xfrm>
            <a:graphic>
              <a:graphicData uri="http://schemas.openxmlformats.org/presentationml/2006/ole">
                <mc:AlternateContent xmlns:mc="http://schemas.openxmlformats.org/markup-compatibility/2006">
                  <mc:Choice xmlns:v="urn:schemas-microsoft-com:vml" Requires="v">
                    <p:oleObj spid="_x0000_s62601" r:id="rId21" imgW="127276" imgH="152731" progId="Equation.3">
                      <p:embed/>
                    </p:oleObj>
                  </mc:Choice>
                  <mc:Fallback>
                    <p:oleObj r:id="rId21" imgW="127276" imgH="152731"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 y="48"/>
                            <a:ext cx="239"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Line 30"/>
              <p:cNvSpPr>
                <a:spLocks noChangeShapeType="1"/>
              </p:cNvSpPr>
              <p:nvPr/>
            </p:nvSpPr>
            <p:spPr bwMode="auto">
              <a:xfrm flipH="1" flipV="1">
                <a:off x="0" y="0"/>
                <a:ext cx="576" cy="192"/>
              </a:xfrm>
              <a:prstGeom prst="line">
                <a:avLst/>
              </a:prstGeom>
              <a:noFill/>
              <a:ln w="28575">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grpSp>
        <p:grpSp>
          <p:nvGrpSpPr>
            <p:cNvPr id="25" name="Group 31"/>
            <p:cNvGrpSpPr>
              <a:grpSpLocks/>
            </p:cNvGrpSpPr>
            <p:nvPr/>
          </p:nvGrpSpPr>
          <p:grpSpPr bwMode="auto">
            <a:xfrm>
              <a:off x="1330" y="0"/>
              <a:ext cx="663" cy="682"/>
              <a:chOff x="0" y="0"/>
              <a:chExt cx="912" cy="1049"/>
            </a:xfrm>
          </p:grpSpPr>
          <p:pic>
            <p:nvPicPr>
              <p:cNvPr id="26" name="Picture 32" descr="wltx1"/>
              <p:cNvPicPr preferRelativeResize="0">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92" y="144"/>
                <a:ext cx="612" cy="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7" name="AutoShape 33"/>
              <p:cNvSpPr>
                <a:spLocks noChangeArrowheads="1"/>
              </p:cNvSpPr>
              <p:nvPr/>
            </p:nvSpPr>
            <p:spPr bwMode="auto">
              <a:xfrm>
                <a:off x="0" y="336"/>
                <a:ext cx="192" cy="336"/>
              </a:xfrm>
              <a:prstGeom prst="curvedRightArrow">
                <a:avLst>
                  <a:gd name="adj1" fmla="val 35000"/>
                  <a:gd name="adj2" fmla="val 70000"/>
                  <a:gd name="adj3" fmla="val 33333"/>
                </a:avLst>
              </a:prstGeom>
              <a:solidFill>
                <a:srgbClr val="FFFFFF"/>
              </a:solidFill>
              <a:ln w="28575">
                <a:solidFill>
                  <a:srgbClr val="D6009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graphicFrame>
            <p:nvGraphicFramePr>
              <p:cNvPr id="28" name="Object 34"/>
              <p:cNvGraphicFramePr>
                <a:graphicFrameLocks noChangeAspect="1"/>
              </p:cNvGraphicFramePr>
              <p:nvPr/>
            </p:nvGraphicFramePr>
            <p:xfrm>
              <a:off x="0" y="48"/>
              <a:ext cx="336" cy="269"/>
            </p:xfrm>
            <a:graphic>
              <a:graphicData uri="http://schemas.openxmlformats.org/presentationml/2006/ole">
                <mc:AlternateContent xmlns:mc="http://schemas.openxmlformats.org/markup-compatibility/2006">
                  <mc:Choice xmlns:v="urn:schemas-microsoft-com:vml" Requires="v">
                    <p:oleObj spid="_x0000_s62602" r:id="rId24" imgW="394213" imgH="292481" progId="Equation.3">
                      <p:embed/>
                    </p:oleObj>
                  </mc:Choice>
                  <mc:Fallback>
                    <p:oleObj r:id="rId24" imgW="394213" imgH="292481"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48"/>
                            <a:ext cx="336" cy="269"/>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35"/>
              <p:cNvGraphicFramePr>
                <a:graphicFrameLocks noChangeAspect="1"/>
              </p:cNvGraphicFramePr>
              <p:nvPr/>
            </p:nvGraphicFramePr>
            <p:xfrm>
              <a:off x="0" y="685"/>
              <a:ext cx="192" cy="260"/>
            </p:xfrm>
            <a:graphic>
              <a:graphicData uri="http://schemas.openxmlformats.org/presentationml/2006/ole">
                <mc:AlternateContent xmlns:mc="http://schemas.openxmlformats.org/markup-compatibility/2006">
                  <mc:Choice xmlns:v="urn:schemas-microsoft-com:vml" Requires="v">
                    <p:oleObj spid="_x0000_s62603" r:id="rId26" imgW="178032" imgH="216181" progId="Equation.3">
                      <p:embed/>
                    </p:oleObj>
                  </mc:Choice>
                  <mc:Fallback>
                    <p:oleObj r:id="rId26" imgW="178032" imgH="216181"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0" y="685"/>
                            <a:ext cx="192" cy="26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 name="Group 36"/>
              <p:cNvGrpSpPr>
                <a:grpSpLocks/>
              </p:cNvGrpSpPr>
              <p:nvPr/>
            </p:nvGrpSpPr>
            <p:grpSpPr bwMode="auto">
              <a:xfrm>
                <a:off x="576" y="0"/>
                <a:ext cx="336" cy="384"/>
                <a:chOff x="0" y="0"/>
                <a:chExt cx="336" cy="384"/>
              </a:xfrm>
            </p:grpSpPr>
            <p:graphicFrame>
              <p:nvGraphicFramePr>
                <p:cNvPr id="31" name="Object 37"/>
                <p:cNvGraphicFramePr>
                  <a:graphicFrameLocks noChangeAspect="1"/>
                </p:cNvGraphicFramePr>
                <p:nvPr/>
              </p:nvGraphicFramePr>
              <p:xfrm>
                <a:off x="15" y="8"/>
                <a:ext cx="321" cy="280"/>
              </p:xfrm>
              <a:graphic>
                <a:graphicData uri="http://schemas.openxmlformats.org/presentationml/2006/ole">
                  <mc:AlternateContent xmlns:mc="http://schemas.openxmlformats.org/markup-compatibility/2006">
                    <mc:Choice xmlns:v="urn:schemas-microsoft-com:vml" Requires="v">
                      <p:oleObj spid="_x0000_s62604" r:id="rId28" imgW="330631" imgH="279764" progId="Equation.3">
                        <p:embed/>
                      </p:oleObj>
                    </mc:Choice>
                    <mc:Fallback>
                      <p:oleObj r:id="rId28" imgW="330631" imgH="279764"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 y="8"/>
                              <a:ext cx="321" cy="28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 name="Line 38"/>
                <p:cNvSpPr>
                  <a:spLocks noChangeShapeType="1"/>
                </p:cNvSpPr>
                <p:nvPr/>
              </p:nvSpPr>
              <p:spPr bwMode="auto">
                <a:xfrm flipV="1">
                  <a:off x="0" y="0"/>
                  <a:ext cx="0" cy="384"/>
                </a:xfrm>
                <a:prstGeom prst="line">
                  <a:avLst/>
                </a:prstGeom>
                <a:noFill/>
                <a:ln w="38100">
                  <a:solidFill>
                    <a:srgbClr val="FF505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defRPr/>
                  </a:pPr>
                  <a:endParaRPr lang="zh-CN" altLang="en-US" sz="3200" b="1" kern="0">
                    <a:solidFill>
                      <a:srgbClr val="000000"/>
                    </a:solidFill>
                    <a:latin typeface="Times New Roman" pitchFamily="18" charset="0"/>
                  </a:endParaRPr>
                </a:p>
              </p:txBody>
            </p:sp>
          </p:grpSp>
        </p:grpSp>
      </p:grpSp>
      <p:graphicFrame>
        <p:nvGraphicFramePr>
          <p:cNvPr id="39" name="Object 39"/>
          <p:cNvGraphicFramePr>
            <a:graphicFrameLocks noChangeAspect="1"/>
          </p:cNvGraphicFramePr>
          <p:nvPr/>
        </p:nvGraphicFramePr>
        <p:xfrm>
          <a:off x="4079876" y="3805239"/>
          <a:ext cx="2447925" cy="960437"/>
        </p:xfrm>
        <a:graphic>
          <a:graphicData uri="http://schemas.openxmlformats.org/presentationml/2006/ole">
            <mc:AlternateContent xmlns:mc="http://schemas.openxmlformats.org/markup-compatibility/2006">
              <mc:Choice xmlns:v="urn:schemas-microsoft-com:vml" Requires="v">
                <p:oleObj spid="_x0000_s62605" r:id="rId30" imgW="1067727" imgH="419464" progId="Equation.3">
                  <p:embed/>
                </p:oleObj>
              </mc:Choice>
              <mc:Fallback>
                <p:oleObj r:id="rId30" imgW="1067727" imgH="419464"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079876" y="3805239"/>
                        <a:ext cx="2447925" cy="9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Text Box 40"/>
          <p:cNvSpPr txBox="1">
            <a:spLocks noChangeArrowheads="1"/>
          </p:cNvSpPr>
          <p:nvPr/>
        </p:nvSpPr>
        <p:spPr bwMode="auto">
          <a:xfrm>
            <a:off x="1874839" y="1985964"/>
            <a:ext cx="43656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kern="0" dirty="0">
                <a:solidFill>
                  <a:srgbClr val="0000FF"/>
                </a:solidFill>
              </a:rPr>
              <a:t>一、毕奥－萨伐尔定律 </a:t>
            </a:r>
          </a:p>
        </p:txBody>
      </p:sp>
      <p:sp>
        <p:nvSpPr>
          <p:cNvPr id="41" name="Text Box 4"/>
          <p:cNvSpPr txBox="1">
            <a:spLocks noChangeArrowheads="1"/>
          </p:cNvSpPr>
          <p:nvPr/>
        </p:nvSpPr>
        <p:spPr bwMode="auto">
          <a:xfrm>
            <a:off x="2309813" y="798513"/>
            <a:ext cx="167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kumimoji="1" lang="zh-CN" altLang="en-US" sz="2400" kern="0">
                <a:solidFill>
                  <a:srgbClr val="FF0000"/>
                </a:solidFill>
              </a:rPr>
              <a:t>静电场</a:t>
            </a:r>
            <a:r>
              <a:rPr kumimoji="1" lang="en-US" altLang="zh-CN" sz="2400" kern="0">
                <a:solidFill>
                  <a:srgbClr val="FF0000"/>
                </a:solidFill>
              </a:rPr>
              <a:t>:</a:t>
            </a:r>
          </a:p>
        </p:txBody>
      </p:sp>
      <p:sp>
        <p:nvSpPr>
          <p:cNvPr id="42" name="Text Box 5"/>
          <p:cNvSpPr txBox="1">
            <a:spLocks noChangeArrowheads="1"/>
          </p:cNvSpPr>
          <p:nvPr/>
        </p:nvSpPr>
        <p:spPr bwMode="auto">
          <a:xfrm>
            <a:off x="3575051" y="83185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kumimoji="1" lang="zh-CN" altLang="en-US" sz="2400" kern="0">
                <a:solidFill>
                  <a:srgbClr val="3333CC"/>
                </a:solidFill>
              </a:rPr>
              <a:t>取</a:t>
            </a:r>
          </a:p>
        </p:txBody>
      </p:sp>
      <p:graphicFrame>
        <p:nvGraphicFramePr>
          <p:cNvPr id="43" name="Object 2"/>
          <p:cNvGraphicFramePr>
            <a:graphicFrameLocks noChangeAspect="1"/>
          </p:cNvGraphicFramePr>
          <p:nvPr>
            <p:extLst/>
          </p:nvPr>
        </p:nvGraphicFramePr>
        <p:xfrm>
          <a:off x="4079776" y="862013"/>
          <a:ext cx="406400" cy="406400"/>
        </p:xfrm>
        <a:graphic>
          <a:graphicData uri="http://schemas.openxmlformats.org/presentationml/2006/ole">
            <mc:AlternateContent xmlns:mc="http://schemas.openxmlformats.org/markup-compatibility/2006">
              <mc:Choice xmlns:v="urn:schemas-microsoft-com:vml" Requires="v">
                <p:oleObj spid="_x0000_s62606" name="Equation" r:id="rId32" imgW="203040" imgH="203040" progId="Equation.DSMT4">
                  <p:embed/>
                </p:oleObj>
              </mc:Choice>
              <mc:Fallback>
                <p:oleObj name="Equation" r:id="rId32" imgW="203040" imgH="203040" progId="Equation.DSMT4">
                  <p:embed/>
                  <p:pic>
                    <p:nvPicPr>
                      <p:cNvPr id="0" name=""/>
                      <p:cNvPicPr>
                        <a:picLocks noChangeAspect="1" noChangeArrowheads="1"/>
                      </p:cNvPicPr>
                      <p:nvPr/>
                    </p:nvPicPr>
                    <p:blipFill>
                      <a:blip r:embed="rId33"/>
                      <a:srcRect/>
                      <a:stretch>
                        <a:fillRect/>
                      </a:stretch>
                    </p:blipFill>
                    <p:spPr bwMode="auto">
                      <a:xfrm>
                        <a:off x="4079776" y="862013"/>
                        <a:ext cx="406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 name="Line 7"/>
          <p:cNvSpPr>
            <a:spLocks noChangeAspect="1" noChangeShapeType="1"/>
          </p:cNvSpPr>
          <p:nvPr/>
        </p:nvSpPr>
        <p:spPr bwMode="auto">
          <a:xfrm>
            <a:off x="4583113" y="1081088"/>
            <a:ext cx="1066800"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zh-CN" altLang="en-US" sz="3200" b="1" kern="0">
              <a:solidFill>
                <a:srgbClr val="000000"/>
              </a:solidFill>
              <a:latin typeface="Times New Roman" pitchFamily="18" charset="0"/>
            </a:endParaRPr>
          </a:p>
        </p:txBody>
      </p:sp>
      <p:graphicFrame>
        <p:nvGraphicFramePr>
          <p:cNvPr id="45" name="Object 3"/>
          <p:cNvGraphicFramePr>
            <a:graphicFrameLocks noChangeAspect="1"/>
          </p:cNvGraphicFramePr>
          <p:nvPr>
            <p:extLst/>
          </p:nvPr>
        </p:nvGraphicFramePr>
        <p:xfrm>
          <a:off x="5710808" y="908720"/>
          <a:ext cx="457200" cy="406400"/>
        </p:xfrm>
        <a:graphic>
          <a:graphicData uri="http://schemas.openxmlformats.org/presentationml/2006/ole">
            <mc:AlternateContent xmlns:mc="http://schemas.openxmlformats.org/markup-compatibility/2006">
              <mc:Choice xmlns:v="urn:schemas-microsoft-com:vml" Requires="v">
                <p:oleObj spid="_x0000_s62607" name="Equation" r:id="rId34" imgW="228600" imgH="203040" progId="Equation.DSMT4">
                  <p:embed/>
                </p:oleObj>
              </mc:Choice>
              <mc:Fallback>
                <p:oleObj name="Equation" r:id="rId34" imgW="228600" imgH="203040" progId="Equation.DSMT4">
                  <p:embed/>
                  <p:pic>
                    <p:nvPicPr>
                      <p:cNvPr id="0" name=""/>
                      <p:cNvPicPr>
                        <a:picLocks noChangeAspect="1" noChangeArrowheads="1"/>
                      </p:cNvPicPr>
                      <p:nvPr/>
                    </p:nvPicPr>
                    <p:blipFill>
                      <a:blip r:embed="rId35"/>
                      <a:srcRect/>
                      <a:stretch>
                        <a:fillRect/>
                      </a:stretch>
                    </p:blipFill>
                    <p:spPr bwMode="auto">
                      <a:xfrm>
                        <a:off x="5710808" y="908720"/>
                        <a:ext cx="4572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 name="Line 9"/>
          <p:cNvSpPr>
            <a:spLocks noChangeShapeType="1"/>
          </p:cNvSpPr>
          <p:nvPr/>
        </p:nvSpPr>
        <p:spPr bwMode="auto">
          <a:xfrm>
            <a:off x="6249144" y="1081088"/>
            <a:ext cx="1143000"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zh-CN" altLang="en-US" sz="3200" b="1" kern="0">
              <a:solidFill>
                <a:srgbClr val="000000"/>
              </a:solidFill>
              <a:latin typeface="Times New Roman" pitchFamily="18" charset="0"/>
            </a:endParaRPr>
          </a:p>
        </p:txBody>
      </p:sp>
      <p:graphicFrame>
        <p:nvGraphicFramePr>
          <p:cNvPr id="47" name="Object 4"/>
          <p:cNvGraphicFramePr>
            <a:graphicFrameLocks noChangeAspect="1"/>
          </p:cNvGraphicFramePr>
          <p:nvPr>
            <p:extLst/>
          </p:nvPr>
        </p:nvGraphicFramePr>
        <p:xfrm>
          <a:off x="7464152" y="836613"/>
          <a:ext cx="1143000" cy="558800"/>
        </p:xfrm>
        <a:graphic>
          <a:graphicData uri="http://schemas.openxmlformats.org/presentationml/2006/ole">
            <mc:AlternateContent xmlns:mc="http://schemas.openxmlformats.org/markup-compatibility/2006">
              <mc:Choice xmlns:v="urn:schemas-microsoft-com:vml" Requires="v">
                <p:oleObj spid="_x0000_s62608" name="Equation" r:id="rId36" imgW="571320" imgH="279360" progId="Equation.DSMT4">
                  <p:embed/>
                </p:oleObj>
              </mc:Choice>
              <mc:Fallback>
                <p:oleObj name="Equation" r:id="rId36" imgW="571320" imgH="279360" progId="Equation.DSMT4">
                  <p:embed/>
                  <p:pic>
                    <p:nvPicPr>
                      <p:cNvPr id="0" name=""/>
                      <p:cNvPicPr>
                        <a:picLocks noChangeAspect="1" noChangeArrowheads="1"/>
                      </p:cNvPicPr>
                      <p:nvPr/>
                    </p:nvPicPr>
                    <p:blipFill>
                      <a:blip r:embed="rId37"/>
                      <a:srcRect/>
                      <a:stretch>
                        <a:fillRect/>
                      </a:stretch>
                    </p:blipFill>
                    <p:spPr bwMode="auto">
                      <a:xfrm>
                        <a:off x="7464152" y="836613"/>
                        <a:ext cx="11430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 name="Text Box 11"/>
          <p:cNvSpPr txBox="1">
            <a:spLocks noChangeArrowheads="1"/>
          </p:cNvSpPr>
          <p:nvPr/>
        </p:nvSpPr>
        <p:spPr bwMode="auto">
          <a:xfrm>
            <a:off x="2279650" y="1466850"/>
            <a:ext cx="1887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kumimoji="1" lang="zh-CN" altLang="en-US" sz="2400" kern="0">
                <a:solidFill>
                  <a:srgbClr val="FF0000"/>
                </a:solidFill>
              </a:rPr>
              <a:t>磁    场：</a:t>
            </a:r>
          </a:p>
        </p:txBody>
      </p:sp>
      <p:sp>
        <p:nvSpPr>
          <p:cNvPr id="49" name="Text Box 12"/>
          <p:cNvSpPr txBox="1">
            <a:spLocks noChangeArrowheads="1"/>
          </p:cNvSpPr>
          <p:nvPr/>
        </p:nvSpPr>
        <p:spPr bwMode="auto">
          <a:xfrm>
            <a:off x="3551239" y="1468438"/>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kumimoji="1" lang="zh-CN" altLang="en-US" sz="2400" kern="0">
                <a:solidFill>
                  <a:srgbClr val="3333CC"/>
                </a:solidFill>
              </a:rPr>
              <a:t>取</a:t>
            </a:r>
          </a:p>
        </p:txBody>
      </p:sp>
      <p:graphicFrame>
        <p:nvGraphicFramePr>
          <p:cNvPr id="50" name="Object 5"/>
          <p:cNvGraphicFramePr>
            <a:graphicFrameLocks noChangeAspect="1"/>
          </p:cNvGraphicFramePr>
          <p:nvPr>
            <p:extLst/>
          </p:nvPr>
        </p:nvGraphicFramePr>
        <p:xfrm>
          <a:off x="4003824" y="1484313"/>
          <a:ext cx="508000" cy="406400"/>
        </p:xfrm>
        <a:graphic>
          <a:graphicData uri="http://schemas.openxmlformats.org/presentationml/2006/ole">
            <mc:AlternateContent xmlns:mc="http://schemas.openxmlformats.org/markup-compatibility/2006">
              <mc:Choice xmlns:v="urn:schemas-microsoft-com:vml" Requires="v">
                <p:oleObj spid="_x0000_s62609" name="Equation" r:id="rId38" imgW="253800" imgH="203040" progId="Equation.DSMT4">
                  <p:embed/>
                </p:oleObj>
              </mc:Choice>
              <mc:Fallback>
                <p:oleObj name="Equation" r:id="rId38" imgW="253800" imgH="203040" progId="Equation.DSMT4">
                  <p:embed/>
                  <p:pic>
                    <p:nvPicPr>
                      <p:cNvPr id="0" name=""/>
                      <p:cNvPicPr>
                        <a:picLocks noChangeAspect="1" noChangeArrowheads="1"/>
                      </p:cNvPicPr>
                      <p:nvPr/>
                    </p:nvPicPr>
                    <p:blipFill>
                      <a:blip r:embed="rId39"/>
                      <a:srcRect/>
                      <a:stretch>
                        <a:fillRect/>
                      </a:stretch>
                    </p:blipFill>
                    <p:spPr bwMode="auto">
                      <a:xfrm>
                        <a:off x="4003824" y="1484313"/>
                        <a:ext cx="5080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 name="Line 14"/>
          <p:cNvSpPr>
            <a:spLocks noChangeShapeType="1"/>
          </p:cNvSpPr>
          <p:nvPr/>
        </p:nvSpPr>
        <p:spPr bwMode="auto">
          <a:xfrm>
            <a:off x="4583113" y="1706563"/>
            <a:ext cx="1066800"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zh-CN" altLang="en-US" sz="3200" b="1" kern="0">
              <a:solidFill>
                <a:srgbClr val="000000"/>
              </a:solidFill>
              <a:latin typeface="Times New Roman" pitchFamily="18" charset="0"/>
            </a:endParaRPr>
          </a:p>
        </p:txBody>
      </p:sp>
      <p:graphicFrame>
        <p:nvGraphicFramePr>
          <p:cNvPr id="52" name="Object 6"/>
          <p:cNvGraphicFramePr>
            <a:graphicFrameLocks noChangeAspect="1"/>
          </p:cNvGraphicFramePr>
          <p:nvPr>
            <p:extLst/>
          </p:nvPr>
        </p:nvGraphicFramePr>
        <p:xfrm>
          <a:off x="5736208" y="1484784"/>
          <a:ext cx="431800" cy="406400"/>
        </p:xfrm>
        <a:graphic>
          <a:graphicData uri="http://schemas.openxmlformats.org/presentationml/2006/ole">
            <mc:AlternateContent xmlns:mc="http://schemas.openxmlformats.org/markup-compatibility/2006">
              <mc:Choice xmlns:v="urn:schemas-microsoft-com:vml" Requires="v">
                <p:oleObj spid="_x0000_s62610" name="Equation" r:id="rId40" imgW="215640" imgH="203040" progId="Equation.DSMT4">
                  <p:embed/>
                </p:oleObj>
              </mc:Choice>
              <mc:Fallback>
                <p:oleObj name="Equation" r:id="rId40" imgW="215640" imgH="203040" progId="Equation.DSMT4">
                  <p:embed/>
                  <p:pic>
                    <p:nvPicPr>
                      <p:cNvPr id="0" name=""/>
                      <p:cNvPicPr>
                        <a:picLocks noChangeAspect="1" noChangeArrowheads="1"/>
                      </p:cNvPicPr>
                      <p:nvPr/>
                    </p:nvPicPr>
                    <p:blipFill>
                      <a:blip r:embed="rId41"/>
                      <a:srcRect/>
                      <a:stretch>
                        <a:fillRect/>
                      </a:stretch>
                    </p:blipFill>
                    <p:spPr bwMode="auto">
                      <a:xfrm>
                        <a:off x="5736208" y="1484784"/>
                        <a:ext cx="431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 name="Line 16"/>
          <p:cNvSpPr>
            <a:spLocks noChangeShapeType="1"/>
          </p:cNvSpPr>
          <p:nvPr/>
        </p:nvSpPr>
        <p:spPr bwMode="auto">
          <a:xfrm>
            <a:off x="6249144" y="1706563"/>
            <a:ext cx="1143000"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zh-CN" altLang="en-US" sz="3200" b="1" kern="0">
              <a:solidFill>
                <a:srgbClr val="000000"/>
              </a:solidFill>
              <a:latin typeface="Times New Roman" pitchFamily="18" charset="0"/>
            </a:endParaRPr>
          </a:p>
        </p:txBody>
      </p:sp>
      <p:graphicFrame>
        <p:nvGraphicFramePr>
          <p:cNvPr id="54" name="Object 7"/>
          <p:cNvGraphicFramePr>
            <a:graphicFrameLocks noChangeAspect="1"/>
          </p:cNvGraphicFramePr>
          <p:nvPr>
            <p:extLst/>
          </p:nvPr>
        </p:nvGraphicFramePr>
        <p:xfrm>
          <a:off x="7464152" y="1430338"/>
          <a:ext cx="1117600" cy="558800"/>
        </p:xfrm>
        <a:graphic>
          <a:graphicData uri="http://schemas.openxmlformats.org/presentationml/2006/ole">
            <mc:AlternateContent xmlns:mc="http://schemas.openxmlformats.org/markup-compatibility/2006">
              <mc:Choice xmlns:v="urn:schemas-microsoft-com:vml" Requires="v">
                <p:oleObj spid="_x0000_s62611" name="Equation" r:id="rId42" imgW="558720" imgH="279360" progId="Equation.DSMT4">
                  <p:embed/>
                </p:oleObj>
              </mc:Choice>
              <mc:Fallback>
                <p:oleObj name="Equation" r:id="rId42" imgW="558720" imgH="279360" progId="Equation.DSMT4">
                  <p:embed/>
                  <p:pic>
                    <p:nvPicPr>
                      <p:cNvPr id="0" name=""/>
                      <p:cNvPicPr>
                        <a:picLocks noChangeAspect="1" noChangeArrowheads="1"/>
                      </p:cNvPicPr>
                      <p:nvPr/>
                    </p:nvPicPr>
                    <p:blipFill>
                      <a:blip r:embed="rId43"/>
                      <a:srcRect/>
                      <a:stretch>
                        <a:fillRect/>
                      </a:stretch>
                    </p:blipFill>
                    <p:spPr bwMode="auto">
                      <a:xfrm>
                        <a:off x="7464152" y="1430338"/>
                        <a:ext cx="11176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 name="Text Box 28"/>
          <p:cNvSpPr txBox="1">
            <a:spLocks noChangeArrowheads="1"/>
          </p:cNvSpPr>
          <p:nvPr/>
        </p:nvSpPr>
        <p:spPr bwMode="auto">
          <a:xfrm>
            <a:off x="4583113" y="1052513"/>
            <a:ext cx="60325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kumimoji="1" lang="en-US" altLang="zh-CN" sz="6600" kern="0">
                <a:solidFill>
                  <a:srgbClr val="FF0000"/>
                </a:solidFill>
              </a:rPr>
              <a:t>?</a:t>
            </a:r>
          </a:p>
        </p:txBody>
      </p:sp>
      <p:sp>
        <p:nvSpPr>
          <p:cNvPr id="56" name="Text Box 29"/>
          <p:cNvSpPr txBox="1">
            <a:spLocks noChangeArrowheads="1"/>
          </p:cNvSpPr>
          <p:nvPr/>
        </p:nvSpPr>
        <p:spPr bwMode="auto">
          <a:xfrm>
            <a:off x="4583113" y="1052513"/>
            <a:ext cx="60325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kumimoji="1" lang="en-US" altLang="zh-CN" sz="6600" kern="0">
                <a:solidFill>
                  <a:srgbClr val="FF0000"/>
                </a:solidFill>
              </a:rPr>
              <a:t>?</a:t>
            </a:r>
          </a:p>
        </p:txBody>
      </p:sp>
      <p:sp>
        <p:nvSpPr>
          <p:cNvPr id="57" name="Text Box 30"/>
          <p:cNvSpPr txBox="1">
            <a:spLocks noChangeArrowheads="1"/>
          </p:cNvSpPr>
          <p:nvPr/>
        </p:nvSpPr>
        <p:spPr bwMode="auto">
          <a:xfrm>
            <a:off x="4583113" y="1052513"/>
            <a:ext cx="60325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kumimoji="1" lang="en-US" altLang="zh-CN" sz="6600" kern="0">
                <a:solidFill>
                  <a:srgbClr val="FF0000"/>
                </a:solidFill>
              </a:rPr>
              <a:t>?</a:t>
            </a:r>
          </a:p>
        </p:txBody>
      </p:sp>
      <p:graphicFrame>
        <p:nvGraphicFramePr>
          <p:cNvPr id="58" name="Object 38"/>
          <p:cNvGraphicFramePr>
            <a:graphicFrameLocks noChangeAspect="1"/>
          </p:cNvGraphicFramePr>
          <p:nvPr>
            <p:extLst/>
          </p:nvPr>
        </p:nvGraphicFramePr>
        <p:xfrm>
          <a:off x="2509045" y="4770200"/>
          <a:ext cx="2601913" cy="1058862"/>
        </p:xfrm>
        <a:graphic>
          <a:graphicData uri="http://schemas.openxmlformats.org/presentationml/2006/ole">
            <mc:AlternateContent xmlns:mc="http://schemas.openxmlformats.org/markup-compatibility/2006">
              <mc:Choice xmlns:v="urn:schemas-microsoft-com:vml" Requires="v">
                <p:oleObj spid="_x0000_s62612" r:id="rId44" imgW="1031254" imgH="420328" progId="Equation.DSMT4">
                  <p:embed/>
                </p:oleObj>
              </mc:Choice>
              <mc:Fallback>
                <p:oleObj r:id="rId44" imgW="1031254" imgH="420328" progId="Equation.DSMT4">
                  <p:embed/>
                  <p:pic>
                    <p:nvPicPr>
                      <p:cNvPr id="0" name=""/>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2509045" y="4770200"/>
                        <a:ext cx="2601913" cy="105886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4201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wipe(left)">
                                      <p:cBhvr>
                                        <p:cTn id="16" dur="500"/>
                                        <p:tgtEl>
                                          <p:spTgt spid="4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wipe(left)">
                                      <p:cBhvr>
                                        <p:cTn id="21" dur="500"/>
                                        <p:tgtEl>
                                          <p:spTgt spid="4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wipe(left)">
                                      <p:cBhvr>
                                        <p:cTn id="26" dur="500"/>
                                        <p:tgtEl>
                                          <p:spTgt spid="4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left)">
                                      <p:cBhvr>
                                        <p:cTn id="31" dur="500"/>
                                        <p:tgtEl>
                                          <p:spTgt spid="4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wipe(left)">
                                      <p:cBhvr>
                                        <p:cTn id="36" dur="500"/>
                                        <p:tgtEl>
                                          <p:spTgt spid="4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wipe(left)">
                                      <p:cBhvr>
                                        <p:cTn id="41" dur="500"/>
                                        <p:tgtEl>
                                          <p:spTgt spid="4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left)">
                                      <p:cBhvr>
                                        <p:cTn id="46" dur="500"/>
                                        <p:tgtEl>
                                          <p:spTgt spid="49"/>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wipe(left)">
                                      <p:cBhvr>
                                        <p:cTn id="50" dur="500"/>
                                        <p:tgtEl>
                                          <p:spTgt spid="5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wipe(left)">
                                      <p:cBhvr>
                                        <p:cTn id="55" dur="500"/>
                                        <p:tgtEl>
                                          <p:spTgt spid="5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wipe(left)">
                                      <p:cBhvr>
                                        <p:cTn id="60" dur="500"/>
                                        <p:tgtEl>
                                          <p:spTgt spid="5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wipe(left)">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wipe(left)">
                                      <p:cBhvr>
                                        <p:cTn id="70" dur="500"/>
                                        <p:tgtEl>
                                          <p:spTgt spid="54"/>
                                        </p:tgtEl>
                                      </p:cBhvr>
                                    </p:animEffect>
                                  </p:childTnLst>
                                </p:cTn>
                              </p:par>
                            </p:childTnLst>
                          </p:cTn>
                        </p:par>
                      </p:childTnLst>
                    </p:cTn>
                  </p:par>
                  <p:par>
                    <p:cTn id="71" fill="hold">
                      <p:stCondLst>
                        <p:cond delay="indefinite"/>
                      </p:stCondLst>
                      <p:childTnLst>
                        <p:par>
                          <p:cTn id="72" fill="hold">
                            <p:stCondLst>
                              <p:cond delay="0"/>
                            </p:stCondLst>
                            <p:childTnLst>
                              <p:par>
                                <p:cTn id="73" presetID="11" presetClass="entr" presetSubtype="0" fill="hold" grpId="0" nodeType="clickEffect">
                                  <p:stCondLst>
                                    <p:cond delay="0"/>
                                  </p:stCondLst>
                                  <p:childTnLst>
                                    <p:set>
                                      <p:cBhvr>
                                        <p:cTn id="74" dur="500">
                                          <p:stCondLst>
                                            <p:cond delay="0"/>
                                          </p:stCondLst>
                                        </p:cTn>
                                        <p:tgtEl>
                                          <p:spTgt spid="55"/>
                                        </p:tgtEl>
                                        <p:attrNameLst>
                                          <p:attrName>style.visibility</p:attrName>
                                        </p:attrNameLst>
                                      </p:cBhvr>
                                      <p:to>
                                        <p:strVal val="visible"/>
                                      </p:to>
                                    </p:set>
                                  </p:childTnLst>
                                </p:cTn>
                              </p:par>
                            </p:childTnLst>
                          </p:cTn>
                        </p:par>
                        <p:par>
                          <p:cTn id="75" fill="hold">
                            <p:stCondLst>
                              <p:cond delay="500"/>
                            </p:stCondLst>
                            <p:childTnLst>
                              <p:par>
                                <p:cTn id="76" presetID="11" presetClass="entr" presetSubtype="0" fill="hold" grpId="0" nodeType="afterEffect">
                                  <p:stCondLst>
                                    <p:cond delay="1000"/>
                                  </p:stCondLst>
                                  <p:childTnLst>
                                    <p:set>
                                      <p:cBhvr>
                                        <p:cTn id="77" dur="500">
                                          <p:stCondLst>
                                            <p:cond delay="0"/>
                                          </p:stCondLst>
                                        </p:cTn>
                                        <p:tgtEl>
                                          <p:spTgt spid="56"/>
                                        </p:tgtEl>
                                        <p:attrNameLst>
                                          <p:attrName>style.visibility</p:attrName>
                                        </p:attrNameLst>
                                      </p:cBhvr>
                                      <p:to>
                                        <p:strVal val="visible"/>
                                      </p:to>
                                    </p:set>
                                  </p:childTnLst>
                                </p:cTn>
                              </p:par>
                            </p:childTnLst>
                          </p:cTn>
                        </p:par>
                        <p:par>
                          <p:cTn id="78" fill="hold">
                            <p:stCondLst>
                              <p:cond delay="2000"/>
                            </p:stCondLst>
                            <p:childTnLst>
                              <p:par>
                                <p:cTn id="79" presetID="11" presetClass="entr" presetSubtype="0" fill="hold" grpId="0" nodeType="afterEffect">
                                  <p:stCondLst>
                                    <p:cond delay="1000"/>
                                  </p:stCondLst>
                                  <p:childTnLst>
                                    <p:set>
                                      <p:cBhvr>
                                        <p:cTn id="80" dur="1000">
                                          <p:stCondLst>
                                            <p:cond delay="0"/>
                                          </p:stCondLst>
                                        </p:cTn>
                                        <p:tgtEl>
                                          <p:spTgt spid="5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wipe(left)">
                                      <p:cBhvr>
                                        <p:cTn id="85" dur="500"/>
                                        <p:tgtEl>
                                          <p:spTgt spid="40"/>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nodeType="clickEffect">
                                  <p:stCondLst>
                                    <p:cond delay="0"/>
                                  </p:stCondLst>
                                  <p:childTnLst>
                                    <p:set>
                                      <p:cBhvr>
                                        <p:cTn id="89" dur="1" fill="hold">
                                          <p:stCondLst>
                                            <p:cond delay="0"/>
                                          </p:stCondLst>
                                        </p:cTn>
                                        <p:tgtEl>
                                          <p:spTgt spid="5"/>
                                        </p:tgtEl>
                                        <p:attrNameLst>
                                          <p:attrName>style.visibility</p:attrName>
                                        </p:attrNameLst>
                                      </p:cBhvr>
                                      <p:to>
                                        <p:strVal val="visible"/>
                                      </p:to>
                                    </p:set>
                                    <p:animEffect transition="in" filter="wipe(up)">
                                      <p:cBhvr>
                                        <p:cTn id="90" dur="2000"/>
                                        <p:tgtEl>
                                          <p:spTgt spid="5"/>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left)">
                                      <p:cBhvr>
                                        <p:cTn id="95" dur="500"/>
                                        <p:tgtEl>
                                          <p:spTgt spid="10"/>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5" fill="hold" nodeType="clickEffect">
                                  <p:stCondLst>
                                    <p:cond delay="0"/>
                                  </p:stCondLst>
                                  <p:childTnLst>
                                    <p:set>
                                      <p:cBhvr>
                                        <p:cTn id="99" dur="1" fill="hold">
                                          <p:stCondLst>
                                            <p:cond delay="0"/>
                                          </p:stCondLst>
                                        </p:cTn>
                                        <p:tgtEl>
                                          <p:spTgt spid="39"/>
                                        </p:tgtEl>
                                        <p:attrNameLst>
                                          <p:attrName>style.visibility</p:attrName>
                                        </p:attrNameLst>
                                      </p:cBhvr>
                                      <p:to>
                                        <p:strVal val="visible"/>
                                      </p:to>
                                    </p:set>
                                    <p:animEffect transition="in" filter="blinds(vertical)">
                                      <p:cBhvr>
                                        <p:cTn id="100" dur="500"/>
                                        <p:tgtEl>
                                          <p:spTgt spid="39"/>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3"/>
                                        </p:tgtEl>
                                        <p:attrNameLst>
                                          <p:attrName>style.visibility</p:attrName>
                                        </p:attrNameLst>
                                      </p:cBhvr>
                                      <p:to>
                                        <p:strVal val="visible"/>
                                      </p:to>
                                    </p:set>
                                    <p:animEffect transition="in" filter="wipe(left)">
                                      <p:cBhvr>
                                        <p:cTn id="105" dur="2000"/>
                                        <p:tgtEl>
                                          <p:spTgt spid="3"/>
                                        </p:tgtEl>
                                      </p:cBhvr>
                                    </p:animEffect>
                                  </p:childTnLst>
                                </p:cTn>
                              </p:par>
                            </p:childTnLst>
                          </p:cTn>
                        </p:par>
                        <p:par>
                          <p:cTn id="106" fill="hold">
                            <p:stCondLst>
                              <p:cond delay="2000"/>
                            </p:stCondLst>
                            <p:childTnLst>
                              <p:par>
                                <p:cTn id="107" presetID="5" presetClass="entr" presetSubtype="10" fill="hold" nodeType="afterEffect">
                                  <p:stCondLst>
                                    <p:cond delay="0"/>
                                  </p:stCondLst>
                                  <p:childTnLst>
                                    <p:set>
                                      <p:cBhvr>
                                        <p:cTn id="108" dur="1" fill="hold">
                                          <p:stCondLst>
                                            <p:cond delay="0"/>
                                          </p:stCondLst>
                                        </p:cTn>
                                        <p:tgtEl>
                                          <p:spTgt spid="58"/>
                                        </p:tgtEl>
                                        <p:attrNameLst>
                                          <p:attrName>style.visibility</p:attrName>
                                        </p:attrNameLst>
                                      </p:cBhvr>
                                      <p:to>
                                        <p:strVal val="visible"/>
                                      </p:to>
                                    </p:set>
                                    <p:animEffect transition="in" filter="checkerboard(across)">
                                      <p:cBhvr>
                                        <p:cTn id="109" dur="500"/>
                                        <p:tgtEl>
                                          <p:spTgt spid="58"/>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1" fill="hold" grpId="0" nodeType="clickEffect">
                                  <p:stCondLst>
                                    <p:cond delay="0"/>
                                  </p:stCondLst>
                                  <p:childTnLst>
                                    <p:set>
                                      <p:cBhvr>
                                        <p:cTn id="113" dur="1" fill="hold">
                                          <p:stCondLst>
                                            <p:cond delay="0"/>
                                          </p:stCondLst>
                                        </p:cTn>
                                        <p:tgtEl>
                                          <p:spTgt spid="4"/>
                                        </p:tgtEl>
                                        <p:attrNameLst>
                                          <p:attrName>style.visibility</p:attrName>
                                        </p:attrNameLst>
                                      </p:cBhvr>
                                      <p:to>
                                        <p:strVal val="visible"/>
                                      </p:to>
                                    </p:set>
                                    <p:animEffect transition="in" filter="wipe(up)">
                                      <p:cBhvr>
                                        <p:cTn id="1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40" grpId="0"/>
      <p:bldP spid="41" grpId="0" autoUpdateAnimBg="0"/>
      <p:bldP spid="42" grpId="0" autoUpdateAnimBg="0"/>
      <p:bldP spid="44" grpId="0" animBg="1"/>
      <p:bldP spid="46" grpId="0" animBg="1"/>
      <p:bldP spid="48" grpId="0" autoUpdateAnimBg="0"/>
      <p:bldP spid="49" grpId="0" autoUpdateAnimBg="0"/>
      <p:bldP spid="51" grpId="0" animBg="1"/>
      <p:bldP spid="53" grpId="0" animBg="1"/>
      <p:bldP spid="55" grpId="0" autoUpdateAnimBg="0"/>
      <p:bldP spid="56" grpId="0" autoUpdateAnimBg="0"/>
      <p:bldP spid="57"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Line 2"/>
          <p:cNvSpPr>
            <a:spLocks noChangeShapeType="1"/>
          </p:cNvSpPr>
          <p:nvPr/>
        </p:nvSpPr>
        <p:spPr bwMode="auto">
          <a:xfrm flipV="1">
            <a:off x="8216900" y="911225"/>
            <a:ext cx="0" cy="381635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5363" name="Text Box 3"/>
          <p:cNvSpPr txBox="1">
            <a:spLocks noChangeArrowheads="1"/>
          </p:cNvSpPr>
          <p:nvPr/>
        </p:nvSpPr>
        <p:spPr bwMode="auto">
          <a:xfrm>
            <a:off x="1919289" y="260350"/>
            <a:ext cx="7775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a:solidFill>
                  <a:srgbClr val="FF0000"/>
                </a:solidFill>
                <a:latin typeface="宋体" pitchFamily="2" charset="-122"/>
              </a:rPr>
              <a:t>二、</a:t>
            </a:r>
            <a:r>
              <a:rPr lang="zh-CN" altLang="en-US">
                <a:solidFill>
                  <a:srgbClr val="FF0000"/>
                </a:solidFill>
              </a:rPr>
              <a:t>毕奥－萨伐尔</a:t>
            </a:r>
            <a:r>
              <a:rPr lang="zh-CN" altLang="en-US">
                <a:solidFill>
                  <a:srgbClr val="FF0000"/>
                </a:solidFill>
                <a:latin typeface="宋体" pitchFamily="2" charset="-122"/>
              </a:rPr>
              <a:t>定律的应用</a:t>
            </a:r>
            <a:r>
              <a:rPr lang="zh-CN" altLang="en-US">
                <a:solidFill>
                  <a:srgbClr val="FF0000"/>
                </a:solidFill>
              </a:rPr>
              <a:t> </a:t>
            </a:r>
          </a:p>
        </p:txBody>
      </p:sp>
      <p:sp>
        <p:nvSpPr>
          <p:cNvPr id="6148" name="Rectangle 4"/>
          <p:cNvSpPr>
            <a:spLocks noChangeArrowheads="1"/>
          </p:cNvSpPr>
          <p:nvPr/>
        </p:nvSpPr>
        <p:spPr bwMode="auto">
          <a:xfrm>
            <a:off x="8140700" y="1624013"/>
            <a:ext cx="152400" cy="2743200"/>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mpd="sng">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a:solidFill>
                <a:srgbClr val="000000"/>
              </a:solidFill>
              <a:latin typeface="Times New Roman" pitchFamily="18" charset="0"/>
            </a:endParaRPr>
          </a:p>
        </p:txBody>
      </p:sp>
      <p:sp>
        <p:nvSpPr>
          <p:cNvPr id="6149" name="Text Box 5"/>
          <p:cNvSpPr txBox="1">
            <a:spLocks noChangeArrowheads="1"/>
          </p:cNvSpPr>
          <p:nvPr/>
        </p:nvSpPr>
        <p:spPr bwMode="auto">
          <a:xfrm>
            <a:off x="7800975" y="1933576"/>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000" i="1">
                <a:solidFill>
                  <a:srgbClr val="CC0000"/>
                </a:solidFill>
              </a:rPr>
              <a:t>I</a:t>
            </a:r>
          </a:p>
        </p:txBody>
      </p:sp>
      <p:grpSp>
        <p:nvGrpSpPr>
          <p:cNvPr id="6150" name="Group 6"/>
          <p:cNvGrpSpPr>
            <a:grpSpLocks/>
          </p:cNvGrpSpPr>
          <p:nvPr/>
        </p:nvGrpSpPr>
        <p:grpSpPr bwMode="auto">
          <a:xfrm>
            <a:off x="8283575" y="3287713"/>
            <a:ext cx="1143000" cy="457200"/>
            <a:chOff x="0" y="0"/>
            <a:chExt cx="720" cy="326"/>
          </a:xfrm>
        </p:grpSpPr>
        <p:sp>
          <p:nvSpPr>
            <p:cNvPr id="15402" name="Line 7"/>
            <p:cNvSpPr>
              <a:spLocks noChangeShapeType="1"/>
            </p:cNvSpPr>
            <p:nvPr/>
          </p:nvSpPr>
          <p:spPr bwMode="auto">
            <a:xfrm>
              <a:off x="0" y="288"/>
              <a:ext cx="720" cy="0"/>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5403" name="Text Box 8"/>
            <p:cNvSpPr txBox="1">
              <a:spLocks noChangeArrowheads="1"/>
            </p:cNvSpPr>
            <p:nvPr/>
          </p:nvSpPr>
          <p:spPr bwMode="auto">
            <a:xfrm>
              <a:off x="86" y="0"/>
              <a:ext cx="2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400" b="0" i="1">
                  <a:solidFill>
                    <a:srgbClr val="0000FF"/>
                  </a:solidFill>
                </a:rPr>
                <a:t>a</a:t>
              </a:r>
            </a:p>
          </p:txBody>
        </p:sp>
      </p:grpSp>
      <p:graphicFrame>
        <p:nvGraphicFramePr>
          <p:cNvPr id="6153" name="Object 9"/>
          <p:cNvGraphicFramePr>
            <a:graphicFrameLocks/>
          </p:cNvGraphicFramePr>
          <p:nvPr/>
        </p:nvGraphicFramePr>
        <p:xfrm>
          <a:off x="7680326" y="2711451"/>
          <a:ext cx="423863" cy="347663"/>
        </p:xfrm>
        <a:graphic>
          <a:graphicData uri="http://schemas.openxmlformats.org/presentationml/2006/ole">
            <mc:AlternateContent xmlns:mc="http://schemas.openxmlformats.org/markup-compatibility/2006">
              <mc:Choice xmlns:v="urn:schemas-microsoft-com:vml" Requires="v">
                <p:oleObj spid="_x0000_s63556" r:id="rId3" imgW="521152" imgH="368620" progId="Equation.3">
                  <p:embed/>
                </p:oleObj>
              </mc:Choice>
              <mc:Fallback>
                <p:oleObj r:id="rId3" imgW="521152" imgH="36862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0326" y="2711451"/>
                        <a:ext cx="423863"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4" name="Line 10"/>
          <p:cNvSpPr>
            <a:spLocks noChangeShapeType="1"/>
          </p:cNvSpPr>
          <p:nvPr/>
        </p:nvSpPr>
        <p:spPr bwMode="auto">
          <a:xfrm>
            <a:off x="8256588" y="3071814"/>
            <a:ext cx="1149350" cy="604837"/>
          </a:xfrm>
          <a:prstGeom prst="line">
            <a:avLst/>
          </a:prstGeom>
          <a:noFill/>
          <a:ln w="19050">
            <a:solidFill>
              <a:srgbClr val="CC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6155" name="Object 11"/>
          <p:cNvGraphicFramePr>
            <a:graphicFrameLocks noChangeAspect="1"/>
          </p:cNvGraphicFramePr>
          <p:nvPr/>
        </p:nvGraphicFramePr>
        <p:xfrm>
          <a:off x="8624888" y="2940050"/>
          <a:ext cx="349250" cy="419100"/>
        </p:xfrm>
        <a:graphic>
          <a:graphicData uri="http://schemas.openxmlformats.org/presentationml/2006/ole">
            <mc:AlternateContent xmlns:mc="http://schemas.openxmlformats.org/markup-compatibility/2006">
              <mc:Choice xmlns:v="urn:schemas-microsoft-com:vml" Requires="v">
                <p:oleObj spid="_x0000_s63557" r:id="rId5" imgW="127276" imgH="152731" progId="Equation.3">
                  <p:embed/>
                </p:oleObj>
              </mc:Choice>
              <mc:Fallback>
                <p:oleObj r:id="rId5" imgW="127276" imgH="15273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4888" y="2940050"/>
                        <a:ext cx="34925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6" name="Object 12"/>
          <p:cNvGraphicFramePr>
            <a:graphicFrameLocks noChangeAspect="1"/>
          </p:cNvGraphicFramePr>
          <p:nvPr/>
        </p:nvGraphicFramePr>
        <p:xfrm>
          <a:off x="8324851" y="2641600"/>
          <a:ext cx="233363" cy="325438"/>
        </p:xfrm>
        <a:graphic>
          <a:graphicData uri="http://schemas.openxmlformats.org/presentationml/2006/ole">
            <mc:AlternateContent xmlns:mc="http://schemas.openxmlformats.org/markup-compatibility/2006">
              <mc:Choice xmlns:v="urn:schemas-microsoft-com:vml" Requires="v">
                <p:oleObj spid="_x0000_s63558" r:id="rId7" imgW="127221" imgH="178109" progId="Equation.3">
                  <p:embed/>
                </p:oleObj>
              </mc:Choice>
              <mc:Fallback>
                <p:oleObj r:id="rId7" imgW="127221" imgH="17810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24851" y="2641600"/>
                        <a:ext cx="233363"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7" name="Object 13"/>
          <p:cNvGraphicFramePr>
            <a:graphicFrameLocks/>
          </p:cNvGraphicFramePr>
          <p:nvPr/>
        </p:nvGraphicFramePr>
        <p:xfrm>
          <a:off x="9548814" y="3208338"/>
          <a:ext cx="434975" cy="354012"/>
        </p:xfrm>
        <a:graphic>
          <a:graphicData uri="http://schemas.openxmlformats.org/presentationml/2006/ole">
            <mc:AlternateContent xmlns:mc="http://schemas.openxmlformats.org/markup-compatibility/2006">
              <mc:Choice xmlns:v="urn:schemas-microsoft-com:vml" Requires="v">
                <p:oleObj spid="_x0000_s63559" r:id="rId9" imgW="432175" imgH="355909" progId="Equation.3">
                  <p:embed/>
                </p:oleObj>
              </mc:Choice>
              <mc:Fallback>
                <p:oleObj r:id="rId9" imgW="432175" imgH="355909"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48814" y="3208338"/>
                        <a:ext cx="434975"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8" name="Text Box 14"/>
          <p:cNvSpPr txBox="1">
            <a:spLocks noChangeArrowheads="1"/>
          </p:cNvSpPr>
          <p:nvPr/>
        </p:nvSpPr>
        <p:spPr bwMode="auto">
          <a:xfrm>
            <a:off x="2003425" y="2273300"/>
            <a:ext cx="592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a:solidFill>
                  <a:srgbClr val="FF0000"/>
                </a:solidFill>
              </a:rPr>
              <a:t>解</a:t>
            </a:r>
          </a:p>
        </p:txBody>
      </p:sp>
      <p:graphicFrame>
        <p:nvGraphicFramePr>
          <p:cNvPr id="6159" name="Object 15"/>
          <p:cNvGraphicFramePr>
            <a:graphicFrameLocks noChangeAspect="1"/>
          </p:cNvGraphicFramePr>
          <p:nvPr/>
        </p:nvGraphicFramePr>
        <p:xfrm>
          <a:off x="2711451" y="2060576"/>
          <a:ext cx="2879725" cy="1038225"/>
        </p:xfrm>
        <a:graphic>
          <a:graphicData uri="http://schemas.openxmlformats.org/presentationml/2006/ole">
            <mc:AlternateContent xmlns:mc="http://schemas.openxmlformats.org/markup-compatibility/2006">
              <mc:Choice xmlns:v="urn:schemas-microsoft-com:vml" Requires="v">
                <p:oleObj spid="_x0000_s63560" r:id="rId11" imgW="1092674" imgH="393871" progId="Equation.3">
                  <p:embed/>
                </p:oleObj>
              </mc:Choice>
              <mc:Fallback>
                <p:oleObj r:id="rId11" imgW="1092674" imgH="39387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11451" y="2060576"/>
                        <a:ext cx="287972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60" name="Rectangle 16"/>
          <p:cNvSpPr>
            <a:spLocks noChangeArrowheads="1"/>
          </p:cNvSpPr>
          <p:nvPr/>
        </p:nvSpPr>
        <p:spPr bwMode="auto">
          <a:xfrm>
            <a:off x="1992313" y="908051"/>
            <a:ext cx="5111750"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0000"/>
              </a:lnSpc>
              <a:spcBef>
                <a:spcPct val="0"/>
              </a:spcBef>
              <a:spcAft>
                <a:spcPct val="0"/>
              </a:spcAft>
            </a:pPr>
            <a:r>
              <a:rPr lang="zh-CN" altLang="en-US" sz="3200" b="1" dirty="0">
                <a:solidFill>
                  <a:srgbClr val="FF0000"/>
                </a:solidFill>
                <a:latin typeface="Times New Roman" pitchFamily="18" charset="0"/>
              </a:rPr>
              <a:t>例</a:t>
            </a:r>
            <a:r>
              <a:rPr lang="en-US" altLang="zh-CN" sz="3200" b="1" dirty="0">
                <a:solidFill>
                  <a:srgbClr val="FF0000"/>
                </a:solidFill>
                <a:latin typeface="Times New Roman" pitchFamily="18" charset="0"/>
              </a:rPr>
              <a:t>1</a:t>
            </a:r>
            <a:r>
              <a:rPr lang="zh-CN" altLang="zh-CN" sz="3200" b="1" dirty="0">
                <a:solidFill>
                  <a:srgbClr val="FF0000"/>
                </a:solidFill>
                <a:latin typeface="Times New Roman" pitchFamily="18" charset="0"/>
              </a:rPr>
              <a:t> </a:t>
            </a:r>
            <a:r>
              <a:rPr lang="zh-CN" altLang="en-US" sz="3200" b="1" dirty="0">
                <a:solidFill>
                  <a:srgbClr val="000000"/>
                </a:solidFill>
                <a:latin typeface="Times New Roman" pitchFamily="18" charset="0"/>
              </a:rPr>
              <a:t>求距离载流直导线为</a:t>
            </a:r>
            <a:r>
              <a:rPr lang="zh-CN" altLang="zh-CN" sz="3200" i="1" dirty="0">
                <a:solidFill>
                  <a:srgbClr val="000000"/>
                </a:solidFill>
                <a:latin typeface="Times New Roman" pitchFamily="18" charset="0"/>
              </a:rPr>
              <a:t>a</a:t>
            </a:r>
            <a:r>
              <a:rPr lang="zh-CN" altLang="zh-CN" sz="3200" b="1" i="1" dirty="0">
                <a:solidFill>
                  <a:srgbClr val="000000"/>
                </a:solidFill>
                <a:latin typeface="Times New Roman" pitchFamily="18" charset="0"/>
              </a:rPr>
              <a:t> </a:t>
            </a:r>
            <a:r>
              <a:rPr lang="zh-CN" altLang="en-US" sz="3200" b="1" dirty="0">
                <a:solidFill>
                  <a:srgbClr val="000000"/>
                </a:solidFill>
                <a:latin typeface="Times New Roman" pitchFamily="18" charset="0"/>
              </a:rPr>
              <a:t>处一点</a:t>
            </a:r>
            <a:r>
              <a:rPr lang="zh-CN" altLang="zh-CN" sz="3200" i="1" dirty="0">
                <a:solidFill>
                  <a:srgbClr val="000000"/>
                </a:solidFill>
                <a:latin typeface="Times New Roman" pitchFamily="18" charset="0"/>
              </a:rPr>
              <a:t>P</a:t>
            </a:r>
            <a:r>
              <a:rPr lang="zh-CN" altLang="zh-CN" sz="3200" b="1" i="1" dirty="0">
                <a:solidFill>
                  <a:srgbClr val="000000"/>
                </a:solidFill>
                <a:latin typeface="Times New Roman" pitchFamily="18" charset="0"/>
              </a:rPr>
              <a:t> </a:t>
            </a:r>
            <a:r>
              <a:rPr lang="zh-CN" altLang="en-US" sz="3200" b="1" dirty="0">
                <a:solidFill>
                  <a:srgbClr val="000000"/>
                </a:solidFill>
                <a:latin typeface="Times New Roman" pitchFamily="18" charset="0"/>
              </a:rPr>
              <a:t>的磁感应强度。 </a:t>
            </a:r>
          </a:p>
        </p:txBody>
      </p:sp>
      <p:graphicFrame>
        <p:nvGraphicFramePr>
          <p:cNvPr id="6161" name="Object 17"/>
          <p:cNvGraphicFramePr>
            <a:graphicFrameLocks/>
          </p:cNvGraphicFramePr>
          <p:nvPr/>
        </p:nvGraphicFramePr>
        <p:xfrm>
          <a:off x="2711450" y="2924175"/>
          <a:ext cx="4057650" cy="1119188"/>
        </p:xfrm>
        <a:graphic>
          <a:graphicData uri="http://schemas.openxmlformats.org/presentationml/2006/ole">
            <mc:AlternateContent xmlns:mc="http://schemas.openxmlformats.org/markup-compatibility/2006">
              <mc:Choice xmlns:v="urn:schemas-microsoft-com:vml" Requires="v">
                <p:oleObj spid="_x0000_s63561" r:id="rId13" imgW="1727950" imgH="419282" progId="Equation.3">
                  <p:embed/>
                </p:oleObj>
              </mc:Choice>
              <mc:Fallback>
                <p:oleObj r:id="rId13" imgW="1727950" imgH="419282"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11450" y="2924175"/>
                        <a:ext cx="405765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62" name="Object 18"/>
          <p:cNvGraphicFramePr>
            <a:graphicFrameLocks/>
          </p:cNvGraphicFramePr>
          <p:nvPr/>
        </p:nvGraphicFramePr>
        <p:xfrm>
          <a:off x="2640013" y="4975225"/>
          <a:ext cx="2336800" cy="541338"/>
        </p:xfrm>
        <a:graphic>
          <a:graphicData uri="http://schemas.openxmlformats.org/presentationml/2006/ole">
            <mc:AlternateContent xmlns:mc="http://schemas.openxmlformats.org/markup-compatibility/2006">
              <mc:Choice xmlns:v="urn:schemas-microsoft-com:vml" Requires="v">
                <p:oleObj spid="_x0000_s63562" name="Equation" r:id="rId15" imgW="965160" imgH="203040" progId="Equation.DSMT4">
                  <p:embed/>
                </p:oleObj>
              </mc:Choice>
              <mc:Fallback>
                <p:oleObj name="Equation" r:id="rId15" imgW="965160" imgH="203040" progId="Equation.DSMT4">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40013" y="4975225"/>
                        <a:ext cx="23368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63" name="Object 19"/>
          <p:cNvGraphicFramePr>
            <a:graphicFrameLocks/>
          </p:cNvGraphicFramePr>
          <p:nvPr/>
        </p:nvGraphicFramePr>
        <p:xfrm>
          <a:off x="2711451" y="4149725"/>
          <a:ext cx="4105275" cy="603250"/>
        </p:xfrm>
        <a:graphic>
          <a:graphicData uri="http://schemas.openxmlformats.org/presentationml/2006/ole">
            <mc:AlternateContent xmlns:mc="http://schemas.openxmlformats.org/markup-compatibility/2006">
              <mc:Choice xmlns:v="urn:schemas-microsoft-com:vml" Requires="v">
                <p:oleObj spid="_x0000_s63563" r:id="rId17" imgW="1560745" imgH="215713" progId="Equation.3">
                  <p:embed/>
                </p:oleObj>
              </mc:Choice>
              <mc:Fallback>
                <p:oleObj r:id="rId17" imgW="1560745" imgH="215713"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11451" y="4149725"/>
                        <a:ext cx="4105275"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64" name="Object 20"/>
          <p:cNvGraphicFramePr>
            <a:graphicFrameLocks noChangeAspect="1"/>
          </p:cNvGraphicFramePr>
          <p:nvPr/>
        </p:nvGraphicFramePr>
        <p:xfrm>
          <a:off x="8262939" y="3862388"/>
          <a:ext cx="300037" cy="392112"/>
        </p:xfrm>
        <a:graphic>
          <a:graphicData uri="http://schemas.openxmlformats.org/presentationml/2006/ole">
            <mc:AlternateContent xmlns:mc="http://schemas.openxmlformats.org/markup-compatibility/2006">
              <mc:Choice xmlns:v="urn:schemas-microsoft-com:vml" Requires="v">
                <p:oleObj spid="_x0000_s63564" r:id="rId19" imgW="165387" imgH="216275" progId="Equation.3">
                  <p:embed/>
                </p:oleObj>
              </mc:Choice>
              <mc:Fallback>
                <p:oleObj r:id="rId19" imgW="165387" imgH="216275"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262939" y="3862388"/>
                        <a:ext cx="300037"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5" name="Line 21"/>
          <p:cNvSpPr>
            <a:spLocks noChangeShapeType="1"/>
          </p:cNvSpPr>
          <p:nvPr/>
        </p:nvSpPr>
        <p:spPr bwMode="auto">
          <a:xfrm>
            <a:off x="8181976" y="1630363"/>
            <a:ext cx="1223963" cy="203041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166" name="Line 22"/>
          <p:cNvSpPr>
            <a:spLocks noChangeShapeType="1"/>
          </p:cNvSpPr>
          <p:nvPr/>
        </p:nvSpPr>
        <p:spPr bwMode="auto">
          <a:xfrm flipV="1">
            <a:off x="8181976" y="3694113"/>
            <a:ext cx="1223963" cy="6731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6167" name="Object 23"/>
          <p:cNvGraphicFramePr>
            <a:graphicFrameLocks noChangeAspect="1"/>
          </p:cNvGraphicFramePr>
          <p:nvPr/>
        </p:nvGraphicFramePr>
        <p:xfrm>
          <a:off x="8383589" y="1414464"/>
          <a:ext cx="301625" cy="395287"/>
        </p:xfrm>
        <a:graphic>
          <a:graphicData uri="http://schemas.openxmlformats.org/presentationml/2006/ole">
            <mc:AlternateContent xmlns:mc="http://schemas.openxmlformats.org/markup-compatibility/2006">
              <mc:Choice xmlns:v="urn:schemas-microsoft-com:vml" Requires="v">
                <p:oleObj spid="_x0000_s63565" r:id="rId21" imgW="165387" imgH="216275" progId="Equation.3">
                  <p:embed/>
                </p:oleObj>
              </mc:Choice>
              <mc:Fallback>
                <p:oleObj r:id="rId21" imgW="165387" imgH="216275"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383589" y="1414464"/>
                        <a:ext cx="301625"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8" name="Line 24"/>
          <p:cNvSpPr>
            <a:spLocks noChangeShapeType="1"/>
          </p:cNvSpPr>
          <p:nvPr/>
        </p:nvSpPr>
        <p:spPr bwMode="auto">
          <a:xfrm flipV="1">
            <a:off x="8216900" y="1781175"/>
            <a:ext cx="0" cy="76200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nvGrpSpPr>
          <p:cNvPr id="6169" name="Group 25"/>
          <p:cNvGrpSpPr>
            <a:grpSpLocks/>
          </p:cNvGrpSpPr>
          <p:nvPr/>
        </p:nvGrpSpPr>
        <p:grpSpPr bwMode="auto">
          <a:xfrm>
            <a:off x="9282114" y="3659188"/>
            <a:ext cx="339725" cy="563562"/>
            <a:chOff x="0" y="0"/>
            <a:chExt cx="214" cy="355"/>
          </a:xfrm>
        </p:grpSpPr>
        <p:sp>
          <p:nvSpPr>
            <p:cNvPr id="15400" name="Oval 26"/>
            <p:cNvSpPr>
              <a:spLocks noChangeArrowheads="1"/>
            </p:cNvSpPr>
            <p:nvPr/>
          </p:nvSpPr>
          <p:spPr bwMode="auto">
            <a:xfrm>
              <a:off x="51" y="0"/>
              <a:ext cx="48" cy="48"/>
            </a:xfrm>
            <a:prstGeom prst="ellipse">
              <a:avLst/>
            </a:pr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5401" name="Text Box 27"/>
            <p:cNvSpPr txBox="1">
              <a:spLocks noChangeArrowheads="1"/>
            </p:cNvSpPr>
            <p:nvPr/>
          </p:nvSpPr>
          <p:spPr bwMode="auto">
            <a:xfrm>
              <a:off x="0" y="105"/>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000" b="0" i="1">
                  <a:solidFill>
                    <a:srgbClr val="0000FF"/>
                  </a:solidFill>
                </a:rPr>
                <a:t>P</a:t>
              </a:r>
            </a:p>
          </p:txBody>
        </p:sp>
      </p:grpSp>
      <p:sp>
        <p:nvSpPr>
          <p:cNvPr id="6172" name="Arc 28"/>
          <p:cNvSpPr>
            <a:spLocks/>
          </p:cNvSpPr>
          <p:nvPr/>
        </p:nvSpPr>
        <p:spPr bwMode="auto">
          <a:xfrm>
            <a:off x="8181976" y="2720689"/>
            <a:ext cx="288925" cy="584775"/>
          </a:xfrm>
          <a:custGeom>
            <a:avLst/>
            <a:gdLst>
              <a:gd name="T0" fmla="*/ 1502049 w 21600"/>
              <a:gd name="T1" fmla="*/ 0 h 21667"/>
              <a:gd name="T2" fmla="*/ 3851825 w 21600"/>
              <a:gd name="T3" fmla="*/ 4468285 h 21667"/>
              <a:gd name="T4" fmla="*/ 0 w 21600"/>
              <a:gd name="T5" fmla="*/ 4104302 h 21667"/>
              <a:gd name="T6" fmla="*/ 0 60000 65536"/>
              <a:gd name="T7" fmla="*/ 0 60000 65536"/>
              <a:gd name="T8" fmla="*/ 0 60000 65536"/>
            </a:gdLst>
            <a:ahLst/>
            <a:cxnLst>
              <a:cxn ang="T6">
                <a:pos x="T0" y="T1"/>
              </a:cxn>
              <a:cxn ang="T7">
                <a:pos x="T2" y="T3"/>
              </a:cxn>
              <a:cxn ang="T8">
                <a:pos x="T4" y="T5"/>
              </a:cxn>
            </a:cxnLst>
            <a:rect l="0" t="0" r="r" b="b"/>
            <a:pathLst>
              <a:path w="21600" h="21667" fill="none" extrusionOk="0">
                <a:moveTo>
                  <a:pt x="8394" y="0"/>
                </a:moveTo>
                <a:cubicBezTo>
                  <a:pt x="16397" y="3375"/>
                  <a:pt x="21600" y="11216"/>
                  <a:pt x="21600" y="19902"/>
                </a:cubicBezTo>
                <a:cubicBezTo>
                  <a:pt x="21600" y="20491"/>
                  <a:pt x="21575" y="21079"/>
                  <a:pt x="21527" y="21666"/>
                </a:cubicBezTo>
              </a:path>
              <a:path w="21600" h="21667" stroke="0" extrusionOk="0">
                <a:moveTo>
                  <a:pt x="8394" y="0"/>
                </a:moveTo>
                <a:cubicBezTo>
                  <a:pt x="16397" y="3375"/>
                  <a:pt x="21600" y="11216"/>
                  <a:pt x="21600" y="19902"/>
                </a:cubicBezTo>
                <a:cubicBezTo>
                  <a:pt x="21600" y="20491"/>
                  <a:pt x="21575" y="21079"/>
                  <a:pt x="21527" y="21666"/>
                </a:cubicBezTo>
                <a:lnTo>
                  <a:pt x="0" y="19902"/>
                </a:lnTo>
                <a:lnTo>
                  <a:pt x="8394" y="0"/>
                </a:lnTo>
                <a:close/>
              </a:path>
            </a:pathLst>
          </a:custGeom>
          <a:noFill/>
          <a:ln w="1905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173" name="Arc 29"/>
          <p:cNvSpPr>
            <a:spLocks/>
          </p:cNvSpPr>
          <p:nvPr/>
        </p:nvSpPr>
        <p:spPr bwMode="auto">
          <a:xfrm>
            <a:off x="8181975" y="1407826"/>
            <a:ext cx="215900" cy="584775"/>
          </a:xfrm>
          <a:custGeom>
            <a:avLst/>
            <a:gdLst>
              <a:gd name="T0" fmla="*/ 445584 w 21600"/>
              <a:gd name="T1" fmla="*/ 0 h 32767"/>
              <a:gd name="T2" fmla="*/ 1818318 w 21600"/>
              <a:gd name="T3" fmla="*/ 6830041 h 32767"/>
              <a:gd name="T4" fmla="*/ 0 w 21600"/>
              <a:gd name="T5" fmla="*/ 4405227 h 32767"/>
              <a:gd name="T6" fmla="*/ 0 60000 65536"/>
              <a:gd name="T7" fmla="*/ 0 60000 65536"/>
              <a:gd name="T8" fmla="*/ 0 60000 65536"/>
            </a:gdLst>
            <a:ahLst/>
            <a:cxnLst>
              <a:cxn ang="T6">
                <a:pos x="T0" y="T1"/>
              </a:cxn>
              <a:cxn ang="T7">
                <a:pos x="T2" y="T3"/>
              </a:cxn>
              <a:cxn ang="T8">
                <a:pos x="T4" y="T5"/>
              </a:cxn>
            </a:cxnLst>
            <a:rect l="0" t="0" r="r" b="b"/>
            <a:pathLst>
              <a:path w="21600" h="32767" fill="none" extrusionOk="0">
                <a:moveTo>
                  <a:pt x="4460" y="-1"/>
                </a:moveTo>
                <a:cubicBezTo>
                  <a:pt x="14450" y="2107"/>
                  <a:pt x="21600" y="10923"/>
                  <a:pt x="21600" y="21134"/>
                </a:cubicBezTo>
                <a:cubicBezTo>
                  <a:pt x="21600" y="25256"/>
                  <a:pt x="20420" y="29293"/>
                  <a:pt x="18199" y="32766"/>
                </a:cubicBezTo>
              </a:path>
              <a:path w="21600" h="32767" stroke="0" extrusionOk="0">
                <a:moveTo>
                  <a:pt x="4460" y="-1"/>
                </a:moveTo>
                <a:cubicBezTo>
                  <a:pt x="14450" y="2107"/>
                  <a:pt x="21600" y="10923"/>
                  <a:pt x="21600" y="21134"/>
                </a:cubicBezTo>
                <a:cubicBezTo>
                  <a:pt x="21600" y="25256"/>
                  <a:pt x="20420" y="29293"/>
                  <a:pt x="18199" y="32766"/>
                </a:cubicBezTo>
                <a:lnTo>
                  <a:pt x="0" y="21134"/>
                </a:lnTo>
                <a:lnTo>
                  <a:pt x="4460" y="-1"/>
                </a:lnTo>
                <a:close/>
              </a:path>
            </a:pathLst>
          </a:custGeom>
          <a:noFill/>
          <a:ln w="1905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174" name="Arc 30"/>
          <p:cNvSpPr>
            <a:spLocks/>
          </p:cNvSpPr>
          <p:nvPr/>
        </p:nvSpPr>
        <p:spPr bwMode="auto">
          <a:xfrm>
            <a:off x="8181976" y="4089908"/>
            <a:ext cx="184731" cy="584775"/>
          </a:xfrm>
          <a:custGeom>
            <a:avLst/>
            <a:gdLst>
              <a:gd name="T0" fmla="*/ 1354128 w 14816"/>
              <a:gd name="T1" fmla="*/ 0 h 20192"/>
              <a:gd name="T2" fmla="*/ 2615411 w 14816"/>
              <a:gd name="T3" fmla="*/ 1798639 h 20192"/>
              <a:gd name="T4" fmla="*/ 0 w 14816"/>
              <a:gd name="T5" fmla="*/ 8115747 h 20192"/>
              <a:gd name="T6" fmla="*/ 0 60000 65536"/>
              <a:gd name="T7" fmla="*/ 0 60000 65536"/>
              <a:gd name="T8" fmla="*/ 0 60000 65536"/>
            </a:gdLst>
            <a:ahLst/>
            <a:cxnLst>
              <a:cxn ang="T6">
                <a:pos x="T0" y="T1"/>
              </a:cxn>
              <a:cxn ang="T7">
                <a:pos x="T2" y="T3"/>
              </a:cxn>
              <a:cxn ang="T8">
                <a:pos x="T4" y="T5"/>
              </a:cxn>
            </a:cxnLst>
            <a:rect l="0" t="0" r="r" b="b"/>
            <a:pathLst>
              <a:path w="14816" h="20192" fill="none" extrusionOk="0">
                <a:moveTo>
                  <a:pt x="7670" y="0"/>
                </a:moveTo>
                <a:cubicBezTo>
                  <a:pt x="10323" y="1007"/>
                  <a:pt x="12751" y="2528"/>
                  <a:pt x="14816" y="4474"/>
                </a:cubicBezTo>
              </a:path>
              <a:path w="14816" h="20192" stroke="0" extrusionOk="0">
                <a:moveTo>
                  <a:pt x="7670" y="0"/>
                </a:moveTo>
                <a:cubicBezTo>
                  <a:pt x="10323" y="1007"/>
                  <a:pt x="12751" y="2528"/>
                  <a:pt x="14816" y="4474"/>
                </a:cubicBezTo>
                <a:lnTo>
                  <a:pt x="0" y="20192"/>
                </a:lnTo>
                <a:lnTo>
                  <a:pt x="7670" y="0"/>
                </a:lnTo>
                <a:close/>
              </a:path>
            </a:pathLst>
          </a:custGeom>
          <a:noFill/>
          <a:ln w="1905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nvGrpSpPr>
          <p:cNvPr id="6175" name="Group 31"/>
          <p:cNvGrpSpPr>
            <a:grpSpLocks/>
          </p:cNvGrpSpPr>
          <p:nvPr/>
        </p:nvGrpSpPr>
        <p:grpSpPr bwMode="auto">
          <a:xfrm>
            <a:off x="9264651" y="3576638"/>
            <a:ext cx="290513" cy="290512"/>
            <a:chOff x="0" y="0"/>
            <a:chExt cx="240" cy="240"/>
          </a:xfrm>
        </p:grpSpPr>
        <p:sp>
          <p:nvSpPr>
            <p:cNvPr id="15396" name="Oval 32"/>
            <p:cNvSpPr>
              <a:spLocks noChangeArrowheads="1"/>
            </p:cNvSpPr>
            <p:nvPr/>
          </p:nvSpPr>
          <p:spPr bwMode="auto">
            <a:xfrm>
              <a:off x="0" y="0"/>
              <a:ext cx="240" cy="240"/>
            </a:xfrm>
            <a:prstGeom prst="ellipse">
              <a:avLst/>
            </a:prstGeom>
            <a:solidFill>
              <a:srgbClr val="CC0000"/>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nvGrpSpPr>
            <p:cNvPr id="15397" name="Group 33"/>
            <p:cNvGrpSpPr>
              <a:grpSpLocks/>
            </p:cNvGrpSpPr>
            <p:nvPr/>
          </p:nvGrpSpPr>
          <p:grpSpPr bwMode="auto">
            <a:xfrm>
              <a:off x="60" y="74"/>
              <a:ext cx="125" cy="120"/>
              <a:chOff x="0" y="0"/>
              <a:chExt cx="100" cy="96"/>
            </a:xfrm>
          </p:grpSpPr>
          <p:sp>
            <p:nvSpPr>
              <p:cNvPr id="15398" name="Line 34"/>
              <p:cNvSpPr>
                <a:spLocks noChangeShapeType="1"/>
              </p:cNvSpPr>
              <p:nvPr/>
            </p:nvSpPr>
            <p:spPr bwMode="auto">
              <a:xfrm flipH="1">
                <a:off x="0" y="0"/>
                <a:ext cx="96" cy="9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5399" name="Line 35"/>
              <p:cNvSpPr>
                <a:spLocks noChangeShapeType="1"/>
              </p:cNvSpPr>
              <p:nvPr/>
            </p:nvSpPr>
            <p:spPr bwMode="auto">
              <a:xfrm>
                <a:off x="4" y="0"/>
                <a:ext cx="96" cy="9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grpSp>
        <p:nvGrpSpPr>
          <p:cNvPr id="6180" name="Group 36"/>
          <p:cNvGrpSpPr>
            <a:grpSpLocks/>
          </p:cNvGrpSpPr>
          <p:nvPr/>
        </p:nvGrpSpPr>
        <p:grpSpPr bwMode="auto">
          <a:xfrm>
            <a:off x="8108950" y="2560637"/>
            <a:ext cx="215900" cy="731838"/>
            <a:chOff x="0" y="-185"/>
            <a:chExt cx="136" cy="461"/>
          </a:xfrm>
        </p:grpSpPr>
        <p:sp>
          <p:nvSpPr>
            <p:cNvPr id="15394" name="Rectangle 37"/>
            <p:cNvSpPr>
              <a:spLocks noChangeArrowheads="1"/>
            </p:cNvSpPr>
            <p:nvPr/>
          </p:nvSpPr>
          <p:spPr bwMode="auto">
            <a:xfrm>
              <a:off x="20" y="66"/>
              <a:ext cx="96" cy="144"/>
            </a:xfrm>
            <a:prstGeom prst="rect">
              <a:avLst/>
            </a:prstGeom>
            <a:gradFill rotWithShape="1">
              <a:gsLst>
                <a:gs pos="0">
                  <a:srgbClr val="760000"/>
                </a:gs>
                <a:gs pos="50000">
                  <a:srgbClr val="FF0000"/>
                </a:gs>
                <a:gs pos="100000">
                  <a:srgbClr val="760000"/>
                </a:gs>
              </a:gsLst>
              <a:lin ang="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5395" name="AutoShape 38"/>
            <p:cNvSpPr>
              <a:spLocks noChangeArrowheads="1"/>
            </p:cNvSpPr>
            <p:nvPr/>
          </p:nvSpPr>
          <p:spPr bwMode="auto">
            <a:xfrm>
              <a:off x="0" y="-185"/>
              <a:ext cx="136" cy="461"/>
            </a:xfrm>
            <a:prstGeom prst="upArrow">
              <a:avLst>
                <a:gd name="adj1" fmla="val 73528"/>
                <a:gd name="adj2" fmla="val 94116"/>
              </a:avLst>
            </a:prstGeom>
            <a:gradFill rotWithShape="1">
              <a:gsLst>
                <a:gs pos="0">
                  <a:srgbClr val="760000"/>
                </a:gs>
                <a:gs pos="50000">
                  <a:srgbClr val="FF0000"/>
                </a:gs>
                <a:gs pos="100000">
                  <a:srgbClr val="760000"/>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sp>
        <p:nvSpPr>
          <p:cNvPr id="6183" name="Line 39"/>
          <p:cNvSpPr>
            <a:spLocks noChangeShapeType="1"/>
          </p:cNvSpPr>
          <p:nvPr/>
        </p:nvSpPr>
        <p:spPr bwMode="auto">
          <a:xfrm flipH="1">
            <a:off x="7751763" y="3683000"/>
            <a:ext cx="360362"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184" name="Line 40"/>
          <p:cNvSpPr>
            <a:spLocks noChangeShapeType="1"/>
          </p:cNvSpPr>
          <p:nvPr/>
        </p:nvSpPr>
        <p:spPr bwMode="auto">
          <a:xfrm flipH="1">
            <a:off x="7751763" y="3071813"/>
            <a:ext cx="360362"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185" name="Line 41"/>
          <p:cNvSpPr>
            <a:spLocks noChangeShapeType="1"/>
          </p:cNvSpPr>
          <p:nvPr/>
        </p:nvSpPr>
        <p:spPr bwMode="auto">
          <a:xfrm>
            <a:off x="7896225" y="3097213"/>
            <a:ext cx="0" cy="576262"/>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186" name="Text Box 42"/>
          <p:cNvSpPr txBox="1">
            <a:spLocks noChangeArrowheads="1"/>
          </p:cNvSpPr>
          <p:nvPr/>
        </p:nvSpPr>
        <p:spPr bwMode="auto">
          <a:xfrm>
            <a:off x="7645400" y="3192464"/>
            <a:ext cx="254000" cy="396875"/>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ctr" eaLnBrk="1" fontAlgn="base" hangingPunct="1">
              <a:spcBef>
                <a:spcPct val="0"/>
              </a:spcBef>
              <a:spcAft>
                <a:spcPct val="0"/>
              </a:spcAft>
            </a:pPr>
            <a:r>
              <a:rPr lang="zh-CN" altLang="zh-CN" sz="2000" i="1">
                <a:solidFill>
                  <a:srgbClr val="000000"/>
                </a:solidFill>
              </a:rPr>
              <a:t>l</a:t>
            </a:r>
          </a:p>
        </p:txBody>
      </p:sp>
      <p:graphicFrame>
        <p:nvGraphicFramePr>
          <p:cNvPr id="6187" name="Object 43"/>
          <p:cNvGraphicFramePr>
            <a:graphicFrameLocks noChangeAspect="1"/>
          </p:cNvGraphicFramePr>
          <p:nvPr>
            <p:extLst/>
          </p:nvPr>
        </p:nvGraphicFramePr>
        <p:xfrm>
          <a:off x="2617790" y="5661248"/>
          <a:ext cx="7150619" cy="1067848"/>
        </p:xfrm>
        <a:graphic>
          <a:graphicData uri="http://schemas.openxmlformats.org/presentationml/2006/ole">
            <mc:AlternateContent xmlns:mc="http://schemas.openxmlformats.org/markup-compatibility/2006">
              <mc:Choice xmlns:v="urn:schemas-microsoft-com:vml" Requires="v">
                <p:oleObj spid="_x0000_s63566" name="Equation" r:id="rId23" imgW="2641320" imgH="393480" progId="Equation.DSMT4">
                  <p:embed/>
                </p:oleObj>
              </mc:Choice>
              <mc:Fallback>
                <p:oleObj name="Equation" r:id="rId23" imgW="2641320" imgH="39348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17790" y="5661248"/>
                        <a:ext cx="7150619" cy="1067848"/>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183265388"/>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60"/>
                                        </p:tgtEl>
                                        <p:attrNameLst>
                                          <p:attrName>style.visibility</p:attrName>
                                        </p:attrNameLst>
                                      </p:cBhvr>
                                      <p:to>
                                        <p:strVal val="visible"/>
                                      </p:to>
                                    </p:set>
                                    <p:animEffect transition="in" filter="wipe(left)">
                                      <p:cBhvr>
                                        <p:cTn id="7" dur="500"/>
                                        <p:tgtEl>
                                          <p:spTgt spid="61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6148"/>
                                        </p:tgtEl>
                                        <p:attrNameLst>
                                          <p:attrName>style.visibility</p:attrName>
                                        </p:attrNameLst>
                                      </p:cBhvr>
                                      <p:to>
                                        <p:strVal val="visible"/>
                                      </p:to>
                                    </p:set>
                                  </p:childTnLst>
                                </p:cTn>
                              </p:par>
                            </p:childTnLst>
                          </p:cTn>
                        </p:par>
                        <p:par>
                          <p:cTn id="12" fill="hold" nodeType="afterGroup">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6168"/>
                                        </p:tgtEl>
                                        <p:attrNameLst>
                                          <p:attrName>style.visibility</p:attrName>
                                        </p:attrNameLst>
                                      </p:cBhvr>
                                      <p:to>
                                        <p:strVal val="visible"/>
                                      </p:to>
                                    </p:set>
                                    <p:animEffect transition="in" filter="wipe(down)">
                                      <p:cBhvr>
                                        <p:cTn id="15" dur="500"/>
                                        <p:tgtEl>
                                          <p:spTgt spid="6168"/>
                                        </p:tgtEl>
                                      </p:cBhvr>
                                    </p:animEffect>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499"/>
                                          </p:stCondLst>
                                        </p:cTn>
                                        <p:tgtEl>
                                          <p:spTgt spid="61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9"/>
                                        </p:tgtEl>
                                        <p:attrNameLst>
                                          <p:attrName>style.visibility</p:attrName>
                                        </p:attrNameLst>
                                      </p:cBhvr>
                                      <p:to>
                                        <p:strVal val="visible"/>
                                      </p:to>
                                    </p:se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615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158"/>
                                        </p:tgtEl>
                                        <p:attrNameLst>
                                          <p:attrName>style.visibility</p:attrName>
                                        </p:attrNameLst>
                                      </p:cBhvr>
                                      <p:to>
                                        <p:strVal val="visible"/>
                                      </p:to>
                                    </p:set>
                                    <p:animEffect transition="in" filter="wipe(left)">
                                      <p:cBhvr>
                                        <p:cTn id="30" dur="500"/>
                                        <p:tgtEl>
                                          <p:spTgt spid="615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36" fill="hold" nodeType="clickEffect">
                                  <p:stCondLst>
                                    <p:cond delay="0"/>
                                  </p:stCondLst>
                                  <p:childTnLst>
                                    <p:set>
                                      <p:cBhvr>
                                        <p:cTn id="34" dur="1" fill="hold">
                                          <p:stCondLst>
                                            <p:cond delay="0"/>
                                          </p:stCondLst>
                                        </p:cTn>
                                        <p:tgtEl>
                                          <p:spTgt spid="6180"/>
                                        </p:tgtEl>
                                        <p:attrNameLst>
                                          <p:attrName>style.visibility</p:attrName>
                                        </p:attrNameLst>
                                      </p:cBhvr>
                                      <p:to>
                                        <p:strVal val="visible"/>
                                      </p:to>
                                    </p:set>
                                    <p:anim calcmode="lin" valueType="num">
                                      <p:cBhvr>
                                        <p:cTn id="35" dur="1000" fill="hold"/>
                                        <p:tgtEl>
                                          <p:spTgt spid="6180"/>
                                        </p:tgtEl>
                                        <p:attrNameLst>
                                          <p:attrName>ppt_w</p:attrName>
                                        </p:attrNameLst>
                                      </p:cBhvr>
                                      <p:tavLst>
                                        <p:tav tm="0">
                                          <p:val>
                                            <p:strVal val="(6*min(max(#ppt_w*#ppt_h,.3),1)-7.4)/-.7*#ppt_w"/>
                                          </p:val>
                                        </p:tav>
                                        <p:tav tm="100000">
                                          <p:val>
                                            <p:strVal val="#ppt_w"/>
                                          </p:val>
                                        </p:tav>
                                      </p:tavLst>
                                    </p:anim>
                                    <p:anim calcmode="lin" valueType="num">
                                      <p:cBhvr>
                                        <p:cTn id="36" dur="1000" fill="hold"/>
                                        <p:tgtEl>
                                          <p:spTgt spid="6180"/>
                                        </p:tgtEl>
                                        <p:attrNameLst>
                                          <p:attrName>ppt_h</p:attrName>
                                        </p:attrNameLst>
                                      </p:cBhvr>
                                      <p:tavLst>
                                        <p:tav tm="0">
                                          <p:val>
                                            <p:strVal val="(6*min(max(#ppt_w*#ppt_h,.3),1)-7.4)/-.7*#ppt_h"/>
                                          </p:val>
                                        </p:tav>
                                        <p:tav tm="100000">
                                          <p:val>
                                            <p:strVal val="#ppt_h"/>
                                          </p:val>
                                        </p:tav>
                                      </p:tavLst>
                                    </p:anim>
                                    <p:anim calcmode="lin" valueType="num">
                                      <p:cBhvr>
                                        <p:cTn id="37" dur="1000" fill="hold"/>
                                        <p:tgtEl>
                                          <p:spTgt spid="6180"/>
                                        </p:tgtEl>
                                        <p:attrNameLst>
                                          <p:attrName>ppt_x</p:attrName>
                                        </p:attrNameLst>
                                      </p:cBhvr>
                                      <p:tavLst>
                                        <p:tav tm="0">
                                          <p:val>
                                            <p:fltVal val="0.5"/>
                                          </p:val>
                                        </p:tav>
                                        <p:tav tm="100000">
                                          <p:val>
                                            <p:strVal val="#ppt_x"/>
                                          </p:val>
                                        </p:tav>
                                      </p:tavLst>
                                    </p:anim>
                                    <p:anim calcmode="lin" valueType="num">
                                      <p:cBhvr>
                                        <p:cTn id="38" dur="1000" fill="hold"/>
                                        <p:tgtEl>
                                          <p:spTgt spid="6180"/>
                                        </p:tgtEl>
                                        <p:attrNameLst>
                                          <p:attrName>ppt_y</p:attrName>
                                        </p:attrNameLst>
                                      </p:cBhvr>
                                      <p:tavLst>
                                        <p:tav tm="0">
                                          <p:val>
                                            <p:strVal val="1+(6*min(max(#ppt_w*#ppt_h,.3),1)-7.4)/-.7*#ppt_h/2"/>
                                          </p:val>
                                        </p:tav>
                                        <p:tav tm="100000">
                                          <p:val>
                                            <p:strVal val="#ppt_y"/>
                                          </p:val>
                                        </p:tav>
                                      </p:tavLst>
                                    </p:anim>
                                  </p:childTnLst>
                                </p:cTn>
                              </p:par>
                            </p:childTnLst>
                          </p:cTn>
                        </p:par>
                        <p:par>
                          <p:cTn id="39" fill="hold" nodeType="afterGroup">
                            <p:stCondLst>
                              <p:cond delay="1000"/>
                            </p:stCondLst>
                            <p:childTnLst>
                              <p:par>
                                <p:cTn id="40" presetID="1" presetClass="entr" presetSubtype="0" fill="hold" nodeType="afterEffect">
                                  <p:stCondLst>
                                    <p:cond delay="0"/>
                                  </p:stCondLst>
                                  <p:childTnLst>
                                    <p:set>
                                      <p:cBhvr>
                                        <p:cTn id="41" dur="1" fill="hold">
                                          <p:stCondLst>
                                            <p:cond delay="499"/>
                                          </p:stCondLst>
                                        </p:cTn>
                                        <p:tgtEl>
                                          <p:spTgt spid="6153"/>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6183"/>
                                        </p:tgtEl>
                                        <p:attrNameLst>
                                          <p:attrName>style.visibility</p:attrName>
                                        </p:attrNameLst>
                                      </p:cBhvr>
                                      <p:to>
                                        <p:strVal val="visible"/>
                                      </p:to>
                                    </p:set>
                                    <p:animEffect transition="in" filter="dissolve">
                                      <p:cBhvr>
                                        <p:cTn id="46" dur="500"/>
                                        <p:tgtEl>
                                          <p:spTgt spid="618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184"/>
                                        </p:tgtEl>
                                        <p:attrNameLst>
                                          <p:attrName>style.visibility</p:attrName>
                                        </p:attrNameLst>
                                      </p:cBhvr>
                                      <p:to>
                                        <p:strVal val="visible"/>
                                      </p:to>
                                    </p:set>
                                    <p:animEffect transition="in" filter="dissolve">
                                      <p:cBhvr>
                                        <p:cTn id="49" dur="500"/>
                                        <p:tgtEl>
                                          <p:spTgt spid="618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185"/>
                                        </p:tgtEl>
                                        <p:attrNameLst>
                                          <p:attrName>style.visibility</p:attrName>
                                        </p:attrNameLst>
                                      </p:cBhvr>
                                      <p:to>
                                        <p:strVal val="visible"/>
                                      </p:to>
                                    </p:set>
                                    <p:animEffect transition="in" filter="dissolve">
                                      <p:cBhvr>
                                        <p:cTn id="52" dur="500"/>
                                        <p:tgtEl>
                                          <p:spTgt spid="618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186"/>
                                        </p:tgtEl>
                                        <p:attrNameLst>
                                          <p:attrName>style.visibility</p:attrName>
                                        </p:attrNameLst>
                                      </p:cBhvr>
                                      <p:to>
                                        <p:strVal val="visible"/>
                                      </p:to>
                                    </p:set>
                                    <p:animEffect transition="in" filter="dissolve">
                                      <p:cBhvr>
                                        <p:cTn id="55" dur="500"/>
                                        <p:tgtEl>
                                          <p:spTgt spid="618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6154"/>
                                        </p:tgtEl>
                                        <p:attrNameLst>
                                          <p:attrName>style.visibility</p:attrName>
                                        </p:attrNameLst>
                                      </p:cBhvr>
                                      <p:to>
                                        <p:strVal val="visible"/>
                                      </p:to>
                                    </p:set>
                                    <p:animEffect transition="in" filter="wipe(left)">
                                      <p:cBhvr>
                                        <p:cTn id="60" dur="500"/>
                                        <p:tgtEl>
                                          <p:spTgt spid="6154"/>
                                        </p:tgtEl>
                                      </p:cBhvr>
                                    </p:animEffect>
                                  </p:childTnLst>
                                </p:cTn>
                              </p:par>
                            </p:childTnLst>
                          </p:cTn>
                        </p:par>
                        <p:par>
                          <p:cTn id="61" fill="hold" nodeType="afterGroup">
                            <p:stCondLst>
                              <p:cond delay="500"/>
                            </p:stCondLst>
                            <p:childTnLst>
                              <p:par>
                                <p:cTn id="62" presetID="9" presetClass="entr" presetSubtype="0" fill="hold" nodeType="afterEffect">
                                  <p:stCondLst>
                                    <p:cond delay="0"/>
                                  </p:stCondLst>
                                  <p:childTnLst>
                                    <p:set>
                                      <p:cBhvr>
                                        <p:cTn id="63" dur="1" fill="hold">
                                          <p:stCondLst>
                                            <p:cond delay="0"/>
                                          </p:stCondLst>
                                        </p:cTn>
                                        <p:tgtEl>
                                          <p:spTgt spid="6156"/>
                                        </p:tgtEl>
                                        <p:attrNameLst>
                                          <p:attrName>style.visibility</p:attrName>
                                        </p:attrNameLst>
                                      </p:cBhvr>
                                      <p:to>
                                        <p:strVal val="visible"/>
                                      </p:to>
                                    </p:set>
                                    <p:animEffect transition="in" filter="dissolve">
                                      <p:cBhvr>
                                        <p:cTn id="64" dur="500"/>
                                        <p:tgtEl>
                                          <p:spTgt spid="6156"/>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6172"/>
                                        </p:tgtEl>
                                        <p:attrNameLst>
                                          <p:attrName>style.visibility</p:attrName>
                                        </p:attrNameLst>
                                      </p:cBhvr>
                                      <p:to>
                                        <p:strVal val="visible"/>
                                      </p:to>
                                    </p:set>
                                    <p:animEffect transition="in" filter="dissolve">
                                      <p:cBhvr>
                                        <p:cTn id="67" dur="500"/>
                                        <p:tgtEl>
                                          <p:spTgt spid="6172"/>
                                        </p:tgtEl>
                                      </p:cBhvr>
                                    </p:animEffect>
                                  </p:childTnLst>
                                </p:cTn>
                              </p:par>
                            </p:childTnLst>
                          </p:cTn>
                        </p:par>
                        <p:par>
                          <p:cTn id="68" fill="hold" nodeType="afterGroup">
                            <p:stCondLst>
                              <p:cond delay="1000"/>
                            </p:stCondLst>
                            <p:childTnLst>
                              <p:par>
                                <p:cTn id="69" presetID="1" presetClass="entr" presetSubtype="0" fill="hold" nodeType="afterEffect">
                                  <p:stCondLst>
                                    <p:cond delay="0"/>
                                  </p:stCondLst>
                                  <p:childTnLst>
                                    <p:set>
                                      <p:cBhvr>
                                        <p:cTn id="70" dur="1" fill="hold">
                                          <p:stCondLst>
                                            <p:cond delay="499"/>
                                          </p:stCondLst>
                                        </p:cTn>
                                        <p:tgtEl>
                                          <p:spTgt spid="6155"/>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3" presetClass="entr" presetSubtype="32" fill="hold" nodeType="clickEffect">
                                  <p:stCondLst>
                                    <p:cond delay="0"/>
                                  </p:stCondLst>
                                  <p:childTnLst>
                                    <p:set>
                                      <p:cBhvr>
                                        <p:cTn id="74" dur="1" fill="hold">
                                          <p:stCondLst>
                                            <p:cond delay="0"/>
                                          </p:stCondLst>
                                        </p:cTn>
                                        <p:tgtEl>
                                          <p:spTgt spid="6175"/>
                                        </p:tgtEl>
                                        <p:attrNameLst>
                                          <p:attrName>style.visibility</p:attrName>
                                        </p:attrNameLst>
                                      </p:cBhvr>
                                      <p:to>
                                        <p:strVal val="visible"/>
                                      </p:to>
                                    </p:set>
                                    <p:anim calcmode="lin" valueType="num">
                                      <p:cBhvr>
                                        <p:cTn id="75" dur="1000" fill="hold"/>
                                        <p:tgtEl>
                                          <p:spTgt spid="6175"/>
                                        </p:tgtEl>
                                        <p:attrNameLst>
                                          <p:attrName>ppt_w</p:attrName>
                                        </p:attrNameLst>
                                      </p:cBhvr>
                                      <p:tavLst>
                                        <p:tav tm="0">
                                          <p:val>
                                            <p:strVal val="4*#ppt_w"/>
                                          </p:val>
                                        </p:tav>
                                        <p:tav tm="100000">
                                          <p:val>
                                            <p:strVal val="#ppt_w"/>
                                          </p:val>
                                        </p:tav>
                                      </p:tavLst>
                                    </p:anim>
                                    <p:anim calcmode="lin" valueType="num">
                                      <p:cBhvr>
                                        <p:cTn id="76" dur="1000" fill="hold"/>
                                        <p:tgtEl>
                                          <p:spTgt spid="6175"/>
                                        </p:tgtEl>
                                        <p:attrNameLst>
                                          <p:attrName>ppt_h</p:attrName>
                                        </p:attrNameLst>
                                      </p:cBhvr>
                                      <p:tavLst>
                                        <p:tav tm="0">
                                          <p:val>
                                            <p:strVal val="4*#ppt_h"/>
                                          </p:val>
                                        </p:tav>
                                        <p:tav tm="100000">
                                          <p:val>
                                            <p:strVal val="#ppt_h"/>
                                          </p:val>
                                        </p:tav>
                                      </p:tavLst>
                                    </p:anim>
                                  </p:childTnLst>
                                </p:cTn>
                              </p:par>
                            </p:childTnLst>
                          </p:cTn>
                        </p:par>
                        <p:par>
                          <p:cTn id="77" fill="hold" nodeType="afterGroup">
                            <p:stCondLst>
                              <p:cond delay="1000"/>
                            </p:stCondLst>
                            <p:childTnLst>
                              <p:par>
                                <p:cTn id="78" presetID="1" presetClass="entr" presetSubtype="0" fill="hold" nodeType="afterEffect">
                                  <p:stCondLst>
                                    <p:cond delay="0"/>
                                  </p:stCondLst>
                                  <p:childTnLst>
                                    <p:set>
                                      <p:cBhvr>
                                        <p:cTn id="79" dur="1" fill="hold">
                                          <p:stCondLst>
                                            <p:cond delay="499"/>
                                          </p:stCondLst>
                                        </p:cTn>
                                        <p:tgtEl>
                                          <p:spTgt spid="6157"/>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6159"/>
                                        </p:tgtEl>
                                        <p:attrNameLst>
                                          <p:attrName>style.visibility</p:attrName>
                                        </p:attrNameLst>
                                      </p:cBhvr>
                                      <p:to>
                                        <p:strVal val="visible"/>
                                      </p:to>
                                    </p:set>
                                    <p:animEffect transition="in" filter="wipe(left)">
                                      <p:cBhvr>
                                        <p:cTn id="84" dur="500"/>
                                        <p:tgtEl>
                                          <p:spTgt spid="615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nodeType="clickEffect">
                                  <p:stCondLst>
                                    <p:cond delay="0"/>
                                  </p:stCondLst>
                                  <p:childTnLst>
                                    <p:set>
                                      <p:cBhvr>
                                        <p:cTn id="88" dur="1" fill="hold">
                                          <p:stCondLst>
                                            <p:cond delay="0"/>
                                          </p:stCondLst>
                                        </p:cTn>
                                        <p:tgtEl>
                                          <p:spTgt spid="6161"/>
                                        </p:tgtEl>
                                        <p:attrNameLst>
                                          <p:attrName>style.visibility</p:attrName>
                                        </p:attrNameLst>
                                      </p:cBhvr>
                                      <p:to>
                                        <p:strVal val="visible"/>
                                      </p:to>
                                    </p:set>
                                    <p:animEffect transition="in" filter="wipe(left)">
                                      <p:cBhvr>
                                        <p:cTn id="89" dur="500"/>
                                        <p:tgtEl>
                                          <p:spTgt spid="6161"/>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nodeType="clickEffect">
                                  <p:stCondLst>
                                    <p:cond delay="0"/>
                                  </p:stCondLst>
                                  <p:childTnLst>
                                    <p:set>
                                      <p:cBhvr>
                                        <p:cTn id="93" dur="1" fill="hold">
                                          <p:stCondLst>
                                            <p:cond delay="0"/>
                                          </p:stCondLst>
                                        </p:cTn>
                                        <p:tgtEl>
                                          <p:spTgt spid="6163"/>
                                        </p:tgtEl>
                                        <p:attrNameLst>
                                          <p:attrName>style.visibility</p:attrName>
                                        </p:attrNameLst>
                                      </p:cBhvr>
                                      <p:to>
                                        <p:strVal val="visible"/>
                                      </p:to>
                                    </p:set>
                                    <p:animEffect transition="in" filter="wipe(left)">
                                      <p:cBhvr>
                                        <p:cTn id="94" dur="500"/>
                                        <p:tgtEl>
                                          <p:spTgt spid="6163"/>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nodeType="clickEffect">
                                  <p:stCondLst>
                                    <p:cond delay="0"/>
                                  </p:stCondLst>
                                  <p:childTnLst>
                                    <p:set>
                                      <p:cBhvr>
                                        <p:cTn id="98" dur="1" fill="hold">
                                          <p:stCondLst>
                                            <p:cond delay="0"/>
                                          </p:stCondLst>
                                        </p:cTn>
                                        <p:tgtEl>
                                          <p:spTgt spid="6162"/>
                                        </p:tgtEl>
                                        <p:attrNameLst>
                                          <p:attrName>style.visibility</p:attrName>
                                        </p:attrNameLst>
                                      </p:cBhvr>
                                      <p:to>
                                        <p:strVal val="visible"/>
                                      </p:to>
                                    </p:set>
                                    <p:animEffect transition="in" filter="wipe(left)">
                                      <p:cBhvr>
                                        <p:cTn id="99" dur="500"/>
                                        <p:tgtEl>
                                          <p:spTgt spid="6162"/>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9" presetClass="entr" presetSubtype="0" fill="hold" nodeType="clickEffect">
                                  <p:stCondLst>
                                    <p:cond delay="0"/>
                                  </p:stCondLst>
                                  <p:childTnLst>
                                    <p:set>
                                      <p:cBhvr>
                                        <p:cTn id="103" dur="1" fill="hold">
                                          <p:stCondLst>
                                            <p:cond delay="0"/>
                                          </p:stCondLst>
                                        </p:cTn>
                                        <p:tgtEl>
                                          <p:spTgt spid="6164"/>
                                        </p:tgtEl>
                                        <p:attrNameLst>
                                          <p:attrName>style.visibility</p:attrName>
                                        </p:attrNameLst>
                                      </p:cBhvr>
                                      <p:to>
                                        <p:strVal val="visible"/>
                                      </p:to>
                                    </p:set>
                                    <p:animEffect transition="in" filter="dissolve">
                                      <p:cBhvr>
                                        <p:cTn id="104" dur="500"/>
                                        <p:tgtEl>
                                          <p:spTgt spid="6164"/>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6174"/>
                                        </p:tgtEl>
                                        <p:attrNameLst>
                                          <p:attrName>style.visibility</p:attrName>
                                        </p:attrNameLst>
                                      </p:cBhvr>
                                      <p:to>
                                        <p:strVal val="visible"/>
                                      </p:to>
                                    </p:set>
                                    <p:animEffect transition="in" filter="dissolve">
                                      <p:cBhvr>
                                        <p:cTn id="107" dur="500"/>
                                        <p:tgtEl>
                                          <p:spTgt spid="6174"/>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6146"/>
                                        </p:tgtEl>
                                        <p:attrNameLst>
                                          <p:attrName>style.visibility</p:attrName>
                                        </p:attrNameLst>
                                      </p:cBhvr>
                                      <p:to>
                                        <p:strVal val="visible"/>
                                      </p:to>
                                    </p:set>
                                    <p:animEffect transition="in" filter="dissolve">
                                      <p:cBhvr>
                                        <p:cTn id="110" dur="500"/>
                                        <p:tgtEl>
                                          <p:spTgt spid="6146"/>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6166"/>
                                        </p:tgtEl>
                                        <p:attrNameLst>
                                          <p:attrName>style.visibility</p:attrName>
                                        </p:attrNameLst>
                                      </p:cBhvr>
                                      <p:to>
                                        <p:strVal val="visible"/>
                                      </p:to>
                                    </p:set>
                                    <p:animEffect transition="in" filter="dissolve">
                                      <p:cBhvr>
                                        <p:cTn id="113" dur="500"/>
                                        <p:tgtEl>
                                          <p:spTgt spid="6166"/>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6165"/>
                                        </p:tgtEl>
                                        <p:attrNameLst>
                                          <p:attrName>style.visibility</p:attrName>
                                        </p:attrNameLst>
                                      </p:cBhvr>
                                      <p:to>
                                        <p:strVal val="visible"/>
                                      </p:to>
                                    </p:set>
                                    <p:animEffect transition="in" filter="dissolve">
                                      <p:cBhvr>
                                        <p:cTn id="116" dur="500"/>
                                        <p:tgtEl>
                                          <p:spTgt spid="6165"/>
                                        </p:tgtEl>
                                      </p:cBhvr>
                                    </p:animEffect>
                                  </p:childTnLst>
                                </p:cTn>
                              </p:par>
                              <p:par>
                                <p:cTn id="117" presetID="9" presetClass="entr" presetSubtype="0" fill="hold" nodeType="withEffect">
                                  <p:stCondLst>
                                    <p:cond delay="0"/>
                                  </p:stCondLst>
                                  <p:childTnLst>
                                    <p:set>
                                      <p:cBhvr>
                                        <p:cTn id="118" dur="1" fill="hold">
                                          <p:stCondLst>
                                            <p:cond delay="0"/>
                                          </p:stCondLst>
                                        </p:cTn>
                                        <p:tgtEl>
                                          <p:spTgt spid="6167"/>
                                        </p:tgtEl>
                                        <p:attrNameLst>
                                          <p:attrName>style.visibility</p:attrName>
                                        </p:attrNameLst>
                                      </p:cBhvr>
                                      <p:to>
                                        <p:strVal val="visible"/>
                                      </p:to>
                                    </p:set>
                                    <p:animEffect transition="in" filter="dissolve">
                                      <p:cBhvr>
                                        <p:cTn id="119" dur="500"/>
                                        <p:tgtEl>
                                          <p:spTgt spid="6167"/>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6173"/>
                                        </p:tgtEl>
                                        <p:attrNameLst>
                                          <p:attrName>style.visibility</p:attrName>
                                        </p:attrNameLst>
                                      </p:cBhvr>
                                      <p:to>
                                        <p:strVal val="visible"/>
                                      </p:to>
                                    </p:set>
                                    <p:animEffect transition="in" filter="dissolve">
                                      <p:cBhvr>
                                        <p:cTn id="122" dur="500"/>
                                        <p:tgtEl>
                                          <p:spTgt spid="6173"/>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nodeType="clickEffect">
                                  <p:stCondLst>
                                    <p:cond delay="0"/>
                                  </p:stCondLst>
                                  <p:childTnLst>
                                    <p:set>
                                      <p:cBhvr>
                                        <p:cTn id="126" dur="1" fill="hold">
                                          <p:stCondLst>
                                            <p:cond delay="0"/>
                                          </p:stCondLst>
                                        </p:cTn>
                                        <p:tgtEl>
                                          <p:spTgt spid="6187"/>
                                        </p:tgtEl>
                                        <p:attrNameLst>
                                          <p:attrName>style.visibility</p:attrName>
                                        </p:attrNameLst>
                                      </p:cBhvr>
                                      <p:to>
                                        <p:strVal val="visible"/>
                                      </p:to>
                                    </p:set>
                                    <p:animEffect transition="in" filter="wipe(left)">
                                      <p:cBhvr>
                                        <p:cTn id="127" dur="500"/>
                                        <p:tgtEl>
                                          <p:spTgt spid="6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p:bldP spid="6148" grpId="0" animBg="1"/>
      <p:bldP spid="6149" grpId="0" autoUpdateAnimBg="0"/>
      <p:bldP spid="6154" grpId="0" animBg="1"/>
      <p:bldP spid="6158" grpId="0" autoUpdateAnimBg="0"/>
      <p:bldP spid="6160" grpId="0" autoUpdateAnimBg="0"/>
      <p:bldP spid="6165" grpId="0" animBg="1"/>
      <p:bldP spid="6166" grpId="0" animBg="1"/>
      <p:bldP spid="6168" grpId="0" animBg="1"/>
      <p:bldP spid="6172" grpId="0" animBg="1"/>
      <p:bldP spid="6173" grpId="0" animBg="1"/>
      <p:bldP spid="6174" grpId="0" animBg="1"/>
      <p:bldP spid="6183" grpId="0" animBg="1"/>
      <p:bldP spid="6184" grpId="0" animBg="1"/>
      <p:bldP spid="6185" grpId="0" animBg="1"/>
      <p:bldP spid="6186"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Arc 2"/>
          <p:cNvSpPr>
            <a:spLocks/>
          </p:cNvSpPr>
          <p:nvPr/>
        </p:nvSpPr>
        <p:spPr bwMode="auto">
          <a:xfrm flipH="1">
            <a:off x="7751764" y="2780220"/>
            <a:ext cx="2308225" cy="584775"/>
          </a:xfrm>
          <a:custGeom>
            <a:avLst/>
            <a:gdLst>
              <a:gd name="T0" fmla="*/ 19983 w 43200"/>
              <a:gd name="T1" fmla="*/ 3936331 h 22513"/>
              <a:gd name="T2" fmla="*/ 123276847 w 43200"/>
              <a:gd name="T3" fmla="*/ 3998676 h 22513"/>
              <a:gd name="T4" fmla="*/ 61665567 w 43200"/>
              <a:gd name="T5" fmla="*/ 3836510 h 22513"/>
              <a:gd name="T6" fmla="*/ 0 60000 65536"/>
              <a:gd name="T7" fmla="*/ 0 60000 65536"/>
              <a:gd name="T8" fmla="*/ 0 60000 65536"/>
            </a:gdLst>
            <a:ahLst/>
            <a:cxnLst>
              <a:cxn ang="T6">
                <a:pos x="T0" y="T1"/>
              </a:cxn>
              <a:cxn ang="T7">
                <a:pos x="T2" y="T3"/>
              </a:cxn>
              <a:cxn ang="T8">
                <a:pos x="T4" y="T5"/>
              </a:cxn>
            </a:cxnLst>
            <a:rect l="0" t="0" r="r" b="b"/>
            <a:pathLst>
              <a:path w="43200" h="22513" fill="none" extrusionOk="0">
                <a:moveTo>
                  <a:pt x="7" y="22161"/>
                </a:moveTo>
                <a:cubicBezTo>
                  <a:pt x="2" y="21974"/>
                  <a:pt x="0" y="21787"/>
                  <a:pt x="0" y="21600"/>
                </a:cubicBezTo>
                <a:cubicBezTo>
                  <a:pt x="0" y="9670"/>
                  <a:pt x="9670" y="0"/>
                  <a:pt x="21600" y="0"/>
                </a:cubicBezTo>
                <a:cubicBezTo>
                  <a:pt x="33529" y="0"/>
                  <a:pt x="43200" y="9670"/>
                  <a:pt x="43200" y="21600"/>
                </a:cubicBezTo>
                <a:cubicBezTo>
                  <a:pt x="43200" y="21904"/>
                  <a:pt x="43193" y="22208"/>
                  <a:pt x="43180" y="22512"/>
                </a:cubicBezTo>
              </a:path>
              <a:path w="43200" h="22513" stroke="0" extrusionOk="0">
                <a:moveTo>
                  <a:pt x="7" y="22161"/>
                </a:moveTo>
                <a:cubicBezTo>
                  <a:pt x="2" y="21974"/>
                  <a:pt x="0" y="21787"/>
                  <a:pt x="0" y="21600"/>
                </a:cubicBezTo>
                <a:cubicBezTo>
                  <a:pt x="0" y="9670"/>
                  <a:pt x="9670" y="0"/>
                  <a:pt x="21600" y="0"/>
                </a:cubicBezTo>
                <a:cubicBezTo>
                  <a:pt x="33529" y="0"/>
                  <a:pt x="43200" y="9670"/>
                  <a:pt x="43200" y="21600"/>
                </a:cubicBezTo>
                <a:cubicBezTo>
                  <a:pt x="43200" y="21904"/>
                  <a:pt x="43193" y="22208"/>
                  <a:pt x="43180" y="22512"/>
                </a:cubicBezTo>
                <a:lnTo>
                  <a:pt x="21600" y="21600"/>
                </a:lnTo>
                <a:lnTo>
                  <a:pt x="7" y="22161"/>
                </a:lnTo>
                <a:close/>
              </a:path>
            </a:pathLst>
          </a:custGeom>
          <a:solidFill>
            <a:srgbClr val="000000">
              <a:alpha val="39999"/>
            </a:srgbClr>
          </a:solidFill>
          <a:ln w="3175" cmpd="sng">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7171" name="Text Box 3"/>
          <p:cNvSpPr txBox="1">
            <a:spLocks noChangeArrowheads="1"/>
          </p:cNvSpPr>
          <p:nvPr/>
        </p:nvSpPr>
        <p:spPr bwMode="auto">
          <a:xfrm>
            <a:off x="1847851" y="2133600"/>
            <a:ext cx="37449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dirty="0">
                <a:solidFill>
                  <a:srgbClr val="000000"/>
                </a:solidFill>
                <a:ea typeface="宋体"/>
                <a:cs typeface="Times New Roman" pitchFamily="18" charset="0"/>
              </a:rPr>
              <a:t>(1) </a:t>
            </a:r>
            <a:r>
              <a:rPr lang="zh-CN" altLang="en-US" dirty="0">
                <a:solidFill>
                  <a:srgbClr val="000000"/>
                </a:solidFill>
                <a:ea typeface="宋体"/>
                <a:cs typeface="Times New Roman" pitchFamily="18" charset="0"/>
              </a:rPr>
              <a:t>无限长直导线</a:t>
            </a:r>
          </a:p>
        </p:txBody>
      </p:sp>
      <p:graphicFrame>
        <p:nvGraphicFramePr>
          <p:cNvPr id="7172" name="Object 4"/>
          <p:cNvGraphicFramePr>
            <a:graphicFrameLocks/>
          </p:cNvGraphicFramePr>
          <p:nvPr>
            <p:extLst/>
          </p:nvPr>
        </p:nvGraphicFramePr>
        <p:xfrm>
          <a:off x="5447928" y="2222500"/>
          <a:ext cx="979488" cy="419100"/>
        </p:xfrm>
        <a:graphic>
          <a:graphicData uri="http://schemas.openxmlformats.org/presentationml/2006/ole">
            <mc:AlternateContent xmlns:mc="http://schemas.openxmlformats.org/markup-compatibility/2006">
              <mc:Choice xmlns:v="urn:schemas-microsoft-com:vml" Requires="v">
                <p:oleObj spid="_x0000_s64586" name="Equation" r:id="rId3" imgW="978750" imgH="419464" progId="Equation.DSMT4">
                  <p:embed/>
                </p:oleObj>
              </mc:Choice>
              <mc:Fallback>
                <p:oleObj name="Equation" r:id="rId3" imgW="978750" imgH="419464" progId="Equation.DSMT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7928" y="2222500"/>
                        <a:ext cx="979488"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3" name="Object 5"/>
          <p:cNvGraphicFramePr>
            <a:graphicFrameLocks/>
          </p:cNvGraphicFramePr>
          <p:nvPr>
            <p:extLst/>
          </p:nvPr>
        </p:nvGraphicFramePr>
        <p:xfrm>
          <a:off x="6602041" y="2206625"/>
          <a:ext cx="1039812" cy="419100"/>
        </p:xfrm>
        <a:graphic>
          <a:graphicData uri="http://schemas.openxmlformats.org/presentationml/2006/ole">
            <mc:AlternateContent xmlns:mc="http://schemas.openxmlformats.org/markup-compatibility/2006">
              <mc:Choice xmlns:v="urn:schemas-microsoft-com:vml" Requires="v">
                <p:oleObj spid="_x0000_s64587" r:id="rId5" imgW="1041852" imgH="419282" progId="Equation.3">
                  <p:embed/>
                </p:oleObj>
              </mc:Choice>
              <mc:Fallback>
                <p:oleObj r:id="rId5" imgW="1041852" imgH="419282"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2041" y="2206625"/>
                        <a:ext cx="1039812"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6"/>
          <p:cNvGraphicFramePr>
            <a:graphicFrameLocks noChangeAspect="1"/>
          </p:cNvGraphicFramePr>
          <p:nvPr/>
        </p:nvGraphicFramePr>
        <p:xfrm>
          <a:off x="2135189" y="2751139"/>
          <a:ext cx="1512887" cy="1042987"/>
        </p:xfrm>
        <a:graphic>
          <a:graphicData uri="http://schemas.openxmlformats.org/presentationml/2006/ole">
            <mc:AlternateContent xmlns:mc="http://schemas.openxmlformats.org/markup-compatibility/2006">
              <mc:Choice xmlns:v="urn:schemas-microsoft-com:vml" Requires="v">
                <p:oleObj spid="_x0000_s64588" r:id="rId7" imgW="571997" imgH="394042" progId="Equation.3">
                  <p:embed/>
                </p:oleObj>
              </mc:Choice>
              <mc:Fallback>
                <p:oleObj r:id="rId7" imgW="571997" imgH="39404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5189" y="2751139"/>
                        <a:ext cx="1512887"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5" name="Text Box 7"/>
          <p:cNvSpPr txBox="1">
            <a:spLocks noChangeArrowheads="1"/>
          </p:cNvSpPr>
          <p:nvPr/>
        </p:nvSpPr>
        <p:spPr bwMode="auto">
          <a:xfrm>
            <a:off x="3790950" y="2997200"/>
            <a:ext cx="39893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dirty="0">
                <a:solidFill>
                  <a:srgbClr val="000000"/>
                </a:solidFill>
                <a:ea typeface="宋体"/>
                <a:cs typeface="Times New Roman" pitchFamily="18" charset="0"/>
              </a:rPr>
              <a:t>方向：右螺旋法则</a:t>
            </a:r>
          </a:p>
        </p:txBody>
      </p:sp>
      <p:sp>
        <p:nvSpPr>
          <p:cNvPr id="7176" name="Text Box 8"/>
          <p:cNvSpPr txBox="1">
            <a:spLocks noChangeArrowheads="1"/>
          </p:cNvSpPr>
          <p:nvPr/>
        </p:nvSpPr>
        <p:spPr bwMode="auto">
          <a:xfrm>
            <a:off x="1893889" y="3933825"/>
            <a:ext cx="47069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a:solidFill>
                  <a:srgbClr val="000000"/>
                </a:solidFill>
                <a:ea typeface="宋体"/>
                <a:cs typeface="Times New Roman" pitchFamily="18" charset="0"/>
              </a:rPr>
              <a:t>(2) </a:t>
            </a:r>
            <a:r>
              <a:rPr lang="zh-CN" altLang="en-US">
                <a:solidFill>
                  <a:srgbClr val="000000"/>
                </a:solidFill>
                <a:ea typeface="宋体"/>
                <a:cs typeface="Times New Roman" pitchFamily="18" charset="0"/>
              </a:rPr>
              <a:t>任意形状直导线</a:t>
            </a:r>
          </a:p>
        </p:txBody>
      </p:sp>
      <p:grpSp>
        <p:nvGrpSpPr>
          <p:cNvPr id="7177" name="Group 9"/>
          <p:cNvGrpSpPr>
            <a:grpSpLocks/>
          </p:cNvGrpSpPr>
          <p:nvPr/>
        </p:nvGrpSpPr>
        <p:grpSpPr bwMode="auto">
          <a:xfrm>
            <a:off x="8047038" y="3763963"/>
            <a:ext cx="2076450" cy="2133600"/>
            <a:chOff x="0" y="0"/>
            <a:chExt cx="1308" cy="1344"/>
          </a:xfrm>
        </p:grpSpPr>
        <p:sp>
          <p:nvSpPr>
            <p:cNvPr id="16435" name="Rectangle 10"/>
            <p:cNvSpPr>
              <a:spLocks noChangeArrowheads="1"/>
            </p:cNvSpPr>
            <p:nvPr/>
          </p:nvSpPr>
          <p:spPr bwMode="auto">
            <a:xfrm>
              <a:off x="0" y="240"/>
              <a:ext cx="48" cy="1056"/>
            </a:xfrm>
            <a:prstGeom prst="rect">
              <a:avLst/>
            </a:prstGeom>
            <a:solidFill>
              <a:srgbClr val="0000FF"/>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nvGrpSpPr>
            <p:cNvPr id="16436" name="Group 11"/>
            <p:cNvGrpSpPr>
              <a:grpSpLocks/>
            </p:cNvGrpSpPr>
            <p:nvPr/>
          </p:nvGrpSpPr>
          <p:grpSpPr bwMode="auto">
            <a:xfrm>
              <a:off x="1" y="1296"/>
              <a:ext cx="1307" cy="48"/>
              <a:chOff x="0" y="0"/>
              <a:chExt cx="1307" cy="48"/>
            </a:xfrm>
          </p:grpSpPr>
          <p:sp>
            <p:nvSpPr>
              <p:cNvPr id="16439" name="Rectangle 12"/>
              <p:cNvSpPr>
                <a:spLocks noChangeArrowheads="1"/>
              </p:cNvSpPr>
              <p:nvPr/>
            </p:nvSpPr>
            <p:spPr bwMode="auto">
              <a:xfrm flipV="1">
                <a:off x="0" y="0"/>
                <a:ext cx="960" cy="48"/>
              </a:xfrm>
              <a:prstGeom prst="rect">
                <a:avLst/>
              </a:prstGeom>
              <a:solidFill>
                <a:srgbClr val="0000FF"/>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40" name="Line 13"/>
              <p:cNvSpPr>
                <a:spLocks noChangeShapeType="1"/>
              </p:cNvSpPr>
              <p:nvPr/>
            </p:nvSpPr>
            <p:spPr bwMode="auto">
              <a:xfrm>
                <a:off x="971" y="48"/>
                <a:ext cx="336" cy="0"/>
              </a:xfrm>
              <a:prstGeom prst="line">
                <a:avLst/>
              </a:prstGeom>
              <a:noFill/>
              <a:ln w="381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41" name="Line 14"/>
              <p:cNvSpPr>
                <a:spLocks noChangeShapeType="1"/>
              </p:cNvSpPr>
              <p:nvPr/>
            </p:nvSpPr>
            <p:spPr bwMode="auto">
              <a:xfrm>
                <a:off x="971" y="0"/>
                <a:ext cx="336" cy="0"/>
              </a:xfrm>
              <a:prstGeom prst="line">
                <a:avLst/>
              </a:prstGeom>
              <a:noFill/>
              <a:ln w="381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sp>
          <p:nvSpPr>
            <p:cNvPr id="16437" name="Line 15"/>
            <p:cNvSpPr>
              <a:spLocks noChangeShapeType="1"/>
            </p:cNvSpPr>
            <p:nvPr/>
          </p:nvSpPr>
          <p:spPr bwMode="auto">
            <a:xfrm flipV="1">
              <a:off x="0" y="4"/>
              <a:ext cx="0" cy="240"/>
            </a:xfrm>
            <a:prstGeom prst="line">
              <a:avLst/>
            </a:prstGeom>
            <a:noFill/>
            <a:ln w="381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38" name="Line 16"/>
            <p:cNvSpPr>
              <a:spLocks noChangeShapeType="1"/>
            </p:cNvSpPr>
            <p:nvPr/>
          </p:nvSpPr>
          <p:spPr bwMode="auto">
            <a:xfrm flipV="1">
              <a:off x="56" y="0"/>
              <a:ext cx="0" cy="240"/>
            </a:xfrm>
            <a:prstGeom prst="line">
              <a:avLst/>
            </a:prstGeom>
            <a:noFill/>
            <a:ln w="381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7185" name="Group 17"/>
          <p:cNvGrpSpPr>
            <a:grpSpLocks/>
          </p:cNvGrpSpPr>
          <p:nvPr/>
        </p:nvGrpSpPr>
        <p:grpSpPr bwMode="auto">
          <a:xfrm>
            <a:off x="6781801" y="5145088"/>
            <a:ext cx="1254125" cy="1236662"/>
            <a:chOff x="0" y="0"/>
            <a:chExt cx="790" cy="779"/>
          </a:xfrm>
        </p:grpSpPr>
        <p:sp>
          <p:nvSpPr>
            <p:cNvPr id="16431" name="Oval 18"/>
            <p:cNvSpPr>
              <a:spLocks noChangeArrowheads="1"/>
            </p:cNvSpPr>
            <p:nvPr/>
          </p:nvSpPr>
          <p:spPr bwMode="auto">
            <a:xfrm>
              <a:off x="58" y="447"/>
              <a:ext cx="56" cy="56"/>
            </a:xfrm>
            <a:prstGeom prst="ellipse">
              <a:avLst/>
            </a:prstGeom>
            <a:solidFill>
              <a:srgbClr val="CC0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32" name="Line 19"/>
            <p:cNvSpPr>
              <a:spLocks noChangeShapeType="1"/>
            </p:cNvSpPr>
            <p:nvPr/>
          </p:nvSpPr>
          <p:spPr bwMode="auto">
            <a:xfrm>
              <a:off x="130" y="469"/>
              <a:ext cx="66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33" name="Text Box 20"/>
            <p:cNvSpPr txBox="1">
              <a:spLocks noChangeArrowheads="1"/>
            </p:cNvSpPr>
            <p:nvPr/>
          </p:nvSpPr>
          <p:spPr bwMode="auto">
            <a:xfrm>
              <a:off x="0" y="0"/>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800" b="0" i="1">
                  <a:solidFill>
                    <a:srgbClr val="CC0000"/>
                  </a:solidFill>
                </a:rPr>
                <a:t>P</a:t>
              </a:r>
            </a:p>
          </p:txBody>
        </p:sp>
        <p:sp>
          <p:nvSpPr>
            <p:cNvPr id="16434" name="Text Box 21"/>
            <p:cNvSpPr txBox="1">
              <a:spLocks noChangeArrowheads="1"/>
            </p:cNvSpPr>
            <p:nvPr/>
          </p:nvSpPr>
          <p:spPr bwMode="auto">
            <a:xfrm>
              <a:off x="305" y="45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800" b="0" i="1">
                  <a:solidFill>
                    <a:srgbClr val="CC0000"/>
                  </a:solidFill>
                </a:rPr>
                <a:t>a</a:t>
              </a:r>
            </a:p>
          </p:txBody>
        </p:sp>
      </p:grpSp>
      <p:sp>
        <p:nvSpPr>
          <p:cNvPr id="7190" name="Line 22"/>
          <p:cNvSpPr>
            <a:spLocks noChangeShapeType="1"/>
          </p:cNvSpPr>
          <p:nvPr/>
        </p:nvSpPr>
        <p:spPr bwMode="auto">
          <a:xfrm flipH="1">
            <a:off x="8488363" y="5862638"/>
            <a:ext cx="628650"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7191" name="Text Box 23"/>
          <p:cNvSpPr txBox="1">
            <a:spLocks noChangeArrowheads="1"/>
          </p:cNvSpPr>
          <p:nvPr/>
        </p:nvSpPr>
        <p:spPr bwMode="auto">
          <a:xfrm>
            <a:off x="8812214" y="5281613"/>
            <a:ext cx="3317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800" b="0" i="1">
                <a:solidFill>
                  <a:srgbClr val="CC0000"/>
                </a:solidFill>
              </a:rPr>
              <a:t>I</a:t>
            </a:r>
          </a:p>
        </p:txBody>
      </p:sp>
      <p:sp>
        <p:nvSpPr>
          <p:cNvPr id="7192" name="Line 24"/>
          <p:cNvSpPr>
            <a:spLocks noChangeShapeType="1"/>
          </p:cNvSpPr>
          <p:nvPr/>
        </p:nvSpPr>
        <p:spPr bwMode="auto">
          <a:xfrm flipV="1">
            <a:off x="8088313" y="4522789"/>
            <a:ext cx="0" cy="758825"/>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7193" name="Text Box 25"/>
          <p:cNvSpPr txBox="1">
            <a:spLocks noChangeArrowheads="1"/>
          </p:cNvSpPr>
          <p:nvPr/>
        </p:nvSpPr>
        <p:spPr bwMode="auto">
          <a:xfrm>
            <a:off x="8964613" y="59134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400">
                <a:solidFill>
                  <a:srgbClr val="0000FF"/>
                </a:solidFill>
              </a:rPr>
              <a:t>1</a:t>
            </a:r>
          </a:p>
        </p:txBody>
      </p:sp>
      <p:sp>
        <p:nvSpPr>
          <p:cNvPr id="7194" name="Text Box 26"/>
          <p:cNvSpPr txBox="1">
            <a:spLocks noChangeArrowheads="1"/>
          </p:cNvSpPr>
          <p:nvPr/>
        </p:nvSpPr>
        <p:spPr bwMode="auto">
          <a:xfrm>
            <a:off x="7651750" y="45767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400">
                <a:solidFill>
                  <a:srgbClr val="0000FF"/>
                </a:solidFill>
              </a:rPr>
              <a:t>2</a:t>
            </a:r>
          </a:p>
        </p:txBody>
      </p:sp>
      <p:graphicFrame>
        <p:nvGraphicFramePr>
          <p:cNvPr id="7195" name="Object 27"/>
          <p:cNvGraphicFramePr>
            <a:graphicFrameLocks noChangeAspect="1"/>
          </p:cNvGraphicFramePr>
          <p:nvPr>
            <p:extLst/>
          </p:nvPr>
        </p:nvGraphicFramePr>
        <p:xfrm>
          <a:off x="2636361" y="4628357"/>
          <a:ext cx="1982788" cy="709612"/>
        </p:xfrm>
        <a:graphic>
          <a:graphicData uri="http://schemas.openxmlformats.org/presentationml/2006/ole">
            <mc:AlternateContent xmlns:mc="http://schemas.openxmlformats.org/markup-compatibility/2006">
              <mc:Choice xmlns:v="urn:schemas-microsoft-com:vml" Requires="v">
                <p:oleObj spid="_x0000_s64589" name="Equation" r:id="rId9" imgW="711000" imgH="253800" progId="Equation.DSMT4">
                  <p:embed/>
                </p:oleObj>
              </mc:Choice>
              <mc:Fallback>
                <p:oleObj name="Equation" r:id="rId9" imgW="711000" imgH="253800" progId="Equation.DSMT4">
                  <p:embed/>
                  <p:pic>
                    <p:nvPicPr>
                      <p:cNvPr id="0" name=""/>
                      <p:cNvPicPr>
                        <a:picLocks noChangeAspect="1" noChangeArrowheads="1"/>
                      </p:cNvPicPr>
                      <p:nvPr/>
                    </p:nvPicPr>
                    <p:blipFill>
                      <a:blip r:embed="rId10"/>
                      <a:srcRect/>
                      <a:stretch>
                        <a:fillRect/>
                      </a:stretch>
                    </p:blipFill>
                    <p:spPr bwMode="auto">
                      <a:xfrm>
                        <a:off x="2636361" y="4628357"/>
                        <a:ext cx="1982788" cy="709612"/>
                      </a:xfrm>
                      <a:prstGeom prst="rect">
                        <a:avLst/>
                      </a:prstGeom>
                      <a:noFill/>
                      <a:ln>
                        <a:noFill/>
                      </a:ln>
                      <a:effectLst/>
                      <a:extLst/>
                    </p:spPr>
                  </p:pic>
                </p:oleObj>
              </mc:Fallback>
            </mc:AlternateContent>
          </a:graphicData>
        </a:graphic>
      </p:graphicFrame>
      <p:grpSp>
        <p:nvGrpSpPr>
          <p:cNvPr id="7196" name="Group 28"/>
          <p:cNvGrpSpPr>
            <a:grpSpLocks/>
          </p:cNvGrpSpPr>
          <p:nvPr/>
        </p:nvGrpSpPr>
        <p:grpSpPr bwMode="auto">
          <a:xfrm>
            <a:off x="6743700" y="5712296"/>
            <a:ext cx="381000" cy="381000"/>
            <a:chOff x="0" y="0"/>
            <a:chExt cx="240" cy="240"/>
          </a:xfrm>
          <a:noFill/>
        </p:grpSpPr>
        <p:sp>
          <p:nvSpPr>
            <p:cNvPr id="16429" name="Oval 29"/>
            <p:cNvSpPr>
              <a:spLocks noChangeArrowheads="1"/>
            </p:cNvSpPr>
            <p:nvPr/>
          </p:nvSpPr>
          <p:spPr bwMode="auto">
            <a:xfrm>
              <a:off x="0" y="0"/>
              <a:ext cx="240" cy="240"/>
            </a:xfrm>
            <a:prstGeom prst="ellipse">
              <a:avLst/>
            </a:prstGeom>
            <a:grp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30" name="Oval 30"/>
            <p:cNvSpPr>
              <a:spLocks noChangeArrowheads="1"/>
            </p:cNvSpPr>
            <p:nvPr/>
          </p:nvSpPr>
          <p:spPr bwMode="auto">
            <a:xfrm>
              <a:off x="92" y="101"/>
              <a:ext cx="47" cy="47"/>
            </a:xfrm>
            <a:prstGeom prst="ellipse">
              <a:avLst/>
            </a:prstGeom>
            <a:grp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graphicFrame>
        <p:nvGraphicFramePr>
          <p:cNvPr id="7199" name="Object 31"/>
          <p:cNvGraphicFramePr>
            <a:graphicFrameLocks/>
          </p:cNvGraphicFramePr>
          <p:nvPr/>
        </p:nvGraphicFramePr>
        <p:xfrm>
          <a:off x="6383339" y="5705476"/>
          <a:ext cx="280987" cy="341313"/>
        </p:xfrm>
        <a:graphic>
          <a:graphicData uri="http://schemas.openxmlformats.org/presentationml/2006/ole">
            <mc:AlternateContent xmlns:mc="http://schemas.openxmlformats.org/markup-compatibility/2006">
              <mc:Choice xmlns:v="urn:schemas-microsoft-com:vml" Requires="v">
                <p:oleObj spid="_x0000_s64590" r:id="rId11" imgW="279764" imgH="343347" progId="Equation.3">
                  <p:embed/>
                </p:oleObj>
              </mc:Choice>
              <mc:Fallback>
                <p:oleObj r:id="rId11" imgW="279764" imgH="343347"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83339" y="5705476"/>
                        <a:ext cx="280987"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03" name="Line 32"/>
          <p:cNvSpPr>
            <a:spLocks noChangeShapeType="1"/>
          </p:cNvSpPr>
          <p:nvPr/>
        </p:nvSpPr>
        <p:spPr bwMode="auto">
          <a:xfrm flipV="1">
            <a:off x="8872538" y="765175"/>
            <a:ext cx="0" cy="360045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7201" name="Rectangle 33"/>
          <p:cNvSpPr>
            <a:spLocks noChangeArrowheads="1"/>
          </p:cNvSpPr>
          <p:nvPr/>
        </p:nvSpPr>
        <p:spPr bwMode="auto">
          <a:xfrm>
            <a:off x="8793163" y="1476375"/>
            <a:ext cx="152400" cy="2743200"/>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mpd="sng">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a:solidFill>
                <a:srgbClr val="000000"/>
              </a:solidFill>
              <a:latin typeface="Times New Roman" pitchFamily="18" charset="0"/>
            </a:endParaRPr>
          </a:p>
        </p:txBody>
      </p:sp>
      <p:sp>
        <p:nvSpPr>
          <p:cNvPr id="7202" name="Text Box 34"/>
          <p:cNvSpPr txBox="1">
            <a:spLocks noChangeArrowheads="1"/>
          </p:cNvSpPr>
          <p:nvPr/>
        </p:nvSpPr>
        <p:spPr bwMode="auto">
          <a:xfrm>
            <a:off x="8453438" y="1785939"/>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000" i="1">
                <a:solidFill>
                  <a:srgbClr val="FF5050"/>
                </a:solidFill>
              </a:rPr>
              <a:t>I</a:t>
            </a:r>
          </a:p>
        </p:txBody>
      </p:sp>
      <p:graphicFrame>
        <p:nvGraphicFramePr>
          <p:cNvPr id="16406" name="Object 35"/>
          <p:cNvGraphicFramePr>
            <a:graphicFrameLocks/>
          </p:cNvGraphicFramePr>
          <p:nvPr/>
        </p:nvGraphicFramePr>
        <p:xfrm>
          <a:off x="10277475" y="3067051"/>
          <a:ext cx="280988" cy="341313"/>
        </p:xfrm>
        <a:graphic>
          <a:graphicData uri="http://schemas.openxmlformats.org/presentationml/2006/ole">
            <mc:AlternateContent xmlns:mc="http://schemas.openxmlformats.org/markup-compatibility/2006">
              <mc:Choice xmlns:v="urn:schemas-microsoft-com:vml" Requires="v">
                <p:oleObj spid="_x0000_s64591" r:id="rId13" imgW="279764" imgH="343347" progId="Equation.3">
                  <p:embed/>
                </p:oleObj>
              </mc:Choice>
              <mc:Fallback>
                <p:oleObj r:id="rId13" imgW="279764" imgH="343347"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277475" y="3067051"/>
                        <a:ext cx="280988"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7" name="Object 36"/>
          <p:cNvGraphicFramePr>
            <a:graphicFrameLocks noChangeAspect="1"/>
          </p:cNvGraphicFramePr>
          <p:nvPr/>
        </p:nvGraphicFramePr>
        <p:xfrm>
          <a:off x="8915400" y="3643313"/>
          <a:ext cx="300038" cy="392112"/>
        </p:xfrm>
        <a:graphic>
          <a:graphicData uri="http://schemas.openxmlformats.org/presentationml/2006/ole">
            <mc:AlternateContent xmlns:mc="http://schemas.openxmlformats.org/markup-compatibility/2006">
              <mc:Choice xmlns:v="urn:schemas-microsoft-com:vml" Requires="v">
                <p:oleObj spid="_x0000_s64592" r:id="rId15" imgW="165387" imgH="216275" progId="Equation.3">
                  <p:embed/>
                </p:oleObj>
              </mc:Choice>
              <mc:Fallback>
                <p:oleObj r:id="rId15" imgW="165387" imgH="216275"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915400" y="3643313"/>
                        <a:ext cx="300038"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08" name="Line 37"/>
          <p:cNvSpPr>
            <a:spLocks noChangeShapeType="1"/>
          </p:cNvSpPr>
          <p:nvPr/>
        </p:nvSpPr>
        <p:spPr bwMode="auto">
          <a:xfrm>
            <a:off x="8834438" y="1482725"/>
            <a:ext cx="1225550" cy="17287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09" name="Line 38"/>
          <p:cNvSpPr>
            <a:spLocks noChangeShapeType="1"/>
          </p:cNvSpPr>
          <p:nvPr/>
        </p:nvSpPr>
        <p:spPr bwMode="auto">
          <a:xfrm flipV="1">
            <a:off x="8834438" y="3211513"/>
            <a:ext cx="1225550" cy="100806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16410" name="Object 39"/>
          <p:cNvGraphicFramePr>
            <a:graphicFrameLocks noChangeAspect="1"/>
          </p:cNvGraphicFramePr>
          <p:nvPr/>
        </p:nvGraphicFramePr>
        <p:xfrm>
          <a:off x="9036051" y="1266825"/>
          <a:ext cx="301625" cy="395288"/>
        </p:xfrm>
        <a:graphic>
          <a:graphicData uri="http://schemas.openxmlformats.org/presentationml/2006/ole">
            <mc:AlternateContent xmlns:mc="http://schemas.openxmlformats.org/markup-compatibility/2006">
              <mc:Choice xmlns:v="urn:schemas-microsoft-com:vml" Requires="v">
                <p:oleObj spid="_x0000_s64593" r:id="rId17" imgW="165387" imgH="216275" progId="Equation.3">
                  <p:embed/>
                </p:oleObj>
              </mc:Choice>
              <mc:Fallback>
                <p:oleObj r:id="rId17" imgW="165387" imgH="216275"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036051" y="1266825"/>
                        <a:ext cx="301625"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11" name="Line 40"/>
          <p:cNvSpPr>
            <a:spLocks noChangeShapeType="1"/>
          </p:cNvSpPr>
          <p:nvPr/>
        </p:nvSpPr>
        <p:spPr bwMode="auto">
          <a:xfrm flipV="1">
            <a:off x="8869363" y="1633538"/>
            <a:ext cx="0" cy="76200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12" name="Arc 41"/>
          <p:cNvSpPr>
            <a:spLocks/>
          </p:cNvSpPr>
          <p:nvPr/>
        </p:nvSpPr>
        <p:spPr bwMode="auto">
          <a:xfrm>
            <a:off x="8834438" y="1260189"/>
            <a:ext cx="215900" cy="584775"/>
          </a:xfrm>
          <a:custGeom>
            <a:avLst/>
            <a:gdLst>
              <a:gd name="T0" fmla="*/ 445584 w 21600"/>
              <a:gd name="T1" fmla="*/ 0 h 32767"/>
              <a:gd name="T2" fmla="*/ 1818318 w 21600"/>
              <a:gd name="T3" fmla="*/ 6830041 h 32767"/>
              <a:gd name="T4" fmla="*/ 0 w 21600"/>
              <a:gd name="T5" fmla="*/ 4405227 h 32767"/>
              <a:gd name="T6" fmla="*/ 0 60000 65536"/>
              <a:gd name="T7" fmla="*/ 0 60000 65536"/>
              <a:gd name="T8" fmla="*/ 0 60000 65536"/>
            </a:gdLst>
            <a:ahLst/>
            <a:cxnLst>
              <a:cxn ang="T6">
                <a:pos x="T0" y="T1"/>
              </a:cxn>
              <a:cxn ang="T7">
                <a:pos x="T2" y="T3"/>
              </a:cxn>
              <a:cxn ang="T8">
                <a:pos x="T4" y="T5"/>
              </a:cxn>
            </a:cxnLst>
            <a:rect l="0" t="0" r="r" b="b"/>
            <a:pathLst>
              <a:path w="21600" h="32767" fill="none" extrusionOk="0">
                <a:moveTo>
                  <a:pt x="4460" y="-1"/>
                </a:moveTo>
                <a:cubicBezTo>
                  <a:pt x="14450" y="2107"/>
                  <a:pt x="21600" y="10923"/>
                  <a:pt x="21600" y="21134"/>
                </a:cubicBezTo>
                <a:cubicBezTo>
                  <a:pt x="21600" y="25256"/>
                  <a:pt x="20420" y="29293"/>
                  <a:pt x="18199" y="32766"/>
                </a:cubicBezTo>
              </a:path>
              <a:path w="21600" h="32767" stroke="0" extrusionOk="0">
                <a:moveTo>
                  <a:pt x="4460" y="-1"/>
                </a:moveTo>
                <a:cubicBezTo>
                  <a:pt x="14450" y="2107"/>
                  <a:pt x="21600" y="10923"/>
                  <a:pt x="21600" y="21134"/>
                </a:cubicBezTo>
                <a:cubicBezTo>
                  <a:pt x="21600" y="25256"/>
                  <a:pt x="20420" y="29293"/>
                  <a:pt x="18199" y="32766"/>
                </a:cubicBezTo>
                <a:lnTo>
                  <a:pt x="0" y="21134"/>
                </a:lnTo>
                <a:lnTo>
                  <a:pt x="4460" y="-1"/>
                </a:lnTo>
                <a:close/>
              </a:path>
            </a:pathLst>
          </a:custGeom>
          <a:noFill/>
          <a:ln w="1905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13" name="Arc 42"/>
          <p:cNvSpPr>
            <a:spLocks/>
          </p:cNvSpPr>
          <p:nvPr/>
        </p:nvSpPr>
        <p:spPr bwMode="auto">
          <a:xfrm>
            <a:off x="8834439" y="3870833"/>
            <a:ext cx="184731" cy="584775"/>
          </a:xfrm>
          <a:custGeom>
            <a:avLst/>
            <a:gdLst>
              <a:gd name="T0" fmla="*/ 1354128 w 14816"/>
              <a:gd name="T1" fmla="*/ 0 h 20192"/>
              <a:gd name="T2" fmla="*/ 2615411 w 14816"/>
              <a:gd name="T3" fmla="*/ 1798619 h 20192"/>
              <a:gd name="T4" fmla="*/ 0 w 14816"/>
              <a:gd name="T5" fmla="*/ 8115727 h 20192"/>
              <a:gd name="T6" fmla="*/ 0 60000 65536"/>
              <a:gd name="T7" fmla="*/ 0 60000 65536"/>
              <a:gd name="T8" fmla="*/ 0 60000 65536"/>
            </a:gdLst>
            <a:ahLst/>
            <a:cxnLst>
              <a:cxn ang="T6">
                <a:pos x="T0" y="T1"/>
              </a:cxn>
              <a:cxn ang="T7">
                <a:pos x="T2" y="T3"/>
              </a:cxn>
              <a:cxn ang="T8">
                <a:pos x="T4" y="T5"/>
              </a:cxn>
            </a:cxnLst>
            <a:rect l="0" t="0" r="r" b="b"/>
            <a:pathLst>
              <a:path w="14816" h="20192" fill="none" extrusionOk="0">
                <a:moveTo>
                  <a:pt x="7670" y="0"/>
                </a:moveTo>
                <a:cubicBezTo>
                  <a:pt x="10323" y="1007"/>
                  <a:pt x="12751" y="2528"/>
                  <a:pt x="14816" y="4474"/>
                </a:cubicBezTo>
              </a:path>
              <a:path w="14816" h="20192" stroke="0" extrusionOk="0">
                <a:moveTo>
                  <a:pt x="7670" y="0"/>
                </a:moveTo>
                <a:cubicBezTo>
                  <a:pt x="10323" y="1007"/>
                  <a:pt x="12751" y="2528"/>
                  <a:pt x="14816" y="4474"/>
                </a:cubicBezTo>
                <a:lnTo>
                  <a:pt x="0" y="20192"/>
                </a:lnTo>
                <a:lnTo>
                  <a:pt x="7670" y="0"/>
                </a:lnTo>
                <a:close/>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nvGrpSpPr>
          <p:cNvPr id="16414" name="Group 43"/>
          <p:cNvGrpSpPr>
            <a:grpSpLocks/>
          </p:cNvGrpSpPr>
          <p:nvPr/>
        </p:nvGrpSpPr>
        <p:grpSpPr bwMode="auto">
          <a:xfrm>
            <a:off x="9913938" y="3067051"/>
            <a:ext cx="290512" cy="290513"/>
            <a:chOff x="0" y="0"/>
            <a:chExt cx="240" cy="240"/>
          </a:xfrm>
        </p:grpSpPr>
        <p:sp>
          <p:nvSpPr>
            <p:cNvPr id="16425" name="Oval 44"/>
            <p:cNvSpPr>
              <a:spLocks noChangeArrowheads="1"/>
            </p:cNvSpPr>
            <p:nvPr/>
          </p:nvSpPr>
          <p:spPr bwMode="auto">
            <a:xfrm>
              <a:off x="0" y="0"/>
              <a:ext cx="240" cy="240"/>
            </a:xfrm>
            <a:prstGeom prst="ellipse">
              <a:avLst/>
            </a:prstGeom>
            <a:solidFill>
              <a:srgbClr val="CC0000"/>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nvGrpSpPr>
            <p:cNvPr id="16426" name="Group 45"/>
            <p:cNvGrpSpPr>
              <a:grpSpLocks/>
            </p:cNvGrpSpPr>
            <p:nvPr/>
          </p:nvGrpSpPr>
          <p:grpSpPr bwMode="auto">
            <a:xfrm>
              <a:off x="60" y="74"/>
              <a:ext cx="125" cy="120"/>
              <a:chOff x="0" y="0"/>
              <a:chExt cx="100" cy="96"/>
            </a:xfrm>
          </p:grpSpPr>
          <p:sp>
            <p:nvSpPr>
              <p:cNvPr id="16427" name="Line 46"/>
              <p:cNvSpPr>
                <a:spLocks noChangeShapeType="1"/>
              </p:cNvSpPr>
              <p:nvPr/>
            </p:nvSpPr>
            <p:spPr bwMode="auto">
              <a:xfrm flipH="1">
                <a:off x="0" y="0"/>
                <a:ext cx="96" cy="9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28" name="Line 47"/>
              <p:cNvSpPr>
                <a:spLocks noChangeShapeType="1"/>
              </p:cNvSpPr>
              <p:nvPr/>
            </p:nvSpPr>
            <p:spPr bwMode="auto">
              <a:xfrm>
                <a:off x="4" y="0"/>
                <a:ext cx="96" cy="9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pic>
        <p:nvPicPr>
          <p:cNvPr id="7216" name="Picture 4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188326" y="2159000"/>
            <a:ext cx="1376363" cy="17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17" name="Arc 49"/>
          <p:cNvSpPr>
            <a:spLocks/>
          </p:cNvSpPr>
          <p:nvPr/>
        </p:nvSpPr>
        <p:spPr bwMode="auto">
          <a:xfrm flipV="1">
            <a:off x="7756525" y="3056445"/>
            <a:ext cx="2293938" cy="584775"/>
          </a:xfrm>
          <a:custGeom>
            <a:avLst/>
            <a:gdLst>
              <a:gd name="T0" fmla="*/ 19753 w 43200"/>
              <a:gd name="T1" fmla="*/ 3936331 h 22513"/>
              <a:gd name="T2" fmla="*/ 121755485 w 43200"/>
              <a:gd name="T3" fmla="*/ 3998676 h 22513"/>
              <a:gd name="T4" fmla="*/ 60904532 w 43200"/>
              <a:gd name="T5" fmla="*/ 3836510 h 22513"/>
              <a:gd name="T6" fmla="*/ 0 60000 65536"/>
              <a:gd name="T7" fmla="*/ 0 60000 65536"/>
              <a:gd name="T8" fmla="*/ 0 60000 65536"/>
            </a:gdLst>
            <a:ahLst/>
            <a:cxnLst>
              <a:cxn ang="T6">
                <a:pos x="T0" y="T1"/>
              </a:cxn>
              <a:cxn ang="T7">
                <a:pos x="T2" y="T3"/>
              </a:cxn>
              <a:cxn ang="T8">
                <a:pos x="T4" y="T5"/>
              </a:cxn>
            </a:cxnLst>
            <a:rect l="0" t="0" r="r" b="b"/>
            <a:pathLst>
              <a:path w="43200" h="22513" fill="none" extrusionOk="0">
                <a:moveTo>
                  <a:pt x="7" y="22161"/>
                </a:moveTo>
                <a:cubicBezTo>
                  <a:pt x="2" y="21974"/>
                  <a:pt x="0" y="21787"/>
                  <a:pt x="0" y="21600"/>
                </a:cubicBezTo>
                <a:cubicBezTo>
                  <a:pt x="0" y="9670"/>
                  <a:pt x="9670" y="0"/>
                  <a:pt x="21600" y="0"/>
                </a:cubicBezTo>
                <a:cubicBezTo>
                  <a:pt x="33529" y="0"/>
                  <a:pt x="43200" y="9670"/>
                  <a:pt x="43200" y="21600"/>
                </a:cubicBezTo>
                <a:cubicBezTo>
                  <a:pt x="43200" y="21904"/>
                  <a:pt x="43193" y="22208"/>
                  <a:pt x="43180" y="22512"/>
                </a:cubicBezTo>
              </a:path>
              <a:path w="43200" h="22513" stroke="0" extrusionOk="0">
                <a:moveTo>
                  <a:pt x="7" y="22161"/>
                </a:moveTo>
                <a:cubicBezTo>
                  <a:pt x="2" y="21974"/>
                  <a:pt x="0" y="21787"/>
                  <a:pt x="0" y="21600"/>
                </a:cubicBezTo>
                <a:cubicBezTo>
                  <a:pt x="0" y="9670"/>
                  <a:pt x="9670" y="0"/>
                  <a:pt x="21600" y="0"/>
                </a:cubicBezTo>
                <a:cubicBezTo>
                  <a:pt x="33529" y="0"/>
                  <a:pt x="43200" y="9670"/>
                  <a:pt x="43200" y="21600"/>
                </a:cubicBezTo>
                <a:cubicBezTo>
                  <a:pt x="43200" y="21904"/>
                  <a:pt x="43193" y="22208"/>
                  <a:pt x="43180" y="22512"/>
                </a:cubicBezTo>
                <a:lnTo>
                  <a:pt x="21600" y="21600"/>
                </a:lnTo>
                <a:lnTo>
                  <a:pt x="7" y="22161"/>
                </a:lnTo>
                <a:close/>
              </a:path>
            </a:pathLst>
          </a:custGeom>
          <a:solidFill>
            <a:srgbClr val="000000">
              <a:alpha val="39999"/>
            </a:srgbClr>
          </a:solidFill>
          <a:ln w="3175" cmpd="sng">
            <a:solidFill>
              <a:srgbClr val="0000FF"/>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7218" name="Object 50"/>
          <p:cNvGraphicFramePr>
            <a:graphicFrameLocks noChangeAspect="1"/>
          </p:cNvGraphicFramePr>
          <p:nvPr>
            <p:extLst/>
          </p:nvPr>
        </p:nvGraphicFramePr>
        <p:xfrm>
          <a:off x="2639617" y="5373217"/>
          <a:ext cx="2179637" cy="1106487"/>
        </p:xfrm>
        <a:graphic>
          <a:graphicData uri="http://schemas.openxmlformats.org/presentationml/2006/ole">
            <mc:AlternateContent xmlns:mc="http://schemas.openxmlformats.org/markup-compatibility/2006">
              <mc:Choice xmlns:v="urn:schemas-microsoft-com:vml" Requires="v">
                <p:oleObj spid="_x0000_s64594" name="Equation" r:id="rId20" imgW="774360" imgH="393480" progId="Equation.DSMT4">
                  <p:embed/>
                </p:oleObj>
              </mc:Choice>
              <mc:Fallback>
                <p:oleObj name="Equation" r:id="rId20" imgW="774360" imgH="393480" progId="Equation.DSMT4">
                  <p:embed/>
                  <p:pic>
                    <p:nvPicPr>
                      <p:cNvPr id="0" name=""/>
                      <p:cNvPicPr>
                        <a:picLocks noChangeAspect="1" noChangeArrowheads="1"/>
                      </p:cNvPicPr>
                      <p:nvPr/>
                    </p:nvPicPr>
                    <p:blipFill>
                      <a:blip r:embed="rId21"/>
                      <a:srcRect/>
                      <a:stretch>
                        <a:fillRect/>
                      </a:stretch>
                    </p:blipFill>
                    <p:spPr bwMode="auto">
                      <a:xfrm>
                        <a:off x="2639617" y="5373217"/>
                        <a:ext cx="2179637" cy="1106487"/>
                      </a:xfrm>
                      <a:prstGeom prst="rect">
                        <a:avLst/>
                      </a:prstGeom>
                      <a:noFill/>
                      <a:ln>
                        <a:noFill/>
                      </a:ln>
                      <a:effectLst/>
                      <a:extLst/>
                    </p:spPr>
                  </p:pic>
                </p:oleObj>
              </mc:Fallback>
            </mc:AlternateContent>
          </a:graphicData>
        </a:graphic>
      </p:graphicFrame>
      <p:sp>
        <p:nvSpPr>
          <p:cNvPr id="7219" name="Line 51"/>
          <p:cNvSpPr>
            <a:spLocks noChangeShapeType="1"/>
          </p:cNvSpPr>
          <p:nvPr/>
        </p:nvSpPr>
        <p:spPr bwMode="auto">
          <a:xfrm flipH="1">
            <a:off x="6888164" y="6010275"/>
            <a:ext cx="1944687"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7220" name="Object 52"/>
          <p:cNvGraphicFramePr>
            <a:graphicFrameLocks noChangeAspect="1"/>
          </p:cNvGraphicFramePr>
          <p:nvPr/>
        </p:nvGraphicFramePr>
        <p:xfrm>
          <a:off x="7969251" y="6051551"/>
          <a:ext cx="244475" cy="301625"/>
        </p:xfrm>
        <a:graphic>
          <a:graphicData uri="http://schemas.openxmlformats.org/presentationml/2006/ole">
            <mc:AlternateContent xmlns:mc="http://schemas.openxmlformats.org/markup-compatibility/2006">
              <mc:Choice xmlns:v="urn:schemas-microsoft-com:vml" Requires="v">
                <p:oleObj spid="_x0000_s64595" r:id="rId22" imgW="216181" imgH="267048" progId="Equation.3">
                  <p:embed/>
                </p:oleObj>
              </mc:Choice>
              <mc:Fallback>
                <p:oleObj r:id="rId22" imgW="216181" imgH="267048"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969251" y="6051551"/>
                        <a:ext cx="244475"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21" name="Object 53"/>
          <p:cNvGraphicFramePr>
            <a:graphicFrameLocks noChangeAspect="1"/>
          </p:cNvGraphicFramePr>
          <p:nvPr>
            <p:extLst/>
          </p:nvPr>
        </p:nvGraphicFramePr>
        <p:xfrm>
          <a:off x="4918076" y="4513263"/>
          <a:ext cx="2347912" cy="977900"/>
        </p:xfrm>
        <a:graphic>
          <a:graphicData uri="http://schemas.openxmlformats.org/presentationml/2006/ole">
            <mc:AlternateContent xmlns:mc="http://schemas.openxmlformats.org/markup-compatibility/2006">
              <mc:Choice xmlns:v="urn:schemas-microsoft-com:vml" Requires="v">
                <p:oleObj spid="_x0000_s64596" r:id="rId24" imgW="1003736" imgH="393871" progId="Equation.3">
                  <p:embed/>
                </p:oleObj>
              </mc:Choice>
              <mc:Fallback>
                <p:oleObj r:id="rId24" imgW="1003736" imgH="393871"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918076" y="4513263"/>
                        <a:ext cx="2347912"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421" name="Group 54"/>
          <p:cNvGrpSpPr>
            <a:grpSpLocks/>
          </p:cNvGrpSpPr>
          <p:nvPr/>
        </p:nvGrpSpPr>
        <p:grpSpPr bwMode="auto">
          <a:xfrm>
            <a:off x="1919288" y="908050"/>
            <a:ext cx="1439862" cy="865188"/>
            <a:chOff x="0" y="0"/>
            <a:chExt cx="907" cy="545"/>
          </a:xfrm>
        </p:grpSpPr>
        <p:sp>
          <p:nvSpPr>
            <p:cNvPr id="16423" name="AutoShape 55"/>
            <p:cNvSpPr>
              <a:spLocks noChangeArrowheads="1"/>
            </p:cNvSpPr>
            <p:nvPr/>
          </p:nvSpPr>
          <p:spPr bwMode="auto">
            <a:xfrm>
              <a:off x="0" y="0"/>
              <a:ext cx="907" cy="545"/>
            </a:xfrm>
            <a:prstGeom prst="horizontalScroll">
              <a:avLst>
                <a:gd name="adj" fmla="val 12500"/>
              </a:avLst>
            </a:prstGeom>
            <a:gradFill rotWithShape="1">
              <a:gsLst>
                <a:gs pos="0">
                  <a:srgbClr val="66FFFF"/>
                </a:gs>
                <a:gs pos="100000">
                  <a:srgbClr val="E7FFFF"/>
                </a:gs>
              </a:gsLst>
              <a:path path="rect">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24" name="Text Box 56"/>
            <p:cNvSpPr txBox="1">
              <a:spLocks noChangeArrowheads="1"/>
            </p:cNvSpPr>
            <p:nvPr/>
          </p:nvSpPr>
          <p:spPr bwMode="auto">
            <a:xfrm>
              <a:off x="124" y="91"/>
              <a:ext cx="69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a:solidFill>
                    <a:srgbClr val="FF0000"/>
                  </a:solidFill>
                </a:rPr>
                <a:t>讨论 </a:t>
              </a:r>
            </a:p>
          </p:txBody>
        </p:sp>
      </p:grpSp>
      <p:graphicFrame>
        <p:nvGraphicFramePr>
          <p:cNvPr id="16422" name="Object 57"/>
          <p:cNvGraphicFramePr>
            <a:graphicFrameLocks/>
          </p:cNvGraphicFramePr>
          <p:nvPr>
            <p:extLst/>
          </p:nvPr>
        </p:nvGraphicFramePr>
        <p:xfrm>
          <a:off x="3762375" y="765176"/>
          <a:ext cx="4402138" cy="1152525"/>
        </p:xfrm>
        <a:graphic>
          <a:graphicData uri="http://schemas.openxmlformats.org/presentationml/2006/ole">
            <mc:AlternateContent xmlns:mc="http://schemas.openxmlformats.org/markup-compatibility/2006">
              <mc:Choice xmlns:v="urn:schemas-microsoft-com:vml" Requires="v">
                <p:oleObj spid="_x0000_s64597" name="Equation" r:id="rId26" imgW="1511280" imgH="393480" progId="Equation.DSMT4">
                  <p:embed/>
                </p:oleObj>
              </mc:Choice>
              <mc:Fallback>
                <p:oleObj name="Equation" r:id="rId26" imgW="1511280" imgH="393480" progId="Equation.DSMT4">
                  <p:embed/>
                  <p:pic>
                    <p:nvPicPr>
                      <p:cNvPr id="0" name=""/>
                      <p:cNvPicPr>
                        <a:picLocks noChangeArrowheads="1"/>
                      </p:cNvPicPr>
                      <p:nvPr/>
                    </p:nvPicPr>
                    <p:blipFill>
                      <a:blip r:embed="rId27"/>
                      <a:srcRect/>
                      <a:stretch>
                        <a:fillRect/>
                      </a:stretch>
                    </p:blipFill>
                    <p:spPr bwMode="auto">
                      <a:xfrm>
                        <a:off x="3762375" y="765176"/>
                        <a:ext cx="4402138"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70472975"/>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wipe(left)">
                                      <p:cBhvr>
                                        <p:cTn id="7" dur="500"/>
                                        <p:tgtEl>
                                          <p:spTgt spid="7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wipe(left)">
                                      <p:cBhvr>
                                        <p:cTn id="12" dur="500"/>
                                        <p:tgtEl>
                                          <p:spTgt spid="71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173"/>
                                        </p:tgtEl>
                                        <p:attrNameLst>
                                          <p:attrName>style.visibility</p:attrName>
                                        </p:attrNameLst>
                                      </p:cBhvr>
                                      <p:to>
                                        <p:strVal val="visible"/>
                                      </p:to>
                                    </p:set>
                                    <p:animEffect transition="in" filter="wipe(left)">
                                      <p:cBhvr>
                                        <p:cTn id="17" dur="500"/>
                                        <p:tgtEl>
                                          <p:spTgt spid="71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174"/>
                                        </p:tgtEl>
                                        <p:attrNameLst>
                                          <p:attrName>style.visibility</p:attrName>
                                        </p:attrNameLst>
                                      </p:cBhvr>
                                      <p:to>
                                        <p:strVal val="visible"/>
                                      </p:to>
                                    </p:set>
                                    <p:animEffect transition="in" filter="wipe(left)">
                                      <p:cBhvr>
                                        <p:cTn id="22" dur="500"/>
                                        <p:tgtEl>
                                          <p:spTgt spid="71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175"/>
                                        </p:tgtEl>
                                        <p:attrNameLst>
                                          <p:attrName>style.visibility</p:attrName>
                                        </p:attrNameLst>
                                      </p:cBhvr>
                                      <p:to>
                                        <p:strVal val="visible"/>
                                      </p:to>
                                    </p:set>
                                    <p:animEffect transition="in" filter="wipe(left)">
                                      <p:cBhvr>
                                        <p:cTn id="27" dur="500"/>
                                        <p:tgtEl>
                                          <p:spTgt spid="71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7216"/>
                                        </p:tgtEl>
                                        <p:attrNameLst>
                                          <p:attrName>style.visibility</p:attrName>
                                        </p:attrNameLst>
                                      </p:cBhvr>
                                      <p:to>
                                        <p:strVal val="visible"/>
                                      </p:to>
                                    </p:set>
                                    <p:animEffect transition="in" filter="dissolve">
                                      <p:cBhvr>
                                        <p:cTn id="32" dur="500"/>
                                        <p:tgtEl>
                                          <p:spTgt spid="7216"/>
                                        </p:tgtEl>
                                      </p:cBhvr>
                                    </p:animEffect>
                                  </p:childTnLst>
                                </p:cTn>
                              </p:par>
                            </p:childTnLst>
                          </p:cTn>
                        </p:par>
                        <p:par>
                          <p:cTn id="33" fill="hold" nodeType="afterGroup">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7170"/>
                                        </p:tgtEl>
                                        <p:attrNameLst>
                                          <p:attrName>style.visibility</p:attrName>
                                        </p:attrNameLst>
                                      </p:cBhvr>
                                      <p:to>
                                        <p:strVal val="visible"/>
                                      </p:to>
                                    </p:set>
                                    <p:animEffect transition="in" filter="dissolve">
                                      <p:cBhvr>
                                        <p:cTn id="36" dur="500"/>
                                        <p:tgtEl>
                                          <p:spTgt spid="7170"/>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7217"/>
                                        </p:tgtEl>
                                        <p:attrNameLst>
                                          <p:attrName>style.visibility</p:attrName>
                                        </p:attrNameLst>
                                      </p:cBhvr>
                                      <p:to>
                                        <p:strVal val="visible"/>
                                      </p:to>
                                    </p:set>
                                    <p:animEffect transition="in" filter="dissolve">
                                      <p:cBhvr>
                                        <p:cTn id="39" dur="500"/>
                                        <p:tgtEl>
                                          <p:spTgt spid="721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7176"/>
                                        </p:tgtEl>
                                        <p:attrNameLst>
                                          <p:attrName>style.visibility</p:attrName>
                                        </p:attrNameLst>
                                      </p:cBhvr>
                                      <p:to>
                                        <p:strVal val="visible"/>
                                      </p:to>
                                    </p:set>
                                    <p:animEffect transition="in" filter="wipe(left)">
                                      <p:cBhvr>
                                        <p:cTn id="44" dur="500"/>
                                        <p:tgtEl>
                                          <p:spTgt spid="717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717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2" fill="hold" grpId="0" nodeType="clickEffect">
                                  <p:stCondLst>
                                    <p:cond delay="0"/>
                                  </p:stCondLst>
                                  <p:childTnLst>
                                    <p:set>
                                      <p:cBhvr>
                                        <p:cTn id="52" dur="1" fill="hold">
                                          <p:stCondLst>
                                            <p:cond delay="0"/>
                                          </p:stCondLst>
                                        </p:cTn>
                                        <p:tgtEl>
                                          <p:spTgt spid="7190"/>
                                        </p:tgtEl>
                                        <p:attrNameLst>
                                          <p:attrName>style.visibility</p:attrName>
                                        </p:attrNameLst>
                                      </p:cBhvr>
                                      <p:to>
                                        <p:strVal val="visible"/>
                                      </p:to>
                                    </p:set>
                                    <p:animEffect transition="in" filter="wipe(right)">
                                      <p:cBhvr>
                                        <p:cTn id="53" dur="500"/>
                                        <p:tgtEl>
                                          <p:spTgt spid="7190"/>
                                        </p:tgtEl>
                                      </p:cBhvr>
                                    </p:animEffect>
                                  </p:childTnLst>
                                </p:cTn>
                              </p:par>
                            </p:childTnLst>
                          </p:cTn>
                        </p:par>
                        <p:par>
                          <p:cTn id="54" fill="hold" nodeType="afterGroup">
                            <p:stCondLst>
                              <p:cond delay="500"/>
                            </p:stCondLst>
                            <p:childTnLst>
                              <p:par>
                                <p:cTn id="55" presetID="22" presetClass="entr" presetSubtype="4" fill="hold" grpId="0" nodeType="afterEffect">
                                  <p:stCondLst>
                                    <p:cond delay="0"/>
                                  </p:stCondLst>
                                  <p:childTnLst>
                                    <p:set>
                                      <p:cBhvr>
                                        <p:cTn id="56" dur="1" fill="hold">
                                          <p:stCondLst>
                                            <p:cond delay="0"/>
                                          </p:stCondLst>
                                        </p:cTn>
                                        <p:tgtEl>
                                          <p:spTgt spid="7192"/>
                                        </p:tgtEl>
                                        <p:attrNameLst>
                                          <p:attrName>style.visibility</p:attrName>
                                        </p:attrNameLst>
                                      </p:cBhvr>
                                      <p:to>
                                        <p:strVal val="visible"/>
                                      </p:to>
                                    </p:set>
                                    <p:animEffect transition="in" filter="wipe(down)">
                                      <p:cBhvr>
                                        <p:cTn id="57" dur="500"/>
                                        <p:tgtEl>
                                          <p:spTgt spid="7192"/>
                                        </p:tgtEl>
                                      </p:cBhvr>
                                    </p:animEffect>
                                  </p:childTnLst>
                                </p:cTn>
                              </p:par>
                            </p:childTnLst>
                          </p:cTn>
                        </p:par>
                        <p:par>
                          <p:cTn id="58" fill="hold" nodeType="afterGroup">
                            <p:stCondLst>
                              <p:cond delay="1000"/>
                            </p:stCondLst>
                            <p:childTnLst>
                              <p:par>
                                <p:cTn id="59" presetID="1" presetClass="entr" presetSubtype="0" fill="hold" grpId="0" nodeType="afterEffect">
                                  <p:stCondLst>
                                    <p:cond delay="0"/>
                                  </p:stCondLst>
                                  <p:childTnLst>
                                    <p:set>
                                      <p:cBhvr>
                                        <p:cTn id="60" dur="1" fill="hold">
                                          <p:stCondLst>
                                            <p:cond delay="499"/>
                                          </p:stCondLst>
                                        </p:cTn>
                                        <p:tgtEl>
                                          <p:spTgt spid="7191"/>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499"/>
                                          </p:stCondLst>
                                        </p:cTn>
                                        <p:tgtEl>
                                          <p:spTgt spid="7185"/>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7193"/>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7194"/>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7195"/>
                                        </p:tgtEl>
                                        <p:attrNameLst>
                                          <p:attrName>style.visibility</p:attrName>
                                        </p:attrNameLst>
                                      </p:cBhvr>
                                      <p:to>
                                        <p:strVal val="visible"/>
                                      </p:to>
                                    </p:set>
                                    <p:animEffect transition="in" filter="wipe(left)">
                                      <p:cBhvr>
                                        <p:cTn id="77" dur="500"/>
                                        <p:tgtEl>
                                          <p:spTgt spid="719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2" fill="hold" grpId="0" nodeType="clickEffect">
                                  <p:stCondLst>
                                    <p:cond delay="0"/>
                                  </p:stCondLst>
                                  <p:childTnLst>
                                    <p:set>
                                      <p:cBhvr>
                                        <p:cTn id="81" dur="1" fill="hold">
                                          <p:stCondLst>
                                            <p:cond delay="0"/>
                                          </p:stCondLst>
                                        </p:cTn>
                                        <p:tgtEl>
                                          <p:spTgt spid="7219"/>
                                        </p:tgtEl>
                                        <p:attrNameLst>
                                          <p:attrName>style.visibility</p:attrName>
                                        </p:attrNameLst>
                                      </p:cBhvr>
                                      <p:to>
                                        <p:strVal val="visible"/>
                                      </p:to>
                                    </p:set>
                                    <p:animEffect transition="in" filter="wipe(right)">
                                      <p:cBhvr>
                                        <p:cTn id="82" dur="500"/>
                                        <p:tgtEl>
                                          <p:spTgt spid="7219"/>
                                        </p:tgtEl>
                                      </p:cBhvr>
                                    </p:animEffect>
                                  </p:childTnLst>
                                </p:cTn>
                              </p:par>
                              <p:par>
                                <p:cTn id="83" presetID="22" presetClass="entr" presetSubtype="2" fill="hold" nodeType="withEffect">
                                  <p:stCondLst>
                                    <p:cond delay="0"/>
                                  </p:stCondLst>
                                  <p:childTnLst>
                                    <p:set>
                                      <p:cBhvr>
                                        <p:cTn id="84" dur="1" fill="hold">
                                          <p:stCondLst>
                                            <p:cond delay="0"/>
                                          </p:stCondLst>
                                        </p:cTn>
                                        <p:tgtEl>
                                          <p:spTgt spid="7220"/>
                                        </p:tgtEl>
                                        <p:attrNameLst>
                                          <p:attrName>style.visibility</p:attrName>
                                        </p:attrNameLst>
                                      </p:cBhvr>
                                      <p:to>
                                        <p:strVal val="visible"/>
                                      </p:to>
                                    </p:set>
                                    <p:animEffect transition="in" filter="wipe(right)">
                                      <p:cBhvr>
                                        <p:cTn id="85" dur="500"/>
                                        <p:tgtEl>
                                          <p:spTgt spid="7220"/>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3" presetClass="entr" presetSubtype="16" fill="hold" nodeType="clickEffect">
                                  <p:stCondLst>
                                    <p:cond delay="0"/>
                                  </p:stCondLst>
                                  <p:childTnLst>
                                    <p:set>
                                      <p:cBhvr>
                                        <p:cTn id="89" dur="1" fill="hold">
                                          <p:stCondLst>
                                            <p:cond delay="0"/>
                                          </p:stCondLst>
                                        </p:cTn>
                                        <p:tgtEl>
                                          <p:spTgt spid="7196"/>
                                        </p:tgtEl>
                                        <p:attrNameLst>
                                          <p:attrName>style.visibility</p:attrName>
                                        </p:attrNameLst>
                                      </p:cBhvr>
                                      <p:to>
                                        <p:strVal val="visible"/>
                                      </p:to>
                                    </p:set>
                                    <p:anim calcmode="lin" valueType="num">
                                      <p:cBhvr>
                                        <p:cTn id="90" dur="500" fill="hold"/>
                                        <p:tgtEl>
                                          <p:spTgt spid="7196"/>
                                        </p:tgtEl>
                                        <p:attrNameLst>
                                          <p:attrName>ppt_w</p:attrName>
                                        </p:attrNameLst>
                                      </p:cBhvr>
                                      <p:tavLst>
                                        <p:tav tm="0">
                                          <p:val>
                                            <p:fltVal val="0"/>
                                          </p:val>
                                        </p:tav>
                                        <p:tav tm="100000">
                                          <p:val>
                                            <p:strVal val="#ppt_w"/>
                                          </p:val>
                                        </p:tav>
                                      </p:tavLst>
                                    </p:anim>
                                    <p:anim calcmode="lin" valueType="num">
                                      <p:cBhvr>
                                        <p:cTn id="91" dur="500" fill="hold"/>
                                        <p:tgtEl>
                                          <p:spTgt spid="7196"/>
                                        </p:tgtEl>
                                        <p:attrNameLst>
                                          <p:attrName>ppt_h</p:attrName>
                                        </p:attrNameLst>
                                      </p:cBhvr>
                                      <p:tavLst>
                                        <p:tav tm="0">
                                          <p:val>
                                            <p:fltVal val="0"/>
                                          </p:val>
                                        </p:tav>
                                        <p:tav tm="100000">
                                          <p:val>
                                            <p:strVal val="#ppt_h"/>
                                          </p:val>
                                        </p:tav>
                                      </p:tavLst>
                                    </p:anim>
                                  </p:childTnLst>
                                </p:cTn>
                              </p:par>
                            </p:childTnLst>
                          </p:cTn>
                        </p:par>
                        <p:par>
                          <p:cTn id="92" fill="hold" nodeType="afterGroup">
                            <p:stCondLst>
                              <p:cond delay="500"/>
                            </p:stCondLst>
                            <p:childTnLst>
                              <p:par>
                                <p:cTn id="93" presetID="1" presetClass="entr" presetSubtype="0" fill="hold" nodeType="afterEffect">
                                  <p:stCondLst>
                                    <p:cond delay="0"/>
                                  </p:stCondLst>
                                  <p:childTnLst>
                                    <p:set>
                                      <p:cBhvr>
                                        <p:cTn id="94" dur="1" fill="hold">
                                          <p:stCondLst>
                                            <p:cond delay="499"/>
                                          </p:stCondLst>
                                        </p:cTn>
                                        <p:tgtEl>
                                          <p:spTgt spid="7199"/>
                                        </p:tgtEl>
                                        <p:attrNameLst>
                                          <p:attrName>style.visibility</p:attrName>
                                        </p:attrNameLst>
                                      </p:cBhvr>
                                      <p:to>
                                        <p:strVal val="visible"/>
                                      </p:to>
                                    </p:set>
                                  </p:childTnLst>
                                </p:cTn>
                              </p:par>
                            </p:childTnLst>
                          </p:cTn>
                        </p:par>
                        <p:par>
                          <p:cTn id="95" fill="hold" nodeType="afterGroup">
                            <p:stCondLst>
                              <p:cond delay="1000"/>
                            </p:stCondLst>
                            <p:childTnLst>
                              <p:par>
                                <p:cTn id="96" presetID="1" presetClass="entr" presetSubtype="0" fill="hold" grpId="0" nodeType="afterEffect">
                                  <p:stCondLst>
                                    <p:cond delay="0"/>
                                  </p:stCondLst>
                                  <p:childTnLst>
                                    <p:set>
                                      <p:cBhvr>
                                        <p:cTn id="97" dur="1" fill="hold">
                                          <p:stCondLst>
                                            <p:cond delay="499"/>
                                          </p:stCondLst>
                                        </p:cTn>
                                        <p:tgtEl>
                                          <p:spTgt spid="7202"/>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nodeType="clickEffect">
                                  <p:stCondLst>
                                    <p:cond delay="0"/>
                                  </p:stCondLst>
                                  <p:childTnLst>
                                    <p:set>
                                      <p:cBhvr>
                                        <p:cTn id="101" dur="1" fill="hold">
                                          <p:stCondLst>
                                            <p:cond delay="0"/>
                                          </p:stCondLst>
                                        </p:cTn>
                                        <p:tgtEl>
                                          <p:spTgt spid="7221"/>
                                        </p:tgtEl>
                                        <p:attrNameLst>
                                          <p:attrName>style.visibility</p:attrName>
                                        </p:attrNameLst>
                                      </p:cBhvr>
                                      <p:to>
                                        <p:strVal val="visible"/>
                                      </p:to>
                                    </p:set>
                                    <p:animEffect transition="in" filter="blinds(horizontal)">
                                      <p:cBhvr>
                                        <p:cTn id="102" dur="500"/>
                                        <p:tgtEl>
                                          <p:spTgt spid="7221"/>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nodeType="clickEffect">
                                  <p:stCondLst>
                                    <p:cond delay="0"/>
                                  </p:stCondLst>
                                  <p:childTnLst>
                                    <p:set>
                                      <p:cBhvr>
                                        <p:cTn id="106" dur="1" fill="hold">
                                          <p:stCondLst>
                                            <p:cond delay="0"/>
                                          </p:stCondLst>
                                        </p:cTn>
                                        <p:tgtEl>
                                          <p:spTgt spid="7218"/>
                                        </p:tgtEl>
                                        <p:attrNameLst>
                                          <p:attrName>style.visibility</p:attrName>
                                        </p:attrNameLst>
                                      </p:cBhvr>
                                      <p:to>
                                        <p:strVal val="visible"/>
                                      </p:to>
                                    </p:set>
                                    <p:animEffect transition="in" filter="wipe(left)">
                                      <p:cBhvr>
                                        <p:cTn id="107" dur="500"/>
                                        <p:tgtEl>
                                          <p:spTgt spid="7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utoUpdateAnimBg="0"/>
      <p:bldP spid="7175" grpId="0" autoUpdateAnimBg="0"/>
      <p:bldP spid="7176" grpId="0" autoUpdateAnimBg="0"/>
      <p:bldP spid="7190" grpId="0" animBg="1"/>
      <p:bldP spid="7191" grpId="0" autoUpdateAnimBg="0"/>
      <p:bldP spid="7192" grpId="0" animBg="1"/>
      <p:bldP spid="7193" grpId="0" autoUpdateAnimBg="0"/>
      <p:bldP spid="7194" grpId="0" autoUpdateAnimBg="0"/>
      <p:bldP spid="7202" grpId="0" autoUpdateAnimBg="0"/>
      <p:bldP spid="7217" grpId="0" animBg="1"/>
      <p:bldP spid="7219"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135560" y="188641"/>
            <a:ext cx="72728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dirty="0">
                <a:solidFill>
                  <a:srgbClr val="66FFFF"/>
                </a:solidFill>
                <a:latin typeface="宋体"/>
                <a:ea typeface="宋体"/>
              </a:rPr>
              <a:t>补充：</a:t>
            </a:r>
            <a:r>
              <a:rPr lang="zh-CN" altLang="en-US" dirty="0">
                <a:solidFill>
                  <a:srgbClr val="FFFFFF"/>
                </a:solidFill>
                <a:latin typeface="宋体"/>
                <a:ea typeface="宋体"/>
              </a:rPr>
              <a:t>无限长载流平板上方任一点</a:t>
            </a:r>
            <a:r>
              <a:rPr lang="en-US" altLang="zh-CN" dirty="0">
                <a:solidFill>
                  <a:srgbClr val="FFFFFF"/>
                </a:solidFill>
                <a:latin typeface="宋体"/>
                <a:ea typeface="宋体"/>
              </a:rPr>
              <a:t>P</a:t>
            </a:r>
            <a:r>
              <a:rPr lang="zh-CN" altLang="en-US" dirty="0">
                <a:solidFill>
                  <a:srgbClr val="FFFFFF"/>
                </a:solidFill>
                <a:latin typeface="宋体"/>
                <a:ea typeface="宋体"/>
              </a:rPr>
              <a:t>的磁感应强度</a:t>
            </a:r>
          </a:p>
        </p:txBody>
      </p:sp>
      <p:grpSp>
        <p:nvGrpSpPr>
          <p:cNvPr id="2" name="Group 3"/>
          <p:cNvGrpSpPr>
            <a:grpSpLocks/>
          </p:cNvGrpSpPr>
          <p:nvPr/>
        </p:nvGrpSpPr>
        <p:grpSpPr bwMode="auto">
          <a:xfrm>
            <a:off x="6478588" y="507702"/>
            <a:ext cx="3560762" cy="4154488"/>
            <a:chOff x="3121" y="212"/>
            <a:chExt cx="2243" cy="2617"/>
          </a:xfrm>
        </p:grpSpPr>
        <p:sp>
          <p:nvSpPr>
            <p:cNvPr id="17457" name="Line 4"/>
            <p:cNvSpPr>
              <a:spLocks noChangeShapeType="1"/>
            </p:cNvSpPr>
            <p:nvPr/>
          </p:nvSpPr>
          <p:spPr bwMode="auto">
            <a:xfrm>
              <a:off x="3143" y="2371"/>
              <a:ext cx="0" cy="54"/>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kumimoji="1" lang="zh-CN" altLang="en-US" sz="2400" b="1">
                <a:solidFill>
                  <a:srgbClr val="000000"/>
                </a:solidFill>
              </a:endParaRPr>
            </a:p>
          </p:txBody>
        </p:sp>
        <p:pic>
          <p:nvPicPr>
            <p:cNvPr id="1745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1" y="212"/>
              <a:ext cx="2243" cy="2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59" name="Text Box 6"/>
            <p:cNvSpPr txBox="1">
              <a:spLocks noChangeArrowheads="1"/>
            </p:cNvSpPr>
            <p:nvPr/>
          </p:nvSpPr>
          <p:spPr bwMode="auto">
            <a:xfrm>
              <a:off x="3866" y="2502"/>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en-US" altLang="zh-CN" sz="2800" i="1">
                  <a:solidFill>
                    <a:srgbClr val="66FFFF"/>
                  </a:solidFill>
                </a:rPr>
                <a:t>I</a:t>
              </a:r>
            </a:p>
          </p:txBody>
        </p:sp>
        <p:sp>
          <p:nvSpPr>
            <p:cNvPr id="17460" name="Text Box 7"/>
            <p:cNvSpPr txBox="1">
              <a:spLocks noChangeArrowheads="1"/>
            </p:cNvSpPr>
            <p:nvPr/>
          </p:nvSpPr>
          <p:spPr bwMode="auto">
            <a:xfrm>
              <a:off x="3759" y="1951"/>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en-US" altLang="zh-CN" sz="2800">
                  <a:solidFill>
                    <a:srgbClr val="FFFFFF"/>
                  </a:solidFill>
                </a:rPr>
                <a:t>b</a:t>
              </a:r>
            </a:p>
          </p:txBody>
        </p:sp>
      </p:grpSp>
      <p:sp>
        <p:nvSpPr>
          <p:cNvPr id="20488" name="Text Box 8"/>
          <p:cNvSpPr txBox="1">
            <a:spLocks noChangeArrowheads="1"/>
          </p:cNvSpPr>
          <p:nvPr/>
        </p:nvSpPr>
        <p:spPr bwMode="auto">
          <a:xfrm>
            <a:off x="8451850" y="122049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en-US" altLang="zh-CN">
                <a:solidFill>
                  <a:srgbClr val="FFFFFF"/>
                </a:solidFill>
              </a:rPr>
              <a:t>P</a:t>
            </a:r>
          </a:p>
        </p:txBody>
      </p:sp>
      <p:pic>
        <p:nvPicPr>
          <p:cNvPr id="2048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3414" y="995066"/>
            <a:ext cx="1597025"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0" name="Line 10"/>
          <p:cNvSpPr>
            <a:spLocks noChangeShapeType="1"/>
          </p:cNvSpPr>
          <p:nvPr/>
        </p:nvSpPr>
        <p:spPr bwMode="auto">
          <a:xfrm flipH="1">
            <a:off x="7800976" y="1399877"/>
            <a:ext cx="600075" cy="260350"/>
          </a:xfrm>
          <a:prstGeom prst="line">
            <a:avLst/>
          </a:prstGeom>
          <a:noFill/>
          <a:ln w="381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kumimoji="1" lang="zh-CN" altLang="en-US" sz="2400" b="1">
              <a:solidFill>
                <a:srgbClr val="000000"/>
              </a:solidFill>
            </a:endParaRPr>
          </a:p>
        </p:txBody>
      </p:sp>
      <p:sp>
        <p:nvSpPr>
          <p:cNvPr id="20491" name="AutoShape 11"/>
          <p:cNvSpPr>
            <a:spLocks noChangeArrowheads="1"/>
          </p:cNvSpPr>
          <p:nvPr/>
        </p:nvSpPr>
        <p:spPr bwMode="auto">
          <a:xfrm rot="17816006">
            <a:off x="6836569" y="1670546"/>
            <a:ext cx="3378200" cy="1077912"/>
          </a:xfrm>
          <a:prstGeom prst="triangle">
            <a:avLst>
              <a:gd name="adj" fmla="val 70981"/>
            </a:avLst>
          </a:prstGeom>
          <a:solidFill>
            <a:schemeClr val="accent1">
              <a:alpha val="50195"/>
            </a:schemeClr>
          </a:solidFill>
          <a:ln w="9525">
            <a:solidFill>
              <a:srgbClr val="66FFFF"/>
            </a:solidFill>
            <a:miter lim="800000"/>
            <a:headEnd/>
            <a:tailEnd/>
          </a:ln>
        </p:spPr>
        <p:txBody>
          <a:bodyPr wrap="none" anchor="ctr"/>
          <a:lstStyle/>
          <a:p>
            <a:pPr fontAlgn="base">
              <a:spcBef>
                <a:spcPct val="0"/>
              </a:spcBef>
              <a:spcAft>
                <a:spcPct val="0"/>
              </a:spcAft>
            </a:pPr>
            <a:endParaRPr kumimoji="1" lang="zh-CN" altLang="en-US" sz="2400" b="1">
              <a:solidFill>
                <a:srgbClr val="000000"/>
              </a:solidFill>
            </a:endParaRPr>
          </a:p>
        </p:txBody>
      </p:sp>
      <p:pic>
        <p:nvPicPr>
          <p:cNvPr id="20492"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5326" y="995066"/>
            <a:ext cx="2106613"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3" name="Line 13"/>
          <p:cNvSpPr>
            <a:spLocks noChangeShapeType="1"/>
          </p:cNvSpPr>
          <p:nvPr/>
        </p:nvSpPr>
        <p:spPr bwMode="auto">
          <a:xfrm flipV="1">
            <a:off x="7800975" y="1420515"/>
            <a:ext cx="552450" cy="1382712"/>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kumimoji="1" lang="zh-CN" altLang="en-US" sz="2400" b="1">
              <a:solidFill>
                <a:srgbClr val="000000"/>
              </a:solidFill>
            </a:endParaRPr>
          </a:p>
        </p:txBody>
      </p:sp>
      <p:sp>
        <p:nvSpPr>
          <p:cNvPr id="20494" name="Line 14"/>
          <p:cNvSpPr>
            <a:spLocks noChangeShapeType="1"/>
          </p:cNvSpPr>
          <p:nvPr/>
        </p:nvSpPr>
        <p:spPr bwMode="auto">
          <a:xfrm flipH="1" flipV="1">
            <a:off x="7800975" y="1029991"/>
            <a:ext cx="552450" cy="301625"/>
          </a:xfrm>
          <a:prstGeom prst="line">
            <a:avLst/>
          </a:prstGeom>
          <a:noFill/>
          <a:ln w="381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kumimoji="1" lang="zh-CN" altLang="en-US" sz="2400" b="1">
              <a:solidFill>
                <a:srgbClr val="000000"/>
              </a:solidFill>
            </a:endParaRPr>
          </a:p>
        </p:txBody>
      </p:sp>
      <p:sp>
        <p:nvSpPr>
          <p:cNvPr id="20495" name="AutoShape 15"/>
          <p:cNvSpPr>
            <a:spLocks noChangeArrowheads="1"/>
          </p:cNvSpPr>
          <p:nvPr/>
        </p:nvSpPr>
        <p:spPr bwMode="auto">
          <a:xfrm rot="17816006">
            <a:off x="6849269" y="1683246"/>
            <a:ext cx="3378200" cy="1077912"/>
          </a:xfrm>
          <a:prstGeom prst="triangle">
            <a:avLst>
              <a:gd name="adj" fmla="val 70981"/>
            </a:avLst>
          </a:prstGeom>
          <a:solidFill>
            <a:schemeClr val="accent1">
              <a:alpha val="50195"/>
            </a:schemeClr>
          </a:solidFill>
          <a:ln w="9525">
            <a:solidFill>
              <a:srgbClr val="66FFFF"/>
            </a:solidFill>
            <a:miter lim="800000"/>
            <a:headEnd/>
            <a:tailEnd/>
          </a:ln>
        </p:spPr>
        <p:txBody>
          <a:bodyPr wrap="none" anchor="ctr"/>
          <a:lstStyle/>
          <a:p>
            <a:pPr fontAlgn="base">
              <a:spcBef>
                <a:spcPct val="0"/>
              </a:spcBef>
              <a:spcAft>
                <a:spcPct val="0"/>
              </a:spcAft>
            </a:pPr>
            <a:endParaRPr kumimoji="1" lang="zh-CN" altLang="zh-CN" sz="2400">
              <a:solidFill>
                <a:srgbClr val="000000"/>
              </a:solidFill>
            </a:endParaRPr>
          </a:p>
        </p:txBody>
      </p:sp>
      <p:sp>
        <p:nvSpPr>
          <p:cNvPr id="20496" name="Line 16"/>
          <p:cNvSpPr>
            <a:spLocks noChangeShapeType="1"/>
          </p:cNvSpPr>
          <p:nvPr/>
        </p:nvSpPr>
        <p:spPr bwMode="auto">
          <a:xfrm flipH="1" flipV="1">
            <a:off x="8401050" y="1349077"/>
            <a:ext cx="438150" cy="145415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kumimoji="1" lang="zh-CN" altLang="en-US" sz="2400" b="1">
              <a:solidFill>
                <a:srgbClr val="000000"/>
              </a:solidFill>
            </a:endParaRPr>
          </a:p>
        </p:txBody>
      </p:sp>
      <p:graphicFrame>
        <p:nvGraphicFramePr>
          <p:cNvPr id="20497" name="Object 2"/>
          <p:cNvGraphicFramePr>
            <a:graphicFrameLocks noChangeAspect="1"/>
          </p:cNvGraphicFramePr>
          <p:nvPr>
            <p:extLst/>
          </p:nvPr>
        </p:nvGraphicFramePr>
        <p:xfrm>
          <a:off x="7315200" y="707728"/>
          <a:ext cx="503238" cy="352425"/>
        </p:xfrm>
        <a:graphic>
          <a:graphicData uri="http://schemas.openxmlformats.org/presentationml/2006/ole">
            <mc:AlternateContent xmlns:mc="http://schemas.openxmlformats.org/markup-compatibility/2006">
              <mc:Choice xmlns:v="urn:schemas-microsoft-com:vml" Requires="v">
                <p:oleObj spid="_x0000_s65646" name="Equation" r:id="rId6" imgW="438210" imgH="285750" progId="Equation.3">
                  <p:embed/>
                </p:oleObj>
              </mc:Choice>
              <mc:Fallback>
                <p:oleObj name="Equation" r:id="rId6" imgW="438210" imgH="28575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5200" y="707728"/>
                        <a:ext cx="503238"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8" name="Line 18"/>
          <p:cNvSpPr>
            <a:spLocks noChangeShapeType="1"/>
          </p:cNvSpPr>
          <p:nvPr/>
        </p:nvSpPr>
        <p:spPr bwMode="auto">
          <a:xfrm flipH="1">
            <a:off x="7342188" y="1349077"/>
            <a:ext cx="976312" cy="0"/>
          </a:xfrm>
          <a:prstGeom prst="line">
            <a:avLst/>
          </a:prstGeom>
          <a:noFill/>
          <a:ln w="381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kumimoji="1" lang="zh-CN" altLang="en-US" sz="2400" b="1">
              <a:solidFill>
                <a:srgbClr val="000000"/>
              </a:solidFill>
            </a:endParaRPr>
          </a:p>
        </p:txBody>
      </p:sp>
      <p:graphicFrame>
        <p:nvGraphicFramePr>
          <p:cNvPr id="20499" name="Object 3"/>
          <p:cNvGraphicFramePr>
            <a:graphicFrameLocks noChangeAspect="1"/>
          </p:cNvGraphicFramePr>
          <p:nvPr>
            <p:extLst/>
          </p:nvPr>
        </p:nvGraphicFramePr>
        <p:xfrm>
          <a:off x="6743701" y="1082377"/>
          <a:ext cx="531813" cy="446088"/>
        </p:xfrm>
        <a:graphic>
          <a:graphicData uri="http://schemas.openxmlformats.org/presentationml/2006/ole">
            <mc:AlternateContent xmlns:mc="http://schemas.openxmlformats.org/markup-compatibility/2006">
              <mc:Choice xmlns:v="urn:schemas-microsoft-com:vml" Requires="v">
                <p:oleObj spid="_x0000_s65647" name="Equation" r:id="rId8" imgW="466830" imgH="380910" progId="Equation.3">
                  <p:embed/>
                </p:oleObj>
              </mc:Choice>
              <mc:Fallback>
                <p:oleObj name="Equation" r:id="rId8" imgW="466830" imgH="38091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43701" y="1082377"/>
                        <a:ext cx="531813"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00" name="Text Box 20"/>
          <p:cNvSpPr txBox="1">
            <a:spLocks noChangeArrowheads="1"/>
          </p:cNvSpPr>
          <p:nvPr/>
        </p:nvSpPr>
        <p:spPr bwMode="auto">
          <a:xfrm>
            <a:off x="2303464" y="1088727"/>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dirty="0">
                <a:solidFill>
                  <a:srgbClr val="FFFF00"/>
                </a:solidFill>
                <a:latin typeface="宋体" pitchFamily="2" charset="-122"/>
              </a:rPr>
              <a:t>解</a:t>
            </a:r>
          </a:p>
        </p:txBody>
      </p:sp>
      <p:graphicFrame>
        <p:nvGraphicFramePr>
          <p:cNvPr id="20501" name="Object 4"/>
          <p:cNvGraphicFramePr>
            <a:graphicFrameLocks noChangeAspect="1"/>
          </p:cNvGraphicFramePr>
          <p:nvPr>
            <p:extLst/>
          </p:nvPr>
        </p:nvGraphicFramePr>
        <p:xfrm>
          <a:off x="3503613" y="866477"/>
          <a:ext cx="1587500" cy="946150"/>
        </p:xfrm>
        <a:graphic>
          <a:graphicData uri="http://schemas.openxmlformats.org/presentationml/2006/ole">
            <mc:AlternateContent xmlns:mc="http://schemas.openxmlformats.org/markup-compatibility/2006">
              <mc:Choice xmlns:v="urn:schemas-microsoft-com:vml" Requires="v">
                <p:oleObj spid="_x0000_s65648" name="公式" r:id="rId10" imgW="590490" imgH="323760" progId="Equation.3">
                  <p:embed/>
                </p:oleObj>
              </mc:Choice>
              <mc:Fallback>
                <p:oleObj name="公式" r:id="rId10" imgW="590490" imgH="32376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03613" y="866477"/>
                        <a:ext cx="1587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02" name="Object 5"/>
          <p:cNvGraphicFramePr>
            <a:graphicFrameLocks/>
          </p:cNvGraphicFramePr>
          <p:nvPr>
            <p:extLst/>
          </p:nvPr>
        </p:nvGraphicFramePr>
        <p:xfrm>
          <a:off x="2351088" y="2779415"/>
          <a:ext cx="1485900" cy="823912"/>
        </p:xfrm>
        <a:graphic>
          <a:graphicData uri="http://schemas.openxmlformats.org/presentationml/2006/ole">
            <mc:AlternateContent xmlns:mc="http://schemas.openxmlformats.org/markup-compatibility/2006">
              <mc:Choice xmlns:v="urn:schemas-microsoft-com:vml" Requires="v">
                <p:oleObj spid="_x0000_s65649" name="Equation" r:id="rId12" imgW="1419120" imgH="762090" progId="Equation.3">
                  <p:embed/>
                </p:oleObj>
              </mc:Choice>
              <mc:Fallback>
                <p:oleObj name="Equation" r:id="rId12" imgW="1419120" imgH="762090" progId="Equation.3">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51088" y="2779415"/>
                        <a:ext cx="14859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06" name="Object 6"/>
          <p:cNvGraphicFramePr>
            <a:graphicFrameLocks/>
          </p:cNvGraphicFramePr>
          <p:nvPr>
            <p:extLst/>
          </p:nvPr>
        </p:nvGraphicFramePr>
        <p:xfrm>
          <a:off x="2297113" y="2019003"/>
          <a:ext cx="2413000" cy="582613"/>
        </p:xfrm>
        <a:graphic>
          <a:graphicData uri="http://schemas.openxmlformats.org/presentationml/2006/ole">
            <mc:AlternateContent xmlns:mc="http://schemas.openxmlformats.org/markup-compatibility/2006">
              <mc:Choice xmlns:v="urn:schemas-microsoft-com:vml" Requires="v">
                <p:oleObj spid="_x0000_s65650" name="公式" r:id="rId14" imgW="2343060" imgH="514350" progId="Equation.3">
                  <p:embed/>
                </p:oleObj>
              </mc:Choice>
              <mc:Fallback>
                <p:oleObj name="公式" r:id="rId14" imgW="2343060" imgH="514350" progId="Equation.3">
                  <p:embed/>
                  <p:pic>
                    <p:nvPicPr>
                      <p:cNvPr id="0" name=""/>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97113" y="2019003"/>
                        <a:ext cx="24130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07" name="Object 7"/>
          <p:cNvGraphicFramePr>
            <a:graphicFrameLocks/>
          </p:cNvGraphicFramePr>
          <p:nvPr>
            <p:extLst/>
          </p:nvPr>
        </p:nvGraphicFramePr>
        <p:xfrm>
          <a:off x="4614863" y="2019002"/>
          <a:ext cx="1841500" cy="584200"/>
        </p:xfrm>
        <a:graphic>
          <a:graphicData uri="http://schemas.openxmlformats.org/presentationml/2006/ole">
            <mc:AlternateContent xmlns:mc="http://schemas.openxmlformats.org/markup-compatibility/2006">
              <mc:Choice xmlns:v="urn:schemas-microsoft-com:vml" Requires="v">
                <p:oleObj spid="_x0000_s65651" name="公式" r:id="rId16" imgW="1771740" imgH="514350" progId="Equation.3">
                  <p:embed/>
                </p:oleObj>
              </mc:Choice>
              <mc:Fallback>
                <p:oleObj name="公式" r:id="rId16" imgW="1771740" imgH="514350" progId="Equation.3">
                  <p:embed/>
                  <p:pic>
                    <p:nvPicPr>
                      <p:cNvPr id="0" name=""/>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14863" y="2019002"/>
                        <a:ext cx="18415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08" name="Object 8"/>
          <p:cNvGraphicFramePr>
            <a:graphicFrameLocks/>
          </p:cNvGraphicFramePr>
          <p:nvPr>
            <p:extLst/>
          </p:nvPr>
        </p:nvGraphicFramePr>
        <p:xfrm>
          <a:off x="5472113" y="5684540"/>
          <a:ext cx="1776412" cy="823912"/>
        </p:xfrm>
        <a:graphic>
          <a:graphicData uri="http://schemas.openxmlformats.org/presentationml/2006/ole">
            <mc:AlternateContent xmlns:mc="http://schemas.openxmlformats.org/markup-compatibility/2006">
              <mc:Choice xmlns:v="urn:schemas-microsoft-com:vml" Requires="v">
                <p:oleObj spid="_x0000_s65652" name="公式" r:id="rId18" imgW="1714500" imgH="762090" progId="Equation.3">
                  <p:embed/>
                </p:oleObj>
              </mc:Choice>
              <mc:Fallback>
                <p:oleObj name="公式" r:id="rId18" imgW="1714500" imgH="762090" progId="Equation.3">
                  <p:embed/>
                  <p:pic>
                    <p:nvPicPr>
                      <p:cNvPr id="0" name=""/>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472113" y="5684540"/>
                        <a:ext cx="1776412"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09" name="Object 9"/>
          <p:cNvGraphicFramePr>
            <a:graphicFrameLocks/>
          </p:cNvGraphicFramePr>
          <p:nvPr>
            <p:extLst/>
          </p:nvPr>
        </p:nvGraphicFramePr>
        <p:xfrm>
          <a:off x="7396163" y="5695653"/>
          <a:ext cx="2208212" cy="900113"/>
        </p:xfrm>
        <a:graphic>
          <a:graphicData uri="http://schemas.openxmlformats.org/presentationml/2006/ole">
            <mc:AlternateContent xmlns:mc="http://schemas.openxmlformats.org/markup-compatibility/2006">
              <mc:Choice xmlns:v="urn:schemas-microsoft-com:vml" Requires="v">
                <p:oleObj spid="_x0000_s65653" name="Equation" r:id="rId20" imgW="2143260" imgH="838110" progId="Equation.3">
                  <p:embed/>
                </p:oleObj>
              </mc:Choice>
              <mc:Fallback>
                <p:oleObj name="Equation" r:id="rId20" imgW="2143260" imgH="838110" progId="Equation.3">
                  <p:embed/>
                  <p:pic>
                    <p:nvPicPr>
                      <p:cNvPr id="0" name=""/>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396163" y="5695653"/>
                        <a:ext cx="2208212"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33"/>
          <p:cNvGrpSpPr>
            <a:grpSpLocks/>
          </p:cNvGrpSpPr>
          <p:nvPr/>
        </p:nvGrpSpPr>
        <p:grpSpPr bwMode="auto">
          <a:xfrm>
            <a:off x="9210675" y="3871615"/>
            <a:ext cx="914400" cy="658812"/>
            <a:chOff x="4788" y="2301"/>
            <a:chExt cx="576" cy="415"/>
          </a:xfrm>
        </p:grpSpPr>
        <p:sp>
          <p:nvSpPr>
            <p:cNvPr id="17455" name="AutoShape 34"/>
            <p:cNvSpPr>
              <a:spLocks noChangeArrowheads="1"/>
            </p:cNvSpPr>
            <p:nvPr/>
          </p:nvSpPr>
          <p:spPr bwMode="auto">
            <a:xfrm>
              <a:off x="4788" y="2310"/>
              <a:ext cx="576" cy="384"/>
            </a:xfrm>
            <a:prstGeom prst="wedgeEllipseCallout">
              <a:avLst>
                <a:gd name="adj1" fmla="val -102606"/>
                <a:gd name="adj2" fmla="val -350000"/>
              </a:avLst>
            </a:prstGeom>
            <a:noFill/>
            <a:ln w="28575">
              <a:solidFill>
                <a:srgbClr val="99FF66"/>
              </a:solidFill>
              <a:miter lim="800000"/>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kumimoji="1" lang="zh-CN" altLang="zh-CN" sz="2400">
                <a:solidFill>
                  <a:srgbClr val="000000"/>
                </a:solidFill>
              </a:endParaRPr>
            </a:p>
          </p:txBody>
        </p:sp>
        <p:graphicFrame>
          <p:nvGraphicFramePr>
            <p:cNvPr id="17456" name="Object 19"/>
            <p:cNvGraphicFramePr>
              <a:graphicFrameLocks noChangeAspect="1"/>
            </p:cNvGraphicFramePr>
            <p:nvPr/>
          </p:nvGraphicFramePr>
          <p:xfrm>
            <a:off x="4928" y="2301"/>
            <a:ext cx="317" cy="415"/>
          </p:xfrm>
          <a:graphic>
            <a:graphicData uri="http://schemas.openxmlformats.org/presentationml/2006/ole">
              <mc:AlternateContent xmlns:mc="http://schemas.openxmlformats.org/markup-compatibility/2006">
                <mc:Choice xmlns:v="urn:schemas-microsoft-com:vml" Requires="v">
                  <p:oleObj spid="_x0000_s65654" name="Equation" r:id="rId22" imgW="95310" imgH="152310" progId="Equation.3">
                    <p:embed/>
                  </p:oleObj>
                </mc:Choice>
                <mc:Fallback>
                  <p:oleObj name="Equation" r:id="rId22" imgW="95310" imgH="15231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28" y="2301"/>
                          <a:ext cx="317" cy="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516" name="Object 10"/>
          <p:cNvGraphicFramePr>
            <a:graphicFrameLocks/>
          </p:cNvGraphicFramePr>
          <p:nvPr>
            <p:extLst/>
          </p:nvPr>
        </p:nvGraphicFramePr>
        <p:xfrm>
          <a:off x="4079875" y="3819227"/>
          <a:ext cx="2159000" cy="471488"/>
        </p:xfrm>
        <a:graphic>
          <a:graphicData uri="http://schemas.openxmlformats.org/presentationml/2006/ole">
            <mc:AlternateContent xmlns:mc="http://schemas.openxmlformats.org/markup-compatibility/2006">
              <mc:Choice xmlns:v="urn:schemas-microsoft-com:vml" Requires="v">
                <p:oleObj spid="_x0000_s65655" name="Equation" r:id="rId24" imgW="2095470" imgH="400050" progId="Equation.3">
                  <p:embed/>
                </p:oleObj>
              </mc:Choice>
              <mc:Fallback>
                <p:oleObj name="Equation" r:id="rId24" imgW="2095470" imgH="400050" progId="Equation.3">
                  <p:embed/>
                  <p:pic>
                    <p:nvPicPr>
                      <p:cNvPr id="0" name=""/>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079875" y="3819227"/>
                        <a:ext cx="215900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17" name="Object 11"/>
          <p:cNvGraphicFramePr>
            <a:graphicFrameLocks noChangeAspect="1"/>
          </p:cNvGraphicFramePr>
          <p:nvPr>
            <p:extLst/>
          </p:nvPr>
        </p:nvGraphicFramePr>
        <p:xfrm>
          <a:off x="8545514" y="1549102"/>
          <a:ext cx="338137" cy="406400"/>
        </p:xfrm>
        <a:graphic>
          <a:graphicData uri="http://schemas.openxmlformats.org/presentationml/2006/ole">
            <mc:AlternateContent xmlns:mc="http://schemas.openxmlformats.org/markup-compatibility/2006">
              <mc:Choice xmlns:v="urn:schemas-microsoft-com:vml" Requires="v">
                <p:oleObj spid="_x0000_s65656" name="Equation" r:id="rId26" imgW="57240" imgH="85725" progId="Equation.3">
                  <p:embed/>
                </p:oleObj>
              </mc:Choice>
              <mc:Fallback>
                <p:oleObj name="Equation" r:id="rId26" imgW="57240" imgH="85725"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545514" y="1549102"/>
                        <a:ext cx="338137"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8" name="Object 12"/>
          <p:cNvGraphicFramePr>
            <a:graphicFrameLocks/>
          </p:cNvGraphicFramePr>
          <p:nvPr>
            <p:extLst/>
          </p:nvPr>
        </p:nvGraphicFramePr>
        <p:xfrm>
          <a:off x="4583113" y="3027065"/>
          <a:ext cx="1473200" cy="393700"/>
        </p:xfrm>
        <a:graphic>
          <a:graphicData uri="http://schemas.openxmlformats.org/presentationml/2006/ole">
            <mc:AlternateContent xmlns:mc="http://schemas.openxmlformats.org/markup-compatibility/2006">
              <mc:Choice xmlns:v="urn:schemas-microsoft-com:vml" Requires="v">
                <p:oleObj spid="_x0000_s65657" name="公式" r:id="rId28" imgW="1409670" imgH="323760" progId="Equation.3">
                  <p:embed/>
                </p:oleObj>
              </mc:Choice>
              <mc:Fallback>
                <p:oleObj name="公式" r:id="rId28" imgW="1409670" imgH="323760" progId="Equation.3">
                  <p:embed/>
                  <p:pic>
                    <p:nvPicPr>
                      <p:cNvPr id="0" name=""/>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583113" y="3027065"/>
                        <a:ext cx="14732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9" name="Object 13"/>
          <p:cNvGraphicFramePr>
            <a:graphicFrameLocks/>
          </p:cNvGraphicFramePr>
          <p:nvPr>
            <p:extLst/>
          </p:nvPr>
        </p:nvGraphicFramePr>
        <p:xfrm>
          <a:off x="2319338" y="5619452"/>
          <a:ext cx="3111500" cy="977900"/>
        </p:xfrm>
        <a:graphic>
          <a:graphicData uri="http://schemas.openxmlformats.org/presentationml/2006/ole">
            <mc:AlternateContent xmlns:mc="http://schemas.openxmlformats.org/markup-compatibility/2006">
              <mc:Choice xmlns:v="urn:schemas-microsoft-com:vml" Requires="v">
                <p:oleObj spid="_x0000_s65658" name="公式" r:id="rId30" imgW="3048030" imgH="914400" progId="Equation.3">
                  <p:embed/>
                </p:oleObj>
              </mc:Choice>
              <mc:Fallback>
                <p:oleObj name="公式" r:id="rId30" imgW="3048030" imgH="914400" progId="Equation.3">
                  <p:embed/>
                  <p:pic>
                    <p:nvPicPr>
                      <p:cNvPr id="0" name=""/>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319338" y="5619452"/>
                        <a:ext cx="31115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40"/>
          <p:cNvGrpSpPr>
            <a:grpSpLocks/>
          </p:cNvGrpSpPr>
          <p:nvPr/>
        </p:nvGrpSpPr>
        <p:grpSpPr bwMode="auto">
          <a:xfrm>
            <a:off x="6705601" y="555327"/>
            <a:ext cx="3603625" cy="2833688"/>
            <a:chOff x="3248" y="240"/>
            <a:chExt cx="2270" cy="1785"/>
          </a:xfrm>
        </p:grpSpPr>
        <p:grpSp>
          <p:nvGrpSpPr>
            <p:cNvPr id="17448" name="Group 41"/>
            <p:cNvGrpSpPr>
              <a:grpSpLocks/>
            </p:cNvGrpSpPr>
            <p:nvPr/>
          </p:nvGrpSpPr>
          <p:grpSpPr bwMode="auto">
            <a:xfrm>
              <a:off x="3248" y="240"/>
              <a:ext cx="2270" cy="1785"/>
              <a:chOff x="3248" y="130"/>
              <a:chExt cx="2270" cy="1785"/>
            </a:xfrm>
          </p:grpSpPr>
          <p:grpSp>
            <p:nvGrpSpPr>
              <p:cNvPr id="17450" name="Group 42"/>
              <p:cNvGrpSpPr>
                <a:grpSpLocks/>
              </p:cNvGrpSpPr>
              <p:nvPr/>
            </p:nvGrpSpPr>
            <p:grpSpPr bwMode="auto">
              <a:xfrm>
                <a:off x="3248" y="344"/>
                <a:ext cx="2162" cy="1202"/>
                <a:chOff x="3402" y="102"/>
                <a:chExt cx="2162" cy="1202"/>
              </a:xfrm>
            </p:grpSpPr>
            <p:sp>
              <p:nvSpPr>
                <p:cNvPr id="17453" name="Line 43"/>
                <p:cNvSpPr>
                  <a:spLocks noChangeShapeType="1"/>
                </p:cNvSpPr>
                <p:nvPr/>
              </p:nvSpPr>
              <p:spPr bwMode="auto">
                <a:xfrm>
                  <a:off x="3402" y="1304"/>
                  <a:ext cx="2162"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kumimoji="1" lang="zh-CN" altLang="en-US" sz="2400" b="1">
                    <a:solidFill>
                      <a:srgbClr val="000000"/>
                    </a:solidFill>
                  </a:endParaRPr>
                </a:p>
              </p:txBody>
            </p:sp>
            <p:sp>
              <p:nvSpPr>
                <p:cNvPr id="17454" name="Line 44"/>
                <p:cNvSpPr>
                  <a:spLocks noChangeShapeType="1"/>
                </p:cNvSpPr>
                <p:nvPr/>
              </p:nvSpPr>
              <p:spPr bwMode="auto">
                <a:xfrm flipV="1">
                  <a:off x="4456" y="102"/>
                  <a:ext cx="0" cy="1202"/>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kumimoji="1" lang="zh-CN" altLang="en-US" sz="2400" b="1">
                    <a:solidFill>
                      <a:srgbClr val="000000"/>
                    </a:solidFill>
                  </a:endParaRPr>
                </a:p>
              </p:txBody>
            </p:sp>
          </p:grpSp>
          <p:sp>
            <p:nvSpPr>
              <p:cNvPr id="17451" name="Text Box 45"/>
              <p:cNvSpPr txBox="1">
                <a:spLocks noChangeArrowheads="1"/>
              </p:cNvSpPr>
              <p:nvPr/>
            </p:nvSpPr>
            <p:spPr bwMode="auto">
              <a:xfrm>
                <a:off x="5306" y="162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en-US" altLang="zh-CN" i="1">
                    <a:solidFill>
                      <a:srgbClr val="FFFFFF"/>
                    </a:solidFill>
                  </a:rPr>
                  <a:t>x</a:t>
                </a:r>
              </a:p>
            </p:txBody>
          </p:sp>
          <p:sp>
            <p:nvSpPr>
              <p:cNvPr id="17452" name="Text Box 46"/>
              <p:cNvSpPr txBox="1">
                <a:spLocks noChangeArrowheads="1"/>
              </p:cNvSpPr>
              <p:nvPr/>
            </p:nvSpPr>
            <p:spPr bwMode="auto">
              <a:xfrm>
                <a:off x="4310" y="130"/>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en-US" altLang="zh-CN" i="1">
                    <a:solidFill>
                      <a:srgbClr val="FFFFFF"/>
                    </a:solidFill>
                  </a:rPr>
                  <a:t>y</a:t>
                </a:r>
              </a:p>
            </p:txBody>
          </p:sp>
        </p:grpSp>
        <p:sp>
          <p:nvSpPr>
            <p:cNvPr id="17449" name="Text Box 47"/>
            <p:cNvSpPr txBox="1">
              <a:spLocks noChangeArrowheads="1"/>
            </p:cNvSpPr>
            <p:nvPr/>
          </p:nvSpPr>
          <p:spPr bwMode="auto">
            <a:xfrm>
              <a:off x="4024" y="1595"/>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en-US" altLang="zh-CN" sz="2800" i="1">
                  <a:solidFill>
                    <a:srgbClr val="FFFFFF"/>
                  </a:solidFill>
                </a:rPr>
                <a:t>O</a:t>
              </a:r>
            </a:p>
          </p:txBody>
        </p:sp>
      </p:grpSp>
      <p:sp>
        <p:nvSpPr>
          <p:cNvPr id="20528" name="Oval 48"/>
          <p:cNvSpPr>
            <a:spLocks noChangeArrowheads="1"/>
          </p:cNvSpPr>
          <p:nvPr/>
        </p:nvSpPr>
        <p:spPr bwMode="auto">
          <a:xfrm>
            <a:off x="8339138" y="1303040"/>
            <a:ext cx="88900" cy="88900"/>
          </a:xfrm>
          <a:prstGeom prst="ellipse">
            <a:avLst/>
          </a:prstGeom>
          <a:solidFill>
            <a:srgbClr val="FF33CC"/>
          </a:solidFill>
          <a:ln w="9525">
            <a:solidFill>
              <a:srgbClr val="FF33CC"/>
            </a:solidFill>
            <a:round/>
            <a:headEnd/>
            <a:tailEnd/>
          </a:ln>
        </p:spPr>
        <p:txBody>
          <a:bodyPr wrap="none" anchor="ctr"/>
          <a:lstStyle/>
          <a:p>
            <a:pPr fontAlgn="base">
              <a:spcBef>
                <a:spcPct val="0"/>
              </a:spcBef>
              <a:spcAft>
                <a:spcPct val="0"/>
              </a:spcAft>
            </a:pPr>
            <a:endParaRPr kumimoji="1" lang="zh-CN" altLang="en-US" sz="2400" b="1">
              <a:solidFill>
                <a:srgbClr val="000000"/>
              </a:solidFill>
            </a:endParaRPr>
          </a:p>
        </p:txBody>
      </p:sp>
      <p:graphicFrame>
        <p:nvGraphicFramePr>
          <p:cNvPr id="20529" name="Object 14"/>
          <p:cNvGraphicFramePr>
            <a:graphicFrameLocks noChangeAspect="1"/>
          </p:cNvGraphicFramePr>
          <p:nvPr>
            <p:extLst/>
          </p:nvPr>
        </p:nvGraphicFramePr>
        <p:xfrm>
          <a:off x="8153401" y="4136727"/>
          <a:ext cx="366713" cy="317500"/>
        </p:xfrm>
        <a:graphic>
          <a:graphicData uri="http://schemas.openxmlformats.org/presentationml/2006/ole">
            <mc:AlternateContent xmlns:mc="http://schemas.openxmlformats.org/markup-compatibility/2006">
              <mc:Choice xmlns:v="urn:schemas-microsoft-com:vml" Requires="v">
                <p:oleObj spid="_x0000_s65659" name="Equation" r:id="rId32" imgW="304830" imgH="247740" progId="Equation.3">
                  <p:embed/>
                </p:oleObj>
              </mc:Choice>
              <mc:Fallback>
                <p:oleObj name="Equation" r:id="rId32" imgW="304830" imgH="24774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8153401" y="4136727"/>
                        <a:ext cx="366713"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0" name="Object 15"/>
          <p:cNvGraphicFramePr>
            <a:graphicFrameLocks/>
          </p:cNvGraphicFramePr>
          <p:nvPr>
            <p:extLst/>
          </p:nvPr>
        </p:nvGraphicFramePr>
        <p:xfrm>
          <a:off x="2351088" y="4539953"/>
          <a:ext cx="1979612" cy="900113"/>
        </p:xfrm>
        <a:graphic>
          <a:graphicData uri="http://schemas.openxmlformats.org/presentationml/2006/ole">
            <mc:AlternateContent xmlns:mc="http://schemas.openxmlformats.org/markup-compatibility/2006">
              <mc:Choice xmlns:v="urn:schemas-microsoft-com:vml" Requires="v">
                <p:oleObj spid="_x0000_s65660" name="Equation" r:id="rId34" imgW="1914570" imgH="838110" progId="Equation.3">
                  <p:embed/>
                </p:oleObj>
              </mc:Choice>
              <mc:Fallback>
                <p:oleObj name="Equation" r:id="rId34" imgW="1914570" imgH="838110" progId="Equation.3">
                  <p:embed/>
                  <p:pic>
                    <p:nvPicPr>
                      <p:cNvPr id="0" name=""/>
                      <p:cNvPicPr>
                        <a:picLocks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351088" y="4539953"/>
                        <a:ext cx="1979612"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4" name="Object 16"/>
          <p:cNvGraphicFramePr>
            <a:graphicFrameLocks noChangeAspect="1"/>
          </p:cNvGraphicFramePr>
          <p:nvPr>
            <p:extLst/>
          </p:nvPr>
        </p:nvGraphicFramePr>
        <p:xfrm>
          <a:off x="7391401" y="1545928"/>
          <a:ext cx="428625" cy="354013"/>
        </p:xfrm>
        <a:graphic>
          <a:graphicData uri="http://schemas.openxmlformats.org/presentationml/2006/ole">
            <mc:AlternateContent xmlns:mc="http://schemas.openxmlformats.org/markup-compatibility/2006">
              <mc:Choice xmlns:v="urn:schemas-microsoft-com:vml" Requires="v">
                <p:oleObj spid="_x0000_s65661" name="Equation" r:id="rId36" imgW="362070" imgH="285750" progId="Equation.3">
                  <p:embed/>
                </p:oleObj>
              </mc:Choice>
              <mc:Fallback>
                <p:oleObj name="Equation" r:id="rId36" imgW="362070" imgH="285750"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7391401" y="1545928"/>
                        <a:ext cx="428625"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5" name="Object 17"/>
          <p:cNvGraphicFramePr>
            <a:graphicFrameLocks/>
          </p:cNvGraphicFramePr>
          <p:nvPr>
            <p:extLst/>
          </p:nvPr>
        </p:nvGraphicFramePr>
        <p:xfrm>
          <a:off x="2351088" y="3890666"/>
          <a:ext cx="1295400" cy="395287"/>
        </p:xfrm>
        <a:graphic>
          <a:graphicData uri="http://schemas.openxmlformats.org/presentationml/2006/ole">
            <mc:AlternateContent xmlns:mc="http://schemas.openxmlformats.org/markup-compatibility/2006">
              <mc:Choice xmlns:v="urn:schemas-microsoft-com:vml" Requires="v">
                <p:oleObj spid="_x0000_s65662" name="公式" r:id="rId38" imgW="1228770" imgH="323760" progId="Equation.3">
                  <p:embed/>
                </p:oleObj>
              </mc:Choice>
              <mc:Fallback>
                <p:oleObj name="公式" r:id="rId38" imgW="1228770" imgH="323760" progId="Equation.3">
                  <p:embed/>
                  <p:pic>
                    <p:nvPicPr>
                      <p:cNvPr id="0" name=""/>
                      <p:cNvPicPr>
                        <a:picLocks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351088" y="3890666"/>
                        <a:ext cx="12954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Group 60"/>
          <p:cNvGrpSpPr>
            <a:grpSpLocks/>
          </p:cNvGrpSpPr>
          <p:nvPr/>
        </p:nvGrpSpPr>
        <p:grpSpPr bwMode="auto">
          <a:xfrm>
            <a:off x="8248651" y="1264941"/>
            <a:ext cx="1096963" cy="1508125"/>
            <a:chOff x="2608" y="663"/>
            <a:chExt cx="691" cy="950"/>
          </a:xfrm>
        </p:grpSpPr>
        <p:sp>
          <p:nvSpPr>
            <p:cNvPr id="17446" name="Line 31"/>
            <p:cNvSpPr>
              <a:spLocks noChangeShapeType="1"/>
            </p:cNvSpPr>
            <p:nvPr/>
          </p:nvSpPr>
          <p:spPr bwMode="auto">
            <a:xfrm>
              <a:off x="2677" y="709"/>
              <a:ext cx="622" cy="904"/>
            </a:xfrm>
            <a:prstGeom prst="line">
              <a:avLst/>
            </a:prstGeom>
            <a:noFill/>
            <a:ln w="19050">
              <a:solidFill>
                <a:srgbClr val="66FFFF"/>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kumimoji="1" lang="zh-CN" altLang="en-US" sz="2400" b="1">
                <a:solidFill>
                  <a:srgbClr val="000000"/>
                </a:solidFill>
              </a:endParaRPr>
            </a:p>
          </p:txBody>
        </p:sp>
        <p:sp>
          <p:nvSpPr>
            <p:cNvPr id="17447" name="Arc 56"/>
            <p:cNvSpPr>
              <a:spLocks/>
            </p:cNvSpPr>
            <p:nvPr/>
          </p:nvSpPr>
          <p:spPr bwMode="auto">
            <a:xfrm rot="7794473">
              <a:off x="2575" y="696"/>
              <a:ext cx="530" cy="464"/>
            </a:xfrm>
            <a:custGeom>
              <a:avLst/>
              <a:gdLst>
                <a:gd name="T0" fmla="*/ 0 w 19888"/>
                <a:gd name="T1" fmla="*/ 0 h 17383"/>
                <a:gd name="T2" fmla="*/ 0 w 19888"/>
                <a:gd name="T3" fmla="*/ 0 h 17383"/>
                <a:gd name="T4" fmla="*/ 0 w 19888"/>
                <a:gd name="T5" fmla="*/ 0 h 17383"/>
                <a:gd name="T6" fmla="*/ 0 60000 65536"/>
                <a:gd name="T7" fmla="*/ 0 60000 65536"/>
                <a:gd name="T8" fmla="*/ 0 60000 65536"/>
                <a:gd name="T9" fmla="*/ 0 w 19888"/>
                <a:gd name="T10" fmla="*/ 0 h 17383"/>
                <a:gd name="T11" fmla="*/ 19888 w 19888"/>
                <a:gd name="T12" fmla="*/ 17383 h 17383"/>
              </a:gdLst>
              <a:ahLst/>
              <a:cxnLst>
                <a:cxn ang="T6">
                  <a:pos x="T0" y="T1"/>
                </a:cxn>
                <a:cxn ang="T7">
                  <a:pos x="T2" y="T3"/>
                </a:cxn>
                <a:cxn ang="T8">
                  <a:pos x="T4" y="T5"/>
                </a:cxn>
              </a:cxnLst>
              <a:rect l="T9" t="T10" r="T11" b="T12"/>
              <a:pathLst>
                <a:path w="19888" h="17383" fill="none" extrusionOk="0">
                  <a:moveTo>
                    <a:pt x="12821" y="0"/>
                  </a:moveTo>
                  <a:cubicBezTo>
                    <a:pt x="15937" y="2298"/>
                    <a:pt x="18377" y="5390"/>
                    <a:pt x="19887" y="8955"/>
                  </a:cubicBezTo>
                </a:path>
                <a:path w="19888" h="17383" stroke="0" extrusionOk="0">
                  <a:moveTo>
                    <a:pt x="12821" y="0"/>
                  </a:moveTo>
                  <a:cubicBezTo>
                    <a:pt x="15937" y="2298"/>
                    <a:pt x="18377" y="5390"/>
                    <a:pt x="19887" y="8955"/>
                  </a:cubicBezTo>
                  <a:lnTo>
                    <a:pt x="0" y="17383"/>
                  </a:lnTo>
                  <a:lnTo>
                    <a:pt x="12821" y="0"/>
                  </a:lnTo>
                  <a:close/>
                </a:path>
              </a:pathLst>
            </a:custGeom>
            <a:noFill/>
            <a:ln w="19050">
              <a:solidFill>
                <a:srgbClr val="66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base">
                <a:spcBef>
                  <a:spcPct val="0"/>
                </a:spcBef>
                <a:spcAft>
                  <a:spcPct val="0"/>
                </a:spcAft>
              </a:pPr>
              <a:endParaRPr kumimoji="1" lang="zh-CN" altLang="en-US" sz="2400" b="1">
                <a:solidFill>
                  <a:srgbClr val="000000"/>
                </a:solidFill>
              </a:endParaRPr>
            </a:p>
          </p:txBody>
        </p:sp>
      </p:grpSp>
      <p:grpSp>
        <p:nvGrpSpPr>
          <p:cNvPr id="8" name="Group 59"/>
          <p:cNvGrpSpPr>
            <a:grpSpLocks/>
          </p:cNvGrpSpPr>
          <p:nvPr/>
        </p:nvGrpSpPr>
        <p:grpSpPr bwMode="auto">
          <a:xfrm>
            <a:off x="8056563" y="1155402"/>
            <a:ext cx="703262" cy="1181100"/>
            <a:chOff x="2387" y="64"/>
            <a:chExt cx="443" cy="744"/>
          </a:xfrm>
        </p:grpSpPr>
        <p:graphicFrame>
          <p:nvGraphicFramePr>
            <p:cNvPr id="17444" name="Object 18"/>
            <p:cNvGraphicFramePr>
              <a:graphicFrameLocks noChangeAspect="1"/>
            </p:cNvGraphicFramePr>
            <p:nvPr/>
          </p:nvGraphicFramePr>
          <p:xfrm>
            <a:off x="2577" y="583"/>
            <a:ext cx="161" cy="225"/>
          </p:xfrm>
          <a:graphic>
            <a:graphicData uri="http://schemas.openxmlformats.org/presentationml/2006/ole">
              <mc:AlternateContent xmlns:mc="http://schemas.openxmlformats.org/markup-compatibility/2006">
                <mc:Choice xmlns:v="urn:schemas-microsoft-com:vml" Requires="v">
                  <p:oleObj spid="_x0000_s65663" name="Equation" r:id="rId40" imgW="57240" imgH="114300" progId="Equation.3">
                    <p:embed/>
                  </p:oleObj>
                </mc:Choice>
                <mc:Fallback>
                  <p:oleObj name="Equation" r:id="rId40" imgW="57240" imgH="114300"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2577" y="583"/>
                          <a:ext cx="161"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45" name="Arc 57"/>
            <p:cNvSpPr>
              <a:spLocks/>
            </p:cNvSpPr>
            <p:nvPr/>
          </p:nvSpPr>
          <p:spPr bwMode="auto">
            <a:xfrm rot="7794473">
              <a:off x="2389" y="62"/>
              <a:ext cx="439" cy="443"/>
            </a:xfrm>
            <a:custGeom>
              <a:avLst/>
              <a:gdLst>
                <a:gd name="T0" fmla="*/ 0 w 16476"/>
                <a:gd name="T1" fmla="*/ 0 h 16603"/>
                <a:gd name="T2" fmla="*/ 0 w 16476"/>
                <a:gd name="T3" fmla="*/ 0 h 16603"/>
                <a:gd name="T4" fmla="*/ 0 w 16476"/>
                <a:gd name="T5" fmla="*/ 0 h 16603"/>
                <a:gd name="T6" fmla="*/ 0 60000 65536"/>
                <a:gd name="T7" fmla="*/ 0 60000 65536"/>
                <a:gd name="T8" fmla="*/ 0 60000 65536"/>
                <a:gd name="T9" fmla="*/ 0 w 16476"/>
                <a:gd name="T10" fmla="*/ 0 h 16603"/>
                <a:gd name="T11" fmla="*/ 16476 w 16476"/>
                <a:gd name="T12" fmla="*/ 16603 h 16603"/>
              </a:gdLst>
              <a:ahLst/>
              <a:cxnLst>
                <a:cxn ang="T6">
                  <a:pos x="T0" y="T1"/>
                </a:cxn>
                <a:cxn ang="T7">
                  <a:pos x="T2" y="T3"/>
                </a:cxn>
                <a:cxn ang="T8">
                  <a:pos x="T4" y="T5"/>
                </a:cxn>
              </a:cxnLst>
              <a:rect l="T9" t="T10" r="T11" b="T12"/>
              <a:pathLst>
                <a:path w="16476" h="16603" fill="none" extrusionOk="0">
                  <a:moveTo>
                    <a:pt x="13816" y="-1"/>
                  </a:moveTo>
                  <a:cubicBezTo>
                    <a:pt x="14777" y="799"/>
                    <a:pt x="15667" y="1681"/>
                    <a:pt x="16475" y="2635"/>
                  </a:cubicBezTo>
                </a:path>
                <a:path w="16476" h="16603" stroke="0" extrusionOk="0">
                  <a:moveTo>
                    <a:pt x="13816" y="-1"/>
                  </a:moveTo>
                  <a:cubicBezTo>
                    <a:pt x="14777" y="799"/>
                    <a:pt x="15667" y="1681"/>
                    <a:pt x="16475" y="2635"/>
                  </a:cubicBezTo>
                  <a:lnTo>
                    <a:pt x="0" y="16603"/>
                  </a:lnTo>
                  <a:lnTo>
                    <a:pt x="13816" y="-1"/>
                  </a:lnTo>
                  <a:close/>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base">
                <a:spcBef>
                  <a:spcPct val="0"/>
                </a:spcBef>
                <a:spcAft>
                  <a:spcPct val="0"/>
                </a:spcAft>
              </a:pPr>
              <a:endParaRPr kumimoji="1" lang="zh-CN" altLang="en-US" sz="2400" b="1">
                <a:solidFill>
                  <a:srgbClr val="000000"/>
                </a:solidFill>
              </a:endParaRPr>
            </a:p>
          </p:txBody>
        </p:sp>
      </p:grpSp>
    </p:spTree>
    <p:extLst>
      <p:ext uri="{BB962C8B-B14F-4D97-AF65-F5344CB8AC3E}">
        <p14:creationId xmlns:p14="http://schemas.microsoft.com/office/powerpoint/2010/main" val="25527325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wipe(left)">
                                      <p:cBhvr>
                                        <p:cTn id="7" dur="500"/>
                                        <p:tgtEl>
                                          <p:spTgt spid="20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0528"/>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20488"/>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0500"/>
                                        </p:tgtEl>
                                        <p:attrNameLst>
                                          <p:attrName>style.visibility</p:attrName>
                                        </p:attrNameLst>
                                      </p:cBhvr>
                                      <p:to>
                                        <p:strVal val="visible"/>
                                      </p:to>
                                    </p:set>
                                    <p:animEffect transition="in" filter="wipe(left)">
                                      <p:cBhvr>
                                        <p:cTn id="28" dur="500"/>
                                        <p:tgtEl>
                                          <p:spTgt spid="2050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20489"/>
                                        </p:tgtEl>
                                        <p:attrNameLst>
                                          <p:attrName>style.visibility</p:attrName>
                                        </p:attrNameLst>
                                      </p:cBhvr>
                                      <p:to>
                                        <p:strVal val="visible"/>
                                      </p:to>
                                    </p:set>
                                    <p:animEffect transition="in" filter="dissolve">
                                      <p:cBhvr>
                                        <p:cTn id="33" dur="500"/>
                                        <p:tgtEl>
                                          <p:spTgt spid="2048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20529"/>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0496"/>
                                        </p:tgtEl>
                                        <p:attrNameLst>
                                          <p:attrName>style.visibility</p:attrName>
                                        </p:attrNameLst>
                                      </p:cBhvr>
                                      <p:to>
                                        <p:strVal val="visible"/>
                                      </p:to>
                                    </p:set>
                                    <p:animEffect transition="in" filter="wipe(down)">
                                      <p:cBhvr>
                                        <p:cTn id="42" dur="500"/>
                                        <p:tgtEl>
                                          <p:spTgt spid="20496"/>
                                        </p:tgtEl>
                                      </p:cBhvr>
                                    </p:animEffect>
                                  </p:childTnLst>
                                </p:cTn>
                              </p:par>
                              <p:par>
                                <p:cTn id="43" presetID="1" presetClass="entr" presetSubtype="0" fill="hold" nodeType="withEffect">
                                  <p:stCondLst>
                                    <p:cond delay="0"/>
                                  </p:stCondLst>
                                  <p:childTnLst>
                                    <p:set>
                                      <p:cBhvr>
                                        <p:cTn id="44" dur="1" fill="hold">
                                          <p:stCondLst>
                                            <p:cond delay="499"/>
                                          </p:stCondLst>
                                        </p:cTn>
                                        <p:tgtEl>
                                          <p:spTgt spid="20517"/>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20501"/>
                                        </p:tgtEl>
                                        <p:attrNameLst>
                                          <p:attrName>style.visibility</p:attrName>
                                        </p:attrNameLst>
                                      </p:cBhvr>
                                      <p:to>
                                        <p:strVal val="visible"/>
                                      </p:to>
                                    </p:set>
                                    <p:animEffect transition="in" filter="wipe(left)">
                                      <p:cBhvr>
                                        <p:cTn id="49" dur="2000"/>
                                        <p:tgtEl>
                                          <p:spTgt spid="2050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2" fill="hold" grpId="0" nodeType="clickEffect">
                                  <p:stCondLst>
                                    <p:cond delay="0"/>
                                  </p:stCondLst>
                                  <p:childTnLst>
                                    <p:set>
                                      <p:cBhvr>
                                        <p:cTn id="53" dur="1" fill="hold">
                                          <p:stCondLst>
                                            <p:cond delay="0"/>
                                          </p:stCondLst>
                                        </p:cTn>
                                        <p:tgtEl>
                                          <p:spTgt spid="20490"/>
                                        </p:tgtEl>
                                        <p:attrNameLst>
                                          <p:attrName>style.visibility</p:attrName>
                                        </p:attrNameLst>
                                      </p:cBhvr>
                                      <p:to>
                                        <p:strVal val="visible"/>
                                      </p:to>
                                    </p:set>
                                    <p:animEffect transition="in" filter="wipe(right)">
                                      <p:cBhvr>
                                        <p:cTn id="54" dur="500"/>
                                        <p:tgtEl>
                                          <p:spTgt spid="20490"/>
                                        </p:tgtEl>
                                      </p:cBhvr>
                                    </p:animEffect>
                                  </p:childTnLst>
                                </p:cTn>
                              </p:par>
                              <p:par>
                                <p:cTn id="55" presetID="1" presetClass="entr" presetSubtype="0" fill="hold" nodeType="withEffect">
                                  <p:stCondLst>
                                    <p:cond delay="0"/>
                                  </p:stCondLst>
                                  <p:childTnLst>
                                    <p:set>
                                      <p:cBhvr>
                                        <p:cTn id="56" dur="1" fill="hold">
                                          <p:stCondLst>
                                            <p:cond delay="499"/>
                                          </p:stCondLst>
                                        </p:cTn>
                                        <p:tgtEl>
                                          <p:spTgt spid="20534"/>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1" presetClass="entr" presetSubtype="0" repeatCount="5000" fill="hold" grpId="0" nodeType="clickEffect">
                                  <p:stCondLst>
                                    <p:cond delay="0"/>
                                  </p:stCondLst>
                                  <p:childTnLst>
                                    <p:set>
                                      <p:cBhvr>
                                        <p:cTn id="60" dur="1000">
                                          <p:stCondLst>
                                            <p:cond delay="0"/>
                                          </p:stCondLst>
                                        </p:cTn>
                                        <p:tgtEl>
                                          <p:spTgt spid="20491"/>
                                        </p:tgtEl>
                                        <p:attrNameLst>
                                          <p:attrName>style.visibility</p:attrName>
                                        </p:attrNameLst>
                                      </p:cBhvr>
                                      <p:to>
                                        <p:strVal val="visible"/>
                                      </p:to>
                                    </p:set>
                                  </p:childTnLst>
                                </p:cTn>
                              </p:par>
                            </p:childTnLst>
                          </p:cTn>
                        </p:par>
                        <p:par>
                          <p:cTn id="61" fill="hold" nodeType="afterGroup">
                            <p:stCondLst>
                              <p:cond delay="5000"/>
                            </p:stCondLst>
                            <p:childTnLst>
                              <p:par>
                                <p:cTn id="62" presetID="11" presetClass="entr" presetSubtype="0" repeatCount="2000" fill="hold" grpId="0" nodeType="afterEffect">
                                  <p:stCondLst>
                                    <p:cond delay="2000"/>
                                  </p:stCondLst>
                                  <p:childTnLst>
                                    <p:set>
                                      <p:cBhvr>
                                        <p:cTn id="63" dur="1000">
                                          <p:stCondLst>
                                            <p:cond delay="0"/>
                                          </p:stCondLst>
                                        </p:cTn>
                                        <p:tgtEl>
                                          <p:spTgt spid="20495"/>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0"/>
                                          </p:stCondLst>
                                        </p:cTn>
                                        <p:tgtEl>
                                          <p:spTgt spid="8"/>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nodeType="clickEffect">
                                  <p:stCondLst>
                                    <p:cond delay="0"/>
                                  </p:stCondLst>
                                  <p:childTnLst>
                                    <p:set>
                                      <p:cBhvr>
                                        <p:cTn id="71" dur="1" fill="hold">
                                          <p:stCondLst>
                                            <p:cond delay="0"/>
                                          </p:stCondLst>
                                        </p:cTn>
                                        <p:tgtEl>
                                          <p:spTgt spid="20492"/>
                                        </p:tgtEl>
                                        <p:attrNameLst>
                                          <p:attrName>style.visibility</p:attrName>
                                        </p:attrNameLst>
                                      </p:cBhvr>
                                      <p:to>
                                        <p:strVal val="visible"/>
                                      </p:to>
                                    </p:set>
                                    <p:animEffect transition="in" filter="dissolve">
                                      <p:cBhvr>
                                        <p:cTn id="72" dur="500"/>
                                        <p:tgtEl>
                                          <p:spTgt spid="2049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0493"/>
                                        </p:tgtEl>
                                        <p:attrNameLst>
                                          <p:attrName>style.visibility</p:attrName>
                                        </p:attrNameLst>
                                      </p:cBhvr>
                                      <p:to>
                                        <p:strVal val="visible"/>
                                      </p:to>
                                    </p:set>
                                    <p:animEffect transition="in" filter="wipe(down)">
                                      <p:cBhvr>
                                        <p:cTn id="77" dur="500"/>
                                        <p:tgtEl>
                                          <p:spTgt spid="2049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2" fill="hold" grpId="0" nodeType="clickEffect">
                                  <p:stCondLst>
                                    <p:cond delay="0"/>
                                  </p:stCondLst>
                                  <p:childTnLst>
                                    <p:set>
                                      <p:cBhvr>
                                        <p:cTn id="81" dur="1" fill="hold">
                                          <p:stCondLst>
                                            <p:cond delay="0"/>
                                          </p:stCondLst>
                                        </p:cTn>
                                        <p:tgtEl>
                                          <p:spTgt spid="20494"/>
                                        </p:tgtEl>
                                        <p:attrNameLst>
                                          <p:attrName>style.visibility</p:attrName>
                                        </p:attrNameLst>
                                      </p:cBhvr>
                                      <p:to>
                                        <p:strVal val="visible"/>
                                      </p:to>
                                    </p:set>
                                    <p:animEffect transition="in" filter="wipe(right)">
                                      <p:cBhvr>
                                        <p:cTn id="82" dur="500"/>
                                        <p:tgtEl>
                                          <p:spTgt spid="20494"/>
                                        </p:tgtEl>
                                      </p:cBhvr>
                                    </p:animEffect>
                                  </p:childTnLst>
                                </p:cTn>
                              </p:par>
                              <p:par>
                                <p:cTn id="83" presetID="1" presetClass="entr" presetSubtype="0" fill="hold" nodeType="withEffect">
                                  <p:stCondLst>
                                    <p:cond delay="0"/>
                                  </p:stCondLst>
                                  <p:childTnLst>
                                    <p:set>
                                      <p:cBhvr>
                                        <p:cTn id="84" dur="1" fill="hold">
                                          <p:stCondLst>
                                            <p:cond delay="499"/>
                                          </p:stCondLst>
                                        </p:cTn>
                                        <p:tgtEl>
                                          <p:spTgt spid="20497"/>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2" fill="hold" grpId="0" nodeType="clickEffect">
                                  <p:stCondLst>
                                    <p:cond delay="0"/>
                                  </p:stCondLst>
                                  <p:childTnLst>
                                    <p:set>
                                      <p:cBhvr>
                                        <p:cTn id="88" dur="1" fill="hold">
                                          <p:stCondLst>
                                            <p:cond delay="0"/>
                                          </p:stCondLst>
                                        </p:cTn>
                                        <p:tgtEl>
                                          <p:spTgt spid="20498"/>
                                        </p:tgtEl>
                                        <p:attrNameLst>
                                          <p:attrName>style.visibility</p:attrName>
                                        </p:attrNameLst>
                                      </p:cBhvr>
                                      <p:to>
                                        <p:strVal val="visible"/>
                                      </p:to>
                                    </p:set>
                                    <p:animEffect transition="in" filter="wipe(right)">
                                      <p:cBhvr>
                                        <p:cTn id="89" dur="500"/>
                                        <p:tgtEl>
                                          <p:spTgt spid="20498"/>
                                        </p:tgtEl>
                                      </p:cBhvr>
                                    </p:animEffect>
                                  </p:childTnLst>
                                </p:cTn>
                              </p:par>
                              <p:par>
                                <p:cTn id="90" presetID="1" presetClass="entr" presetSubtype="0" fill="hold" nodeType="withEffect">
                                  <p:stCondLst>
                                    <p:cond delay="0"/>
                                  </p:stCondLst>
                                  <p:childTnLst>
                                    <p:set>
                                      <p:cBhvr>
                                        <p:cTn id="91" dur="1" fill="hold">
                                          <p:stCondLst>
                                            <p:cond delay="499"/>
                                          </p:stCondLst>
                                        </p:cTn>
                                        <p:tgtEl>
                                          <p:spTgt spid="20499"/>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nodeType="clickEffect">
                                  <p:stCondLst>
                                    <p:cond delay="0"/>
                                  </p:stCondLst>
                                  <p:childTnLst>
                                    <p:set>
                                      <p:cBhvr>
                                        <p:cTn id="95" dur="1" fill="hold">
                                          <p:stCondLst>
                                            <p:cond delay="0"/>
                                          </p:stCondLst>
                                        </p:cTn>
                                        <p:tgtEl>
                                          <p:spTgt spid="20506"/>
                                        </p:tgtEl>
                                        <p:attrNameLst>
                                          <p:attrName>style.visibility</p:attrName>
                                        </p:attrNameLst>
                                      </p:cBhvr>
                                      <p:to>
                                        <p:strVal val="visible"/>
                                      </p:to>
                                    </p:set>
                                    <p:animEffect transition="in" filter="wipe(left)">
                                      <p:cBhvr>
                                        <p:cTn id="96" dur="2000"/>
                                        <p:tgtEl>
                                          <p:spTgt spid="20506"/>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20507"/>
                                        </p:tgtEl>
                                        <p:attrNameLst>
                                          <p:attrName>style.visibility</p:attrName>
                                        </p:attrNameLst>
                                      </p:cBhvr>
                                      <p:to>
                                        <p:strVal val="visible"/>
                                      </p:to>
                                    </p:set>
                                    <p:animEffect transition="in" filter="wipe(left)">
                                      <p:cBhvr>
                                        <p:cTn id="101" dur="2000"/>
                                        <p:tgtEl>
                                          <p:spTgt spid="20507"/>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nodeType="clickEffect">
                                  <p:stCondLst>
                                    <p:cond delay="0"/>
                                  </p:stCondLst>
                                  <p:childTnLst>
                                    <p:set>
                                      <p:cBhvr>
                                        <p:cTn id="105" dur="1" fill="hold">
                                          <p:stCondLst>
                                            <p:cond delay="0"/>
                                          </p:stCondLst>
                                        </p:cTn>
                                        <p:tgtEl>
                                          <p:spTgt spid="20502"/>
                                        </p:tgtEl>
                                        <p:attrNameLst>
                                          <p:attrName>style.visibility</p:attrName>
                                        </p:attrNameLst>
                                      </p:cBhvr>
                                      <p:to>
                                        <p:strVal val="visible"/>
                                      </p:to>
                                    </p:set>
                                    <p:animEffect transition="in" filter="wipe(left)">
                                      <p:cBhvr>
                                        <p:cTn id="106" dur="2000"/>
                                        <p:tgtEl>
                                          <p:spTgt spid="20502"/>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nodeType="clickEffect">
                                  <p:stCondLst>
                                    <p:cond delay="0"/>
                                  </p:stCondLst>
                                  <p:childTnLst>
                                    <p:set>
                                      <p:cBhvr>
                                        <p:cTn id="110" dur="1" fill="hold">
                                          <p:stCondLst>
                                            <p:cond delay="0"/>
                                          </p:stCondLst>
                                        </p:cTn>
                                        <p:tgtEl>
                                          <p:spTgt spid="20518"/>
                                        </p:tgtEl>
                                        <p:attrNameLst>
                                          <p:attrName>style.visibility</p:attrName>
                                        </p:attrNameLst>
                                      </p:cBhvr>
                                      <p:to>
                                        <p:strVal val="visible"/>
                                      </p:to>
                                    </p:set>
                                    <p:animEffect transition="in" filter="wipe(left)">
                                      <p:cBhvr>
                                        <p:cTn id="111" dur="2000"/>
                                        <p:tgtEl>
                                          <p:spTgt spid="20518"/>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nodeType="clickEffect">
                                  <p:stCondLst>
                                    <p:cond delay="0"/>
                                  </p:stCondLst>
                                  <p:childTnLst>
                                    <p:set>
                                      <p:cBhvr>
                                        <p:cTn id="115" dur="1" fill="hold">
                                          <p:stCondLst>
                                            <p:cond delay="0"/>
                                          </p:stCondLst>
                                        </p:cTn>
                                        <p:tgtEl>
                                          <p:spTgt spid="20535"/>
                                        </p:tgtEl>
                                        <p:attrNameLst>
                                          <p:attrName>style.visibility</p:attrName>
                                        </p:attrNameLst>
                                      </p:cBhvr>
                                      <p:to>
                                        <p:strVal val="visible"/>
                                      </p:to>
                                    </p:set>
                                    <p:animEffect transition="in" filter="wipe(left)">
                                      <p:cBhvr>
                                        <p:cTn id="116" dur="2000"/>
                                        <p:tgtEl>
                                          <p:spTgt spid="20535"/>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8" fill="hold" nodeType="clickEffect">
                                  <p:stCondLst>
                                    <p:cond delay="0"/>
                                  </p:stCondLst>
                                  <p:childTnLst>
                                    <p:set>
                                      <p:cBhvr>
                                        <p:cTn id="120" dur="1" fill="hold">
                                          <p:stCondLst>
                                            <p:cond delay="0"/>
                                          </p:stCondLst>
                                        </p:cTn>
                                        <p:tgtEl>
                                          <p:spTgt spid="20516"/>
                                        </p:tgtEl>
                                        <p:attrNameLst>
                                          <p:attrName>style.visibility</p:attrName>
                                        </p:attrNameLst>
                                      </p:cBhvr>
                                      <p:to>
                                        <p:strVal val="visible"/>
                                      </p:to>
                                    </p:set>
                                    <p:animEffect transition="in" filter="wipe(left)">
                                      <p:cBhvr>
                                        <p:cTn id="121" dur="2000"/>
                                        <p:tgtEl>
                                          <p:spTgt spid="20516"/>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 presetClass="entr" presetSubtype="0" fill="hold" nodeType="clickEffect">
                                  <p:stCondLst>
                                    <p:cond delay="0"/>
                                  </p:stCondLst>
                                  <p:childTnLst>
                                    <p:set>
                                      <p:cBhvr>
                                        <p:cTn id="125" dur="1" fill="hold">
                                          <p:stCondLst>
                                            <p:cond delay="0"/>
                                          </p:stCondLst>
                                        </p:cTn>
                                        <p:tgtEl>
                                          <p:spTgt spid="7"/>
                                        </p:tgtEl>
                                        <p:attrNameLst>
                                          <p:attrName>style.visibility</p:attrName>
                                        </p:attrNameLst>
                                      </p:cBhvr>
                                      <p:to>
                                        <p:strVal val="visible"/>
                                      </p:to>
                                    </p:se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 presetClass="entr" presetSubtype="0" fill="hold" nodeType="clickEffect">
                                  <p:stCondLst>
                                    <p:cond delay="0"/>
                                  </p:stCondLst>
                                  <p:childTnLst>
                                    <p:set>
                                      <p:cBhvr>
                                        <p:cTn id="129" dur="1" fill="hold">
                                          <p:stCondLst>
                                            <p:cond delay="499"/>
                                          </p:stCondLst>
                                        </p:cTn>
                                        <p:tgtEl>
                                          <p:spTgt spid="3"/>
                                        </p:tgtEl>
                                        <p:attrNameLst>
                                          <p:attrName>style.visibility</p:attrName>
                                        </p:attrNameLst>
                                      </p:cBhvr>
                                      <p:to>
                                        <p:strVal val="visible"/>
                                      </p:to>
                                    </p:se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nodeType="clickEffect">
                                  <p:stCondLst>
                                    <p:cond delay="0"/>
                                  </p:stCondLst>
                                  <p:childTnLst>
                                    <p:set>
                                      <p:cBhvr>
                                        <p:cTn id="133" dur="1" fill="hold">
                                          <p:stCondLst>
                                            <p:cond delay="0"/>
                                          </p:stCondLst>
                                        </p:cTn>
                                        <p:tgtEl>
                                          <p:spTgt spid="20530"/>
                                        </p:tgtEl>
                                        <p:attrNameLst>
                                          <p:attrName>style.visibility</p:attrName>
                                        </p:attrNameLst>
                                      </p:cBhvr>
                                      <p:to>
                                        <p:strVal val="visible"/>
                                      </p:to>
                                    </p:set>
                                    <p:animEffect transition="in" filter="wipe(left)">
                                      <p:cBhvr>
                                        <p:cTn id="134" dur="2000"/>
                                        <p:tgtEl>
                                          <p:spTgt spid="20530"/>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2" presetClass="entr" presetSubtype="8" fill="hold" nodeType="clickEffect">
                                  <p:stCondLst>
                                    <p:cond delay="0"/>
                                  </p:stCondLst>
                                  <p:childTnLst>
                                    <p:set>
                                      <p:cBhvr>
                                        <p:cTn id="138" dur="1" fill="hold">
                                          <p:stCondLst>
                                            <p:cond delay="0"/>
                                          </p:stCondLst>
                                        </p:cTn>
                                        <p:tgtEl>
                                          <p:spTgt spid="20519"/>
                                        </p:tgtEl>
                                        <p:attrNameLst>
                                          <p:attrName>style.visibility</p:attrName>
                                        </p:attrNameLst>
                                      </p:cBhvr>
                                      <p:to>
                                        <p:strVal val="visible"/>
                                      </p:to>
                                    </p:set>
                                    <p:animEffect transition="in" filter="wipe(left)">
                                      <p:cBhvr>
                                        <p:cTn id="139" dur="2000"/>
                                        <p:tgtEl>
                                          <p:spTgt spid="20519"/>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8" fill="hold" nodeType="clickEffect">
                                  <p:stCondLst>
                                    <p:cond delay="0"/>
                                  </p:stCondLst>
                                  <p:childTnLst>
                                    <p:set>
                                      <p:cBhvr>
                                        <p:cTn id="143" dur="1" fill="hold">
                                          <p:stCondLst>
                                            <p:cond delay="0"/>
                                          </p:stCondLst>
                                        </p:cTn>
                                        <p:tgtEl>
                                          <p:spTgt spid="20508"/>
                                        </p:tgtEl>
                                        <p:attrNameLst>
                                          <p:attrName>style.visibility</p:attrName>
                                        </p:attrNameLst>
                                      </p:cBhvr>
                                      <p:to>
                                        <p:strVal val="visible"/>
                                      </p:to>
                                    </p:set>
                                    <p:animEffect transition="in" filter="wipe(left)">
                                      <p:cBhvr>
                                        <p:cTn id="144" dur="2000"/>
                                        <p:tgtEl>
                                          <p:spTgt spid="20508"/>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2" presetClass="entr" presetSubtype="8" fill="hold" nodeType="clickEffect">
                                  <p:stCondLst>
                                    <p:cond delay="0"/>
                                  </p:stCondLst>
                                  <p:childTnLst>
                                    <p:set>
                                      <p:cBhvr>
                                        <p:cTn id="148" dur="1" fill="hold">
                                          <p:stCondLst>
                                            <p:cond delay="0"/>
                                          </p:stCondLst>
                                        </p:cTn>
                                        <p:tgtEl>
                                          <p:spTgt spid="20509"/>
                                        </p:tgtEl>
                                        <p:attrNameLst>
                                          <p:attrName>style.visibility</p:attrName>
                                        </p:attrNameLst>
                                      </p:cBhvr>
                                      <p:to>
                                        <p:strVal val="visible"/>
                                      </p:to>
                                    </p:set>
                                    <p:animEffect transition="in" filter="wipe(left)">
                                      <p:cBhvr>
                                        <p:cTn id="149" dur="2000"/>
                                        <p:tgtEl>
                                          <p:spTgt spid="20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P spid="20488" grpId="0" autoUpdateAnimBg="0"/>
      <p:bldP spid="20490" grpId="0" animBg="1"/>
      <p:bldP spid="20491" grpId="0" animBg="1"/>
      <p:bldP spid="20493" grpId="0" animBg="1"/>
      <p:bldP spid="20494" grpId="0" animBg="1"/>
      <p:bldP spid="20495" grpId="0" animBg="1" autoUpdateAnimBg="0"/>
      <p:bldP spid="20496" grpId="0" animBg="1"/>
      <p:bldP spid="20498" grpId="0" animBg="1"/>
      <p:bldP spid="20500" grpId="0" autoUpdateAnimBg="0"/>
      <p:bldP spid="20528"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7247002" y="4579939"/>
            <a:ext cx="3100263" cy="2094115"/>
            <a:chOff x="3362" y="2477"/>
            <a:chExt cx="1992" cy="1687"/>
          </a:xfrm>
        </p:grpSpPr>
        <p:grpSp>
          <p:nvGrpSpPr>
            <p:cNvPr id="18487" name="Group 3"/>
            <p:cNvGrpSpPr>
              <a:grpSpLocks/>
            </p:cNvGrpSpPr>
            <p:nvPr/>
          </p:nvGrpSpPr>
          <p:grpSpPr bwMode="auto">
            <a:xfrm>
              <a:off x="3974" y="2477"/>
              <a:ext cx="943" cy="1598"/>
              <a:chOff x="3974" y="2477"/>
              <a:chExt cx="943" cy="1598"/>
            </a:xfrm>
          </p:grpSpPr>
          <p:pic>
            <p:nvPicPr>
              <p:cNvPr id="1849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9" y="2477"/>
                <a:ext cx="278" cy="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9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4" y="2485"/>
                <a:ext cx="278" cy="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88" name="Text Box 6"/>
            <p:cNvSpPr txBox="1">
              <a:spLocks noChangeArrowheads="1"/>
            </p:cNvSpPr>
            <p:nvPr/>
          </p:nvSpPr>
          <p:spPr bwMode="auto">
            <a:xfrm>
              <a:off x="3362" y="3788"/>
              <a:ext cx="44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fontAlgn="base" hangingPunct="1">
                <a:spcBef>
                  <a:spcPct val="0"/>
                </a:spcBef>
                <a:spcAft>
                  <a:spcPct val="0"/>
                </a:spcAft>
              </a:pPr>
              <a:r>
                <a:rPr lang="en-US" altLang="zh-CN">
                  <a:solidFill>
                    <a:srgbClr val="FFFFFF"/>
                  </a:solidFill>
                </a:rPr>
                <a:t>  (1)</a:t>
              </a:r>
            </a:p>
          </p:txBody>
        </p:sp>
        <p:sp>
          <p:nvSpPr>
            <p:cNvPr id="18489" name="Text Box 7"/>
            <p:cNvSpPr txBox="1">
              <a:spLocks noChangeArrowheads="1"/>
            </p:cNvSpPr>
            <p:nvPr/>
          </p:nvSpPr>
          <p:spPr bwMode="auto">
            <a:xfrm>
              <a:off x="3685" y="3788"/>
              <a:ext cx="893"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fontAlgn="base" hangingPunct="1">
                <a:spcBef>
                  <a:spcPct val="0"/>
                </a:spcBef>
                <a:spcAft>
                  <a:spcPct val="0"/>
                </a:spcAft>
              </a:pPr>
              <a:r>
                <a:rPr lang="en-US" altLang="zh-CN">
                  <a:solidFill>
                    <a:srgbClr val="FFFFFF"/>
                  </a:solidFill>
                </a:rPr>
                <a:t>           (2)</a:t>
              </a:r>
            </a:p>
          </p:txBody>
        </p:sp>
        <p:sp>
          <p:nvSpPr>
            <p:cNvPr id="18490" name="Text Box 8"/>
            <p:cNvSpPr txBox="1">
              <a:spLocks noChangeArrowheads="1"/>
            </p:cNvSpPr>
            <p:nvPr/>
          </p:nvSpPr>
          <p:spPr bwMode="auto">
            <a:xfrm>
              <a:off x="4856" y="3792"/>
              <a:ext cx="49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fontAlgn="base" hangingPunct="1">
                <a:spcBef>
                  <a:spcPct val="0"/>
                </a:spcBef>
                <a:spcAft>
                  <a:spcPct val="0"/>
                </a:spcAft>
              </a:pPr>
              <a:r>
                <a:rPr lang="en-US" altLang="zh-CN">
                  <a:solidFill>
                    <a:srgbClr val="FFFFFF"/>
                  </a:solidFill>
                </a:rPr>
                <a:t>   (3)</a:t>
              </a:r>
            </a:p>
          </p:txBody>
        </p:sp>
      </p:grpSp>
      <p:sp>
        <p:nvSpPr>
          <p:cNvPr id="21513" name="Text Box 9"/>
          <p:cNvSpPr txBox="1">
            <a:spLocks noChangeArrowheads="1"/>
          </p:cNvSpPr>
          <p:nvPr/>
        </p:nvSpPr>
        <p:spPr bwMode="auto">
          <a:xfrm>
            <a:off x="2286001" y="492125"/>
            <a:ext cx="1433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a:solidFill>
                  <a:srgbClr val="FFFF00"/>
                </a:solidFill>
              </a:rPr>
              <a:t>分析：</a:t>
            </a:r>
          </a:p>
        </p:txBody>
      </p:sp>
      <p:graphicFrame>
        <p:nvGraphicFramePr>
          <p:cNvPr id="21514" name="Object 2"/>
          <p:cNvGraphicFramePr>
            <a:graphicFrameLocks/>
          </p:cNvGraphicFramePr>
          <p:nvPr/>
        </p:nvGraphicFramePr>
        <p:xfrm>
          <a:off x="3505201" y="339726"/>
          <a:ext cx="2678113" cy="900113"/>
        </p:xfrm>
        <a:graphic>
          <a:graphicData uri="http://schemas.openxmlformats.org/presentationml/2006/ole">
            <mc:AlternateContent xmlns:mc="http://schemas.openxmlformats.org/markup-compatibility/2006">
              <mc:Choice xmlns:v="urn:schemas-microsoft-com:vml" Requires="v">
                <p:oleObj spid="_x0000_s66622" name="公式" r:id="rId5" imgW="2609820" imgH="838110" progId="Equation.3">
                  <p:embed/>
                </p:oleObj>
              </mc:Choice>
              <mc:Fallback>
                <p:oleObj name="公式" r:id="rId5" imgW="2609820" imgH="83811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1" y="339726"/>
                        <a:ext cx="2678113"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5" name="Text Box 11"/>
          <p:cNvSpPr txBox="1">
            <a:spLocks noChangeArrowheads="1"/>
          </p:cNvSpPr>
          <p:nvPr/>
        </p:nvSpPr>
        <p:spPr bwMode="auto">
          <a:xfrm>
            <a:off x="2279650" y="1493838"/>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fontAlgn="base" hangingPunct="1">
              <a:spcBef>
                <a:spcPct val="0"/>
              </a:spcBef>
              <a:spcAft>
                <a:spcPct val="0"/>
              </a:spcAft>
              <a:buClr>
                <a:srgbClr val="FF9900"/>
              </a:buClr>
              <a:buSzPct val="80000"/>
              <a:buFont typeface="Wingdings" pitchFamily="2" charset="2"/>
              <a:buNone/>
            </a:pPr>
            <a:r>
              <a:rPr lang="en-US" altLang="zh-CN">
                <a:solidFill>
                  <a:srgbClr val="FFFFFF"/>
                </a:solidFill>
              </a:rPr>
              <a:t>(1)</a:t>
            </a:r>
          </a:p>
        </p:txBody>
      </p:sp>
      <p:graphicFrame>
        <p:nvGraphicFramePr>
          <p:cNvPr id="21516" name="Object 3"/>
          <p:cNvGraphicFramePr>
            <a:graphicFrameLocks/>
          </p:cNvGraphicFramePr>
          <p:nvPr/>
        </p:nvGraphicFramePr>
        <p:xfrm>
          <a:off x="3073400" y="1517651"/>
          <a:ext cx="965200" cy="392113"/>
        </p:xfrm>
        <a:graphic>
          <a:graphicData uri="http://schemas.openxmlformats.org/presentationml/2006/ole">
            <mc:AlternateContent xmlns:mc="http://schemas.openxmlformats.org/markup-compatibility/2006">
              <mc:Choice xmlns:v="urn:schemas-microsoft-com:vml" Requires="v">
                <p:oleObj spid="_x0000_s66623" name="Equation" r:id="rId7" imgW="895320" imgH="323760" progId="Equation.3">
                  <p:embed/>
                </p:oleObj>
              </mc:Choice>
              <mc:Fallback>
                <p:oleObj name="Equation" r:id="rId7" imgW="895320" imgH="32376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3400" y="1517651"/>
                        <a:ext cx="965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7" name="Object 4"/>
          <p:cNvGraphicFramePr>
            <a:graphicFrameLocks/>
          </p:cNvGraphicFramePr>
          <p:nvPr/>
        </p:nvGraphicFramePr>
        <p:xfrm>
          <a:off x="3030539" y="2187576"/>
          <a:ext cx="2486025" cy="900113"/>
        </p:xfrm>
        <a:graphic>
          <a:graphicData uri="http://schemas.openxmlformats.org/presentationml/2006/ole">
            <mc:AlternateContent xmlns:mc="http://schemas.openxmlformats.org/markup-compatibility/2006">
              <mc:Choice xmlns:v="urn:schemas-microsoft-com:vml" Requires="v">
                <p:oleObj spid="_x0000_s66624" name="Equation" r:id="rId9" imgW="2419470" imgH="838110" progId="Equation.3">
                  <p:embed/>
                </p:oleObj>
              </mc:Choice>
              <mc:Fallback>
                <p:oleObj name="Equation" r:id="rId9" imgW="2419470" imgH="83811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30539" y="2187576"/>
                        <a:ext cx="2486025"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8" name="Object 5"/>
          <p:cNvGraphicFramePr>
            <a:graphicFrameLocks/>
          </p:cNvGraphicFramePr>
          <p:nvPr/>
        </p:nvGraphicFramePr>
        <p:xfrm>
          <a:off x="5603876" y="1289051"/>
          <a:ext cx="2119313" cy="900113"/>
        </p:xfrm>
        <a:graphic>
          <a:graphicData uri="http://schemas.openxmlformats.org/presentationml/2006/ole">
            <mc:AlternateContent xmlns:mc="http://schemas.openxmlformats.org/markup-compatibility/2006">
              <mc:Choice xmlns:v="urn:schemas-microsoft-com:vml" Requires="v">
                <p:oleObj spid="_x0000_s66625" name="Equation" r:id="rId11" imgW="2057400" imgH="838110" progId="Equation.3">
                  <p:embed/>
                </p:oleObj>
              </mc:Choice>
              <mc:Fallback>
                <p:oleObj name="Equation" r:id="rId11" imgW="2057400" imgH="83811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03876" y="1289051"/>
                        <a:ext cx="2119313"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9" name="AutoShape 15"/>
          <p:cNvSpPr>
            <a:spLocks noChangeArrowheads="1"/>
          </p:cNvSpPr>
          <p:nvPr/>
        </p:nvSpPr>
        <p:spPr bwMode="auto">
          <a:xfrm>
            <a:off x="4465639" y="1638300"/>
            <a:ext cx="744537" cy="166688"/>
          </a:xfrm>
          <a:prstGeom prst="rightArrow">
            <a:avLst>
              <a:gd name="adj1" fmla="val 51935"/>
              <a:gd name="adj2" fmla="val 111418"/>
            </a:avLst>
          </a:prstGeom>
          <a:gradFill rotWithShape="1">
            <a:gsLst>
              <a:gs pos="0">
                <a:srgbClr val="765E76"/>
              </a:gs>
              <a:gs pos="50000">
                <a:srgbClr val="FFCCFF"/>
              </a:gs>
              <a:gs pos="100000">
                <a:srgbClr val="765E76"/>
              </a:gs>
            </a:gsLst>
            <a:lin ang="5400000" scaled="1"/>
          </a:gradFill>
          <a:ln w="9525">
            <a:solidFill>
              <a:srgbClr val="FFCCFF"/>
            </a:solidFill>
            <a:miter lim="800000"/>
            <a:headEnd/>
            <a:tailEnd/>
          </a:ln>
        </p:spPr>
        <p:txBody>
          <a:bodyPr wrap="none" anchor="ctr"/>
          <a:lstStyle/>
          <a:p>
            <a:pPr fontAlgn="base">
              <a:spcBef>
                <a:spcPct val="0"/>
              </a:spcBef>
              <a:spcAft>
                <a:spcPct val="0"/>
              </a:spcAft>
            </a:pPr>
            <a:endParaRPr kumimoji="1" lang="zh-CN" altLang="en-US" sz="2400" b="1">
              <a:solidFill>
                <a:srgbClr val="000000"/>
              </a:solidFill>
            </a:endParaRPr>
          </a:p>
        </p:txBody>
      </p:sp>
      <p:sp>
        <p:nvSpPr>
          <p:cNvPr id="21520" name="Text Box 16"/>
          <p:cNvSpPr txBox="1">
            <a:spLocks noChangeArrowheads="1"/>
          </p:cNvSpPr>
          <p:nvPr/>
        </p:nvSpPr>
        <p:spPr bwMode="auto">
          <a:xfrm>
            <a:off x="6118226" y="2339976"/>
            <a:ext cx="3578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a:solidFill>
                  <a:srgbClr val="FFFFFF"/>
                </a:solidFill>
              </a:rPr>
              <a:t>无限长载流直导线</a:t>
            </a:r>
            <a:r>
              <a:rPr lang="zh-CN" altLang="en-US" sz="2800">
                <a:solidFill>
                  <a:srgbClr val="66FFFF"/>
                </a:solidFill>
              </a:rPr>
              <a:t> </a:t>
            </a:r>
          </a:p>
        </p:txBody>
      </p:sp>
      <p:sp>
        <p:nvSpPr>
          <p:cNvPr id="21521" name="Text Box 17"/>
          <p:cNvSpPr txBox="1">
            <a:spLocks noChangeArrowheads="1"/>
          </p:cNvSpPr>
          <p:nvPr/>
        </p:nvSpPr>
        <p:spPr bwMode="auto">
          <a:xfrm>
            <a:off x="2279650" y="3214688"/>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en-US" altLang="zh-CN">
                <a:solidFill>
                  <a:srgbClr val="FFFFFF"/>
                </a:solidFill>
              </a:rPr>
              <a:t>(2)</a:t>
            </a:r>
          </a:p>
        </p:txBody>
      </p:sp>
      <p:graphicFrame>
        <p:nvGraphicFramePr>
          <p:cNvPr id="21522" name="Object 6"/>
          <p:cNvGraphicFramePr>
            <a:graphicFrameLocks/>
          </p:cNvGraphicFramePr>
          <p:nvPr/>
        </p:nvGraphicFramePr>
        <p:xfrm>
          <a:off x="3082925" y="3243263"/>
          <a:ext cx="954088" cy="392112"/>
        </p:xfrm>
        <a:graphic>
          <a:graphicData uri="http://schemas.openxmlformats.org/presentationml/2006/ole">
            <mc:AlternateContent xmlns:mc="http://schemas.openxmlformats.org/markup-compatibility/2006">
              <mc:Choice xmlns:v="urn:schemas-microsoft-com:vml" Requires="v">
                <p:oleObj spid="_x0000_s66626" name="Equation" r:id="rId13" imgW="885870" imgH="323760" progId="Equation.3">
                  <p:embed/>
                </p:oleObj>
              </mc:Choice>
              <mc:Fallback>
                <p:oleObj name="Equation" r:id="rId13" imgW="885870" imgH="323760"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82925" y="3243263"/>
                        <a:ext cx="954088"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23" name="Object 7"/>
          <p:cNvGraphicFramePr>
            <a:graphicFrameLocks/>
          </p:cNvGraphicFramePr>
          <p:nvPr/>
        </p:nvGraphicFramePr>
        <p:xfrm>
          <a:off x="5562600" y="2984500"/>
          <a:ext cx="1925638" cy="901700"/>
        </p:xfrm>
        <a:graphic>
          <a:graphicData uri="http://schemas.openxmlformats.org/presentationml/2006/ole">
            <mc:AlternateContent xmlns:mc="http://schemas.openxmlformats.org/markup-compatibility/2006">
              <mc:Choice xmlns:v="urn:schemas-microsoft-com:vml" Requires="v">
                <p:oleObj spid="_x0000_s66627" name="Equation" r:id="rId15" imgW="1866780" imgH="838110" progId="Equation.3">
                  <p:embed/>
                </p:oleObj>
              </mc:Choice>
              <mc:Fallback>
                <p:oleObj name="Equation" r:id="rId15" imgW="1866780" imgH="838110"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62600" y="2984500"/>
                        <a:ext cx="1925638"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24" name="Object 8"/>
          <p:cNvGraphicFramePr>
            <a:graphicFrameLocks/>
          </p:cNvGraphicFramePr>
          <p:nvPr/>
        </p:nvGraphicFramePr>
        <p:xfrm>
          <a:off x="3016250" y="3935413"/>
          <a:ext cx="2362200" cy="823912"/>
        </p:xfrm>
        <a:graphic>
          <a:graphicData uri="http://schemas.openxmlformats.org/presentationml/2006/ole">
            <mc:AlternateContent xmlns:mc="http://schemas.openxmlformats.org/markup-compatibility/2006">
              <mc:Choice xmlns:v="urn:schemas-microsoft-com:vml" Requires="v">
                <p:oleObj spid="_x0000_s66628" name="Equation" r:id="rId17" imgW="2295540" imgH="762090" progId="Equation.3">
                  <p:embed/>
                </p:oleObj>
              </mc:Choice>
              <mc:Fallback>
                <p:oleObj name="Equation" r:id="rId17" imgW="2295540" imgH="762090"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16250" y="3935413"/>
                        <a:ext cx="23622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25" name="AutoShape 21"/>
          <p:cNvSpPr>
            <a:spLocks noChangeArrowheads="1"/>
          </p:cNvSpPr>
          <p:nvPr/>
        </p:nvSpPr>
        <p:spPr bwMode="auto">
          <a:xfrm>
            <a:off x="4533900" y="3355975"/>
            <a:ext cx="717550" cy="152400"/>
          </a:xfrm>
          <a:prstGeom prst="rightArrow">
            <a:avLst>
              <a:gd name="adj1" fmla="val 53648"/>
              <a:gd name="adj2" fmla="val 117708"/>
            </a:avLst>
          </a:prstGeom>
          <a:gradFill rotWithShape="1">
            <a:gsLst>
              <a:gs pos="0">
                <a:srgbClr val="765E76"/>
              </a:gs>
              <a:gs pos="50000">
                <a:srgbClr val="FFCCFF"/>
              </a:gs>
              <a:gs pos="100000">
                <a:srgbClr val="765E76"/>
              </a:gs>
            </a:gsLst>
            <a:lin ang="5400000" scaled="1"/>
          </a:gradFill>
          <a:ln w="9525">
            <a:solidFill>
              <a:srgbClr val="FFCCFF"/>
            </a:solidFill>
            <a:miter lim="800000"/>
            <a:headEnd/>
            <a:tailEnd/>
          </a:ln>
        </p:spPr>
        <p:txBody>
          <a:bodyPr wrap="none" anchor="ctr"/>
          <a:lstStyle/>
          <a:p>
            <a:pPr fontAlgn="base">
              <a:spcBef>
                <a:spcPct val="0"/>
              </a:spcBef>
              <a:spcAft>
                <a:spcPct val="0"/>
              </a:spcAft>
            </a:pPr>
            <a:endParaRPr kumimoji="1" lang="zh-CN" altLang="en-US" sz="2400" b="1">
              <a:solidFill>
                <a:srgbClr val="000000"/>
              </a:solidFill>
            </a:endParaRPr>
          </a:p>
        </p:txBody>
      </p:sp>
      <p:graphicFrame>
        <p:nvGraphicFramePr>
          <p:cNvPr id="21526" name="Object 9"/>
          <p:cNvGraphicFramePr>
            <a:graphicFrameLocks noChangeAspect="1"/>
          </p:cNvGraphicFramePr>
          <p:nvPr>
            <p:extLst/>
          </p:nvPr>
        </p:nvGraphicFramePr>
        <p:xfrm>
          <a:off x="5348288" y="3978275"/>
          <a:ext cx="1111250" cy="819150"/>
        </p:xfrm>
        <a:graphic>
          <a:graphicData uri="http://schemas.openxmlformats.org/presentationml/2006/ole">
            <mc:AlternateContent xmlns:mc="http://schemas.openxmlformats.org/markup-compatibility/2006">
              <mc:Choice xmlns:v="urn:schemas-microsoft-com:vml" Requires="v">
                <p:oleObj spid="_x0000_s66629" name="Equation" r:id="rId19" imgW="533160" imgH="393480" progId="Equation.DSMT4">
                  <p:embed/>
                </p:oleObj>
              </mc:Choice>
              <mc:Fallback>
                <p:oleObj name="Equation" r:id="rId19" imgW="533160" imgH="393480" progId="Equation.DSMT4">
                  <p:embed/>
                  <p:pic>
                    <p:nvPicPr>
                      <p:cNvPr id="0" name=""/>
                      <p:cNvPicPr>
                        <a:picLocks noChangeArrowheads="1"/>
                      </p:cNvPicPr>
                      <p:nvPr/>
                    </p:nvPicPr>
                    <p:blipFill>
                      <a:blip r:embed="rId20"/>
                      <a:srcRect/>
                      <a:stretch>
                        <a:fillRect/>
                      </a:stretch>
                    </p:blipFill>
                    <p:spPr bwMode="auto">
                      <a:xfrm>
                        <a:off x="5348288" y="3978275"/>
                        <a:ext cx="1111250"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7" name="Text Box 23"/>
          <p:cNvSpPr txBox="1">
            <a:spLocks noChangeArrowheads="1"/>
          </p:cNvSpPr>
          <p:nvPr/>
        </p:nvSpPr>
        <p:spPr bwMode="auto">
          <a:xfrm>
            <a:off x="6667500" y="4071938"/>
            <a:ext cx="2090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fontAlgn="base" hangingPunct="1">
              <a:spcBef>
                <a:spcPct val="0"/>
              </a:spcBef>
              <a:spcAft>
                <a:spcPct val="0"/>
              </a:spcAft>
            </a:pPr>
            <a:r>
              <a:rPr lang="zh-CN" altLang="en-US">
                <a:solidFill>
                  <a:srgbClr val="FFFFFF"/>
                </a:solidFill>
              </a:rPr>
              <a:t>无限大板  </a:t>
            </a:r>
            <a:r>
              <a:rPr lang="en-US" altLang="zh-CN">
                <a:solidFill>
                  <a:srgbClr val="FFFFFF"/>
                </a:solidFill>
              </a:rPr>
              <a:t>P56</a:t>
            </a:r>
            <a:endParaRPr lang="zh-CN" altLang="en-US">
              <a:solidFill>
                <a:srgbClr val="FFFFFF"/>
              </a:solidFill>
            </a:endParaRPr>
          </a:p>
        </p:txBody>
      </p:sp>
      <p:graphicFrame>
        <p:nvGraphicFramePr>
          <p:cNvPr id="21528" name="Object 10"/>
          <p:cNvGraphicFramePr>
            <a:graphicFrameLocks/>
          </p:cNvGraphicFramePr>
          <p:nvPr/>
        </p:nvGraphicFramePr>
        <p:xfrm>
          <a:off x="3019425" y="5095875"/>
          <a:ext cx="1587500" cy="431800"/>
        </p:xfrm>
        <a:graphic>
          <a:graphicData uri="http://schemas.openxmlformats.org/presentationml/2006/ole">
            <mc:AlternateContent xmlns:mc="http://schemas.openxmlformats.org/markup-compatibility/2006">
              <mc:Choice xmlns:v="urn:schemas-microsoft-com:vml" Requires="v">
                <p:oleObj spid="_x0000_s66630" name="Equation" r:id="rId21" imgW="1523880" imgH="362040" progId="Equation.3">
                  <p:embed/>
                </p:oleObj>
              </mc:Choice>
              <mc:Fallback>
                <p:oleObj name="Equation" r:id="rId21" imgW="1523880" imgH="362040" progId="Equation.3">
                  <p:embed/>
                  <p:pic>
                    <p:nvPicPr>
                      <p:cNvPr id="0" nam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19425" y="5095875"/>
                        <a:ext cx="1587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29" name="Object 11"/>
          <p:cNvGraphicFramePr>
            <a:graphicFrameLocks noChangeAspect="1"/>
          </p:cNvGraphicFramePr>
          <p:nvPr>
            <p:extLst/>
          </p:nvPr>
        </p:nvGraphicFramePr>
        <p:xfrm>
          <a:off x="4932363" y="5087938"/>
          <a:ext cx="1306512" cy="501650"/>
        </p:xfrm>
        <a:graphic>
          <a:graphicData uri="http://schemas.openxmlformats.org/presentationml/2006/ole">
            <mc:AlternateContent xmlns:mc="http://schemas.openxmlformats.org/markup-compatibility/2006">
              <mc:Choice xmlns:v="urn:schemas-microsoft-com:vml" Requires="v">
                <p:oleObj spid="_x0000_s66631" name="Equation" r:id="rId23" imgW="596880" imgH="228600" progId="Equation.DSMT4">
                  <p:embed/>
                </p:oleObj>
              </mc:Choice>
              <mc:Fallback>
                <p:oleObj name="Equation" r:id="rId23" imgW="596880" imgH="228600" progId="Equation.DSMT4">
                  <p:embed/>
                  <p:pic>
                    <p:nvPicPr>
                      <p:cNvPr id="0" name=""/>
                      <p:cNvPicPr>
                        <a:picLocks noChangeArrowheads="1"/>
                      </p:cNvPicPr>
                      <p:nvPr/>
                    </p:nvPicPr>
                    <p:blipFill>
                      <a:blip r:embed="rId24"/>
                      <a:srcRect/>
                      <a:stretch>
                        <a:fillRect/>
                      </a:stretch>
                    </p:blipFill>
                    <p:spPr bwMode="auto">
                      <a:xfrm>
                        <a:off x="4932363" y="5087938"/>
                        <a:ext cx="1306512"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26"/>
          <p:cNvGrpSpPr>
            <a:grpSpLocks/>
          </p:cNvGrpSpPr>
          <p:nvPr/>
        </p:nvGrpSpPr>
        <p:grpSpPr bwMode="auto">
          <a:xfrm>
            <a:off x="3352800" y="5638801"/>
            <a:ext cx="2209800" cy="695325"/>
            <a:chOff x="1104" y="3552"/>
            <a:chExt cx="1343" cy="438"/>
          </a:xfrm>
        </p:grpSpPr>
        <p:sp>
          <p:nvSpPr>
            <p:cNvPr id="18485" name="AutoShape 27"/>
            <p:cNvSpPr>
              <a:spLocks noChangeArrowheads="1"/>
            </p:cNvSpPr>
            <p:nvPr/>
          </p:nvSpPr>
          <p:spPr bwMode="auto">
            <a:xfrm>
              <a:off x="1104" y="3552"/>
              <a:ext cx="1343" cy="438"/>
            </a:xfrm>
            <a:prstGeom prst="upArrowCallout">
              <a:avLst>
                <a:gd name="adj1" fmla="val 76655"/>
                <a:gd name="adj2" fmla="val 76655"/>
                <a:gd name="adj3" fmla="val 16667"/>
                <a:gd name="adj4" fmla="val 66667"/>
              </a:avLst>
            </a:prstGeom>
            <a:noFill/>
            <a:ln w="19050">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kumimoji="1" lang="zh-CN" altLang="en-US" sz="2400" b="1">
                <a:solidFill>
                  <a:srgbClr val="000000"/>
                </a:solidFill>
              </a:endParaRPr>
            </a:p>
          </p:txBody>
        </p:sp>
        <p:sp>
          <p:nvSpPr>
            <p:cNvPr id="18486" name="Text Box 28"/>
            <p:cNvSpPr txBox="1">
              <a:spLocks noChangeArrowheads="1"/>
            </p:cNvSpPr>
            <p:nvPr/>
          </p:nvSpPr>
          <p:spPr bwMode="auto">
            <a:xfrm>
              <a:off x="1366" y="3701"/>
              <a:ext cx="6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a:solidFill>
                    <a:srgbClr val="FFFFFF"/>
                  </a:solidFill>
                </a:rPr>
                <a:t>磁屏蔽</a:t>
              </a:r>
            </a:p>
          </p:txBody>
        </p:sp>
      </p:grpSp>
      <p:grpSp>
        <p:nvGrpSpPr>
          <p:cNvPr id="5" name="Group 29"/>
          <p:cNvGrpSpPr>
            <a:grpSpLocks/>
          </p:cNvGrpSpPr>
          <p:nvPr/>
        </p:nvGrpSpPr>
        <p:grpSpPr bwMode="auto">
          <a:xfrm>
            <a:off x="8678863" y="4995863"/>
            <a:ext cx="381000" cy="381000"/>
            <a:chOff x="4992" y="3216"/>
            <a:chExt cx="240" cy="240"/>
          </a:xfrm>
        </p:grpSpPr>
        <p:sp>
          <p:nvSpPr>
            <p:cNvPr id="18481" name="Oval 30"/>
            <p:cNvSpPr>
              <a:spLocks noChangeArrowheads="1"/>
            </p:cNvSpPr>
            <p:nvPr/>
          </p:nvSpPr>
          <p:spPr bwMode="auto">
            <a:xfrm>
              <a:off x="4992" y="3216"/>
              <a:ext cx="240" cy="240"/>
            </a:xfrm>
            <a:prstGeom prst="ellipse">
              <a:avLst/>
            </a:prstGeom>
            <a:solidFill>
              <a:srgbClr val="CCFFFF"/>
            </a:solidFill>
            <a:ln w="9525">
              <a:solidFill>
                <a:srgbClr val="CCFFFF"/>
              </a:solidFill>
              <a:round/>
              <a:headEnd/>
              <a:tailEnd/>
            </a:ln>
          </p:spPr>
          <p:txBody>
            <a:bodyPr wrap="none" anchor="ctr"/>
            <a:lstStyle/>
            <a:p>
              <a:pPr algn="ctr" fontAlgn="base">
                <a:spcBef>
                  <a:spcPct val="0"/>
                </a:spcBef>
                <a:spcAft>
                  <a:spcPct val="0"/>
                </a:spcAft>
              </a:pPr>
              <a:endParaRPr kumimoji="1" lang="zh-CN" altLang="en-US" sz="2400" b="1">
                <a:solidFill>
                  <a:srgbClr val="000000"/>
                </a:solidFill>
              </a:endParaRPr>
            </a:p>
          </p:txBody>
        </p:sp>
        <p:grpSp>
          <p:nvGrpSpPr>
            <p:cNvPr id="18482" name="Group 31"/>
            <p:cNvGrpSpPr>
              <a:grpSpLocks/>
            </p:cNvGrpSpPr>
            <p:nvPr/>
          </p:nvGrpSpPr>
          <p:grpSpPr bwMode="auto">
            <a:xfrm>
              <a:off x="5052" y="3290"/>
              <a:ext cx="125" cy="120"/>
              <a:chOff x="2352" y="2027"/>
              <a:chExt cx="100" cy="96"/>
            </a:xfrm>
          </p:grpSpPr>
          <p:sp>
            <p:nvSpPr>
              <p:cNvPr id="18483" name="Line 32"/>
              <p:cNvSpPr>
                <a:spLocks noChangeShapeType="1"/>
              </p:cNvSpPr>
              <p:nvPr/>
            </p:nvSpPr>
            <p:spPr bwMode="auto">
              <a:xfrm flipH="1">
                <a:off x="2352" y="2027"/>
                <a:ext cx="96" cy="9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kumimoji="1" lang="zh-CN" altLang="en-US" sz="2400" b="1">
                  <a:solidFill>
                    <a:srgbClr val="000000"/>
                  </a:solidFill>
                </a:endParaRPr>
              </a:p>
            </p:txBody>
          </p:sp>
          <p:sp>
            <p:nvSpPr>
              <p:cNvPr id="18484" name="Line 33"/>
              <p:cNvSpPr>
                <a:spLocks noChangeShapeType="1"/>
              </p:cNvSpPr>
              <p:nvPr/>
            </p:nvSpPr>
            <p:spPr bwMode="auto">
              <a:xfrm>
                <a:off x="2356" y="2027"/>
                <a:ext cx="96" cy="9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kumimoji="1" lang="zh-CN" altLang="en-US" sz="2400" b="1">
                  <a:solidFill>
                    <a:srgbClr val="000000"/>
                  </a:solidFill>
                </a:endParaRPr>
              </a:p>
            </p:txBody>
          </p:sp>
        </p:grpSp>
      </p:grpSp>
      <p:grpSp>
        <p:nvGrpSpPr>
          <p:cNvPr id="7" name="Group 34"/>
          <p:cNvGrpSpPr>
            <a:grpSpLocks/>
          </p:cNvGrpSpPr>
          <p:nvPr/>
        </p:nvGrpSpPr>
        <p:grpSpPr bwMode="auto">
          <a:xfrm>
            <a:off x="8678863" y="5686425"/>
            <a:ext cx="381000" cy="381000"/>
            <a:chOff x="4992" y="3216"/>
            <a:chExt cx="240" cy="240"/>
          </a:xfrm>
        </p:grpSpPr>
        <p:sp>
          <p:nvSpPr>
            <p:cNvPr id="18477" name="Oval 35"/>
            <p:cNvSpPr>
              <a:spLocks noChangeArrowheads="1"/>
            </p:cNvSpPr>
            <p:nvPr/>
          </p:nvSpPr>
          <p:spPr bwMode="auto">
            <a:xfrm>
              <a:off x="4992" y="3216"/>
              <a:ext cx="240" cy="240"/>
            </a:xfrm>
            <a:prstGeom prst="ellipse">
              <a:avLst/>
            </a:prstGeom>
            <a:solidFill>
              <a:schemeClr val="bg1"/>
            </a:solidFill>
            <a:ln w="9525">
              <a:solidFill>
                <a:srgbClr val="CCFFFF"/>
              </a:solidFill>
              <a:round/>
              <a:headEnd/>
              <a:tailEnd/>
            </a:ln>
          </p:spPr>
          <p:txBody>
            <a:bodyPr wrap="none" anchor="ctr"/>
            <a:lstStyle/>
            <a:p>
              <a:pPr fontAlgn="base">
                <a:spcBef>
                  <a:spcPct val="0"/>
                </a:spcBef>
                <a:spcAft>
                  <a:spcPct val="0"/>
                </a:spcAft>
              </a:pPr>
              <a:endParaRPr kumimoji="1" lang="zh-CN" altLang="en-US" sz="2400" b="1">
                <a:solidFill>
                  <a:srgbClr val="000000"/>
                </a:solidFill>
              </a:endParaRPr>
            </a:p>
          </p:txBody>
        </p:sp>
        <p:grpSp>
          <p:nvGrpSpPr>
            <p:cNvPr id="18478" name="Group 36"/>
            <p:cNvGrpSpPr>
              <a:grpSpLocks/>
            </p:cNvGrpSpPr>
            <p:nvPr/>
          </p:nvGrpSpPr>
          <p:grpSpPr bwMode="auto">
            <a:xfrm>
              <a:off x="5052" y="3290"/>
              <a:ext cx="125" cy="120"/>
              <a:chOff x="2352" y="2027"/>
              <a:chExt cx="100" cy="96"/>
            </a:xfrm>
          </p:grpSpPr>
          <p:sp>
            <p:nvSpPr>
              <p:cNvPr id="18479" name="Line 37"/>
              <p:cNvSpPr>
                <a:spLocks noChangeShapeType="1"/>
              </p:cNvSpPr>
              <p:nvPr/>
            </p:nvSpPr>
            <p:spPr bwMode="auto">
              <a:xfrm flipH="1">
                <a:off x="2352" y="2027"/>
                <a:ext cx="96" cy="9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kumimoji="1" lang="zh-CN" altLang="en-US" sz="2400" b="1">
                  <a:solidFill>
                    <a:srgbClr val="000000"/>
                  </a:solidFill>
                </a:endParaRPr>
              </a:p>
            </p:txBody>
          </p:sp>
          <p:sp>
            <p:nvSpPr>
              <p:cNvPr id="18480" name="Line 38"/>
              <p:cNvSpPr>
                <a:spLocks noChangeShapeType="1"/>
              </p:cNvSpPr>
              <p:nvPr/>
            </p:nvSpPr>
            <p:spPr bwMode="auto">
              <a:xfrm>
                <a:off x="2356" y="2027"/>
                <a:ext cx="96" cy="9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kumimoji="1" lang="zh-CN" altLang="en-US" sz="2400" b="1">
                  <a:solidFill>
                    <a:srgbClr val="000000"/>
                  </a:solidFill>
                </a:endParaRPr>
              </a:p>
            </p:txBody>
          </p:sp>
        </p:grpSp>
      </p:grpSp>
      <p:grpSp>
        <p:nvGrpSpPr>
          <p:cNvPr id="9" name="Group 39"/>
          <p:cNvGrpSpPr>
            <a:grpSpLocks/>
          </p:cNvGrpSpPr>
          <p:nvPr/>
        </p:nvGrpSpPr>
        <p:grpSpPr bwMode="auto">
          <a:xfrm>
            <a:off x="7546975" y="5686425"/>
            <a:ext cx="381000" cy="381000"/>
            <a:chOff x="4992" y="3216"/>
            <a:chExt cx="240" cy="240"/>
          </a:xfrm>
        </p:grpSpPr>
        <p:sp>
          <p:nvSpPr>
            <p:cNvPr id="18473" name="Oval 40"/>
            <p:cNvSpPr>
              <a:spLocks noChangeArrowheads="1"/>
            </p:cNvSpPr>
            <p:nvPr/>
          </p:nvSpPr>
          <p:spPr bwMode="auto">
            <a:xfrm>
              <a:off x="4992" y="3216"/>
              <a:ext cx="240" cy="240"/>
            </a:xfrm>
            <a:prstGeom prst="ellipse">
              <a:avLst/>
            </a:prstGeom>
            <a:solidFill>
              <a:schemeClr val="bg1"/>
            </a:solidFill>
            <a:ln w="9525">
              <a:solidFill>
                <a:srgbClr val="CCFFFF"/>
              </a:solidFill>
              <a:round/>
              <a:headEnd/>
              <a:tailEnd/>
            </a:ln>
          </p:spPr>
          <p:txBody>
            <a:bodyPr wrap="none" anchor="ctr"/>
            <a:lstStyle/>
            <a:p>
              <a:pPr fontAlgn="base">
                <a:spcBef>
                  <a:spcPct val="0"/>
                </a:spcBef>
                <a:spcAft>
                  <a:spcPct val="0"/>
                </a:spcAft>
              </a:pPr>
              <a:endParaRPr kumimoji="1" lang="zh-CN" altLang="en-US" sz="2400" b="1">
                <a:solidFill>
                  <a:srgbClr val="000000"/>
                </a:solidFill>
              </a:endParaRPr>
            </a:p>
          </p:txBody>
        </p:sp>
        <p:grpSp>
          <p:nvGrpSpPr>
            <p:cNvPr id="18474" name="Group 41"/>
            <p:cNvGrpSpPr>
              <a:grpSpLocks/>
            </p:cNvGrpSpPr>
            <p:nvPr/>
          </p:nvGrpSpPr>
          <p:grpSpPr bwMode="auto">
            <a:xfrm>
              <a:off x="5052" y="3290"/>
              <a:ext cx="125" cy="120"/>
              <a:chOff x="2352" y="2027"/>
              <a:chExt cx="100" cy="96"/>
            </a:xfrm>
          </p:grpSpPr>
          <p:sp>
            <p:nvSpPr>
              <p:cNvPr id="18475" name="Line 42"/>
              <p:cNvSpPr>
                <a:spLocks noChangeShapeType="1"/>
              </p:cNvSpPr>
              <p:nvPr/>
            </p:nvSpPr>
            <p:spPr bwMode="auto">
              <a:xfrm flipH="1">
                <a:off x="2352" y="2027"/>
                <a:ext cx="96" cy="9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kumimoji="1" lang="zh-CN" altLang="en-US" sz="2400" b="1">
                  <a:solidFill>
                    <a:srgbClr val="000000"/>
                  </a:solidFill>
                </a:endParaRPr>
              </a:p>
            </p:txBody>
          </p:sp>
          <p:sp>
            <p:nvSpPr>
              <p:cNvPr id="18476" name="Line 43"/>
              <p:cNvSpPr>
                <a:spLocks noChangeShapeType="1"/>
              </p:cNvSpPr>
              <p:nvPr/>
            </p:nvSpPr>
            <p:spPr bwMode="auto">
              <a:xfrm>
                <a:off x="2356" y="2027"/>
                <a:ext cx="96" cy="9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kumimoji="1" lang="zh-CN" altLang="en-US" sz="2400" b="1">
                  <a:solidFill>
                    <a:srgbClr val="000000"/>
                  </a:solidFill>
                </a:endParaRPr>
              </a:p>
            </p:txBody>
          </p:sp>
        </p:grpSp>
      </p:grpSp>
      <p:grpSp>
        <p:nvGrpSpPr>
          <p:cNvPr id="11" name="Group 44"/>
          <p:cNvGrpSpPr>
            <a:grpSpLocks/>
          </p:cNvGrpSpPr>
          <p:nvPr/>
        </p:nvGrpSpPr>
        <p:grpSpPr bwMode="auto">
          <a:xfrm>
            <a:off x="9790113" y="5019675"/>
            <a:ext cx="381000" cy="381000"/>
            <a:chOff x="4992" y="3216"/>
            <a:chExt cx="240" cy="240"/>
          </a:xfrm>
        </p:grpSpPr>
        <p:sp>
          <p:nvSpPr>
            <p:cNvPr id="18469" name="Oval 45"/>
            <p:cNvSpPr>
              <a:spLocks noChangeArrowheads="1"/>
            </p:cNvSpPr>
            <p:nvPr/>
          </p:nvSpPr>
          <p:spPr bwMode="auto">
            <a:xfrm>
              <a:off x="4992" y="3216"/>
              <a:ext cx="240" cy="240"/>
            </a:xfrm>
            <a:prstGeom prst="ellipse">
              <a:avLst/>
            </a:prstGeom>
            <a:solidFill>
              <a:srgbClr val="CCFFFF"/>
            </a:solidFill>
            <a:ln w="9525">
              <a:solidFill>
                <a:srgbClr val="CCFFFF"/>
              </a:solidFill>
              <a:round/>
              <a:headEnd/>
              <a:tailEnd/>
            </a:ln>
          </p:spPr>
          <p:txBody>
            <a:bodyPr wrap="none" anchor="ctr"/>
            <a:lstStyle/>
            <a:p>
              <a:pPr fontAlgn="base">
                <a:spcBef>
                  <a:spcPct val="0"/>
                </a:spcBef>
                <a:spcAft>
                  <a:spcPct val="0"/>
                </a:spcAft>
              </a:pPr>
              <a:endParaRPr kumimoji="1" lang="zh-CN" altLang="en-US" sz="2400" b="1">
                <a:solidFill>
                  <a:srgbClr val="000000"/>
                </a:solidFill>
              </a:endParaRPr>
            </a:p>
          </p:txBody>
        </p:sp>
        <p:grpSp>
          <p:nvGrpSpPr>
            <p:cNvPr id="18470" name="Group 46"/>
            <p:cNvGrpSpPr>
              <a:grpSpLocks/>
            </p:cNvGrpSpPr>
            <p:nvPr/>
          </p:nvGrpSpPr>
          <p:grpSpPr bwMode="auto">
            <a:xfrm>
              <a:off x="5052" y="3290"/>
              <a:ext cx="125" cy="120"/>
              <a:chOff x="2352" y="2027"/>
              <a:chExt cx="100" cy="96"/>
            </a:xfrm>
          </p:grpSpPr>
          <p:sp>
            <p:nvSpPr>
              <p:cNvPr id="18471" name="Line 47"/>
              <p:cNvSpPr>
                <a:spLocks noChangeShapeType="1"/>
              </p:cNvSpPr>
              <p:nvPr/>
            </p:nvSpPr>
            <p:spPr bwMode="auto">
              <a:xfrm flipH="1">
                <a:off x="2352" y="2027"/>
                <a:ext cx="96" cy="9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kumimoji="1" lang="zh-CN" altLang="en-US" sz="2400" b="1">
                  <a:solidFill>
                    <a:srgbClr val="000000"/>
                  </a:solidFill>
                </a:endParaRPr>
              </a:p>
            </p:txBody>
          </p:sp>
          <p:sp>
            <p:nvSpPr>
              <p:cNvPr id="18472" name="Line 48"/>
              <p:cNvSpPr>
                <a:spLocks noChangeShapeType="1"/>
              </p:cNvSpPr>
              <p:nvPr/>
            </p:nvSpPr>
            <p:spPr bwMode="auto">
              <a:xfrm>
                <a:off x="2356" y="2027"/>
                <a:ext cx="96" cy="9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kumimoji="1" lang="zh-CN" altLang="en-US" sz="2400" b="1">
                  <a:solidFill>
                    <a:srgbClr val="000000"/>
                  </a:solidFill>
                </a:endParaRPr>
              </a:p>
            </p:txBody>
          </p:sp>
        </p:grpSp>
      </p:grpSp>
      <p:grpSp>
        <p:nvGrpSpPr>
          <p:cNvPr id="13" name="Group 49"/>
          <p:cNvGrpSpPr>
            <a:grpSpLocks/>
          </p:cNvGrpSpPr>
          <p:nvPr/>
        </p:nvGrpSpPr>
        <p:grpSpPr bwMode="auto">
          <a:xfrm>
            <a:off x="7554913" y="5037138"/>
            <a:ext cx="381000" cy="381000"/>
            <a:chOff x="3557" y="2956"/>
            <a:chExt cx="240" cy="240"/>
          </a:xfrm>
        </p:grpSpPr>
        <p:sp>
          <p:nvSpPr>
            <p:cNvPr id="18467" name="Oval 50"/>
            <p:cNvSpPr>
              <a:spLocks noChangeArrowheads="1"/>
            </p:cNvSpPr>
            <p:nvPr/>
          </p:nvSpPr>
          <p:spPr bwMode="auto">
            <a:xfrm>
              <a:off x="3557" y="2956"/>
              <a:ext cx="240" cy="240"/>
            </a:xfrm>
            <a:prstGeom prst="ellipse">
              <a:avLst/>
            </a:prstGeom>
            <a:solidFill>
              <a:srgbClr val="CCFFFF"/>
            </a:solidFill>
            <a:ln w="9525">
              <a:solidFill>
                <a:schemeClr val="tx1"/>
              </a:solidFill>
              <a:round/>
              <a:headEnd/>
              <a:tailEnd/>
            </a:ln>
          </p:spPr>
          <p:txBody>
            <a:bodyPr wrap="none" anchor="ctr"/>
            <a:lstStyle/>
            <a:p>
              <a:pPr fontAlgn="base">
                <a:spcBef>
                  <a:spcPct val="0"/>
                </a:spcBef>
                <a:spcAft>
                  <a:spcPct val="0"/>
                </a:spcAft>
              </a:pPr>
              <a:endParaRPr kumimoji="1" lang="zh-CN" altLang="en-US" sz="2400" b="1">
                <a:solidFill>
                  <a:srgbClr val="000000"/>
                </a:solidFill>
              </a:endParaRPr>
            </a:p>
          </p:txBody>
        </p:sp>
        <p:sp>
          <p:nvSpPr>
            <p:cNvPr id="18468" name="Oval 51"/>
            <p:cNvSpPr>
              <a:spLocks noChangeArrowheads="1"/>
            </p:cNvSpPr>
            <p:nvPr/>
          </p:nvSpPr>
          <p:spPr bwMode="auto">
            <a:xfrm>
              <a:off x="3649" y="3057"/>
              <a:ext cx="47" cy="47"/>
            </a:xfrm>
            <a:prstGeom prst="ellipse">
              <a:avLst/>
            </a:prstGeom>
            <a:solidFill>
              <a:srgbClr val="FF3300"/>
            </a:solidFill>
            <a:ln w="9525">
              <a:solidFill>
                <a:srgbClr val="FF0000"/>
              </a:solidFill>
              <a:round/>
              <a:headEnd/>
              <a:tailEnd/>
            </a:ln>
          </p:spPr>
          <p:txBody>
            <a:bodyPr wrap="none" anchor="ctr"/>
            <a:lstStyle/>
            <a:p>
              <a:pPr fontAlgn="base">
                <a:spcBef>
                  <a:spcPct val="0"/>
                </a:spcBef>
                <a:spcAft>
                  <a:spcPct val="0"/>
                </a:spcAft>
              </a:pPr>
              <a:endParaRPr kumimoji="1" lang="zh-CN" altLang="en-US" sz="2400" b="1">
                <a:solidFill>
                  <a:srgbClr val="000000"/>
                </a:solidFill>
              </a:endParaRPr>
            </a:p>
          </p:txBody>
        </p:sp>
      </p:grpSp>
      <p:grpSp>
        <p:nvGrpSpPr>
          <p:cNvPr id="14" name="Group 52"/>
          <p:cNvGrpSpPr>
            <a:grpSpLocks/>
          </p:cNvGrpSpPr>
          <p:nvPr/>
        </p:nvGrpSpPr>
        <p:grpSpPr bwMode="auto">
          <a:xfrm>
            <a:off x="9832975" y="5686425"/>
            <a:ext cx="381000" cy="381000"/>
            <a:chOff x="5057" y="3481"/>
            <a:chExt cx="240" cy="240"/>
          </a:xfrm>
        </p:grpSpPr>
        <p:sp>
          <p:nvSpPr>
            <p:cNvPr id="18465" name="Oval 53"/>
            <p:cNvSpPr>
              <a:spLocks noChangeArrowheads="1"/>
            </p:cNvSpPr>
            <p:nvPr/>
          </p:nvSpPr>
          <p:spPr bwMode="auto">
            <a:xfrm>
              <a:off x="5057" y="3481"/>
              <a:ext cx="240" cy="240"/>
            </a:xfrm>
            <a:prstGeom prst="ellipse">
              <a:avLst/>
            </a:prstGeom>
            <a:solidFill>
              <a:schemeClr val="bg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pPr fontAlgn="base">
                <a:spcBef>
                  <a:spcPct val="0"/>
                </a:spcBef>
                <a:spcAft>
                  <a:spcPct val="0"/>
                </a:spcAft>
              </a:pPr>
              <a:endParaRPr kumimoji="1" lang="zh-CN" altLang="en-US" sz="2400" b="1">
                <a:solidFill>
                  <a:srgbClr val="000000"/>
                </a:solidFill>
              </a:endParaRPr>
            </a:p>
          </p:txBody>
        </p:sp>
        <p:sp>
          <p:nvSpPr>
            <p:cNvPr id="18466" name="Oval 54"/>
            <p:cNvSpPr>
              <a:spLocks noChangeArrowheads="1"/>
            </p:cNvSpPr>
            <p:nvPr/>
          </p:nvSpPr>
          <p:spPr bwMode="auto">
            <a:xfrm>
              <a:off x="5149" y="3582"/>
              <a:ext cx="47" cy="47"/>
            </a:xfrm>
            <a:prstGeom prst="ellipse">
              <a:avLst/>
            </a:prstGeom>
            <a:solidFill>
              <a:srgbClr val="FF0000"/>
            </a:solidFill>
            <a:ln w="9525">
              <a:solidFill>
                <a:srgbClr val="FF0000"/>
              </a:solidFill>
              <a:round/>
              <a:headEnd/>
              <a:tailEnd/>
            </a:ln>
          </p:spPr>
          <p:txBody>
            <a:bodyPr wrap="none" anchor="ctr"/>
            <a:lstStyle/>
            <a:p>
              <a:pPr fontAlgn="base">
                <a:spcBef>
                  <a:spcPct val="0"/>
                </a:spcBef>
                <a:spcAft>
                  <a:spcPct val="0"/>
                </a:spcAft>
              </a:pPr>
              <a:endParaRPr kumimoji="1" lang="zh-CN" altLang="en-US" sz="2400" b="1">
                <a:solidFill>
                  <a:srgbClr val="000000"/>
                </a:solidFill>
              </a:endParaRPr>
            </a:p>
          </p:txBody>
        </p:sp>
      </p:grpSp>
      <p:grpSp>
        <p:nvGrpSpPr>
          <p:cNvPr id="15" name="Group 55"/>
          <p:cNvGrpSpPr>
            <a:grpSpLocks/>
          </p:cNvGrpSpPr>
          <p:nvPr/>
        </p:nvGrpSpPr>
        <p:grpSpPr bwMode="auto">
          <a:xfrm>
            <a:off x="8201026" y="4716464"/>
            <a:ext cx="282575" cy="1463675"/>
            <a:chOff x="4007" y="2703"/>
            <a:chExt cx="178" cy="922"/>
          </a:xfrm>
        </p:grpSpPr>
        <p:sp>
          <p:nvSpPr>
            <p:cNvPr id="18463" name="Line 56"/>
            <p:cNvSpPr>
              <a:spLocks noChangeShapeType="1"/>
            </p:cNvSpPr>
            <p:nvPr/>
          </p:nvSpPr>
          <p:spPr bwMode="auto">
            <a:xfrm flipV="1">
              <a:off x="4095" y="3030"/>
              <a:ext cx="0" cy="59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kumimoji="1" lang="zh-CN" altLang="en-US" sz="2400" b="1">
                <a:solidFill>
                  <a:srgbClr val="000000"/>
                </a:solidFill>
              </a:endParaRPr>
            </a:p>
          </p:txBody>
        </p:sp>
        <p:sp>
          <p:nvSpPr>
            <p:cNvPr id="18464" name="Text Box 57"/>
            <p:cNvSpPr txBox="1">
              <a:spLocks noChangeArrowheads="1"/>
            </p:cNvSpPr>
            <p:nvPr/>
          </p:nvSpPr>
          <p:spPr bwMode="auto">
            <a:xfrm>
              <a:off x="4007" y="2703"/>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en-US" altLang="zh-CN" sz="2800" i="1">
                  <a:solidFill>
                    <a:srgbClr val="FF0000"/>
                  </a:solidFill>
                </a:rPr>
                <a:t>i</a:t>
              </a:r>
            </a:p>
          </p:txBody>
        </p:sp>
      </p:grpSp>
      <p:grpSp>
        <p:nvGrpSpPr>
          <p:cNvPr id="16" name="Group 58"/>
          <p:cNvGrpSpPr>
            <a:grpSpLocks/>
          </p:cNvGrpSpPr>
          <p:nvPr/>
        </p:nvGrpSpPr>
        <p:grpSpPr bwMode="auto">
          <a:xfrm>
            <a:off x="9285289" y="4697414"/>
            <a:ext cx="282575" cy="1482725"/>
            <a:chOff x="4690" y="2703"/>
            <a:chExt cx="178" cy="934"/>
          </a:xfrm>
        </p:grpSpPr>
        <p:sp>
          <p:nvSpPr>
            <p:cNvPr id="18461" name="Line 59"/>
            <p:cNvSpPr>
              <a:spLocks noChangeShapeType="1"/>
            </p:cNvSpPr>
            <p:nvPr/>
          </p:nvSpPr>
          <p:spPr bwMode="auto">
            <a:xfrm flipV="1">
              <a:off x="4779" y="3042"/>
              <a:ext cx="0" cy="595"/>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kumimoji="1" lang="zh-CN" altLang="en-US" sz="2400" b="1">
                <a:solidFill>
                  <a:srgbClr val="000000"/>
                </a:solidFill>
              </a:endParaRPr>
            </a:p>
          </p:txBody>
        </p:sp>
        <p:sp>
          <p:nvSpPr>
            <p:cNvPr id="18462" name="Text Box 60"/>
            <p:cNvSpPr txBox="1">
              <a:spLocks noChangeArrowheads="1"/>
            </p:cNvSpPr>
            <p:nvPr/>
          </p:nvSpPr>
          <p:spPr bwMode="auto">
            <a:xfrm>
              <a:off x="4690" y="2703"/>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en-US" altLang="zh-CN" sz="2800" i="1">
                  <a:solidFill>
                    <a:srgbClr val="FF0000"/>
                  </a:solidFill>
                </a:rPr>
                <a:t>i</a:t>
              </a:r>
            </a:p>
          </p:txBody>
        </p:sp>
      </p:grpSp>
    </p:spTree>
    <p:extLst>
      <p:ext uri="{BB962C8B-B14F-4D97-AF65-F5344CB8AC3E}">
        <p14:creationId xmlns:p14="http://schemas.microsoft.com/office/powerpoint/2010/main" val="15068263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13"/>
                                        </p:tgtEl>
                                        <p:attrNameLst>
                                          <p:attrName>style.visibility</p:attrName>
                                        </p:attrNameLst>
                                      </p:cBhvr>
                                      <p:to>
                                        <p:strVal val="visible"/>
                                      </p:to>
                                    </p:set>
                                    <p:animEffect transition="in" filter="wipe(left)">
                                      <p:cBhvr>
                                        <p:cTn id="7" dur="500"/>
                                        <p:tgtEl>
                                          <p:spTgt spid="215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514"/>
                                        </p:tgtEl>
                                        <p:attrNameLst>
                                          <p:attrName>style.visibility</p:attrName>
                                        </p:attrNameLst>
                                      </p:cBhvr>
                                      <p:to>
                                        <p:strVal val="visible"/>
                                      </p:to>
                                    </p:set>
                                    <p:animEffect transition="in" filter="wipe(left)">
                                      <p:cBhvr>
                                        <p:cTn id="12" dur="2000"/>
                                        <p:tgtEl>
                                          <p:spTgt spid="215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15"/>
                                        </p:tgtEl>
                                        <p:attrNameLst>
                                          <p:attrName>style.visibility</p:attrName>
                                        </p:attrNameLst>
                                      </p:cBhvr>
                                      <p:to>
                                        <p:strVal val="visible"/>
                                      </p:to>
                                    </p:set>
                                    <p:animEffect transition="in" filter="wipe(left)">
                                      <p:cBhvr>
                                        <p:cTn id="17" dur="500"/>
                                        <p:tgtEl>
                                          <p:spTgt spid="215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1516"/>
                                        </p:tgtEl>
                                        <p:attrNameLst>
                                          <p:attrName>style.visibility</p:attrName>
                                        </p:attrNameLst>
                                      </p:cBhvr>
                                      <p:to>
                                        <p:strVal val="visible"/>
                                      </p:to>
                                    </p:set>
                                    <p:animEffect transition="in" filter="wipe(left)">
                                      <p:cBhvr>
                                        <p:cTn id="22" dur="500"/>
                                        <p:tgtEl>
                                          <p:spTgt spid="215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19"/>
                                        </p:tgtEl>
                                        <p:attrNameLst>
                                          <p:attrName>style.visibility</p:attrName>
                                        </p:attrNameLst>
                                      </p:cBhvr>
                                      <p:to>
                                        <p:strVal val="visible"/>
                                      </p:to>
                                    </p:set>
                                    <p:animEffect transition="in" filter="wipe(left)">
                                      <p:cBhvr>
                                        <p:cTn id="27" dur="500"/>
                                        <p:tgtEl>
                                          <p:spTgt spid="215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1518"/>
                                        </p:tgtEl>
                                        <p:attrNameLst>
                                          <p:attrName>style.visibility</p:attrName>
                                        </p:attrNameLst>
                                      </p:cBhvr>
                                      <p:to>
                                        <p:strVal val="visible"/>
                                      </p:to>
                                    </p:set>
                                    <p:animEffect transition="in" filter="wipe(left)">
                                      <p:cBhvr>
                                        <p:cTn id="32" dur="2000"/>
                                        <p:tgtEl>
                                          <p:spTgt spid="215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1517"/>
                                        </p:tgtEl>
                                        <p:attrNameLst>
                                          <p:attrName>style.visibility</p:attrName>
                                        </p:attrNameLst>
                                      </p:cBhvr>
                                      <p:to>
                                        <p:strVal val="visible"/>
                                      </p:to>
                                    </p:set>
                                    <p:animEffect transition="in" filter="wipe(left)">
                                      <p:cBhvr>
                                        <p:cTn id="37" dur="2000"/>
                                        <p:tgtEl>
                                          <p:spTgt spid="2151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520"/>
                                        </p:tgtEl>
                                        <p:attrNameLst>
                                          <p:attrName>style.visibility</p:attrName>
                                        </p:attrNameLst>
                                      </p:cBhvr>
                                      <p:to>
                                        <p:strVal val="visible"/>
                                      </p:to>
                                    </p:set>
                                    <p:animEffect transition="in" filter="wipe(left)">
                                      <p:cBhvr>
                                        <p:cTn id="42" dur="500"/>
                                        <p:tgtEl>
                                          <p:spTgt spid="215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521"/>
                                        </p:tgtEl>
                                        <p:attrNameLst>
                                          <p:attrName>style.visibility</p:attrName>
                                        </p:attrNameLst>
                                      </p:cBhvr>
                                      <p:to>
                                        <p:strVal val="visible"/>
                                      </p:to>
                                    </p:set>
                                    <p:animEffect transition="in" filter="wipe(left)">
                                      <p:cBhvr>
                                        <p:cTn id="47" dur="500"/>
                                        <p:tgtEl>
                                          <p:spTgt spid="2152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1522"/>
                                        </p:tgtEl>
                                        <p:attrNameLst>
                                          <p:attrName>style.visibility</p:attrName>
                                        </p:attrNameLst>
                                      </p:cBhvr>
                                      <p:to>
                                        <p:strVal val="visible"/>
                                      </p:to>
                                    </p:set>
                                    <p:animEffect transition="in" filter="wipe(left)">
                                      <p:cBhvr>
                                        <p:cTn id="52" dur="500"/>
                                        <p:tgtEl>
                                          <p:spTgt spid="2152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1525"/>
                                        </p:tgtEl>
                                        <p:attrNameLst>
                                          <p:attrName>style.visibility</p:attrName>
                                        </p:attrNameLst>
                                      </p:cBhvr>
                                      <p:to>
                                        <p:strVal val="visible"/>
                                      </p:to>
                                    </p:set>
                                    <p:animEffect transition="in" filter="wipe(left)">
                                      <p:cBhvr>
                                        <p:cTn id="57" dur="500"/>
                                        <p:tgtEl>
                                          <p:spTgt spid="2152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1523"/>
                                        </p:tgtEl>
                                        <p:attrNameLst>
                                          <p:attrName>style.visibility</p:attrName>
                                        </p:attrNameLst>
                                      </p:cBhvr>
                                      <p:to>
                                        <p:strVal val="visible"/>
                                      </p:to>
                                    </p:set>
                                    <p:animEffect transition="in" filter="wipe(left)">
                                      <p:cBhvr>
                                        <p:cTn id="62" dur="2000"/>
                                        <p:tgtEl>
                                          <p:spTgt spid="2152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1524"/>
                                        </p:tgtEl>
                                        <p:attrNameLst>
                                          <p:attrName>style.visibility</p:attrName>
                                        </p:attrNameLst>
                                      </p:cBhvr>
                                      <p:to>
                                        <p:strVal val="visible"/>
                                      </p:to>
                                    </p:set>
                                    <p:animEffect transition="in" filter="wipe(left)">
                                      <p:cBhvr>
                                        <p:cTn id="67" dur="2000"/>
                                        <p:tgtEl>
                                          <p:spTgt spid="2152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21526"/>
                                        </p:tgtEl>
                                        <p:attrNameLst>
                                          <p:attrName>style.visibility</p:attrName>
                                        </p:attrNameLst>
                                      </p:cBhvr>
                                      <p:to>
                                        <p:strVal val="visible"/>
                                      </p:to>
                                    </p:set>
                                    <p:animEffect transition="in" filter="wipe(left)">
                                      <p:cBhvr>
                                        <p:cTn id="72" dur="500"/>
                                        <p:tgtEl>
                                          <p:spTgt spid="2152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1527"/>
                                        </p:tgtEl>
                                        <p:attrNameLst>
                                          <p:attrName>style.visibility</p:attrName>
                                        </p:attrNameLst>
                                      </p:cBhvr>
                                      <p:to>
                                        <p:strVal val="visible"/>
                                      </p:to>
                                    </p:set>
                                    <p:animEffect transition="in" filter="wipe(left)">
                                      <p:cBhvr>
                                        <p:cTn id="77" dur="500"/>
                                        <p:tgtEl>
                                          <p:spTgt spid="2152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5" fill="hold" nodeType="clickEffect">
                                  <p:stCondLst>
                                    <p:cond delay="0"/>
                                  </p:stCondLst>
                                  <p:childTnLst>
                                    <p:set>
                                      <p:cBhvr>
                                        <p:cTn id="81" dur="1" fill="hold">
                                          <p:stCondLst>
                                            <p:cond delay="0"/>
                                          </p:stCondLst>
                                        </p:cTn>
                                        <p:tgtEl>
                                          <p:spTgt spid="2"/>
                                        </p:tgtEl>
                                        <p:attrNameLst>
                                          <p:attrName>style.visibility</p:attrName>
                                        </p:attrNameLst>
                                      </p:cBhvr>
                                      <p:to>
                                        <p:strVal val="visible"/>
                                      </p:to>
                                    </p:set>
                                    <p:animEffect transition="in" filter="blinds(vertical)">
                                      <p:cBhvr>
                                        <p:cTn id="82" dur="500"/>
                                        <p:tgtEl>
                                          <p:spTgt spid="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nodeType="click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wipe(down)">
                                      <p:cBhvr>
                                        <p:cTn id="87" dur="500"/>
                                        <p:tgtEl>
                                          <p:spTgt spid="1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wipe(up)">
                                      <p:cBhvr>
                                        <p:cTn id="92" dur="500"/>
                                        <p:tgtEl>
                                          <p:spTgt spid="16"/>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4" presetClass="entr" presetSubtype="32" fill="hold" nodeType="click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box(out)">
                                      <p:cBhvr>
                                        <p:cTn id="97" dur="500"/>
                                        <p:tgtEl>
                                          <p:spTgt spid="13"/>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3" presetClass="entr" presetSubtype="288" fill="hold" nodeType="clickEffect">
                                  <p:stCondLst>
                                    <p:cond delay="0"/>
                                  </p:stCondLst>
                                  <p:childTnLst>
                                    <p:set>
                                      <p:cBhvr>
                                        <p:cTn id="101" dur="1" fill="hold">
                                          <p:stCondLst>
                                            <p:cond delay="0"/>
                                          </p:stCondLst>
                                        </p:cTn>
                                        <p:tgtEl>
                                          <p:spTgt spid="5"/>
                                        </p:tgtEl>
                                        <p:attrNameLst>
                                          <p:attrName>style.visibility</p:attrName>
                                        </p:attrNameLst>
                                      </p:cBhvr>
                                      <p:to>
                                        <p:strVal val="visible"/>
                                      </p:to>
                                    </p:set>
                                    <p:anim calcmode="lin" valueType="num">
                                      <p:cBhvr>
                                        <p:cTn id="102" dur="500" fill="hold"/>
                                        <p:tgtEl>
                                          <p:spTgt spid="5"/>
                                        </p:tgtEl>
                                        <p:attrNameLst>
                                          <p:attrName>ppt_w</p:attrName>
                                        </p:attrNameLst>
                                      </p:cBhvr>
                                      <p:tavLst>
                                        <p:tav tm="0">
                                          <p:val>
                                            <p:strVal val="4/3*#ppt_w"/>
                                          </p:val>
                                        </p:tav>
                                        <p:tav tm="100000">
                                          <p:val>
                                            <p:strVal val="#ppt_w"/>
                                          </p:val>
                                        </p:tav>
                                      </p:tavLst>
                                    </p:anim>
                                    <p:anim calcmode="lin" valueType="num">
                                      <p:cBhvr>
                                        <p:cTn id="103" dur="500" fill="hold"/>
                                        <p:tgtEl>
                                          <p:spTgt spid="5"/>
                                        </p:tgtEl>
                                        <p:attrNameLst>
                                          <p:attrName>ppt_h</p:attrName>
                                        </p:attrNameLst>
                                      </p:cBhvr>
                                      <p:tavLst>
                                        <p:tav tm="0">
                                          <p:val>
                                            <p:strVal val="4/3*#ppt_h"/>
                                          </p:val>
                                        </p:tav>
                                        <p:tav tm="100000">
                                          <p:val>
                                            <p:strVal val="#ppt_h"/>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3" presetClass="entr" presetSubtype="288" fill="hold" nodeType="clickEffect">
                                  <p:stCondLst>
                                    <p:cond delay="0"/>
                                  </p:stCondLst>
                                  <p:childTnLst>
                                    <p:set>
                                      <p:cBhvr>
                                        <p:cTn id="107" dur="1" fill="hold">
                                          <p:stCondLst>
                                            <p:cond delay="0"/>
                                          </p:stCondLst>
                                        </p:cTn>
                                        <p:tgtEl>
                                          <p:spTgt spid="11"/>
                                        </p:tgtEl>
                                        <p:attrNameLst>
                                          <p:attrName>style.visibility</p:attrName>
                                        </p:attrNameLst>
                                      </p:cBhvr>
                                      <p:to>
                                        <p:strVal val="visible"/>
                                      </p:to>
                                    </p:set>
                                    <p:anim calcmode="lin" valueType="num">
                                      <p:cBhvr>
                                        <p:cTn id="108" dur="500" fill="hold"/>
                                        <p:tgtEl>
                                          <p:spTgt spid="11"/>
                                        </p:tgtEl>
                                        <p:attrNameLst>
                                          <p:attrName>ppt_w</p:attrName>
                                        </p:attrNameLst>
                                      </p:cBhvr>
                                      <p:tavLst>
                                        <p:tav tm="0">
                                          <p:val>
                                            <p:strVal val="4/3*#ppt_w"/>
                                          </p:val>
                                        </p:tav>
                                        <p:tav tm="100000">
                                          <p:val>
                                            <p:strVal val="#ppt_w"/>
                                          </p:val>
                                        </p:tav>
                                      </p:tavLst>
                                    </p:anim>
                                    <p:anim calcmode="lin" valueType="num">
                                      <p:cBhvr>
                                        <p:cTn id="109" dur="500" fill="hold"/>
                                        <p:tgtEl>
                                          <p:spTgt spid="11"/>
                                        </p:tgtEl>
                                        <p:attrNameLst>
                                          <p:attrName>ppt_h</p:attrName>
                                        </p:attrNameLst>
                                      </p:cBhvr>
                                      <p:tavLst>
                                        <p:tav tm="0">
                                          <p:val>
                                            <p:strVal val="4/3*#ppt_h"/>
                                          </p:val>
                                        </p:tav>
                                        <p:tav tm="100000">
                                          <p:val>
                                            <p:strVal val="#ppt_h"/>
                                          </p:val>
                                        </p:tav>
                                      </p:tavLst>
                                    </p:anim>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3" presetClass="entr" presetSubtype="288" fill="hold" nodeType="clickEffect">
                                  <p:stCondLst>
                                    <p:cond delay="0"/>
                                  </p:stCondLst>
                                  <p:childTnLst>
                                    <p:set>
                                      <p:cBhvr>
                                        <p:cTn id="113" dur="1" fill="hold">
                                          <p:stCondLst>
                                            <p:cond delay="0"/>
                                          </p:stCondLst>
                                        </p:cTn>
                                        <p:tgtEl>
                                          <p:spTgt spid="9"/>
                                        </p:tgtEl>
                                        <p:attrNameLst>
                                          <p:attrName>style.visibility</p:attrName>
                                        </p:attrNameLst>
                                      </p:cBhvr>
                                      <p:to>
                                        <p:strVal val="visible"/>
                                      </p:to>
                                    </p:set>
                                    <p:anim calcmode="lin" valueType="num">
                                      <p:cBhvr>
                                        <p:cTn id="114" dur="500" fill="hold"/>
                                        <p:tgtEl>
                                          <p:spTgt spid="9"/>
                                        </p:tgtEl>
                                        <p:attrNameLst>
                                          <p:attrName>ppt_w</p:attrName>
                                        </p:attrNameLst>
                                      </p:cBhvr>
                                      <p:tavLst>
                                        <p:tav tm="0">
                                          <p:val>
                                            <p:strVal val="4/3*#ppt_w"/>
                                          </p:val>
                                        </p:tav>
                                        <p:tav tm="100000">
                                          <p:val>
                                            <p:strVal val="#ppt_w"/>
                                          </p:val>
                                        </p:tav>
                                      </p:tavLst>
                                    </p:anim>
                                    <p:anim calcmode="lin" valueType="num">
                                      <p:cBhvr>
                                        <p:cTn id="115" dur="500" fill="hold"/>
                                        <p:tgtEl>
                                          <p:spTgt spid="9"/>
                                        </p:tgtEl>
                                        <p:attrNameLst>
                                          <p:attrName>ppt_h</p:attrName>
                                        </p:attrNameLst>
                                      </p:cBhvr>
                                      <p:tavLst>
                                        <p:tav tm="0">
                                          <p:val>
                                            <p:strVal val="4/3*#ppt_h"/>
                                          </p:val>
                                        </p:tav>
                                        <p:tav tm="100000">
                                          <p:val>
                                            <p:strVal val="#ppt_h"/>
                                          </p:val>
                                        </p:tav>
                                      </p:tavLst>
                                    </p:anim>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3" presetClass="entr" presetSubtype="288" fill="hold" nodeType="clickEffect">
                                  <p:stCondLst>
                                    <p:cond delay="0"/>
                                  </p:stCondLst>
                                  <p:childTnLst>
                                    <p:set>
                                      <p:cBhvr>
                                        <p:cTn id="119" dur="1" fill="hold">
                                          <p:stCondLst>
                                            <p:cond delay="0"/>
                                          </p:stCondLst>
                                        </p:cTn>
                                        <p:tgtEl>
                                          <p:spTgt spid="7"/>
                                        </p:tgtEl>
                                        <p:attrNameLst>
                                          <p:attrName>style.visibility</p:attrName>
                                        </p:attrNameLst>
                                      </p:cBhvr>
                                      <p:to>
                                        <p:strVal val="visible"/>
                                      </p:to>
                                    </p:set>
                                    <p:anim calcmode="lin" valueType="num">
                                      <p:cBhvr>
                                        <p:cTn id="120" dur="500" fill="hold"/>
                                        <p:tgtEl>
                                          <p:spTgt spid="7"/>
                                        </p:tgtEl>
                                        <p:attrNameLst>
                                          <p:attrName>ppt_w</p:attrName>
                                        </p:attrNameLst>
                                      </p:cBhvr>
                                      <p:tavLst>
                                        <p:tav tm="0">
                                          <p:val>
                                            <p:strVal val="4/3*#ppt_w"/>
                                          </p:val>
                                        </p:tav>
                                        <p:tav tm="100000">
                                          <p:val>
                                            <p:strVal val="#ppt_w"/>
                                          </p:val>
                                        </p:tav>
                                      </p:tavLst>
                                    </p:anim>
                                    <p:anim calcmode="lin" valueType="num">
                                      <p:cBhvr>
                                        <p:cTn id="121" dur="500" fill="hold"/>
                                        <p:tgtEl>
                                          <p:spTgt spid="7"/>
                                        </p:tgtEl>
                                        <p:attrNameLst>
                                          <p:attrName>ppt_h</p:attrName>
                                        </p:attrNameLst>
                                      </p:cBhvr>
                                      <p:tavLst>
                                        <p:tav tm="0">
                                          <p:val>
                                            <p:strVal val="4/3*#ppt_h"/>
                                          </p:val>
                                        </p:tav>
                                        <p:tav tm="100000">
                                          <p:val>
                                            <p:strVal val="#ppt_h"/>
                                          </p:val>
                                        </p:tav>
                                      </p:tavLst>
                                    </p:anim>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3" presetClass="entr" presetSubtype="16" fill="hold" nodeType="clickEffect">
                                  <p:stCondLst>
                                    <p:cond delay="0"/>
                                  </p:stCondLst>
                                  <p:childTnLst>
                                    <p:set>
                                      <p:cBhvr>
                                        <p:cTn id="125" dur="1" fill="hold">
                                          <p:stCondLst>
                                            <p:cond delay="0"/>
                                          </p:stCondLst>
                                        </p:cTn>
                                        <p:tgtEl>
                                          <p:spTgt spid="14"/>
                                        </p:tgtEl>
                                        <p:attrNameLst>
                                          <p:attrName>style.visibility</p:attrName>
                                        </p:attrNameLst>
                                      </p:cBhvr>
                                      <p:to>
                                        <p:strVal val="visible"/>
                                      </p:to>
                                    </p:set>
                                    <p:anim calcmode="lin" valueType="num">
                                      <p:cBhvr>
                                        <p:cTn id="126" dur="500" fill="hold"/>
                                        <p:tgtEl>
                                          <p:spTgt spid="14"/>
                                        </p:tgtEl>
                                        <p:attrNameLst>
                                          <p:attrName>ppt_w</p:attrName>
                                        </p:attrNameLst>
                                      </p:cBhvr>
                                      <p:tavLst>
                                        <p:tav tm="0">
                                          <p:val>
                                            <p:fltVal val="0"/>
                                          </p:val>
                                        </p:tav>
                                        <p:tav tm="100000">
                                          <p:val>
                                            <p:strVal val="#ppt_w"/>
                                          </p:val>
                                        </p:tav>
                                      </p:tavLst>
                                    </p:anim>
                                    <p:anim calcmode="lin" valueType="num">
                                      <p:cBhvr>
                                        <p:cTn id="127"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nodeType="clickEffect">
                                  <p:stCondLst>
                                    <p:cond delay="0"/>
                                  </p:stCondLst>
                                  <p:childTnLst>
                                    <p:set>
                                      <p:cBhvr>
                                        <p:cTn id="131" dur="1" fill="hold">
                                          <p:stCondLst>
                                            <p:cond delay="0"/>
                                          </p:stCondLst>
                                        </p:cTn>
                                        <p:tgtEl>
                                          <p:spTgt spid="21528"/>
                                        </p:tgtEl>
                                        <p:attrNameLst>
                                          <p:attrName>style.visibility</p:attrName>
                                        </p:attrNameLst>
                                      </p:cBhvr>
                                      <p:to>
                                        <p:strVal val="visible"/>
                                      </p:to>
                                    </p:set>
                                    <p:animEffect transition="in" filter="wipe(left)">
                                      <p:cBhvr>
                                        <p:cTn id="132" dur="500"/>
                                        <p:tgtEl>
                                          <p:spTgt spid="21528"/>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8" fill="hold" nodeType="clickEffect">
                                  <p:stCondLst>
                                    <p:cond delay="0"/>
                                  </p:stCondLst>
                                  <p:childTnLst>
                                    <p:set>
                                      <p:cBhvr>
                                        <p:cTn id="136" dur="1" fill="hold">
                                          <p:stCondLst>
                                            <p:cond delay="0"/>
                                          </p:stCondLst>
                                        </p:cTn>
                                        <p:tgtEl>
                                          <p:spTgt spid="21529"/>
                                        </p:tgtEl>
                                        <p:attrNameLst>
                                          <p:attrName>style.visibility</p:attrName>
                                        </p:attrNameLst>
                                      </p:cBhvr>
                                      <p:to>
                                        <p:strVal val="visible"/>
                                      </p:to>
                                    </p:set>
                                    <p:animEffect transition="in" filter="wipe(left)">
                                      <p:cBhvr>
                                        <p:cTn id="137" dur="2000"/>
                                        <p:tgtEl>
                                          <p:spTgt spid="21529"/>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4" presetClass="entr" presetSubtype="32" fill="hold" nodeType="clickEffect">
                                  <p:stCondLst>
                                    <p:cond delay="0"/>
                                  </p:stCondLst>
                                  <p:childTnLst>
                                    <p:set>
                                      <p:cBhvr>
                                        <p:cTn id="141" dur="1" fill="hold">
                                          <p:stCondLst>
                                            <p:cond delay="0"/>
                                          </p:stCondLst>
                                        </p:cTn>
                                        <p:tgtEl>
                                          <p:spTgt spid="4"/>
                                        </p:tgtEl>
                                        <p:attrNameLst>
                                          <p:attrName>style.visibility</p:attrName>
                                        </p:attrNameLst>
                                      </p:cBhvr>
                                      <p:to>
                                        <p:strVal val="visible"/>
                                      </p:to>
                                    </p:set>
                                    <p:animEffect transition="in" filter="box(out)">
                                      <p:cBhvr>
                                        <p:cTn id="1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3" grpId="0" autoUpdateAnimBg="0"/>
      <p:bldP spid="21515" grpId="0" autoUpdateAnimBg="0"/>
      <p:bldP spid="21519" grpId="0" animBg="1"/>
      <p:bldP spid="21520" grpId="0" autoUpdateAnimBg="0"/>
      <p:bldP spid="21521" grpId="0" autoUpdateAnimBg="0"/>
      <p:bldP spid="21525" grpId="0" animBg="1"/>
      <p:bldP spid="21527"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7410" name="Group 2"/>
          <p:cNvGrpSpPr>
            <a:grpSpLocks/>
          </p:cNvGrpSpPr>
          <p:nvPr/>
        </p:nvGrpSpPr>
        <p:grpSpPr bwMode="auto">
          <a:xfrm>
            <a:off x="7535863" y="589831"/>
            <a:ext cx="609600" cy="1974850"/>
            <a:chOff x="0" y="0"/>
            <a:chExt cx="500" cy="1244"/>
          </a:xfrm>
        </p:grpSpPr>
        <p:sp>
          <p:nvSpPr>
            <p:cNvPr id="17458" name="Oval 3"/>
            <p:cNvSpPr>
              <a:spLocks noChangeArrowheads="1"/>
            </p:cNvSpPr>
            <p:nvPr/>
          </p:nvSpPr>
          <p:spPr bwMode="auto">
            <a:xfrm>
              <a:off x="0" y="0"/>
              <a:ext cx="500" cy="1244"/>
            </a:xfrm>
            <a:prstGeom prst="ellipse">
              <a:avLst/>
            </a:prstGeom>
            <a:noFill/>
            <a:ln w="76200">
              <a:solidFill>
                <a:srgbClr val="0000FF"/>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459" name="Line 4"/>
            <p:cNvSpPr>
              <a:spLocks noChangeShapeType="1"/>
            </p:cNvSpPr>
            <p:nvPr/>
          </p:nvSpPr>
          <p:spPr bwMode="auto">
            <a:xfrm flipV="1">
              <a:off x="261" y="0"/>
              <a:ext cx="0" cy="624"/>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460" name="Text Box 5"/>
            <p:cNvSpPr txBox="1">
              <a:spLocks noChangeArrowheads="1"/>
            </p:cNvSpPr>
            <p:nvPr/>
          </p:nvSpPr>
          <p:spPr bwMode="auto">
            <a:xfrm>
              <a:off x="29" y="194"/>
              <a:ext cx="30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400" b="0" i="1">
                  <a:solidFill>
                    <a:srgbClr val="000000"/>
                  </a:solidFill>
                </a:rPr>
                <a:t>R</a:t>
              </a:r>
            </a:p>
          </p:txBody>
        </p:sp>
      </p:grpSp>
      <p:grpSp>
        <p:nvGrpSpPr>
          <p:cNvPr id="17411" name="Group 6"/>
          <p:cNvGrpSpPr>
            <a:grpSpLocks/>
          </p:cNvGrpSpPr>
          <p:nvPr/>
        </p:nvGrpSpPr>
        <p:grpSpPr bwMode="auto">
          <a:xfrm>
            <a:off x="7688263" y="1548681"/>
            <a:ext cx="2635250" cy="531812"/>
            <a:chOff x="0" y="0"/>
            <a:chExt cx="1660" cy="335"/>
          </a:xfrm>
        </p:grpSpPr>
        <p:sp>
          <p:nvSpPr>
            <p:cNvPr id="17455" name="Line 7"/>
            <p:cNvSpPr>
              <a:spLocks noChangeShapeType="1"/>
            </p:cNvSpPr>
            <p:nvPr/>
          </p:nvSpPr>
          <p:spPr bwMode="auto">
            <a:xfrm>
              <a:off x="95" y="0"/>
              <a:ext cx="1510"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456" name="Text Box 8"/>
            <p:cNvSpPr txBox="1">
              <a:spLocks noChangeArrowheads="1"/>
            </p:cNvSpPr>
            <p:nvPr/>
          </p:nvSpPr>
          <p:spPr bwMode="auto">
            <a:xfrm>
              <a:off x="1448" y="4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400" i="1">
                  <a:solidFill>
                    <a:srgbClr val="000000"/>
                  </a:solidFill>
                </a:rPr>
                <a:t>x</a:t>
              </a:r>
            </a:p>
          </p:txBody>
        </p:sp>
        <p:sp>
          <p:nvSpPr>
            <p:cNvPr id="17457" name="Text Box 9"/>
            <p:cNvSpPr txBox="1">
              <a:spLocks noChangeArrowheads="1"/>
            </p:cNvSpPr>
            <p:nvPr/>
          </p:nvSpPr>
          <p:spPr bwMode="auto">
            <a:xfrm>
              <a:off x="0" y="46"/>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1800" i="1">
                  <a:solidFill>
                    <a:srgbClr val="000000"/>
                  </a:solidFill>
                </a:rPr>
                <a:t>O</a:t>
              </a:r>
            </a:p>
          </p:txBody>
        </p:sp>
      </p:grpSp>
      <p:sp>
        <p:nvSpPr>
          <p:cNvPr id="17412" name="Text Box 10"/>
          <p:cNvSpPr txBox="1">
            <a:spLocks noChangeArrowheads="1"/>
          </p:cNvSpPr>
          <p:nvPr/>
        </p:nvSpPr>
        <p:spPr bwMode="auto">
          <a:xfrm>
            <a:off x="1990725" y="347172"/>
            <a:ext cx="50419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dirty="0">
                <a:solidFill>
                  <a:srgbClr val="FF0000"/>
                </a:solidFill>
              </a:rPr>
              <a:t>例</a:t>
            </a:r>
            <a:r>
              <a:rPr lang="en-US" altLang="zh-CN" dirty="0">
                <a:solidFill>
                  <a:srgbClr val="FF0000"/>
                </a:solidFill>
              </a:rPr>
              <a:t>2 </a:t>
            </a:r>
            <a:r>
              <a:rPr lang="zh-CN" altLang="en-US" dirty="0">
                <a:solidFill>
                  <a:srgbClr val="000000"/>
                </a:solidFill>
              </a:rPr>
              <a:t>设有一半径为</a:t>
            </a:r>
            <a:r>
              <a:rPr lang="en-US" altLang="zh-CN" i="1" dirty="0">
                <a:solidFill>
                  <a:srgbClr val="000000"/>
                </a:solidFill>
              </a:rPr>
              <a:t>R</a:t>
            </a:r>
            <a:r>
              <a:rPr lang="zh-CN" altLang="en-US" dirty="0">
                <a:solidFill>
                  <a:srgbClr val="000000"/>
                </a:solidFill>
              </a:rPr>
              <a:t>的圆线圈，求轴线上与圆心相距为</a:t>
            </a:r>
            <a:r>
              <a:rPr lang="en-US" altLang="zh-CN" i="1" dirty="0">
                <a:solidFill>
                  <a:srgbClr val="000000"/>
                </a:solidFill>
              </a:rPr>
              <a:t>x</a:t>
            </a:r>
            <a:r>
              <a:rPr lang="zh-CN" altLang="en-US" dirty="0">
                <a:solidFill>
                  <a:srgbClr val="000000"/>
                </a:solidFill>
              </a:rPr>
              <a:t>的一点</a:t>
            </a:r>
            <a:r>
              <a:rPr lang="zh-CN" altLang="zh-CN" i="1" dirty="0">
                <a:solidFill>
                  <a:srgbClr val="000000"/>
                </a:solidFill>
              </a:rPr>
              <a:t>P</a:t>
            </a:r>
            <a:r>
              <a:rPr lang="zh-CN" altLang="en-US" dirty="0">
                <a:solidFill>
                  <a:srgbClr val="000000"/>
                </a:solidFill>
              </a:rPr>
              <a:t>的磁感应强度。</a:t>
            </a:r>
          </a:p>
        </p:txBody>
      </p:sp>
      <p:sp>
        <p:nvSpPr>
          <p:cNvPr id="8203" name="Line 11"/>
          <p:cNvSpPr>
            <a:spLocks noChangeShapeType="1"/>
          </p:cNvSpPr>
          <p:nvPr/>
        </p:nvSpPr>
        <p:spPr bwMode="auto">
          <a:xfrm flipH="1">
            <a:off x="7742239" y="567606"/>
            <a:ext cx="153987" cy="0"/>
          </a:xfrm>
          <a:prstGeom prst="line">
            <a:avLst/>
          </a:prstGeom>
          <a:noFill/>
          <a:ln w="57150">
            <a:solidFill>
              <a:srgbClr val="FF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8204" name="Object 12"/>
          <p:cNvGraphicFramePr>
            <a:graphicFrameLocks noChangeAspect="1"/>
          </p:cNvGraphicFramePr>
          <p:nvPr>
            <p:extLst/>
          </p:nvPr>
        </p:nvGraphicFramePr>
        <p:xfrm>
          <a:off x="7010401" y="332656"/>
          <a:ext cx="557213" cy="366712"/>
        </p:xfrm>
        <a:graphic>
          <a:graphicData uri="http://schemas.openxmlformats.org/presentationml/2006/ole">
            <mc:AlternateContent xmlns:mc="http://schemas.openxmlformats.org/markup-compatibility/2006">
              <mc:Choice xmlns:v="urn:schemas-microsoft-com:vml" Requires="v">
                <p:oleObj spid="_x0000_s67694" r:id="rId3" imgW="521152" imgH="368620" progId="Equation.3">
                  <p:embed/>
                </p:oleObj>
              </mc:Choice>
              <mc:Fallback>
                <p:oleObj r:id="rId3" imgW="521152" imgH="3686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1" y="332656"/>
                        <a:ext cx="557213"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5" name="Line 13"/>
          <p:cNvSpPr>
            <a:spLocks noChangeShapeType="1"/>
          </p:cNvSpPr>
          <p:nvPr/>
        </p:nvSpPr>
        <p:spPr bwMode="auto">
          <a:xfrm flipV="1">
            <a:off x="9320214" y="1012107"/>
            <a:ext cx="415925" cy="536575"/>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8206" name="Object 14"/>
          <p:cNvGraphicFramePr>
            <a:graphicFrameLocks noChangeAspect="1"/>
          </p:cNvGraphicFramePr>
          <p:nvPr>
            <p:extLst/>
          </p:nvPr>
        </p:nvGraphicFramePr>
        <p:xfrm>
          <a:off x="9677401" y="561256"/>
          <a:ext cx="428625" cy="354012"/>
        </p:xfrm>
        <a:graphic>
          <a:graphicData uri="http://schemas.openxmlformats.org/presentationml/2006/ole">
            <mc:AlternateContent xmlns:mc="http://schemas.openxmlformats.org/markup-compatibility/2006">
              <mc:Choice xmlns:v="urn:schemas-microsoft-com:vml" Requires="v">
                <p:oleObj spid="_x0000_s67695" r:id="rId5" imgW="432175" imgH="355909" progId="Equation.3">
                  <p:embed/>
                </p:oleObj>
              </mc:Choice>
              <mc:Fallback>
                <p:oleObj r:id="rId5" imgW="432175" imgH="35590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77401" y="561256"/>
                        <a:ext cx="428625"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7" name="Object 15"/>
          <p:cNvGraphicFramePr>
            <a:graphicFrameLocks noChangeAspect="1"/>
          </p:cNvGraphicFramePr>
          <p:nvPr>
            <p:extLst/>
          </p:nvPr>
        </p:nvGraphicFramePr>
        <p:xfrm>
          <a:off x="2208213" y="2064346"/>
          <a:ext cx="2952750" cy="974725"/>
        </p:xfrm>
        <a:graphic>
          <a:graphicData uri="http://schemas.openxmlformats.org/presentationml/2006/ole">
            <mc:AlternateContent xmlns:mc="http://schemas.openxmlformats.org/markup-compatibility/2006">
              <mc:Choice xmlns:v="urn:schemas-microsoft-com:vml" Requires="v">
                <p:oleObj spid="_x0000_s67696" r:id="rId7" imgW="1194318" imgH="393871" progId="Equation.DSMT4">
                  <p:embed/>
                </p:oleObj>
              </mc:Choice>
              <mc:Fallback>
                <p:oleObj r:id="rId7" imgW="1194318" imgH="393871"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8213" y="2064346"/>
                        <a:ext cx="295275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8" name="Object 16"/>
          <p:cNvGraphicFramePr>
            <a:graphicFrameLocks noChangeAspect="1"/>
          </p:cNvGraphicFramePr>
          <p:nvPr>
            <p:extLst/>
          </p:nvPr>
        </p:nvGraphicFramePr>
        <p:xfrm>
          <a:off x="5122863" y="2057995"/>
          <a:ext cx="1439862" cy="971550"/>
        </p:xfrm>
        <a:graphic>
          <a:graphicData uri="http://schemas.openxmlformats.org/presentationml/2006/ole">
            <mc:AlternateContent xmlns:mc="http://schemas.openxmlformats.org/markup-compatibility/2006">
              <mc:Choice xmlns:v="urn:schemas-microsoft-com:vml" Requires="v">
                <p:oleObj spid="_x0000_s67697" r:id="rId9" imgW="584454" imgH="393871" progId="Equation.3">
                  <p:embed/>
                </p:oleObj>
              </mc:Choice>
              <mc:Fallback>
                <p:oleObj r:id="rId9" imgW="584454" imgH="39387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22863" y="2057995"/>
                        <a:ext cx="1439862"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9" name="Line 17"/>
          <p:cNvSpPr>
            <a:spLocks noChangeShapeType="1"/>
          </p:cNvSpPr>
          <p:nvPr/>
        </p:nvSpPr>
        <p:spPr bwMode="auto">
          <a:xfrm flipV="1">
            <a:off x="7783513" y="2512293"/>
            <a:ext cx="184150" cy="20638"/>
          </a:xfrm>
          <a:prstGeom prst="line">
            <a:avLst/>
          </a:prstGeom>
          <a:noFill/>
          <a:ln w="381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8210" name="Line 18"/>
          <p:cNvSpPr>
            <a:spLocks noChangeShapeType="1"/>
          </p:cNvSpPr>
          <p:nvPr/>
        </p:nvSpPr>
        <p:spPr bwMode="auto">
          <a:xfrm flipV="1">
            <a:off x="7856539" y="1548681"/>
            <a:ext cx="1463675" cy="9842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8211" name="Line 19"/>
          <p:cNvSpPr>
            <a:spLocks noChangeShapeType="1"/>
          </p:cNvSpPr>
          <p:nvPr/>
        </p:nvSpPr>
        <p:spPr bwMode="auto">
          <a:xfrm>
            <a:off x="9320214" y="1548681"/>
            <a:ext cx="415925" cy="45720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8212" name="Object 20"/>
          <p:cNvGraphicFramePr>
            <a:graphicFrameLocks noChangeAspect="1"/>
          </p:cNvGraphicFramePr>
          <p:nvPr>
            <p:extLst/>
          </p:nvPr>
        </p:nvGraphicFramePr>
        <p:xfrm>
          <a:off x="9601200" y="2009057"/>
          <a:ext cx="503238" cy="352425"/>
        </p:xfrm>
        <a:graphic>
          <a:graphicData uri="http://schemas.openxmlformats.org/presentationml/2006/ole">
            <mc:AlternateContent xmlns:mc="http://schemas.openxmlformats.org/markup-compatibility/2006">
              <mc:Choice xmlns:v="urn:schemas-microsoft-com:vml" Requires="v">
                <p:oleObj spid="_x0000_s67698" r:id="rId11" imgW="508221" imgH="355754" progId="Equation.3">
                  <p:embed/>
                </p:oleObj>
              </mc:Choice>
              <mc:Fallback>
                <p:oleObj r:id="rId11" imgW="508221" imgH="35575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2009057"/>
                        <a:ext cx="503238"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3" name="Text Box 21"/>
          <p:cNvSpPr txBox="1">
            <a:spLocks noChangeArrowheads="1"/>
          </p:cNvSpPr>
          <p:nvPr/>
        </p:nvSpPr>
        <p:spPr bwMode="auto">
          <a:xfrm>
            <a:off x="1992314" y="3066057"/>
            <a:ext cx="2867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a:solidFill>
                  <a:srgbClr val="000000"/>
                </a:solidFill>
              </a:rPr>
              <a:t>根据对称性</a:t>
            </a:r>
          </a:p>
        </p:txBody>
      </p:sp>
      <p:graphicFrame>
        <p:nvGraphicFramePr>
          <p:cNvPr id="8214" name="Object 22"/>
          <p:cNvGraphicFramePr>
            <a:graphicFrameLocks noChangeAspect="1"/>
          </p:cNvGraphicFramePr>
          <p:nvPr>
            <p:extLst/>
          </p:nvPr>
        </p:nvGraphicFramePr>
        <p:xfrm>
          <a:off x="4262439" y="3126383"/>
          <a:ext cx="1089025" cy="530225"/>
        </p:xfrm>
        <a:graphic>
          <a:graphicData uri="http://schemas.openxmlformats.org/presentationml/2006/ole">
            <mc:AlternateContent xmlns:mc="http://schemas.openxmlformats.org/markup-compatibility/2006">
              <mc:Choice xmlns:v="urn:schemas-microsoft-com:vml" Requires="v">
                <p:oleObj spid="_x0000_s67699" r:id="rId13" imgW="444693" imgH="215994" progId="Equation.3">
                  <p:embed/>
                </p:oleObj>
              </mc:Choice>
              <mc:Fallback>
                <p:oleObj r:id="rId13" imgW="444693" imgH="215994"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62439" y="3126383"/>
                        <a:ext cx="10890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15" name="Object 23"/>
          <p:cNvGraphicFramePr>
            <a:graphicFrameLocks noChangeAspect="1"/>
          </p:cNvGraphicFramePr>
          <p:nvPr>
            <p:extLst/>
          </p:nvPr>
        </p:nvGraphicFramePr>
        <p:xfrm>
          <a:off x="3690939" y="3718521"/>
          <a:ext cx="1900237" cy="708025"/>
        </p:xfrm>
        <a:graphic>
          <a:graphicData uri="http://schemas.openxmlformats.org/presentationml/2006/ole">
            <mc:AlternateContent xmlns:mc="http://schemas.openxmlformats.org/markup-compatibility/2006">
              <mc:Choice xmlns:v="urn:schemas-microsoft-com:vml" Requires="v">
                <p:oleObj spid="_x0000_s67700" r:id="rId15" imgW="749951" imgH="279643" progId="Equation.3">
                  <p:embed/>
                </p:oleObj>
              </mc:Choice>
              <mc:Fallback>
                <p:oleObj r:id="rId15" imgW="749951" imgH="27964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90939" y="3718521"/>
                        <a:ext cx="19002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16" name="Object 24"/>
          <p:cNvGraphicFramePr>
            <a:graphicFrameLocks noChangeAspect="1"/>
          </p:cNvGraphicFramePr>
          <p:nvPr>
            <p:extLst/>
          </p:nvPr>
        </p:nvGraphicFramePr>
        <p:xfrm>
          <a:off x="2135188" y="3683596"/>
          <a:ext cx="1655762" cy="744537"/>
        </p:xfrm>
        <a:graphic>
          <a:graphicData uri="http://schemas.openxmlformats.org/presentationml/2006/ole">
            <mc:AlternateContent xmlns:mc="http://schemas.openxmlformats.org/markup-compatibility/2006">
              <mc:Choice xmlns:v="urn:schemas-microsoft-com:vml" Requires="v">
                <p:oleObj spid="_x0000_s67701" r:id="rId17" imgW="622841" imgH="279643" progId="Equation.3">
                  <p:embed/>
                </p:oleObj>
              </mc:Choice>
              <mc:Fallback>
                <p:oleObj r:id="rId17" imgW="622841" imgH="279643"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35188" y="3683596"/>
                        <a:ext cx="1655762"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17" name="Object 25"/>
          <p:cNvGraphicFramePr>
            <a:graphicFrameLocks noChangeAspect="1"/>
          </p:cNvGraphicFramePr>
          <p:nvPr>
            <p:extLst/>
          </p:nvPr>
        </p:nvGraphicFramePr>
        <p:xfrm>
          <a:off x="5232401" y="4483695"/>
          <a:ext cx="2447925" cy="1111250"/>
        </p:xfrm>
        <a:graphic>
          <a:graphicData uri="http://schemas.openxmlformats.org/presentationml/2006/ole">
            <mc:AlternateContent xmlns:mc="http://schemas.openxmlformats.org/markup-compatibility/2006">
              <mc:Choice xmlns:v="urn:schemas-microsoft-com:vml" Requires="v">
                <p:oleObj spid="_x0000_s67702" r:id="rId19" imgW="978325" imgH="444693" progId="Equation.3">
                  <p:embed/>
                </p:oleObj>
              </mc:Choice>
              <mc:Fallback>
                <p:oleObj r:id="rId19" imgW="978325" imgH="444693"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32401" y="4483695"/>
                        <a:ext cx="2447925"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18" name="Text Box 26"/>
          <p:cNvSpPr txBox="1">
            <a:spLocks noChangeArrowheads="1"/>
          </p:cNvSpPr>
          <p:nvPr/>
        </p:nvSpPr>
        <p:spPr bwMode="auto">
          <a:xfrm>
            <a:off x="2208213" y="5729882"/>
            <a:ext cx="48244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a:solidFill>
                  <a:srgbClr val="000000"/>
                </a:solidFill>
              </a:rPr>
              <a:t>方向满足右手定则。</a:t>
            </a:r>
          </a:p>
        </p:txBody>
      </p:sp>
      <p:grpSp>
        <p:nvGrpSpPr>
          <p:cNvPr id="8219" name="Group 27"/>
          <p:cNvGrpSpPr>
            <a:grpSpLocks/>
          </p:cNvGrpSpPr>
          <p:nvPr/>
        </p:nvGrpSpPr>
        <p:grpSpPr bwMode="auto">
          <a:xfrm>
            <a:off x="9120188" y="1224831"/>
            <a:ext cx="360362" cy="207962"/>
            <a:chOff x="0" y="0"/>
            <a:chExt cx="227" cy="131"/>
          </a:xfrm>
        </p:grpSpPr>
        <p:sp>
          <p:nvSpPr>
            <p:cNvPr id="17453" name="Line 28"/>
            <p:cNvSpPr>
              <a:spLocks noChangeShapeType="1"/>
            </p:cNvSpPr>
            <p:nvPr/>
          </p:nvSpPr>
          <p:spPr bwMode="auto">
            <a:xfrm rot="10457365">
              <a:off x="97" y="0"/>
              <a:ext cx="130" cy="121"/>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454" name="Line 29"/>
            <p:cNvSpPr>
              <a:spLocks noChangeShapeType="1"/>
            </p:cNvSpPr>
            <p:nvPr/>
          </p:nvSpPr>
          <p:spPr bwMode="auto">
            <a:xfrm rot="10457365" flipV="1">
              <a:off x="0" y="10"/>
              <a:ext cx="106" cy="121"/>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sp>
        <p:nvSpPr>
          <p:cNvPr id="8222" name="Line 30"/>
          <p:cNvSpPr>
            <a:spLocks noChangeShapeType="1"/>
          </p:cNvSpPr>
          <p:nvPr/>
        </p:nvSpPr>
        <p:spPr bwMode="auto">
          <a:xfrm>
            <a:off x="7824788" y="567606"/>
            <a:ext cx="1439862" cy="94456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8223" name="Object 31"/>
          <p:cNvGraphicFramePr>
            <a:graphicFrameLocks noChangeAspect="1"/>
          </p:cNvGraphicFramePr>
          <p:nvPr>
            <p:extLst/>
          </p:nvPr>
        </p:nvGraphicFramePr>
        <p:xfrm>
          <a:off x="8534401" y="640632"/>
          <a:ext cx="244475" cy="301625"/>
        </p:xfrm>
        <a:graphic>
          <a:graphicData uri="http://schemas.openxmlformats.org/presentationml/2006/ole">
            <mc:AlternateContent xmlns:mc="http://schemas.openxmlformats.org/markup-compatibility/2006">
              <mc:Choice xmlns:v="urn:schemas-microsoft-com:vml" Requires="v">
                <p:oleObj spid="_x0000_s67703" r:id="rId21" imgW="216181" imgH="267048" progId="Equation.3">
                  <p:embed/>
                </p:oleObj>
              </mc:Choice>
              <mc:Fallback>
                <p:oleObj r:id="rId21" imgW="216181" imgH="267048"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534401" y="640632"/>
                        <a:ext cx="244475"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224" name="Group 32"/>
          <p:cNvGrpSpPr>
            <a:grpSpLocks/>
          </p:cNvGrpSpPr>
          <p:nvPr/>
        </p:nvGrpSpPr>
        <p:grpSpPr bwMode="auto">
          <a:xfrm>
            <a:off x="8401050" y="1467719"/>
            <a:ext cx="992188" cy="612775"/>
            <a:chOff x="0" y="0"/>
            <a:chExt cx="625" cy="386"/>
          </a:xfrm>
        </p:grpSpPr>
        <p:grpSp>
          <p:nvGrpSpPr>
            <p:cNvPr id="17449" name="Group 33"/>
            <p:cNvGrpSpPr>
              <a:grpSpLocks/>
            </p:cNvGrpSpPr>
            <p:nvPr/>
          </p:nvGrpSpPr>
          <p:grpSpPr bwMode="auto">
            <a:xfrm>
              <a:off x="380" y="0"/>
              <a:ext cx="245" cy="386"/>
              <a:chOff x="0" y="0"/>
              <a:chExt cx="245" cy="386"/>
            </a:xfrm>
          </p:grpSpPr>
          <p:sp>
            <p:nvSpPr>
              <p:cNvPr id="17451" name="Oval 34"/>
              <p:cNvSpPr>
                <a:spLocks noChangeArrowheads="1"/>
              </p:cNvSpPr>
              <p:nvPr/>
            </p:nvSpPr>
            <p:spPr bwMode="auto">
              <a:xfrm>
                <a:off x="163" y="0"/>
                <a:ext cx="82" cy="98"/>
              </a:xfrm>
              <a:prstGeom prst="ellipse">
                <a:avLst/>
              </a:prstGeom>
              <a:solidFill>
                <a:srgbClr val="CC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452" name="Text Box 35"/>
              <p:cNvSpPr txBox="1">
                <a:spLocks noChangeArrowheads="1"/>
              </p:cNvSpPr>
              <p:nvPr/>
            </p:nvSpPr>
            <p:spPr bwMode="auto">
              <a:xfrm>
                <a:off x="0" y="98"/>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400" i="1">
                    <a:solidFill>
                      <a:srgbClr val="0000FF"/>
                    </a:solidFill>
                  </a:rPr>
                  <a:t>P</a:t>
                </a:r>
              </a:p>
            </p:txBody>
          </p:sp>
        </p:grpSp>
        <p:sp>
          <p:nvSpPr>
            <p:cNvPr id="17450" name="Text Box 36"/>
            <p:cNvSpPr txBox="1">
              <a:spLocks noChangeArrowheads="1"/>
            </p:cNvSpPr>
            <p:nvPr/>
          </p:nvSpPr>
          <p:spPr bwMode="auto">
            <a:xfrm>
              <a:off x="0" y="5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400" i="1">
                  <a:solidFill>
                    <a:srgbClr val="0000FF"/>
                  </a:solidFill>
                </a:rPr>
                <a:t>x</a:t>
              </a:r>
            </a:p>
          </p:txBody>
        </p:sp>
      </p:grpSp>
      <p:graphicFrame>
        <p:nvGraphicFramePr>
          <p:cNvPr id="8229" name="Object 37"/>
          <p:cNvGraphicFramePr>
            <a:graphicFrameLocks noChangeAspect="1"/>
          </p:cNvGraphicFramePr>
          <p:nvPr>
            <p:extLst/>
          </p:nvPr>
        </p:nvGraphicFramePr>
        <p:xfrm>
          <a:off x="5591176" y="3569296"/>
          <a:ext cx="2447925" cy="962025"/>
        </p:xfrm>
        <a:graphic>
          <a:graphicData uri="http://schemas.openxmlformats.org/presentationml/2006/ole">
            <mc:AlternateContent xmlns:mc="http://schemas.openxmlformats.org/markup-compatibility/2006">
              <mc:Choice xmlns:v="urn:schemas-microsoft-com:vml" Requires="v">
                <p:oleObj spid="_x0000_s67704" r:id="rId23" imgW="1003736" imgH="393871" progId="Equation.3">
                  <p:embed/>
                </p:oleObj>
              </mc:Choice>
              <mc:Fallback>
                <p:oleObj r:id="rId23" imgW="1003736" imgH="393871"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591176" y="3569296"/>
                        <a:ext cx="24479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30" name="Object 38"/>
          <p:cNvGraphicFramePr>
            <a:graphicFrameLocks noChangeAspect="1"/>
          </p:cNvGraphicFramePr>
          <p:nvPr>
            <p:extLst/>
          </p:nvPr>
        </p:nvGraphicFramePr>
        <p:xfrm>
          <a:off x="2495550" y="4505920"/>
          <a:ext cx="2736850" cy="1047750"/>
        </p:xfrm>
        <a:graphic>
          <a:graphicData uri="http://schemas.openxmlformats.org/presentationml/2006/ole">
            <mc:AlternateContent xmlns:mc="http://schemas.openxmlformats.org/markup-compatibility/2006">
              <mc:Choice xmlns:v="urn:schemas-microsoft-com:vml" Requires="v">
                <p:oleObj spid="_x0000_s67705" r:id="rId25" imgW="1029147" imgH="393871" progId="Equation.3">
                  <p:embed/>
                </p:oleObj>
              </mc:Choice>
              <mc:Fallback>
                <p:oleObj r:id="rId25" imgW="1029147" imgH="393871"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95550" y="4505920"/>
                        <a:ext cx="27368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231" name="Group 39"/>
          <p:cNvGrpSpPr>
            <a:grpSpLocks/>
          </p:cNvGrpSpPr>
          <p:nvPr/>
        </p:nvGrpSpPr>
        <p:grpSpPr bwMode="auto">
          <a:xfrm>
            <a:off x="9480550" y="1134345"/>
            <a:ext cx="287338" cy="584199"/>
            <a:chOff x="0" y="-55"/>
            <a:chExt cx="181" cy="368"/>
          </a:xfrm>
        </p:grpSpPr>
        <p:graphicFrame>
          <p:nvGraphicFramePr>
            <p:cNvPr id="17447" name="Object 40"/>
            <p:cNvGraphicFramePr>
              <a:graphicFrameLocks/>
            </p:cNvGraphicFramePr>
            <p:nvPr/>
          </p:nvGraphicFramePr>
          <p:xfrm>
            <a:off x="68" y="0"/>
            <a:ext cx="113" cy="178"/>
          </p:xfrm>
          <a:graphic>
            <a:graphicData uri="http://schemas.openxmlformats.org/presentationml/2006/ole">
              <mc:AlternateContent xmlns:mc="http://schemas.openxmlformats.org/markup-compatibility/2006">
                <mc:Choice xmlns:v="urn:schemas-microsoft-com:vml" Requires="v">
                  <p:oleObj spid="_x0000_s67706" r:id="rId27" imgW="228898" imgH="317914" progId="Equation.3">
                    <p:embed/>
                  </p:oleObj>
                </mc:Choice>
                <mc:Fallback>
                  <p:oleObj r:id="rId27" imgW="228898" imgH="317914" progId="Equation.3">
                    <p:embed/>
                    <p:pic>
                      <p:nvPicPr>
                        <p:cNvPr id="0" name=""/>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8" y="0"/>
                          <a:ext cx="113"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48" name="Arc 41"/>
            <p:cNvSpPr>
              <a:spLocks/>
            </p:cNvSpPr>
            <p:nvPr/>
          </p:nvSpPr>
          <p:spPr bwMode="auto">
            <a:xfrm>
              <a:off x="0" y="-55"/>
              <a:ext cx="45" cy="368"/>
            </a:xfrm>
            <a:custGeom>
              <a:avLst/>
              <a:gdLst>
                <a:gd name="T0" fmla="*/ 0 w 21600"/>
                <a:gd name="T1" fmla="*/ 0 h 32767"/>
                <a:gd name="T2" fmla="*/ 0 w 21600"/>
                <a:gd name="T3" fmla="*/ 1 h 32767"/>
                <a:gd name="T4" fmla="*/ 0 w 21600"/>
                <a:gd name="T5" fmla="*/ 0 h 32767"/>
                <a:gd name="T6" fmla="*/ 0 60000 65536"/>
                <a:gd name="T7" fmla="*/ 0 60000 65536"/>
                <a:gd name="T8" fmla="*/ 0 60000 65536"/>
              </a:gdLst>
              <a:ahLst/>
              <a:cxnLst>
                <a:cxn ang="T6">
                  <a:pos x="T0" y="T1"/>
                </a:cxn>
                <a:cxn ang="T7">
                  <a:pos x="T2" y="T3"/>
                </a:cxn>
                <a:cxn ang="T8">
                  <a:pos x="T4" y="T5"/>
                </a:cxn>
              </a:cxnLst>
              <a:rect l="0" t="0" r="r" b="b"/>
              <a:pathLst>
                <a:path w="21600" h="32767" fill="none" extrusionOk="0">
                  <a:moveTo>
                    <a:pt x="4460" y="-1"/>
                  </a:moveTo>
                  <a:cubicBezTo>
                    <a:pt x="14450" y="2107"/>
                    <a:pt x="21600" y="10923"/>
                    <a:pt x="21600" y="21134"/>
                  </a:cubicBezTo>
                  <a:cubicBezTo>
                    <a:pt x="21600" y="25256"/>
                    <a:pt x="20420" y="29293"/>
                    <a:pt x="18199" y="32766"/>
                  </a:cubicBezTo>
                </a:path>
                <a:path w="21600" h="32767" stroke="0" extrusionOk="0">
                  <a:moveTo>
                    <a:pt x="4460" y="-1"/>
                  </a:moveTo>
                  <a:cubicBezTo>
                    <a:pt x="14450" y="2107"/>
                    <a:pt x="21600" y="10923"/>
                    <a:pt x="21600" y="21134"/>
                  </a:cubicBezTo>
                  <a:cubicBezTo>
                    <a:pt x="21600" y="25256"/>
                    <a:pt x="20420" y="29293"/>
                    <a:pt x="18199" y="32766"/>
                  </a:cubicBezTo>
                  <a:lnTo>
                    <a:pt x="0" y="21134"/>
                  </a:lnTo>
                  <a:lnTo>
                    <a:pt x="4460" y="-1"/>
                  </a:lnTo>
                  <a:close/>
                </a:path>
              </a:pathLst>
            </a:custGeom>
            <a:noFill/>
            <a:ln w="1905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8234" name="Group 42"/>
          <p:cNvGrpSpPr>
            <a:grpSpLocks/>
          </p:cNvGrpSpPr>
          <p:nvPr/>
        </p:nvGrpSpPr>
        <p:grpSpPr bwMode="auto">
          <a:xfrm>
            <a:off x="7843839" y="437432"/>
            <a:ext cx="231775" cy="650875"/>
            <a:chOff x="0" y="-154"/>
            <a:chExt cx="146" cy="410"/>
          </a:xfrm>
        </p:grpSpPr>
        <p:graphicFrame>
          <p:nvGraphicFramePr>
            <p:cNvPr id="17445" name="Object 43"/>
            <p:cNvGraphicFramePr>
              <a:graphicFrameLocks/>
            </p:cNvGraphicFramePr>
            <p:nvPr/>
          </p:nvGraphicFramePr>
          <p:xfrm>
            <a:off x="33" y="78"/>
            <a:ext cx="113" cy="178"/>
          </p:xfrm>
          <a:graphic>
            <a:graphicData uri="http://schemas.openxmlformats.org/presentationml/2006/ole">
              <mc:AlternateContent xmlns:mc="http://schemas.openxmlformats.org/markup-compatibility/2006">
                <mc:Choice xmlns:v="urn:schemas-microsoft-com:vml" Requires="v">
                  <p:oleObj spid="_x0000_s67707" r:id="rId29" imgW="228898" imgH="317914" progId="Equation.3">
                    <p:embed/>
                  </p:oleObj>
                </mc:Choice>
                <mc:Fallback>
                  <p:oleObj r:id="rId29" imgW="228898" imgH="317914" progId="Equation.3">
                    <p:embed/>
                    <p:pic>
                      <p:nvPicPr>
                        <p:cNvPr id="0" name=""/>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3" y="78"/>
                          <a:ext cx="113"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46" name="Arc 44"/>
            <p:cNvSpPr>
              <a:spLocks/>
            </p:cNvSpPr>
            <p:nvPr/>
          </p:nvSpPr>
          <p:spPr bwMode="auto">
            <a:xfrm>
              <a:off x="0" y="-154"/>
              <a:ext cx="90" cy="368"/>
            </a:xfrm>
            <a:custGeom>
              <a:avLst/>
              <a:gdLst>
                <a:gd name="T0" fmla="*/ 0 w 41737"/>
                <a:gd name="T1" fmla="*/ 0 h 35001"/>
                <a:gd name="T2" fmla="*/ 0 w 41737"/>
                <a:gd name="T3" fmla="*/ 0 h 35001"/>
                <a:gd name="T4" fmla="*/ 0 w 41737"/>
                <a:gd name="T5" fmla="*/ 0 h 35001"/>
                <a:gd name="T6" fmla="*/ 0 60000 65536"/>
                <a:gd name="T7" fmla="*/ 0 60000 65536"/>
                <a:gd name="T8" fmla="*/ 0 60000 65536"/>
              </a:gdLst>
              <a:ahLst/>
              <a:cxnLst>
                <a:cxn ang="T6">
                  <a:pos x="T0" y="T1"/>
                </a:cxn>
                <a:cxn ang="T7">
                  <a:pos x="T2" y="T3"/>
                </a:cxn>
                <a:cxn ang="T8">
                  <a:pos x="T4" y="T5"/>
                </a:cxn>
              </a:cxnLst>
              <a:rect l="0" t="0" r="r" b="b"/>
              <a:pathLst>
                <a:path w="41737" h="35001" fill="none" extrusionOk="0">
                  <a:moveTo>
                    <a:pt x="37077" y="-1"/>
                  </a:moveTo>
                  <a:cubicBezTo>
                    <a:pt x="40095" y="3814"/>
                    <a:pt x="41737" y="8536"/>
                    <a:pt x="41737" y="13401"/>
                  </a:cubicBezTo>
                  <a:cubicBezTo>
                    <a:pt x="41737" y="25330"/>
                    <a:pt x="32066" y="35001"/>
                    <a:pt x="20137" y="35001"/>
                  </a:cubicBezTo>
                  <a:cubicBezTo>
                    <a:pt x="11222" y="35001"/>
                    <a:pt x="3224" y="29524"/>
                    <a:pt x="-1" y="21214"/>
                  </a:cubicBezTo>
                </a:path>
                <a:path w="41737" h="35001" stroke="0" extrusionOk="0">
                  <a:moveTo>
                    <a:pt x="37077" y="-1"/>
                  </a:moveTo>
                  <a:cubicBezTo>
                    <a:pt x="40095" y="3814"/>
                    <a:pt x="41737" y="8536"/>
                    <a:pt x="41737" y="13401"/>
                  </a:cubicBezTo>
                  <a:cubicBezTo>
                    <a:pt x="41737" y="25330"/>
                    <a:pt x="32066" y="35001"/>
                    <a:pt x="20137" y="35001"/>
                  </a:cubicBezTo>
                  <a:cubicBezTo>
                    <a:pt x="11222" y="35001"/>
                    <a:pt x="3224" y="29524"/>
                    <a:pt x="-1" y="21214"/>
                  </a:cubicBezTo>
                  <a:lnTo>
                    <a:pt x="20137" y="13401"/>
                  </a:lnTo>
                  <a:lnTo>
                    <a:pt x="37077" y="-1"/>
                  </a:lnTo>
                  <a:close/>
                </a:path>
              </a:pathLst>
            </a:custGeom>
            <a:noFill/>
            <a:ln w="19050"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graphicFrame>
        <p:nvGraphicFramePr>
          <p:cNvPr id="17437" name="Object 45"/>
          <p:cNvGraphicFramePr>
            <a:graphicFrameLocks noChangeAspect="1"/>
          </p:cNvGraphicFramePr>
          <p:nvPr>
            <p:extLst/>
          </p:nvPr>
        </p:nvGraphicFramePr>
        <p:xfrm>
          <a:off x="7194551" y="1147044"/>
          <a:ext cx="341313" cy="409575"/>
        </p:xfrm>
        <a:graphic>
          <a:graphicData uri="http://schemas.openxmlformats.org/presentationml/2006/ole">
            <mc:AlternateContent xmlns:mc="http://schemas.openxmlformats.org/markup-compatibility/2006">
              <mc:Choice xmlns:v="urn:schemas-microsoft-com:vml" Requires="v">
                <p:oleObj spid="_x0000_s67708" r:id="rId30" imgW="127221" imgH="165387" progId="Equation.3">
                  <p:embed/>
                </p:oleObj>
              </mc:Choice>
              <mc:Fallback>
                <p:oleObj r:id="rId30" imgW="127221" imgH="165387"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194551" y="1147044"/>
                        <a:ext cx="341313"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38" name="未知"/>
          <p:cNvSpPr>
            <a:spLocks/>
          </p:cNvSpPr>
          <p:nvPr/>
        </p:nvSpPr>
        <p:spPr bwMode="auto">
          <a:xfrm>
            <a:off x="7532689" y="1132757"/>
            <a:ext cx="39687" cy="655637"/>
          </a:xfrm>
          <a:custGeom>
            <a:avLst/>
            <a:gdLst>
              <a:gd name="T0" fmla="*/ 63002319 w 25"/>
              <a:gd name="T1" fmla="*/ 0 h 413"/>
              <a:gd name="T2" fmla="*/ 5040249 w 25"/>
              <a:gd name="T3" fmla="*/ 473789014 h 413"/>
              <a:gd name="T4" fmla="*/ 27720576 w 25"/>
              <a:gd name="T5" fmla="*/ 1040822944 h 413"/>
              <a:gd name="T6" fmla="*/ 0 60000 65536"/>
              <a:gd name="T7" fmla="*/ 0 60000 65536"/>
              <a:gd name="T8" fmla="*/ 0 60000 65536"/>
            </a:gdLst>
            <a:ahLst/>
            <a:cxnLst>
              <a:cxn ang="T6">
                <a:pos x="T0" y="T1"/>
              </a:cxn>
              <a:cxn ang="T7">
                <a:pos x="T2" y="T3"/>
              </a:cxn>
              <a:cxn ang="T8">
                <a:pos x="T4" y="T5"/>
              </a:cxn>
            </a:cxnLst>
            <a:rect l="0" t="0" r="r" b="b"/>
            <a:pathLst>
              <a:path w="25" h="413">
                <a:moveTo>
                  <a:pt x="25" y="0"/>
                </a:moveTo>
                <a:cubicBezTo>
                  <a:pt x="20" y="31"/>
                  <a:pt x="4" y="119"/>
                  <a:pt x="2" y="188"/>
                </a:cubicBezTo>
                <a:cubicBezTo>
                  <a:pt x="0" y="257"/>
                  <a:pt x="9" y="366"/>
                  <a:pt x="11" y="413"/>
                </a:cubicBezTo>
              </a:path>
            </a:pathLst>
          </a:custGeom>
          <a:noFill/>
          <a:ln w="57150" cmpd="sng">
            <a:solidFill>
              <a:srgbClr val="FF0000"/>
            </a:solidFill>
            <a:round/>
            <a:headEn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nvGrpSpPr>
          <p:cNvPr id="8239" name="Group 47"/>
          <p:cNvGrpSpPr>
            <a:grpSpLocks/>
          </p:cNvGrpSpPr>
          <p:nvPr/>
        </p:nvGrpSpPr>
        <p:grpSpPr bwMode="auto">
          <a:xfrm>
            <a:off x="7968208" y="5283623"/>
            <a:ext cx="1366838" cy="860425"/>
            <a:chOff x="0" y="125"/>
            <a:chExt cx="861" cy="542"/>
          </a:xfrm>
        </p:grpSpPr>
        <p:graphicFrame>
          <p:nvGraphicFramePr>
            <p:cNvPr id="17440" name="Object 48"/>
            <p:cNvGraphicFramePr>
              <a:graphicFrameLocks/>
            </p:cNvGraphicFramePr>
            <p:nvPr/>
          </p:nvGraphicFramePr>
          <p:xfrm>
            <a:off x="620" y="125"/>
            <a:ext cx="177" cy="215"/>
          </p:xfrm>
          <a:graphic>
            <a:graphicData uri="http://schemas.openxmlformats.org/presentationml/2006/ole">
              <mc:AlternateContent xmlns:mc="http://schemas.openxmlformats.org/markup-compatibility/2006">
                <mc:Choice xmlns:v="urn:schemas-microsoft-com:vml" Requires="v">
                  <p:oleObj spid="_x0000_s67709" r:id="rId32" imgW="279764" imgH="343347" progId="Equation.3">
                    <p:embed/>
                  </p:oleObj>
                </mc:Choice>
                <mc:Fallback>
                  <p:oleObj r:id="rId32" imgW="279764" imgH="343347" progId="Equation.3">
                    <p:embed/>
                    <p:pic>
                      <p:nvPicPr>
                        <p:cNvPr id="0" name=""/>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20" y="125"/>
                          <a:ext cx="177"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41" name="Oval 49"/>
            <p:cNvSpPr>
              <a:spLocks noChangeArrowheads="1"/>
            </p:cNvSpPr>
            <p:nvPr/>
          </p:nvSpPr>
          <p:spPr bwMode="auto">
            <a:xfrm>
              <a:off x="272" y="149"/>
              <a:ext cx="304" cy="518"/>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003366">
                      <a:alpha val="47058"/>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442" name="Line 50"/>
            <p:cNvSpPr>
              <a:spLocks noChangeShapeType="1"/>
            </p:cNvSpPr>
            <p:nvPr/>
          </p:nvSpPr>
          <p:spPr bwMode="auto">
            <a:xfrm>
              <a:off x="453" y="408"/>
              <a:ext cx="408" cy="5"/>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17443" name="Object 51"/>
            <p:cNvGraphicFramePr>
              <a:graphicFrameLocks noChangeAspect="1"/>
            </p:cNvGraphicFramePr>
            <p:nvPr/>
          </p:nvGraphicFramePr>
          <p:xfrm>
            <a:off x="0" y="227"/>
            <a:ext cx="215" cy="258"/>
          </p:xfrm>
          <a:graphic>
            <a:graphicData uri="http://schemas.openxmlformats.org/presentationml/2006/ole">
              <mc:AlternateContent xmlns:mc="http://schemas.openxmlformats.org/markup-compatibility/2006">
                <mc:Choice xmlns:v="urn:schemas-microsoft-com:vml" Requires="v">
                  <p:oleObj spid="_x0000_s67710" r:id="rId34" imgW="127221" imgH="165387" progId="Equation.3">
                    <p:embed/>
                  </p:oleObj>
                </mc:Choice>
                <mc:Fallback>
                  <p:oleObj r:id="rId34" imgW="127221" imgH="165387"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0" y="227"/>
                          <a:ext cx="215"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44" name="未知"/>
            <p:cNvSpPr>
              <a:spLocks/>
            </p:cNvSpPr>
            <p:nvPr/>
          </p:nvSpPr>
          <p:spPr bwMode="auto">
            <a:xfrm>
              <a:off x="272" y="181"/>
              <a:ext cx="25" cy="413"/>
            </a:xfrm>
            <a:custGeom>
              <a:avLst/>
              <a:gdLst>
                <a:gd name="T0" fmla="*/ 25 w 25"/>
                <a:gd name="T1" fmla="*/ 0 h 413"/>
                <a:gd name="T2" fmla="*/ 2 w 25"/>
                <a:gd name="T3" fmla="*/ 188 h 413"/>
                <a:gd name="T4" fmla="*/ 11 w 25"/>
                <a:gd name="T5" fmla="*/ 413 h 413"/>
                <a:gd name="T6" fmla="*/ 0 60000 65536"/>
                <a:gd name="T7" fmla="*/ 0 60000 65536"/>
                <a:gd name="T8" fmla="*/ 0 60000 65536"/>
              </a:gdLst>
              <a:ahLst/>
              <a:cxnLst>
                <a:cxn ang="T6">
                  <a:pos x="T0" y="T1"/>
                </a:cxn>
                <a:cxn ang="T7">
                  <a:pos x="T2" y="T3"/>
                </a:cxn>
                <a:cxn ang="T8">
                  <a:pos x="T4" y="T5"/>
                </a:cxn>
              </a:cxnLst>
              <a:rect l="0" t="0" r="r" b="b"/>
              <a:pathLst>
                <a:path w="25" h="413">
                  <a:moveTo>
                    <a:pt x="25" y="0"/>
                  </a:moveTo>
                  <a:cubicBezTo>
                    <a:pt x="20" y="31"/>
                    <a:pt x="4" y="119"/>
                    <a:pt x="2" y="188"/>
                  </a:cubicBezTo>
                  <a:cubicBezTo>
                    <a:pt x="0" y="257"/>
                    <a:pt x="9" y="366"/>
                    <a:pt x="11" y="413"/>
                  </a:cubicBezTo>
                </a:path>
              </a:pathLst>
            </a:custGeom>
            <a:noFill/>
            <a:ln w="28575" cmpd="sng">
              <a:solidFill>
                <a:srgbClr val="FF0000"/>
              </a:solidFill>
              <a:round/>
              <a:headEn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53" name="Group 67"/>
          <p:cNvGrpSpPr>
            <a:grpSpLocks/>
          </p:cNvGrpSpPr>
          <p:nvPr/>
        </p:nvGrpSpPr>
        <p:grpSpPr bwMode="auto">
          <a:xfrm>
            <a:off x="7680176" y="2406030"/>
            <a:ext cx="2755900" cy="2438400"/>
            <a:chOff x="3748" y="2292"/>
            <a:chExt cx="1736" cy="1536"/>
          </a:xfrm>
        </p:grpSpPr>
        <p:sp>
          <p:nvSpPr>
            <p:cNvPr id="54" name="Text Box 3"/>
            <p:cNvSpPr txBox="1">
              <a:spLocks noChangeArrowheads="1"/>
            </p:cNvSpPr>
            <p:nvPr/>
          </p:nvSpPr>
          <p:spPr bwMode="auto">
            <a:xfrm>
              <a:off x="3851" y="2736"/>
              <a:ext cx="233" cy="2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en-US" altLang="zh-CN" dirty="0">
                  <a:solidFill>
                    <a:srgbClr val="000000"/>
                  </a:solidFill>
                </a:rPr>
                <a:t>P</a:t>
              </a:r>
            </a:p>
          </p:txBody>
        </p:sp>
        <p:sp>
          <p:nvSpPr>
            <p:cNvPr id="55" name="Text Box 4"/>
            <p:cNvSpPr txBox="1">
              <a:spLocks noChangeArrowheads="1"/>
            </p:cNvSpPr>
            <p:nvPr/>
          </p:nvSpPr>
          <p:spPr bwMode="auto">
            <a:xfrm>
              <a:off x="5272" y="3108"/>
              <a:ext cx="212" cy="2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en-US" altLang="zh-CN" i="1" dirty="0">
                  <a:solidFill>
                    <a:srgbClr val="000000"/>
                  </a:solidFill>
                </a:rPr>
                <a:t>x</a:t>
              </a:r>
            </a:p>
          </p:txBody>
        </p:sp>
        <p:sp>
          <p:nvSpPr>
            <p:cNvPr id="56" name="Line 5"/>
            <p:cNvSpPr>
              <a:spLocks noChangeShapeType="1"/>
            </p:cNvSpPr>
            <p:nvPr/>
          </p:nvSpPr>
          <p:spPr bwMode="auto">
            <a:xfrm>
              <a:off x="3748" y="3072"/>
              <a:ext cx="1680" cy="0"/>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wrap="none">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57" name="Line 6"/>
            <p:cNvSpPr>
              <a:spLocks noChangeShapeType="1"/>
            </p:cNvSpPr>
            <p:nvPr/>
          </p:nvSpPr>
          <p:spPr bwMode="auto">
            <a:xfrm flipV="1">
              <a:off x="4084" y="2916"/>
              <a:ext cx="480" cy="144"/>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wrap="none">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58" name="Line 7"/>
            <p:cNvSpPr>
              <a:spLocks noChangeShapeType="1"/>
            </p:cNvSpPr>
            <p:nvPr/>
          </p:nvSpPr>
          <p:spPr bwMode="auto">
            <a:xfrm>
              <a:off x="4096" y="3072"/>
              <a:ext cx="480" cy="144"/>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wrap="none">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59" name="Line 8"/>
            <p:cNvSpPr>
              <a:spLocks noChangeShapeType="1"/>
            </p:cNvSpPr>
            <p:nvPr/>
          </p:nvSpPr>
          <p:spPr bwMode="auto">
            <a:xfrm flipV="1">
              <a:off x="4072" y="2784"/>
              <a:ext cx="960" cy="288"/>
            </a:xfrm>
            <a:prstGeom prst="line">
              <a:avLst/>
            </a:prstGeom>
            <a:noFill/>
            <a:ln w="28575">
              <a:solidFill>
                <a:srgbClr val="3333CC"/>
              </a:solidFill>
              <a:prstDash val="sysDash"/>
              <a:round/>
              <a:headEnd/>
              <a:tailEnd type="triangle" w="med" len="lg"/>
            </a:ln>
            <a:extLst>
              <a:ext uri="{909E8E84-426E-40DD-AFC4-6F175D3DCCD1}">
                <a14:hiddenFill xmlns:a14="http://schemas.microsoft.com/office/drawing/2010/main">
                  <a:noFill/>
                </a14:hiddenFill>
              </a:ext>
            </a:extLst>
          </p:spPr>
          <p:txBody>
            <a:bodyPr wrap="none">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0" name="Line 9"/>
            <p:cNvSpPr>
              <a:spLocks noChangeShapeType="1"/>
            </p:cNvSpPr>
            <p:nvPr/>
          </p:nvSpPr>
          <p:spPr bwMode="auto">
            <a:xfrm>
              <a:off x="4072" y="3072"/>
              <a:ext cx="960" cy="288"/>
            </a:xfrm>
            <a:prstGeom prst="line">
              <a:avLst/>
            </a:prstGeom>
            <a:noFill/>
            <a:ln w="28575">
              <a:solidFill>
                <a:srgbClr val="3333CC"/>
              </a:solidFill>
              <a:prstDash val="sysDash"/>
              <a:round/>
              <a:headEnd/>
              <a:tailEnd type="triangle" w="med" len="lg"/>
            </a:ln>
            <a:extLst>
              <a:ext uri="{909E8E84-426E-40DD-AFC4-6F175D3DCCD1}">
                <a14:hiddenFill xmlns:a14="http://schemas.microsoft.com/office/drawing/2010/main">
                  <a:noFill/>
                </a14:hiddenFill>
              </a:ext>
            </a:extLst>
          </p:spPr>
          <p:txBody>
            <a:bodyPr wrap="none">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1" name="Line 10"/>
            <p:cNvSpPr>
              <a:spLocks noChangeShapeType="1"/>
            </p:cNvSpPr>
            <p:nvPr/>
          </p:nvSpPr>
          <p:spPr bwMode="auto">
            <a:xfrm flipV="1">
              <a:off x="4084" y="2640"/>
              <a:ext cx="528" cy="432"/>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wrap="none">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2" name="Line 11"/>
            <p:cNvSpPr>
              <a:spLocks noChangeShapeType="1"/>
            </p:cNvSpPr>
            <p:nvPr/>
          </p:nvSpPr>
          <p:spPr bwMode="auto">
            <a:xfrm flipV="1">
              <a:off x="4072" y="2292"/>
              <a:ext cx="672" cy="768"/>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wrap="none">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3" name="Line 12"/>
            <p:cNvSpPr>
              <a:spLocks noChangeShapeType="1"/>
            </p:cNvSpPr>
            <p:nvPr/>
          </p:nvSpPr>
          <p:spPr bwMode="auto">
            <a:xfrm flipV="1">
              <a:off x="4084" y="2400"/>
              <a:ext cx="864" cy="672"/>
            </a:xfrm>
            <a:prstGeom prst="line">
              <a:avLst/>
            </a:prstGeom>
            <a:noFill/>
            <a:ln w="28575">
              <a:solidFill>
                <a:srgbClr val="3333CC"/>
              </a:solidFill>
              <a:prstDash val="sysDash"/>
              <a:round/>
              <a:headEnd/>
              <a:tailEnd type="triangle" w="med" len="lg"/>
            </a:ln>
            <a:extLst>
              <a:ext uri="{909E8E84-426E-40DD-AFC4-6F175D3DCCD1}">
                <a14:hiddenFill xmlns:a14="http://schemas.microsoft.com/office/drawing/2010/main">
                  <a:noFill/>
                </a14:hiddenFill>
              </a:ext>
            </a:extLst>
          </p:spPr>
          <p:txBody>
            <a:bodyP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4" name="Line 13"/>
            <p:cNvSpPr>
              <a:spLocks noChangeShapeType="1"/>
            </p:cNvSpPr>
            <p:nvPr/>
          </p:nvSpPr>
          <p:spPr bwMode="auto">
            <a:xfrm>
              <a:off x="4072" y="3060"/>
              <a:ext cx="528" cy="432"/>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wrap="none">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5" name="Line 14"/>
            <p:cNvSpPr>
              <a:spLocks noChangeShapeType="1"/>
            </p:cNvSpPr>
            <p:nvPr/>
          </p:nvSpPr>
          <p:spPr bwMode="auto">
            <a:xfrm>
              <a:off x="4060" y="3060"/>
              <a:ext cx="864" cy="672"/>
            </a:xfrm>
            <a:prstGeom prst="line">
              <a:avLst/>
            </a:prstGeom>
            <a:noFill/>
            <a:ln w="28575">
              <a:solidFill>
                <a:srgbClr val="3333CC"/>
              </a:solidFill>
              <a:prstDash val="sysDash"/>
              <a:round/>
              <a:headEnd/>
              <a:tailEnd type="triangle" w="med" len="lg"/>
            </a:ln>
            <a:extLst>
              <a:ext uri="{909E8E84-426E-40DD-AFC4-6F175D3DCCD1}">
                <a14:hiddenFill xmlns:a14="http://schemas.microsoft.com/office/drawing/2010/main">
                  <a:noFill/>
                </a14:hiddenFill>
              </a:ext>
            </a:extLst>
          </p:spPr>
          <p:txBody>
            <a:bodyP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6" name="Line 15"/>
            <p:cNvSpPr>
              <a:spLocks noChangeShapeType="1"/>
            </p:cNvSpPr>
            <p:nvPr/>
          </p:nvSpPr>
          <p:spPr bwMode="auto">
            <a:xfrm>
              <a:off x="4060" y="3060"/>
              <a:ext cx="672" cy="768"/>
            </a:xfrm>
            <a:prstGeom prst="line">
              <a:avLst/>
            </a:prstGeom>
            <a:noFill/>
            <a:ln w="28575">
              <a:solidFill>
                <a:srgbClr val="3333CC"/>
              </a:solidFill>
              <a:round/>
              <a:headEnd/>
              <a:tailEnd type="triangle" w="med" len="lg"/>
            </a:ln>
            <a:extLst>
              <a:ext uri="{909E8E84-426E-40DD-AFC4-6F175D3DCCD1}">
                <a14:hiddenFill xmlns:a14="http://schemas.microsoft.com/office/drawing/2010/main">
                  <a:noFill/>
                </a14:hiddenFill>
              </a:ext>
            </a:extLst>
          </p:spPr>
          <p:txBody>
            <a:bodyPr wrap="none">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7" name="Oval 16"/>
            <p:cNvSpPr>
              <a:spLocks noChangeArrowheads="1"/>
            </p:cNvSpPr>
            <p:nvPr/>
          </p:nvSpPr>
          <p:spPr bwMode="auto">
            <a:xfrm>
              <a:off x="4564" y="2789"/>
              <a:ext cx="164" cy="518"/>
            </a:xfrm>
            <a:prstGeom prst="ellipse">
              <a:avLst/>
            </a:prstGeom>
            <a:noFill/>
            <a:ln w="28575">
              <a:solidFill>
                <a:srgbClr val="66FF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68" name="Line 55"/>
            <p:cNvSpPr>
              <a:spLocks noChangeShapeType="1"/>
            </p:cNvSpPr>
            <p:nvPr/>
          </p:nvSpPr>
          <p:spPr bwMode="auto">
            <a:xfrm>
              <a:off x="4074" y="3077"/>
              <a:ext cx="1105" cy="0"/>
            </a:xfrm>
            <a:prstGeom prst="line">
              <a:avLst/>
            </a:prstGeom>
            <a:noFill/>
            <a:ln w="3810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69" name="Object 14"/>
            <p:cNvGraphicFramePr>
              <a:graphicFrameLocks/>
            </p:cNvGraphicFramePr>
            <p:nvPr>
              <p:extLst/>
            </p:nvPr>
          </p:nvGraphicFramePr>
          <p:xfrm>
            <a:off x="5112" y="2817"/>
            <a:ext cx="256" cy="243"/>
          </p:xfrm>
          <a:graphic>
            <a:graphicData uri="http://schemas.openxmlformats.org/presentationml/2006/ole">
              <mc:AlternateContent xmlns:mc="http://schemas.openxmlformats.org/markup-compatibility/2006">
                <mc:Choice xmlns:v="urn:schemas-microsoft-com:vml" Requires="v">
                  <p:oleObj spid="_x0000_s67711" name="Equation" r:id="rId35" imgW="152280" imgH="190440" progId="Equation.DSMT4">
                    <p:embed/>
                  </p:oleObj>
                </mc:Choice>
                <mc:Fallback>
                  <p:oleObj name="Equation" r:id="rId35" imgW="152280" imgH="190440" progId="Equation.DSMT4">
                    <p:embed/>
                    <p:pic>
                      <p:nvPicPr>
                        <p:cNvPr id="0" name=""/>
                        <p:cNvPicPr>
                          <a:picLocks noChangeArrowheads="1"/>
                        </p:cNvPicPr>
                        <p:nvPr/>
                      </p:nvPicPr>
                      <p:blipFill>
                        <a:blip r:embed="rId36"/>
                        <a:srcRect/>
                        <a:stretch>
                          <a:fillRect/>
                        </a:stretch>
                      </p:blipFill>
                      <p:spPr bwMode="auto">
                        <a:xfrm>
                          <a:off x="5112" y="2817"/>
                          <a:ext cx="256" cy="243"/>
                        </a:xfrm>
                        <a:prstGeom prst="rect">
                          <a:avLst/>
                        </a:prstGeom>
                        <a:noFill/>
                        <a:ln>
                          <a:noFill/>
                        </a:ln>
                        <a:effectLst/>
                      </p:spPr>
                    </p:pic>
                  </p:oleObj>
                </mc:Fallback>
              </mc:AlternateContent>
            </a:graphicData>
          </a:graphic>
        </p:graphicFrame>
      </p:grpSp>
    </p:spTree>
    <p:extLst>
      <p:ext uri="{BB962C8B-B14F-4D97-AF65-F5344CB8AC3E}">
        <p14:creationId xmlns:p14="http://schemas.microsoft.com/office/powerpoint/2010/main" val="1257283194"/>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2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3" presetClass="entr" presetSubtype="36" fill="hold" grpId="0" nodeType="clickEffect">
                                  <p:stCondLst>
                                    <p:cond delay="0"/>
                                  </p:stCondLst>
                                  <p:childTnLst>
                                    <p:set>
                                      <p:cBhvr>
                                        <p:cTn id="10" dur="1" fill="hold">
                                          <p:stCondLst>
                                            <p:cond delay="0"/>
                                          </p:stCondLst>
                                        </p:cTn>
                                        <p:tgtEl>
                                          <p:spTgt spid="8203"/>
                                        </p:tgtEl>
                                        <p:attrNameLst>
                                          <p:attrName>style.visibility</p:attrName>
                                        </p:attrNameLst>
                                      </p:cBhvr>
                                      <p:to>
                                        <p:strVal val="visible"/>
                                      </p:to>
                                    </p:set>
                                    <p:anim calcmode="lin" valueType="num">
                                      <p:cBhvr>
                                        <p:cTn id="11" dur="1000" fill="hold"/>
                                        <p:tgtEl>
                                          <p:spTgt spid="8203"/>
                                        </p:tgtEl>
                                        <p:attrNameLst>
                                          <p:attrName>ppt_w</p:attrName>
                                        </p:attrNameLst>
                                      </p:cBhvr>
                                      <p:tavLst>
                                        <p:tav tm="0">
                                          <p:val>
                                            <p:strVal val="(6*min(max(#ppt_w*#ppt_h,.3),1)-7.4)/-.7*#ppt_w"/>
                                          </p:val>
                                        </p:tav>
                                        <p:tav tm="100000">
                                          <p:val>
                                            <p:strVal val="#ppt_w"/>
                                          </p:val>
                                        </p:tav>
                                      </p:tavLst>
                                    </p:anim>
                                    <p:anim calcmode="lin" valueType="num">
                                      <p:cBhvr>
                                        <p:cTn id="12" dur="1000" fill="hold"/>
                                        <p:tgtEl>
                                          <p:spTgt spid="8203"/>
                                        </p:tgtEl>
                                        <p:attrNameLst>
                                          <p:attrName>ppt_h</p:attrName>
                                        </p:attrNameLst>
                                      </p:cBhvr>
                                      <p:tavLst>
                                        <p:tav tm="0">
                                          <p:val>
                                            <p:strVal val="(6*min(max(#ppt_w*#ppt_h,.3),1)-7.4)/-.7*#ppt_h"/>
                                          </p:val>
                                        </p:tav>
                                        <p:tav tm="100000">
                                          <p:val>
                                            <p:strVal val="#ppt_h"/>
                                          </p:val>
                                        </p:tav>
                                      </p:tavLst>
                                    </p:anim>
                                    <p:anim calcmode="lin" valueType="num">
                                      <p:cBhvr>
                                        <p:cTn id="13" dur="1000" fill="hold"/>
                                        <p:tgtEl>
                                          <p:spTgt spid="8203"/>
                                        </p:tgtEl>
                                        <p:attrNameLst>
                                          <p:attrName>ppt_x</p:attrName>
                                        </p:attrNameLst>
                                      </p:cBhvr>
                                      <p:tavLst>
                                        <p:tav tm="0">
                                          <p:val>
                                            <p:fltVal val="0.5"/>
                                          </p:val>
                                        </p:tav>
                                        <p:tav tm="100000">
                                          <p:val>
                                            <p:strVal val="#ppt_x"/>
                                          </p:val>
                                        </p:tav>
                                      </p:tavLst>
                                    </p:anim>
                                    <p:anim calcmode="lin" valueType="num">
                                      <p:cBhvr>
                                        <p:cTn id="14" dur="1000" fill="hold"/>
                                        <p:tgtEl>
                                          <p:spTgt spid="8203"/>
                                        </p:tgtEl>
                                        <p:attrNameLst>
                                          <p:attrName>ppt_y</p:attrName>
                                        </p:attrNameLst>
                                      </p:cBhvr>
                                      <p:tavLst>
                                        <p:tav tm="0">
                                          <p:val>
                                            <p:strVal val="1+(6*min(max(#ppt_w*#ppt_h,.3),1)-7.4)/-.7*#ppt_h/2"/>
                                          </p:val>
                                        </p:tav>
                                        <p:tav tm="100000">
                                          <p:val>
                                            <p:strVal val="#ppt_y"/>
                                          </p:val>
                                        </p:tav>
                                      </p:tavLst>
                                    </p:anim>
                                  </p:childTnLst>
                                </p:cTn>
                              </p:par>
                            </p:childTnLst>
                          </p:cTn>
                        </p:par>
                        <p:par>
                          <p:cTn id="15" fill="hold" nodeType="afterGroup">
                            <p:stCondLst>
                              <p:cond delay="1000"/>
                            </p:stCondLst>
                            <p:childTnLst>
                              <p:par>
                                <p:cTn id="16" presetID="1" presetClass="entr" presetSubtype="0" fill="hold" nodeType="afterEffect">
                                  <p:stCondLst>
                                    <p:cond delay="0"/>
                                  </p:stCondLst>
                                  <p:childTnLst>
                                    <p:set>
                                      <p:cBhvr>
                                        <p:cTn id="17" dur="1" fill="hold">
                                          <p:stCondLst>
                                            <p:cond delay="499"/>
                                          </p:stCondLst>
                                        </p:cTn>
                                        <p:tgtEl>
                                          <p:spTgt spid="820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22"/>
                                        </p:tgtEl>
                                        <p:attrNameLst>
                                          <p:attrName>style.visibility</p:attrName>
                                        </p:attrNameLst>
                                      </p:cBhvr>
                                      <p:to>
                                        <p:strVal val="visible"/>
                                      </p:to>
                                    </p:set>
                                    <p:animEffect transition="in" filter="wipe(left)">
                                      <p:cBhvr>
                                        <p:cTn id="22" dur="500"/>
                                        <p:tgtEl>
                                          <p:spTgt spid="8222"/>
                                        </p:tgtEl>
                                      </p:cBhvr>
                                    </p:animEffect>
                                  </p:childTnLst>
                                </p:cTn>
                              </p:par>
                              <p:par>
                                <p:cTn id="23" presetID="9" presetClass="entr" presetSubtype="0" fill="hold" nodeType="withEffect">
                                  <p:stCondLst>
                                    <p:cond delay="0"/>
                                  </p:stCondLst>
                                  <p:childTnLst>
                                    <p:set>
                                      <p:cBhvr>
                                        <p:cTn id="24" dur="1" fill="hold">
                                          <p:stCondLst>
                                            <p:cond delay="0"/>
                                          </p:stCondLst>
                                        </p:cTn>
                                        <p:tgtEl>
                                          <p:spTgt spid="8223"/>
                                        </p:tgtEl>
                                        <p:attrNameLst>
                                          <p:attrName>style.visibility</p:attrName>
                                        </p:attrNameLst>
                                      </p:cBhvr>
                                      <p:to>
                                        <p:strVal val="visible"/>
                                      </p:to>
                                    </p:set>
                                    <p:animEffect transition="in" filter="dissolve">
                                      <p:cBhvr>
                                        <p:cTn id="25" dur="500"/>
                                        <p:tgtEl>
                                          <p:spTgt spid="8223"/>
                                        </p:tgtEl>
                                      </p:cBhvr>
                                    </p:animEffect>
                                  </p:childTnLst>
                                </p:cTn>
                              </p:par>
                            </p:childTnLst>
                          </p:cTn>
                        </p:par>
                        <p:par>
                          <p:cTn id="26" fill="hold" nodeType="afterGroup">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8205"/>
                                        </p:tgtEl>
                                        <p:attrNameLst>
                                          <p:attrName>style.visibility</p:attrName>
                                        </p:attrNameLst>
                                      </p:cBhvr>
                                      <p:to>
                                        <p:strVal val="visible"/>
                                      </p:to>
                                    </p:set>
                                    <p:animEffect transition="in" filter="wipe(down)">
                                      <p:cBhvr>
                                        <p:cTn id="29" dur="500"/>
                                        <p:tgtEl>
                                          <p:spTgt spid="8205"/>
                                        </p:tgtEl>
                                      </p:cBhvr>
                                    </p:animEffect>
                                  </p:childTnLst>
                                </p:cTn>
                              </p:par>
                            </p:childTnLst>
                          </p:cTn>
                        </p:par>
                        <p:par>
                          <p:cTn id="30" fill="hold" nodeType="afterGroup">
                            <p:stCondLst>
                              <p:cond delay="1000"/>
                            </p:stCondLst>
                            <p:childTnLst>
                              <p:par>
                                <p:cTn id="31" presetID="1" presetClass="entr" presetSubtype="0" fill="hold" nodeType="afterEffect">
                                  <p:stCondLst>
                                    <p:cond delay="0"/>
                                  </p:stCondLst>
                                  <p:childTnLst>
                                    <p:set>
                                      <p:cBhvr>
                                        <p:cTn id="32" dur="1" fill="hold">
                                          <p:stCondLst>
                                            <p:cond delay="499"/>
                                          </p:stCondLst>
                                        </p:cTn>
                                        <p:tgtEl>
                                          <p:spTgt spid="8206"/>
                                        </p:tgtEl>
                                        <p:attrNameLst>
                                          <p:attrName>style.visibility</p:attrName>
                                        </p:attrNameLst>
                                      </p:cBhvr>
                                      <p:to>
                                        <p:strVal val="visible"/>
                                      </p:to>
                                    </p:set>
                                  </p:childTnLst>
                                </p:cTn>
                              </p:par>
                            </p:childTnLst>
                          </p:cTn>
                        </p:par>
                        <p:par>
                          <p:cTn id="33" fill="hold" nodeType="afterGroup">
                            <p:stCondLst>
                              <p:cond delay="1500"/>
                            </p:stCondLst>
                            <p:childTnLst>
                              <p:par>
                                <p:cTn id="34" presetID="22" presetClass="entr" presetSubtype="8" fill="hold" nodeType="afterEffect">
                                  <p:stCondLst>
                                    <p:cond delay="0"/>
                                  </p:stCondLst>
                                  <p:childTnLst>
                                    <p:set>
                                      <p:cBhvr>
                                        <p:cTn id="35" dur="1" fill="hold">
                                          <p:stCondLst>
                                            <p:cond delay="0"/>
                                          </p:stCondLst>
                                        </p:cTn>
                                        <p:tgtEl>
                                          <p:spTgt spid="8219"/>
                                        </p:tgtEl>
                                        <p:attrNameLst>
                                          <p:attrName>style.visibility</p:attrName>
                                        </p:attrNameLst>
                                      </p:cBhvr>
                                      <p:to>
                                        <p:strVal val="visible"/>
                                      </p:to>
                                    </p:set>
                                    <p:animEffect transition="in" filter="wipe(left)">
                                      <p:cBhvr>
                                        <p:cTn id="36" dur="500"/>
                                        <p:tgtEl>
                                          <p:spTgt spid="821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8231"/>
                                        </p:tgtEl>
                                        <p:attrNameLst>
                                          <p:attrName>style.visibility</p:attrName>
                                        </p:attrNameLst>
                                      </p:cBhvr>
                                      <p:to>
                                        <p:strVal val="visible"/>
                                      </p:to>
                                    </p:set>
                                    <p:animEffect transition="in" filter="dissolve">
                                      <p:cBhvr>
                                        <p:cTn id="41" dur="500"/>
                                        <p:tgtEl>
                                          <p:spTgt spid="823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8207"/>
                                        </p:tgtEl>
                                        <p:attrNameLst>
                                          <p:attrName>style.visibility</p:attrName>
                                        </p:attrNameLst>
                                      </p:cBhvr>
                                      <p:to>
                                        <p:strVal val="visible"/>
                                      </p:to>
                                    </p:set>
                                    <p:animEffect transition="in" filter="wipe(left)">
                                      <p:cBhvr>
                                        <p:cTn id="46" dur="500"/>
                                        <p:tgtEl>
                                          <p:spTgt spid="820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8208"/>
                                        </p:tgtEl>
                                        <p:attrNameLst>
                                          <p:attrName>style.visibility</p:attrName>
                                        </p:attrNameLst>
                                      </p:cBhvr>
                                      <p:to>
                                        <p:strVal val="visible"/>
                                      </p:to>
                                    </p:set>
                                    <p:animEffect transition="in" filter="wipe(left)">
                                      <p:cBhvr>
                                        <p:cTn id="51" dur="500"/>
                                        <p:tgtEl>
                                          <p:spTgt spid="820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3" presetClass="entr" presetSubtype="36" fill="hold" grpId="0" nodeType="clickEffect">
                                  <p:stCondLst>
                                    <p:cond delay="0"/>
                                  </p:stCondLst>
                                  <p:childTnLst>
                                    <p:set>
                                      <p:cBhvr>
                                        <p:cTn id="55" dur="1" fill="hold">
                                          <p:stCondLst>
                                            <p:cond delay="0"/>
                                          </p:stCondLst>
                                        </p:cTn>
                                        <p:tgtEl>
                                          <p:spTgt spid="8209"/>
                                        </p:tgtEl>
                                        <p:attrNameLst>
                                          <p:attrName>style.visibility</p:attrName>
                                        </p:attrNameLst>
                                      </p:cBhvr>
                                      <p:to>
                                        <p:strVal val="visible"/>
                                      </p:to>
                                    </p:set>
                                    <p:anim calcmode="lin" valueType="num">
                                      <p:cBhvr>
                                        <p:cTn id="56" dur="1000" fill="hold"/>
                                        <p:tgtEl>
                                          <p:spTgt spid="8209"/>
                                        </p:tgtEl>
                                        <p:attrNameLst>
                                          <p:attrName>ppt_w</p:attrName>
                                        </p:attrNameLst>
                                      </p:cBhvr>
                                      <p:tavLst>
                                        <p:tav tm="0">
                                          <p:val>
                                            <p:strVal val="(6*min(max(#ppt_w*#ppt_h,.3),1)-7.4)/-.7*#ppt_w"/>
                                          </p:val>
                                        </p:tav>
                                        <p:tav tm="100000">
                                          <p:val>
                                            <p:strVal val="#ppt_w"/>
                                          </p:val>
                                        </p:tav>
                                      </p:tavLst>
                                    </p:anim>
                                    <p:anim calcmode="lin" valueType="num">
                                      <p:cBhvr>
                                        <p:cTn id="57" dur="1000" fill="hold"/>
                                        <p:tgtEl>
                                          <p:spTgt spid="8209"/>
                                        </p:tgtEl>
                                        <p:attrNameLst>
                                          <p:attrName>ppt_h</p:attrName>
                                        </p:attrNameLst>
                                      </p:cBhvr>
                                      <p:tavLst>
                                        <p:tav tm="0">
                                          <p:val>
                                            <p:strVal val="(6*min(max(#ppt_w*#ppt_h,.3),1)-7.4)/-.7*#ppt_h"/>
                                          </p:val>
                                        </p:tav>
                                        <p:tav tm="100000">
                                          <p:val>
                                            <p:strVal val="#ppt_h"/>
                                          </p:val>
                                        </p:tav>
                                      </p:tavLst>
                                    </p:anim>
                                    <p:anim calcmode="lin" valueType="num">
                                      <p:cBhvr>
                                        <p:cTn id="58" dur="1000" fill="hold"/>
                                        <p:tgtEl>
                                          <p:spTgt spid="8209"/>
                                        </p:tgtEl>
                                        <p:attrNameLst>
                                          <p:attrName>ppt_x</p:attrName>
                                        </p:attrNameLst>
                                      </p:cBhvr>
                                      <p:tavLst>
                                        <p:tav tm="0">
                                          <p:val>
                                            <p:fltVal val="0.5"/>
                                          </p:val>
                                        </p:tav>
                                        <p:tav tm="100000">
                                          <p:val>
                                            <p:strVal val="#ppt_x"/>
                                          </p:val>
                                        </p:tav>
                                      </p:tavLst>
                                    </p:anim>
                                    <p:anim calcmode="lin" valueType="num">
                                      <p:cBhvr>
                                        <p:cTn id="59" dur="1000" fill="hold"/>
                                        <p:tgtEl>
                                          <p:spTgt spid="8209"/>
                                        </p:tgtEl>
                                        <p:attrNameLst>
                                          <p:attrName>ppt_y</p:attrName>
                                        </p:attrNameLst>
                                      </p:cBhvr>
                                      <p:tavLst>
                                        <p:tav tm="0">
                                          <p:val>
                                            <p:strVal val="1+(6*min(max(#ppt_w*#ppt_h,.3),1)-7.4)/-.7*#ppt_h/2"/>
                                          </p:val>
                                        </p:tav>
                                        <p:tav tm="100000">
                                          <p:val>
                                            <p:strVal val="#ppt_y"/>
                                          </p:val>
                                        </p:tav>
                                      </p:tavLst>
                                    </p:anim>
                                  </p:childTnLst>
                                </p:cTn>
                              </p:par>
                            </p:childTnLst>
                          </p:cTn>
                        </p:par>
                        <p:par>
                          <p:cTn id="60" fill="hold" nodeType="afterGroup">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8210"/>
                                        </p:tgtEl>
                                        <p:attrNameLst>
                                          <p:attrName>style.visibility</p:attrName>
                                        </p:attrNameLst>
                                      </p:cBhvr>
                                      <p:to>
                                        <p:strVal val="visible"/>
                                      </p:to>
                                    </p:set>
                                    <p:animEffect transition="in" filter="wipe(left)">
                                      <p:cBhvr>
                                        <p:cTn id="63" dur="500"/>
                                        <p:tgtEl>
                                          <p:spTgt spid="8210"/>
                                        </p:tgtEl>
                                      </p:cBhvr>
                                    </p:animEffect>
                                  </p:childTnLst>
                                </p:cTn>
                              </p:par>
                            </p:childTnLst>
                          </p:cTn>
                        </p:par>
                        <p:par>
                          <p:cTn id="64" fill="hold" nodeType="afterGroup">
                            <p:stCondLst>
                              <p:cond delay="1500"/>
                            </p:stCondLst>
                            <p:childTnLst>
                              <p:par>
                                <p:cTn id="65" presetID="22" presetClass="entr" presetSubtype="1" fill="hold" grpId="0" nodeType="afterEffect">
                                  <p:stCondLst>
                                    <p:cond delay="0"/>
                                  </p:stCondLst>
                                  <p:childTnLst>
                                    <p:set>
                                      <p:cBhvr>
                                        <p:cTn id="66" dur="1" fill="hold">
                                          <p:stCondLst>
                                            <p:cond delay="0"/>
                                          </p:stCondLst>
                                        </p:cTn>
                                        <p:tgtEl>
                                          <p:spTgt spid="8211"/>
                                        </p:tgtEl>
                                        <p:attrNameLst>
                                          <p:attrName>style.visibility</p:attrName>
                                        </p:attrNameLst>
                                      </p:cBhvr>
                                      <p:to>
                                        <p:strVal val="visible"/>
                                      </p:to>
                                    </p:set>
                                    <p:animEffect transition="in" filter="wipe(up)">
                                      <p:cBhvr>
                                        <p:cTn id="67" dur="500"/>
                                        <p:tgtEl>
                                          <p:spTgt spid="8211"/>
                                        </p:tgtEl>
                                      </p:cBhvr>
                                    </p:animEffect>
                                  </p:childTnLst>
                                </p:cTn>
                              </p:par>
                            </p:childTnLst>
                          </p:cTn>
                        </p:par>
                        <p:par>
                          <p:cTn id="68" fill="hold" nodeType="afterGroup">
                            <p:stCondLst>
                              <p:cond delay="2000"/>
                            </p:stCondLst>
                            <p:childTnLst>
                              <p:par>
                                <p:cTn id="69" presetID="1" presetClass="entr" presetSubtype="0" fill="hold" nodeType="afterEffect">
                                  <p:stCondLst>
                                    <p:cond delay="0"/>
                                  </p:stCondLst>
                                  <p:childTnLst>
                                    <p:set>
                                      <p:cBhvr>
                                        <p:cTn id="70" dur="1" fill="hold">
                                          <p:stCondLst>
                                            <p:cond delay="499"/>
                                          </p:stCondLst>
                                        </p:cTn>
                                        <p:tgtEl>
                                          <p:spTgt spid="821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8213"/>
                                        </p:tgtEl>
                                        <p:attrNameLst>
                                          <p:attrName>style.visibility</p:attrName>
                                        </p:attrNameLst>
                                      </p:cBhvr>
                                      <p:to>
                                        <p:strVal val="visible"/>
                                      </p:to>
                                    </p:set>
                                    <p:animEffect transition="in" filter="wipe(left)">
                                      <p:cBhvr>
                                        <p:cTn id="75" dur="500"/>
                                        <p:tgtEl>
                                          <p:spTgt spid="821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3" presetClass="entr" presetSubtype="16" fill="hold" nodeType="clickEffect">
                                  <p:stCondLst>
                                    <p:cond delay="0"/>
                                  </p:stCondLst>
                                  <p:childTnLst>
                                    <p:set>
                                      <p:cBhvr>
                                        <p:cTn id="79" dur="1" fill="hold">
                                          <p:stCondLst>
                                            <p:cond delay="0"/>
                                          </p:stCondLst>
                                        </p:cTn>
                                        <p:tgtEl>
                                          <p:spTgt spid="53"/>
                                        </p:tgtEl>
                                        <p:attrNameLst>
                                          <p:attrName>style.visibility</p:attrName>
                                        </p:attrNameLst>
                                      </p:cBhvr>
                                      <p:to>
                                        <p:strVal val="visible"/>
                                      </p:to>
                                    </p:set>
                                    <p:anim calcmode="lin" valueType="num">
                                      <p:cBhvr>
                                        <p:cTn id="80" dur="1000" fill="hold"/>
                                        <p:tgtEl>
                                          <p:spTgt spid="53"/>
                                        </p:tgtEl>
                                        <p:attrNameLst>
                                          <p:attrName>ppt_w</p:attrName>
                                        </p:attrNameLst>
                                      </p:cBhvr>
                                      <p:tavLst>
                                        <p:tav tm="0">
                                          <p:val>
                                            <p:fltVal val="0"/>
                                          </p:val>
                                        </p:tav>
                                        <p:tav tm="100000">
                                          <p:val>
                                            <p:strVal val="#ppt_w"/>
                                          </p:val>
                                        </p:tav>
                                      </p:tavLst>
                                    </p:anim>
                                    <p:anim calcmode="lin" valueType="num">
                                      <p:cBhvr>
                                        <p:cTn id="81" dur="1000" fill="hold"/>
                                        <p:tgtEl>
                                          <p:spTgt spid="53"/>
                                        </p:tgtEl>
                                        <p:attrNameLst>
                                          <p:attrName>ppt_h</p:attrName>
                                        </p:attrNameLst>
                                      </p:cBhvr>
                                      <p:tavLst>
                                        <p:tav tm="0">
                                          <p:val>
                                            <p:fltVal val="0"/>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8214"/>
                                        </p:tgtEl>
                                        <p:attrNameLst>
                                          <p:attrName>style.visibility</p:attrName>
                                        </p:attrNameLst>
                                      </p:cBhvr>
                                      <p:to>
                                        <p:strVal val="visible"/>
                                      </p:to>
                                    </p:set>
                                    <p:animEffect transition="in" filter="wipe(left)">
                                      <p:cBhvr>
                                        <p:cTn id="86" dur="500"/>
                                        <p:tgtEl>
                                          <p:spTgt spid="821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8216"/>
                                        </p:tgtEl>
                                        <p:attrNameLst>
                                          <p:attrName>style.visibility</p:attrName>
                                        </p:attrNameLst>
                                      </p:cBhvr>
                                      <p:to>
                                        <p:strVal val="visible"/>
                                      </p:to>
                                    </p:set>
                                    <p:animEffect transition="in" filter="wipe(left)">
                                      <p:cBhvr>
                                        <p:cTn id="91" dur="500"/>
                                        <p:tgtEl>
                                          <p:spTgt spid="8216"/>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8215"/>
                                        </p:tgtEl>
                                        <p:attrNameLst>
                                          <p:attrName>style.visibility</p:attrName>
                                        </p:attrNameLst>
                                      </p:cBhvr>
                                      <p:to>
                                        <p:strVal val="visible"/>
                                      </p:to>
                                    </p:set>
                                    <p:animEffect transition="in" filter="wipe(left)">
                                      <p:cBhvr>
                                        <p:cTn id="96" dur="500"/>
                                        <p:tgtEl>
                                          <p:spTgt spid="8215"/>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8229"/>
                                        </p:tgtEl>
                                        <p:attrNameLst>
                                          <p:attrName>style.visibility</p:attrName>
                                        </p:attrNameLst>
                                      </p:cBhvr>
                                      <p:to>
                                        <p:strVal val="visible"/>
                                      </p:to>
                                    </p:set>
                                    <p:animEffect transition="in" filter="wipe(left)">
                                      <p:cBhvr>
                                        <p:cTn id="101" dur="500"/>
                                        <p:tgtEl>
                                          <p:spTgt spid="8229"/>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nodeType="clickEffect">
                                  <p:stCondLst>
                                    <p:cond delay="0"/>
                                  </p:stCondLst>
                                  <p:childTnLst>
                                    <p:set>
                                      <p:cBhvr>
                                        <p:cTn id="105" dur="1" fill="hold">
                                          <p:stCondLst>
                                            <p:cond delay="0"/>
                                          </p:stCondLst>
                                        </p:cTn>
                                        <p:tgtEl>
                                          <p:spTgt spid="8230"/>
                                        </p:tgtEl>
                                        <p:attrNameLst>
                                          <p:attrName>style.visibility</p:attrName>
                                        </p:attrNameLst>
                                      </p:cBhvr>
                                      <p:to>
                                        <p:strVal val="visible"/>
                                      </p:to>
                                    </p:set>
                                    <p:animEffect transition="in" filter="wipe(left)">
                                      <p:cBhvr>
                                        <p:cTn id="106" dur="500"/>
                                        <p:tgtEl>
                                          <p:spTgt spid="8230"/>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nodeType="clickEffect">
                                  <p:stCondLst>
                                    <p:cond delay="0"/>
                                  </p:stCondLst>
                                  <p:childTnLst>
                                    <p:set>
                                      <p:cBhvr>
                                        <p:cTn id="110" dur="1" fill="hold">
                                          <p:stCondLst>
                                            <p:cond delay="0"/>
                                          </p:stCondLst>
                                        </p:cTn>
                                        <p:tgtEl>
                                          <p:spTgt spid="8234"/>
                                        </p:tgtEl>
                                        <p:attrNameLst>
                                          <p:attrName>style.visibility</p:attrName>
                                        </p:attrNameLst>
                                      </p:cBhvr>
                                      <p:to>
                                        <p:strVal val="visible"/>
                                      </p:to>
                                    </p:set>
                                    <p:animEffect transition="in" filter="dissolve">
                                      <p:cBhvr>
                                        <p:cTn id="111" dur="500"/>
                                        <p:tgtEl>
                                          <p:spTgt spid="8234"/>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nodeType="clickEffect">
                                  <p:stCondLst>
                                    <p:cond delay="0"/>
                                  </p:stCondLst>
                                  <p:childTnLst>
                                    <p:set>
                                      <p:cBhvr>
                                        <p:cTn id="115" dur="1" fill="hold">
                                          <p:stCondLst>
                                            <p:cond delay="0"/>
                                          </p:stCondLst>
                                        </p:cTn>
                                        <p:tgtEl>
                                          <p:spTgt spid="8217"/>
                                        </p:tgtEl>
                                        <p:attrNameLst>
                                          <p:attrName>style.visibility</p:attrName>
                                        </p:attrNameLst>
                                      </p:cBhvr>
                                      <p:to>
                                        <p:strVal val="visible"/>
                                      </p:to>
                                    </p:set>
                                    <p:animEffect transition="in" filter="wipe(left)">
                                      <p:cBhvr>
                                        <p:cTn id="116" dur="500"/>
                                        <p:tgtEl>
                                          <p:spTgt spid="8217"/>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8218"/>
                                        </p:tgtEl>
                                        <p:attrNameLst>
                                          <p:attrName>style.visibility</p:attrName>
                                        </p:attrNameLst>
                                      </p:cBhvr>
                                      <p:to>
                                        <p:strVal val="visible"/>
                                      </p:to>
                                    </p:set>
                                    <p:animEffect transition="in" filter="wipe(left)">
                                      <p:cBhvr>
                                        <p:cTn id="121" dur="500"/>
                                        <p:tgtEl>
                                          <p:spTgt spid="8218"/>
                                        </p:tgtEl>
                                      </p:cBhvr>
                                    </p:animEffect>
                                  </p:childTnLst>
                                </p:cTn>
                              </p:par>
                            </p:childTnLst>
                          </p:cTn>
                        </p:par>
                        <p:par>
                          <p:cTn id="122" fill="hold" nodeType="afterGroup">
                            <p:stCondLst>
                              <p:cond delay="500"/>
                            </p:stCondLst>
                            <p:childTnLst>
                              <p:par>
                                <p:cTn id="123" presetID="21" presetClass="entr" presetSubtype="4" fill="hold" nodeType="afterEffect">
                                  <p:stCondLst>
                                    <p:cond delay="0"/>
                                  </p:stCondLst>
                                  <p:childTnLst>
                                    <p:set>
                                      <p:cBhvr>
                                        <p:cTn id="124" dur="1" fill="hold">
                                          <p:stCondLst>
                                            <p:cond delay="0"/>
                                          </p:stCondLst>
                                        </p:cTn>
                                        <p:tgtEl>
                                          <p:spTgt spid="8239"/>
                                        </p:tgtEl>
                                        <p:attrNameLst>
                                          <p:attrName>style.visibility</p:attrName>
                                        </p:attrNameLst>
                                      </p:cBhvr>
                                      <p:to>
                                        <p:strVal val="visible"/>
                                      </p:to>
                                    </p:set>
                                    <p:animEffect transition="in" filter="wheel(4)">
                                      <p:cBhvr>
                                        <p:cTn id="125" dur="1000"/>
                                        <p:tgtEl>
                                          <p:spTgt spid="8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3" grpId="0" animBg="1"/>
      <p:bldP spid="8205" grpId="0" animBg="1"/>
      <p:bldP spid="8209" grpId="0" animBg="1"/>
      <p:bldP spid="8210" grpId="0" animBg="1"/>
      <p:bldP spid="8211" grpId="0" animBg="1"/>
      <p:bldP spid="8213" grpId="0" autoUpdateAnimBg="0"/>
      <p:bldP spid="8218" grpId="0" autoUpdateAnimBg="0"/>
      <p:bldP spid="8222"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919289" y="2318520"/>
            <a:ext cx="17940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b="0" dirty="0">
                <a:solidFill>
                  <a:srgbClr val="000000"/>
                </a:solidFill>
                <a:ea typeface="宋体"/>
                <a:cs typeface="Times New Roman" pitchFamily="18" charset="0"/>
              </a:rPr>
              <a:t>(</a:t>
            </a:r>
            <a:r>
              <a:rPr lang="en-US" altLang="zh-CN" b="0" dirty="0">
                <a:solidFill>
                  <a:srgbClr val="000000"/>
                </a:solidFill>
                <a:ea typeface="宋体"/>
                <a:cs typeface="Times New Roman" pitchFamily="18" charset="0"/>
              </a:rPr>
              <a:t>1</a:t>
            </a:r>
            <a:r>
              <a:rPr lang="zh-CN" altLang="zh-CN" b="0" dirty="0">
                <a:solidFill>
                  <a:srgbClr val="000000"/>
                </a:solidFill>
                <a:ea typeface="宋体"/>
                <a:cs typeface="Times New Roman" pitchFamily="18" charset="0"/>
              </a:rPr>
              <a:t>) </a:t>
            </a:r>
            <a:r>
              <a:rPr lang="zh-CN" altLang="zh-CN" b="0" i="1" dirty="0">
                <a:solidFill>
                  <a:srgbClr val="000000"/>
                </a:solidFill>
                <a:ea typeface="宋体"/>
                <a:cs typeface="Times New Roman" pitchFamily="18" charset="0"/>
              </a:rPr>
              <a:t>x</a:t>
            </a:r>
            <a:r>
              <a:rPr lang="zh-CN" altLang="zh-CN" b="0" dirty="0">
                <a:solidFill>
                  <a:srgbClr val="000000"/>
                </a:solidFill>
                <a:ea typeface="宋体"/>
                <a:cs typeface="Times New Roman" pitchFamily="18" charset="0"/>
              </a:rPr>
              <a:t> = 0  </a:t>
            </a:r>
          </a:p>
        </p:txBody>
      </p:sp>
      <p:sp>
        <p:nvSpPr>
          <p:cNvPr id="19459" name="Text Box 3"/>
          <p:cNvSpPr txBox="1">
            <a:spLocks noChangeArrowheads="1"/>
          </p:cNvSpPr>
          <p:nvPr/>
        </p:nvSpPr>
        <p:spPr bwMode="auto">
          <a:xfrm>
            <a:off x="3597275" y="2345506"/>
            <a:ext cx="40973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dirty="0">
                <a:solidFill>
                  <a:srgbClr val="000000"/>
                </a:solidFill>
                <a:ea typeface="宋体"/>
                <a:cs typeface="Times New Roman" pitchFamily="18" charset="0"/>
              </a:rPr>
              <a:t>载流圆线圈的圆心处 </a:t>
            </a:r>
          </a:p>
        </p:txBody>
      </p:sp>
      <p:graphicFrame>
        <p:nvGraphicFramePr>
          <p:cNvPr id="10244" name="Object 4"/>
          <p:cNvGraphicFramePr>
            <a:graphicFrameLocks/>
          </p:cNvGraphicFramePr>
          <p:nvPr>
            <p:extLst/>
          </p:nvPr>
        </p:nvGraphicFramePr>
        <p:xfrm>
          <a:off x="7753052" y="2131890"/>
          <a:ext cx="1511300" cy="1081087"/>
        </p:xfrm>
        <a:graphic>
          <a:graphicData uri="http://schemas.openxmlformats.org/presentationml/2006/ole">
            <mc:AlternateContent xmlns:mc="http://schemas.openxmlformats.org/markup-compatibility/2006">
              <mc:Choice xmlns:v="urn:schemas-microsoft-com:vml" Requires="v">
                <p:oleObj spid="_x0000_s68652" r:id="rId3" imgW="1169415" imgH="826217" progId="Equation.3">
                  <p:embed/>
                </p:oleObj>
              </mc:Choice>
              <mc:Fallback>
                <p:oleObj r:id="rId3" imgW="1169415" imgH="826217"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3052" y="2131890"/>
                        <a:ext cx="1511300"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5" name="Text Box 5"/>
          <p:cNvSpPr txBox="1">
            <a:spLocks noChangeArrowheads="1"/>
          </p:cNvSpPr>
          <p:nvPr/>
        </p:nvSpPr>
        <p:spPr bwMode="auto">
          <a:xfrm>
            <a:off x="1992313" y="4509220"/>
            <a:ext cx="69834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b="0" dirty="0">
                <a:solidFill>
                  <a:srgbClr val="000000"/>
                </a:solidFill>
                <a:ea typeface="宋体"/>
                <a:cs typeface="Times New Roman" pitchFamily="18" charset="0"/>
              </a:rPr>
              <a:t>(</a:t>
            </a:r>
            <a:r>
              <a:rPr lang="en-US" altLang="zh-CN" b="0" dirty="0">
                <a:solidFill>
                  <a:srgbClr val="000000"/>
                </a:solidFill>
                <a:ea typeface="宋体"/>
                <a:cs typeface="Times New Roman" pitchFamily="18" charset="0"/>
              </a:rPr>
              <a:t>2</a:t>
            </a:r>
            <a:r>
              <a:rPr lang="zh-CN" altLang="zh-CN" b="0" dirty="0">
                <a:solidFill>
                  <a:srgbClr val="000000"/>
                </a:solidFill>
                <a:ea typeface="宋体"/>
                <a:cs typeface="Times New Roman" pitchFamily="18" charset="0"/>
              </a:rPr>
              <a:t>)</a:t>
            </a:r>
            <a:r>
              <a:rPr lang="zh-CN" altLang="zh-CN" dirty="0">
                <a:solidFill>
                  <a:srgbClr val="000000"/>
                </a:solidFill>
                <a:ea typeface="宋体"/>
                <a:cs typeface="Times New Roman" pitchFamily="18" charset="0"/>
              </a:rPr>
              <a:t> </a:t>
            </a:r>
            <a:r>
              <a:rPr lang="zh-CN" altLang="en-US" dirty="0">
                <a:solidFill>
                  <a:srgbClr val="000000"/>
                </a:solidFill>
                <a:ea typeface="宋体"/>
                <a:cs typeface="Times New Roman" pitchFamily="18" charset="0"/>
              </a:rPr>
              <a:t>一段圆弧在圆心处产生的磁场  </a:t>
            </a:r>
          </a:p>
        </p:txBody>
      </p:sp>
      <p:graphicFrame>
        <p:nvGraphicFramePr>
          <p:cNvPr id="10246" name="Object 6"/>
          <p:cNvGraphicFramePr>
            <a:graphicFrameLocks/>
          </p:cNvGraphicFramePr>
          <p:nvPr>
            <p:extLst/>
          </p:nvPr>
        </p:nvGraphicFramePr>
        <p:xfrm>
          <a:off x="3000375" y="5261694"/>
          <a:ext cx="1943100" cy="1079500"/>
        </p:xfrm>
        <a:graphic>
          <a:graphicData uri="http://schemas.openxmlformats.org/presentationml/2006/ole">
            <mc:AlternateContent xmlns:mc="http://schemas.openxmlformats.org/markup-compatibility/2006">
              <mc:Choice xmlns:v="urn:schemas-microsoft-com:vml" Requires="v">
                <p:oleObj spid="_x0000_s68653" r:id="rId5" imgW="813153" imgH="393871" progId="Equation.3">
                  <p:embed/>
                </p:oleObj>
              </mc:Choice>
              <mc:Fallback>
                <p:oleObj r:id="rId5" imgW="813153" imgH="393871"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0375" y="5261694"/>
                        <a:ext cx="194310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7" name="Object 7"/>
          <p:cNvGraphicFramePr>
            <a:graphicFrameLocks/>
          </p:cNvGraphicFramePr>
          <p:nvPr>
            <p:extLst/>
          </p:nvPr>
        </p:nvGraphicFramePr>
        <p:xfrm>
          <a:off x="5016500" y="5228356"/>
          <a:ext cx="1511300" cy="1150938"/>
        </p:xfrm>
        <a:graphic>
          <a:graphicData uri="http://schemas.openxmlformats.org/presentationml/2006/ole">
            <mc:AlternateContent xmlns:mc="http://schemas.openxmlformats.org/markup-compatibility/2006">
              <mc:Choice xmlns:v="urn:schemas-microsoft-com:vml" Requires="v">
                <p:oleObj spid="_x0000_s68654" r:id="rId7" imgW="495730" imgH="394042" progId="Equation.3">
                  <p:embed/>
                </p:oleObj>
              </mc:Choice>
              <mc:Fallback>
                <p:oleObj r:id="rId7" imgW="495730" imgH="394042"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16500" y="5228356"/>
                        <a:ext cx="15113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8" name="Text Box 8"/>
          <p:cNvSpPr txBox="1">
            <a:spLocks noChangeArrowheads="1"/>
          </p:cNvSpPr>
          <p:nvPr/>
        </p:nvSpPr>
        <p:spPr bwMode="auto">
          <a:xfrm>
            <a:off x="2423592" y="3426545"/>
            <a:ext cx="2376066"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b="0" i="1" dirty="0">
                <a:solidFill>
                  <a:srgbClr val="000000"/>
                </a:solidFill>
                <a:ea typeface="宋体"/>
                <a:cs typeface="Times New Roman" pitchFamily="18" charset="0"/>
              </a:rPr>
              <a:t>N</a:t>
            </a:r>
            <a:r>
              <a:rPr lang="zh-CN" altLang="zh-CN" i="1" dirty="0">
                <a:solidFill>
                  <a:srgbClr val="000000"/>
                </a:solidFill>
                <a:ea typeface="宋体"/>
                <a:cs typeface="Times New Roman" pitchFamily="18" charset="0"/>
              </a:rPr>
              <a:t> </a:t>
            </a:r>
            <a:r>
              <a:rPr lang="zh-CN" altLang="en-US" dirty="0">
                <a:solidFill>
                  <a:srgbClr val="000000"/>
                </a:solidFill>
                <a:ea typeface="宋体"/>
                <a:cs typeface="Times New Roman" pitchFamily="18" charset="0"/>
              </a:rPr>
              <a:t>匝圆线圈</a:t>
            </a:r>
          </a:p>
        </p:txBody>
      </p:sp>
      <p:graphicFrame>
        <p:nvGraphicFramePr>
          <p:cNvPr id="10249" name="Object 9"/>
          <p:cNvGraphicFramePr>
            <a:graphicFrameLocks/>
          </p:cNvGraphicFramePr>
          <p:nvPr>
            <p:extLst/>
          </p:nvPr>
        </p:nvGraphicFramePr>
        <p:xfrm>
          <a:off x="5015410" y="3212010"/>
          <a:ext cx="1944687" cy="1081087"/>
        </p:xfrm>
        <a:graphic>
          <a:graphicData uri="http://schemas.openxmlformats.org/presentationml/2006/ole">
            <mc:AlternateContent xmlns:mc="http://schemas.openxmlformats.org/markup-compatibility/2006">
              <mc:Choice xmlns:v="urn:schemas-microsoft-com:vml" Requires="v">
                <p:oleObj spid="_x0000_s68655" r:id="rId9" imgW="1689833" imgH="825858" progId="Equation.3">
                  <p:embed/>
                </p:oleObj>
              </mc:Choice>
              <mc:Fallback>
                <p:oleObj r:id="rId9" imgW="1689833" imgH="825858"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15410" y="3212010"/>
                        <a:ext cx="1944687"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250" name="Group 10"/>
          <p:cNvGrpSpPr>
            <a:grpSpLocks/>
          </p:cNvGrpSpPr>
          <p:nvPr/>
        </p:nvGrpSpPr>
        <p:grpSpPr bwMode="auto">
          <a:xfrm>
            <a:off x="8040689" y="4725120"/>
            <a:ext cx="1920875" cy="1800225"/>
            <a:chOff x="0" y="0"/>
            <a:chExt cx="1210" cy="1134"/>
          </a:xfrm>
        </p:grpSpPr>
        <p:graphicFrame>
          <p:nvGraphicFramePr>
            <p:cNvPr id="19467" name="Object 11"/>
            <p:cNvGraphicFramePr>
              <a:graphicFrameLocks/>
            </p:cNvGraphicFramePr>
            <p:nvPr/>
          </p:nvGraphicFramePr>
          <p:xfrm>
            <a:off x="499" y="726"/>
            <a:ext cx="227" cy="227"/>
          </p:xfrm>
          <a:graphic>
            <a:graphicData uri="http://schemas.openxmlformats.org/presentationml/2006/ole">
              <mc:AlternateContent xmlns:mc="http://schemas.openxmlformats.org/markup-compatibility/2006">
                <mc:Choice xmlns:v="urn:schemas-microsoft-com:vml" Requires="v">
                  <p:oleObj spid="_x0000_s68656" r:id="rId11" imgW="140065" imgH="165531" progId="Equation.3">
                    <p:embed/>
                  </p:oleObj>
                </mc:Choice>
                <mc:Fallback>
                  <p:oleObj r:id="rId11" imgW="140065" imgH="165531"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9" y="726"/>
                          <a:ext cx="227"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8" name="Arc 12"/>
            <p:cNvSpPr>
              <a:spLocks/>
            </p:cNvSpPr>
            <p:nvPr/>
          </p:nvSpPr>
          <p:spPr bwMode="auto">
            <a:xfrm flipV="1">
              <a:off x="8" y="451"/>
              <a:ext cx="1202" cy="368"/>
            </a:xfrm>
            <a:custGeom>
              <a:avLst/>
              <a:gdLst>
                <a:gd name="T0" fmla="*/ 44 w 32811"/>
                <a:gd name="T1" fmla="*/ 16 h 21600"/>
                <a:gd name="T2" fmla="*/ 0 w 32811"/>
                <a:gd name="T3" fmla="*/ 16 h 21600"/>
                <a:gd name="T4" fmla="*/ 22 w 32811"/>
                <a:gd name="T5" fmla="*/ 0 h 21600"/>
                <a:gd name="T6" fmla="*/ 0 60000 65536"/>
                <a:gd name="T7" fmla="*/ 0 60000 65536"/>
                <a:gd name="T8" fmla="*/ 0 60000 65536"/>
              </a:gdLst>
              <a:ahLst/>
              <a:cxnLst>
                <a:cxn ang="T6">
                  <a:pos x="T0" y="T1"/>
                </a:cxn>
                <a:cxn ang="T7">
                  <a:pos x="T2" y="T3"/>
                </a:cxn>
                <a:cxn ang="T8">
                  <a:pos x="T4" y="T5"/>
                </a:cxn>
              </a:cxnLst>
              <a:rect l="0" t="0" r="r" b="b"/>
              <a:pathLst>
                <a:path w="32811" h="21600" fill="none" extrusionOk="0">
                  <a:moveTo>
                    <a:pt x="32810" y="14157"/>
                  </a:moveTo>
                  <a:cubicBezTo>
                    <a:pt x="28708" y="18884"/>
                    <a:pt x="22757" y="21599"/>
                    <a:pt x="16498" y="21600"/>
                  </a:cubicBezTo>
                  <a:cubicBezTo>
                    <a:pt x="10139" y="21600"/>
                    <a:pt x="4104" y="18798"/>
                    <a:pt x="0" y="13941"/>
                  </a:cubicBezTo>
                </a:path>
                <a:path w="32811" h="21600" stroke="0" extrusionOk="0">
                  <a:moveTo>
                    <a:pt x="32810" y="14157"/>
                  </a:moveTo>
                  <a:cubicBezTo>
                    <a:pt x="28708" y="18884"/>
                    <a:pt x="22757" y="21599"/>
                    <a:pt x="16498" y="21600"/>
                  </a:cubicBezTo>
                  <a:cubicBezTo>
                    <a:pt x="10139" y="21600"/>
                    <a:pt x="4104" y="18798"/>
                    <a:pt x="0" y="13941"/>
                  </a:cubicBezTo>
                  <a:lnTo>
                    <a:pt x="16498" y="0"/>
                  </a:lnTo>
                  <a:lnTo>
                    <a:pt x="32810" y="14157"/>
                  </a:lnTo>
                  <a:close/>
                </a:path>
              </a:pathLst>
            </a:custGeom>
            <a:noFill/>
            <a:ln w="762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9469" name="Line 13"/>
            <p:cNvSpPr>
              <a:spLocks noChangeShapeType="1"/>
            </p:cNvSpPr>
            <p:nvPr/>
          </p:nvSpPr>
          <p:spPr bwMode="auto">
            <a:xfrm flipH="1">
              <a:off x="590" y="545"/>
              <a:ext cx="589" cy="589"/>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9470" name="Line 14"/>
            <p:cNvSpPr>
              <a:spLocks noChangeShapeType="1"/>
            </p:cNvSpPr>
            <p:nvPr/>
          </p:nvSpPr>
          <p:spPr bwMode="auto">
            <a:xfrm>
              <a:off x="0" y="499"/>
              <a:ext cx="590" cy="635"/>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nvGrpSpPr>
            <p:cNvPr id="19471" name="Group 15"/>
            <p:cNvGrpSpPr>
              <a:grpSpLocks/>
            </p:cNvGrpSpPr>
            <p:nvPr/>
          </p:nvGrpSpPr>
          <p:grpSpPr bwMode="auto">
            <a:xfrm>
              <a:off x="551" y="0"/>
              <a:ext cx="128" cy="521"/>
              <a:chOff x="157" y="0"/>
              <a:chExt cx="128" cy="521"/>
            </a:xfrm>
          </p:grpSpPr>
          <p:sp>
            <p:nvSpPr>
              <p:cNvPr id="19472" name="Arc 16"/>
              <p:cNvSpPr>
                <a:spLocks/>
              </p:cNvSpPr>
              <p:nvPr/>
            </p:nvSpPr>
            <p:spPr bwMode="auto">
              <a:xfrm rot="10800000" flipH="1" flipV="1">
                <a:off x="157" y="153"/>
                <a:ext cx="116" cy="368"/>
              </a:xfrm>
              <a:custGeom>
                <a:avLst/>
                <a:gdLst>
                  <a:gd name="T0" fmla="*/ 0 w 29267"/>
                  <a:gd name="T1" fmla="*/ 0 h 21600"/>
                  <a:gd name="T2" fmla="*/ 6 w 29267"/>
                  <a:gd name="T3" fmla="*/ 0 h 21600"/>
                  <a:gd name="T4" fmla="*/ 3 w 29267"/>
                  <a:gd name="T5" fmla="*/ 1 h 21600"/>
                  <a:gd name="T6" fmla="*/ 0 60000 65536"/>
                  <a:gd name="T7" fmla="*/ 0 60000 65536"/>
                  <a:gd name="T8" fmla="*/ 0 60000 65536"/>
                </a:gdLst>
                <a:ahLst/>
                <a:cxnLst>
                  <a:cxn ang="T6">
                    <a:pos x="T0" y="T1"/>
                  </a:cxn>
                  <a:cxn ang="T7">
                    <a:pos x="T2" y="T3"/>
                  </a:cxn>
                  <a:cxn ang="T8">
                    <a:pos x="T4" y="T5"/>
                  </a:cxn>
                </a:cxnLst>
                <a:rect l="0" t="0" r="r" b="b"/>
                <a:pathLst>
                  <a:path w="29267" h="21600" fill="none" extrusionOk="0">
                    <a:moveTo>
                      <a:pt x="-1" y="5960"/>
                    </a:moveTo>
                    <a:cubicBezTo>
                      <a:pt x="4016" y="2134"/>
                      <a:pt x="9351" y="-1"/>
                      <a:pt x="14899" y="0"/>
                    </a:cubicBezTo>
                    <a:cubicBezTo>
                      <a:pt x="20197" y="0"/>
                      <a:pt x="25310" y="1947"/>
                      <a:pt x="29267" y="5471"/>
                    </a:cubicBezTo>
                  </a:path>
                  <a:path w="29267" h="21600" stroke="0" extrusionOk="0">
                    <a:moveTo>
                      <a:pt x="-1" y="5960"/>
                    </a:moveTo>
                    <a:cubicBezTo>
                      <a:pt x="4016" y="2134"/>
                      <a:pt x="9351" y="-1"/>
                      <a:pt x="14899" y="0"/>
                    </a:cubicBezTo>
                    <a:cubicBezTo>
                      <a:pt x="20197" y="0"/>
                      <a:pt x="25310" y="1947"/>
                      <a:pt x="29267" y="5471"/>
                    </a:cubicBezTo>
                    <a:lnTo>
                      <a:pt x="14899" y="21600"/>
                    </a:lnTo>
                    <a:lnTo>
                      <a:pt x="-1" y="5960"/>
                    </a:lnTo>
                    <a:close/>
                  </a:path>
                </a:pathLst>
              </a:custGeom>
              <a:noFill/>
              <a:ln w="57150" cmpd="sng">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19473" name="Object 17"/>
              <p:cNvGraphicFramePr>
                <a:graphicFrameLocks noChangeAspect="1"/>
              </p:cNvGraphicFramePr>
              <p:nvPr/>
            </p:nvGraphicFramePr>
            <p:xfrm>
              <a:off x="157" y="0"/>
              <a:ext cx="128" cy="186"/>
            </p:xfrm>
            <a:graphic>
              <a:graphicData uri="http://schemas.openxmlformats.org/presentationml/2006/ole">
                <mc:AlternateContent xmlns:mc="http://schemas.openxmlformats.org/markup-compatibility/2006">
                  <mc:Choice xmlns:v="urn:schemas-microsoft-com:vml" Requires="v">
                    <p:oleObj spid="_x0000_s68657" r:id="rId13" imgW="203553" imgH="292608" progId="Equation.3">
                      <p:embed/>
                    </p:oleObj>
                  </mc:Choice>
                  <mc:Fallback>
                    <p:oleObj r:id="rId13" imgW="203553" imgH="292608"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7" y="0"/>
                            <a:ext cx="12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aphicFrame>
        <p:nvGraphicFramePr>
          <p:cNvPr id="2" name="对象 1"/>
          <p:cNvGraphicFramePr>
            <a:graphicFrameLocks/>
          </p:cNvGraphicFramePr>
          <p:nvPr>
            <p:extLst/>
          </p:nvPr>
        </p:nvGraphicFramePr>
        <p:xfrm>
          <a:off x="4583832" y="692697"/>
          <a:ext cx="2881312" cy="1152525"/>
        </p:xfrm>
        <a:graphic>
          <a:graphicData uri="http://schemas.openxmlformats.org/presentationml/2006/ole">
            <mc:AlternateContent xmlns:mc="http://schemas.openxmlformats.org/markup-compatibility/2006">
              <mc:Choice xmlns:v="urn:schemas-microsoft-com:vml" Requires="v">
                <p:oleObj spid="_x0000_s68658" r:id="rId15" imgW="2500815" imgH="952087" progId="Equation.3">
                  <p:embed/>
                </p:oleObj>
              </mc:Choice>
              <mc:Fallback>
                <p:oleObj r:id="rId15" imgW="2500815" imgH="952087"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83832" y="692697"/>
                        <a:ext cx="2881312"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03050257"/>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wipe(left)">
                                      <p:cBhvr>
                                        <p:cTn id="7" dur="500"/>
                                        <p:tgtEl>
                                          <p:spTgt spid="102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8"/>
                                        </p:tgtEl>
                                        <p:attrNameLst>
                                          <p:attrName>style.visibility</p:attrName>
                                        </p:attrNameLst>
                                      </p:cBhvr>
                                      <p:to>
                                        <p:strVal val="visible"/>
                                      </p:to>
                                    </p:set>
                                    <p:animEffect transition="in" filter="wipe(left)">
                                      <p:cBhvr>
                                        <p:cTn id="12" dur="500"/>
                                        <p:tgtEl>
                                          <p:spTgt spid="102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249"/>
                                        </p:tgtEl>
                                        <p:attrNameLst>
                                          <p:attrName>style.visibility</p:attrName>
                                        </p:attrNameLst>
                                      </p:cBhvr>
                                      <p:to>
                                        <p:strVal val="visible"/>
                                      </p:to>
                                    </p:set>
                                    <p:animEffect transition="in" filter="wipe(left)">
                                      <p:cBhvr>
                                        <p:cTn id="17" dur="500"/>
                                        <p:tgtEl>
                                          <p:spTgt spid="102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45"/>
                                        </p:tgtEl>
                                        <p:attrNameLst>
                                          <p:attrName>style.visibility</p:attrName>
                                        </p:attrNameLst>
                                      </p:cBhvr>
                                      <p:to>
                                        <p:strVal val="visible"/>
                                      </p:to>
                                    </p:set>
                                    <p:animEffect transition="in" filter="wipe(left)">
                                      <p:cBhvr>
                                        <p:cTn id="22" dur="500"/>
                                        <p:tgtEl>
                                          <p:spTgt spid="10245"/>
                                        </p:tgtEl>
                                      </p:cBhvr>
                                    </p:animEffect>
                                  </p:childTnLst>
                                </p:cTn>
                              </p:par>
                            </p:childTnLst>
                          </p:cTn>
                        </p:par>
                        <p:par>
                          <p:cTn id="23" fill="hold" nodeType="afterGroup">
                            <p:stCondLst>
                              <p:cond delay="500"/>
                            </p:stCondLst>
                            <p:childTnLst>
                              <p:par>
                                <p:cTn id="24" presetID="22" presetClass="entr" presetSubtype="1" fill="hold" nodeType="afterEffect">
                                  <p:stCondLst>
                                    <p:cond delay="0"/>
                                  </p:stCondLst>
                                  <p:childTnLst>
                                    <p:set>
                                      <p:cBhvr>
                                        <p:cTn id="25" dur="1" fill="hold">
                                          <p:stCondLst>
                                            <p:cond delay="0"/>
                                          </p:stCondLst>
                                        </p:cTn>
                                        <p:tgtEl>
                                          <p:spTgt spid="10250"/>
                                        </p:tgtEl>
                                        <p:attrNameLst>
                                          <p:attrName>style.visibility</p:attrName>
                                        </p:attrNameLst>
                                      </p:cBhvr>
                                      <p:to>
                                        <p:strVal val="visible"/>
                                      </p:to>
                                    </p:set>
                                    <p:animEffect transition="in" filter="wipe(up)">
                                      <p:cBhvr>
                                        <p:cTn id="26" dur="2000"/>
                                        <p:tgtEl>
                                          <p:spTgt spid="1025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0246"/>
                                        </p:tgtEl>
                                        <p:attrNameLst>
                                          <p:attrName>style.visibility</p:attrName>
                                        </p:attrNameLst>
                                      </p:cBhvr>
                                      <p:to>
                                        <p:strVal val="visible"/>
                                      </p:to>
                                    </p:set>
                                    <p:animEffect transition="in" filter="wipe(left)">
                                      <p:cBhvr>
                                        <p:cTn id="31" dur="500"/>
                                        <p:tgtEl>
                                          <p:spTgt spid="1024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0247"/>
                                        </p:tgtEl>
                                        <p:attrNameLst>
                                          <p:attrName>style.visibility</p:attrName>
                                        </p:attrNameLst>
                                      </p:cBhvr>
                                      <p:to>
                                        <p:strVal val="visible"/>
                                      </p:to>
                                    </p:set>
                                    <p:animEffect transition="in" filter="wipe(left)">
                                      <p:cBhvr>
                                        <p:cTn id="36" dur="5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autoUpdateAnimBg="0"/>
      <p:bldP spid="10248"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266" name="Object 2"/>
          <p:cNvGraphicFramePr>
            <a:graphicFrameLocks noChangeAspect="1"/>
          </p:cNvGraphicFramePr>
          <p:nvPr>
            <p:extLst/>
          </p:nvPr>
        </p:nvGraphicFramePr>
        <p:xfrm>
          <a:off x="4279702" y="2761158"/>
          <a:ext cx="2413000" cy="666750"/>
        </p:xfrm>
        <a:graphic>
          <a:graphicData uri="http://schemas.openxmlformats.org/presentationml/2006/ole">
            <mc:AlternateContent xmlns:mc="http://schemas.openxmlformats.org/markup-compatibility/2006">
              <mc:Choice xmlns:v="urn:schemas-microsoft-com:vml" Requires="v">
                <p:oleObj spid="_x0000_s69682" r:id="rId3" imgW="736920" imgH="241405" progId="Equation.3">
                  <p:embed/>
                </p:oleObj>
              </mc:Choice>
              <mc:Fallback>
                <p:oleObj r:id="rId3" imgW="736920" imgH="24140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9702" y="2761158"/>
                        <a:ext cx="2413000" cy="66675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7" name="Text Box 3"/>
          <p:cNvSpPr txBox="1">
            <a:spLocks noChangeArrowheads="1"/>
          </p:cNvSpPr>
          <p:nvPr/>
        </p:nvSpPr>
        <p:spPr bwMode="auto">
          <a:xfrm>
            <a:off x="2063553" y="2764333"/>
            <a:ext cx="2663825" cy="579438"/>
          </a:xfrm>
          <a:prstGeom prst="rect">
            <a:avLst/>
          </a:prstGeom>
          <a:noFill/>
          <a:ln>
            <a:noFill/>
          </a:ln>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a:solidFill>
                  <a:srgbClr val="000404"/>
                </a:solidFill>
              </a:rPr>
              <a:t>定义磁矩：</a:t>
            </a:r>
          </a:p>
        </p:txBody>
      </p:sp>
      <p:graphicFrame>
        <p:nvGraphicFramePr>
          <p:cNvPr id="11268" name="Object 4"/>
          <p:cNvGraphicFramePr>
            <a:graphicFrameLocks noChangeAspect="1"/>
          </p:cNvGraphicFramePr>
          <p:nvPr>
            <p:extLst/>
          </p:nvPr>
        </p:nvGraphicFramePr>
        <p:xfrm>
          <a:off x="4319389" y="3554908"/>
          <a:ext cx="2382838" cy="738188"/>
        </p:xfrm>
        <a:graphic>
          <a:graphicData uri="http://schemas.openxmlformats.org/presentationml/2006/ole">
            <mc:AlternateContent xmlns:mc="http://schemas.openxmlformats.org/markup-compatibility/2006">
              <mc:Choice xmlns:v="urn:schemas-microsoft-com:vml" Requires="v">
                <p:oleObj spid="_x0000_s69683" r:id="rId5" imgW="736920" imgH="241405" progId="Equation.3">
                  <p:embed/>
                </p:oleObj>
              </mc:Choice>
              <mc:Fallback>
                <p:oleObj r:id="rId5" imgW="736920" imgH="24140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9389" y="3554908"/>
                        <a:ext cx="2382838" cy="738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9" name="Text Box 5"/>
          <p:cNvSpPr txBox="1">
            <a:spLocks noChangeArrowheads="1"/>
          </p:cNvSpPr>
          <p:nvPr/>
        </p:nvSpPr>
        <p:spPr bwMode="auto">
          <a:xfrm>
            <a:off x="2063552" y="3577133"/>
            <a:ext cx="241935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a:solidFill>
                  <a:srgbClr val="000404"/>
                </a:solidFill>
              </a:rPr>
              <a:t>也可写成：</a:t>
            </a:r>
          </a:p>
        </p:txBody>
      </p:sp>
      <p:sp>
        <p:nvSpPr>
          <p:cNvPr id="11270" name="Text Box 6"/>
          <p:cNvSpPr txBox="1">
            <a:spLocks noChangeArrowheads="1"/>
          </p:cNvSpPr>
          <p:nvPr/>
        </p:nvSpPr>
        <p:spPr bwMode="auto">
          <a:xfrm>
            <a:off x="2063552" y="4437112"/>
            <a:ext cx="4896544" cy="107721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dirty="0">
                <a:solidFill>
                  <a:srgbClr val="000404"/>
                </a:solidFill>
              </a:rPr>
              <a:t>磁矩的大小为 </a:t>
            </a:r>
            <a:r>
              <a:rPr lang="zh-CN" altLang="zh-CN" b="0" i="1" dirty="0">
                <a:solidFill>
                  <a:srgbClr val="000404"/>
                </a:solidFill>
              </a:rPr>
              <a:t>P</a:t>
            </a:r>
            <a:r>
              <a:rPr lang="zh-CN" altLang="zh-CN" b="0" baseline="-25000" dirty="0">
                <a:solidFill>
                  <a:srgbClr val="000404"/>
                </a:solidFill>
              </a:rPr>
              <a:t>m</a:t>
            </a:r>
            <a:r>
              <a:rPr lang="zh-CN" altLang="zh-CN" b="0" i="1" baseline="-25000" dirty="0">
                <a:solidFill>
                  <a:srgbClr val="000404"/>
                </a:solidFill>
              </a:rPr>
              <a:t> </a:t>
            </a:r>
            <a:r>
              <a:rPr lang="zh-CN" altLang="zh-CN" b="0" i="1" dirty="0">
                <a:solidFill>
                  <a:srgbClr val="000404"/>
                </a:solidFill>
              </a:rPr>
              <a:t>= IS</a:t>
            </a:r>
            <a:r>
              <a:rPr lang="zh-CN" altLang="zh-CN" dirty="0">
                <a:solidFill>
                  <a:srgbClr val="000404"/>
                </a:solidFill>
              </a:rPr>
              <a:t> , </a:t>
            </a:r>
            <a:r>
              <a:rPr lang="zh-CN" altLang="en-US" dirty="0">
                <a:solidFill>
                  <a:srgbClr val="000404"/>
                </a:solidFill>
              </a:rPr>
              <a:t>方向由右手螺旋定则给出。</a:t>
            </a:r>
          </a:p>
        </p:txBody>
      </p:sp>
      <p:grpSp>
        <p:nvGrpSpPr>
          <p:cNvPr id="11274" name="Group 10"/>
          <p:cNvGrpSpPr>
            <a:grpSpLocks/>
          </p:cNvGrpSpPr>
          <p:nvPr/>
        </p:nvGrpSpPr>
        <p:grpSpPr bwMode="auto">
          <a:xfrm>
            <a:off x="6867872" y="2780928"/>
            <a:ext cx="1676400" cy="1600200"/>
            <a:chOff x="0" y="0"/>
            <a:chExt cx="1056" cy="1008"/>
          </a:xfrm>
        </p:grpSpPr>
        <p:grpSp>
          <p:nvGrpSpPr>
            <p:cNvPr id="20493" name="Group 11"/>
            <p:cNvGrpSpPr>
              <a:grpSpLocks/>
            </p:cNvGrpSpPr>
            <p:nvPr/>
          </p:nvGrpSpPr>
          <p:grpSpPr bwMode="auto">
            <a:xfrm>
              <a:off x="0" y="0"/>
              <a:ext cx="1056" cy="1008"/>
              <a:chOff x="0" y="0"/>
              <a:chExt cx="1056" cy="1008"/>
            </a:xfrm>
          </p:grpSpPr>
          <p:sp>
            <p:nvSpPr>
              <p:cNvPr id="20495" name="Oval 12"/>
              <p:cNvSpPr>
                <a:spLocks noChangeArrowheads="1"/>
              </p:cNvSpPr>
              <p:nvPr/>
            </p:nvSpPr>
            <p:spPr bwMode="auto">
              <a:xfrm>
                <a:off x="144" y="0"/>
                <a:ext cx="528" cy="1008"/>
              </a:xfrm>
              <a:prstGeom prst="ellipse">
                <a:avLst/>
              </a:prstGeom>
              <a:noFill/>
              <a:ln w="57150">
                <a:solidFill>
                  <a:srgbClr val="0066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0496" name="Line 13"/>
              <p:cNvSpPr>
                <a:spLocks noChangeShapeType="1"/>
              </p:cNvSpPr>
              <p:nvPr/>
            </p:nvSpPr>
            <p:spPr bwMode="auto">
              <a:xfrm flipH="1">
                <a:off x="144" y="96"/>
                <a:ext cx="96" cy="336"/>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0497" name="Line 14"/>
              <p:cNvSpPr>
                <a:spLocks noChangeShapeType="1"/>
              </p:cNvSpPr>
              <p:nvPr/>
            </p:nvSpPr>
            <p:spPr bwMode="auto">
              <a:xfrm>
                <a:off x="432" y="480"/>
                <a:ext cx="528" cy="0"/>
              </a:xfrm>
              <a:prstGeom prst="line">
                <a:avLst/>
              </a:prstGeom>
              <a:noFill/>
              <a:ln w="28575">
                <a:solidFill>
                  <a:srgbClr val="00040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0498" name="Text Box 15"/>
              <p:cNvSpPr txBox="1">
                <a:spLocks noChangeArrowheads="1"/>
              </p:cNvSpPr>
              <p:nvPr/>
            </p:nvSpPr>
            <p:spPr bwMode="auto">
              <a:xfrm>
                <a:off x="720" y="192"/>
                <a:ext cx="336" cy="28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pPr>
                <a:endParaRPr lang="zh-CN" altLang="zh-CN" sz="2400" b="0">
                  <a:solidFill>
                    <a:srgbClr val="000000"/>
                  </a:solidFill>
                </a:endParaRPr>
              </a:p>
            </p:txBody>
          </p:sp>
          <p:sp>
            <p:nvSpPr>
              <p:cNvPr id="20499" name="Text Box 16"/>
              <p:cNvSpPr txBox="1">
                <a:spLocks noChangeArrowheads="1"/>
              </p:cNvSpPr>
              <p:nvPr/>
            </p:nvSpPr>
            <p:spPr bwMode="auto">
              <a:xfrm>
                <a:off x="240" y="576"/>
                <a:ext cx="336" cy="28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zh-CN" sz="2400">
                    <a:solidFill>
                      <a:srgbClr val="000404"/>
                    </a:solidFill>
                  </a:rPr>
                  <a:t>S</a:t>
                </a:r>
              </a:p>
            </p:txBody>
          </p:sp>
          <p:sp>
            <p:nvSpPr>
              <p:cNvPr id="20500" name="Line 17"/>
              <p:cNvSpPr>
                <a:spLocks noChangeShapeType="1"/>
              </p:cNvSpPr>
              <p:nvPr/>
            </p:nvSpPr>
            <p:spPr bwMode="auto">
              <a:xfrm flipH="1" flipV="1">
                <a:off x="240" y="144"/>
                <a:ext cx="192" cy="336"/>
              </a:xfrm>
              <a:prstGeom prst="line">
                <a:avLst/>
              </a:prstGeom>
              <a:noFill/>
              <a:ln w="28575">
                <a:solidFill>
                  <a:srgbClr val="00040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0501" name="Text Box 18"/>
              <p:cNvSpPr txBox="1">
                <a:spLocks noChangeArrowheads="1"/>
              </p:cNvSpPr>
              <p:nvPr/>
            </p:nvSpPr>
            <p:spPr bwMode="auto">
              <a:xfrm>
                <a:off x="288" y="96"/>
                <a:ext cx="384" cy="28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zh-CN" sz="2400" b="0">
                    <a:solidFill>
                      <a:srgbClr val="000404"/>
                    </a:solidFill>
                  </a:rPr>
                  <a:t>R</a:t>
                </a:r>
              </a:p>
            </p:txBody>
          </p:sp>
          <p:sp>
            <p:nvSpPr>
              <p:cNvPr id="20502" name="Text Box 19"/>
              <p:cNvSpPr txBox="1">
                <a:spLocks noChangeArrowheads="1"/>
              </p:cNvSpPr>
              <p:nvPr/>
            </p:nvSpPr>
            <p:spPr bwMode="auto">
              <a:xfrm>
                <a:off x="0" y="48"/>
                <a:ext cx="288" cy="28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zh-CN" sz="2400">
                    <a:solidFill>
                      <a:srgbClr val="FF3300"/>
                    </a:solidFill>
                  </a:rPr>
                  <a:t>I</a:t>
                </a:r>
              </a:p>
            </p:txBody>
          </p:sp>
        </p:grpSp>
        <p:graphicFrame>
          <p:nvGraphicFramePr>
            <p:cNvPr id="20494" name="Object 20"/>
            <p:cNvGraphicFramePr>
              <a:graphicFrameLocks noChangeAspect="1"/>
            </p:cNvGraphicFramePr>
            <p:nvPr>
              <p:extLst/>
            </p:nvPr>
          </p:nvGraphicFramePr>
          <p:xfrm>
            <a:off x="689" y="45"/>
            <a:ext cx="339" cy="402"/>
          </p:xfrm>
          <a:graphic>
            <a:graphicData uri="http://schemas.openxmlformats.org/presentationml/2006/ole">
              <mc:AlternateContent xmlns:mc="http://schemas.openxmlformats.org/markup-compatibility/2006">
                <mc:Choice xmlns:v="urn:schemas-microsoft-com:vml" Requires="v">
                  <p:oleObj spid="_x0000_s69684" r:id="rId7" imgW="203553" imgH="241720" progId="Equation.3">
                    <p:embed/>
                  </p:oleObj>
                </mc:Choice>
                <mc:Fallback>
                  <p:oleObj r:id="rId7" imgW="203553" imgH="2417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9" y="45"/>
                          <a:ext cx="339" cy="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285" name="Group 21"/>
          <p:cNvGrpSpPr>
            <a:grpSpLocks/>
          </p:cNvGrpSpPr>
          <p:nvPr/>
        </p:nvGrpSpPr>
        <p:grpSpPr bwMode="auto">
          <a:xfrm>
            <a:off x="2031009" y="1628800"/>
            <a:ext cx="8275465" cy="1177924"/>
            <a:chOff x="0" y="-1"/>
            <a:chExt cx="5009" cy="742"/>
          </a:xfrm>
        </p:grpSpPr>
        <p:sp>
          <p:nvSpPr>
            <p:cNvPr id="20490" name="Text Box 22"/>
            <p:cNvSpPr txBox="1">
              <a:spLocks noChangeArrowheads="1"/>
            </p:cNvSpPr>
            <p:nvPr/>
          </p:nvSpPr>
          <p:spPr bwMode="auto">
            <a:xfrm>
              <a:off x="0" y="-1"/>
              <a:ext cx="5009" cy="741"/>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lnSpc>
                  <a:spcPct val="110000"/>
                </a:lnSpc>
                <a:spcBef>
                  <a:spcPct val="50000"/>
                </a:spcBef>
                <a:spcAft>
                  <a:spcPct val="0"/>
                </a:spcAft>
              </a:pPr>
              <a:r>
                <a:rPr lang="zh-CN" altLang="en-US" dirty="0">
                  <a:solidFill>
                    <a:srgbClr val="000404"/>
                  </a:solidFill>
                </a:rPr>
                <a:t>在静电场中讨论过电偶极子，并引入电矩 </a:t>
              </a:r>
              <a:r>
                <a:rPr lang="zh-CN" altLang="en-US" i="1" dirty="0">
                  <a:solidFill>
                    <a:srgbClr val="000404"/>
                  </a:solidFill>
                </a:rPr>
                <a:t>    </a:t>
              </a:r>
              <a:r>
                <a:rPr lang="zh-CN" altLang="en-US" dirty="0">
                  <a:solidFill>
                    <a:srgbClr val="000404"/>
                  </a:solidFill>
                </a:rPr>
                <a:t>，在磁场中可以类似的引入</a:t>
              </a:r>
              <a:r>
                <a:rPr lang="zh-CN" altLang="en-US" dirty="0">
                  <a:solidFill>
                    <a:srgbClr val="FF0000"/>
                  </a:solidFill>
                </a:rPr>
                <a:t>磁偶极子</a:t>
              </a:r>
              <a:r>
                <a:rPr lang="zh-CN" altLang="en-US" dirty="0">
                  <a:solidFill>
                    <a:srgbClr val="000404"/>
                  </a:solidFill>
                </a:rPr>
                <a:t>和</a:t>
              </a:r>
              <a:r>
                <a:rPr lang="zh-CN" altLang="en-US" dirty="0">
                  <a:solidFill>
                    <a:srgbClr val="FF0000"/>
                  </a:solidFill>
                </a:rPr>
                <a:t>磁矩</a:t>
              </a:r>
              <a:r>
                <a:rPr lang="zh-CN" altLang="en-US" dirty="0">
                  <a:solidFill>
                    <a:srgbClr val="000404"/>
                  </a:solidFill>
                </a:rPr>
                <a:t>     。</a:t>
              </a:r>
              <a:r>
                <a:rPr lang="zh-CN" altLang="en-US" i="1" dirty="0">
                  <a:solidFill>
                    <a:srgbClr val="000404"/>
                  </a:solidFill>
                </a:rPr>
                <a:t>     </a:t>
              </a:r>
              <a:endParaRPr lang="zh-CN" altLang="en-US" dirty="0">
                <a:solidFill>
                  <a:srgbClr val="000404"/>
                </a:solidFill>
              </a:endParaRPr>
            </a:p>
          </p:txBody>
        </p:sp>
        <p:graphicFrame>
          <p:nvGraphicFramePr>
            <p:cNvPr id="20491" name="Object 23"/>
            <p:cNvGraphicFramePr>
              <a:graphicFrameLocks noChangeAspect="1"/>
            </p:cNvGraphicFramePr>
            <p:nvPr>
              <p:extLst/>
            </p:nvPr>
          </p:nvGraphicFramePr>
          <p:xfrm>
            <a:off x="4507" y="0"/>
            <a:ext cx="283" cy="435"/>
          </p:xfrm>
          <a:graphic>
            <a:graphicData uri="http://schemas.openxmlformats.org/presentationml/2006/ole">
              <mc:AlternateContent xmlns:mc="http://schemas.openxmlformats.org/markup-compatibility/2006">
                <mc:Choice xmlns:v="urn:schemas-microsoft-com:vml" Requires="v">
                  <p:oleObj spid="_x0000_s69685" r:id="rId9" imgW="165315" imgH="254331" progId="Equation.3">
                    <p:embed/>
                  </p:oleObj>
                </mc:Choice>
                <mc:Fallback>
                  <p:oleObj r:id="rId9" imgW="165315" imgH="25433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7" y="0"/>
                          <a:ext cx="283"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2" name="Object 24"/>
            <p:cNvGraphicFramePr>
              <a:graphicFrameLocks noChangeAspect="1"/>
            </p:cNvGraphicFramePr>
            <p:nvPr>
              <p:extLst/>
            </p:nvPr>
          </p:nvGraphicFramePr>
          <p:xfrm>
            <a:off x="4480" y="341"/>
            <a:ext cx="337" cy="400"/>
          </p:xfrm>
          <a:graphic>
            <a:graphicData uri="http://schemas.openxmlformats.org/presentationml/2006/ole">
              <mc:AlternateContent xmlns:mc="http://schemas.openxmlformats.org/markup-compatibility/2006">
                <mc:Choice xmlns:v="urn:schemas-microsoft-com:vml" Requires="v">
                  <p:oleObj spid="_x0000_s69686" r:id="rId11" imgW="203553" imgH="241720" progId="Equation.3">
                    <p:embed/>
                  </p:oleObj>
                </mc:Choice>
                <mc:Fallback>
                  <p:oleObj r:id="rId11" imgW="203553" imgH="24172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80" y="341"/>
                          <a:ext cx="337"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 name="Text Box 3"/>
          <p:cNvSpPr txBox="1">
            <a:spLocks noChangeArrowheads="1"/>
          </p:cNvSpPr>
          <p:nvPr/>
        </p:nvSpPr>
        <p:spPr bwMode="auto">
          <a:xfrm>
            <a:off x="2009552" y="696987"/>
            <a:ext cx="2254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b="0" dirty="0">
                <a:solidFill>
                  <a:srgbClr val="000000"/>
                </a:solidFill>
              </a:rPr>
              <a:t>(</a:t>
            </a:r>
            <a:r>
              <a:rPr lang="en-US" altLang="zh-CN" b="0" dirty="0">
                <a:solidFill>
                  <a:srgbClr val="000000"/>
                </a:solidFill>
              </a:rPr>
              <a:t>3</a:t>
            </a:r>
            <a:r>
              <a:rPr lang="zh-CN" altLang="zh-CN" b="0" dirty="0">
                <a:solidFill>
                  <a:srgbClr val="000000"/>
                </a:solidFill>
              </a:rPr>
              <a:t>)  </a:t>
            </a:r>
            <a:r>
              <a:rPr lang="zh-CN" altLang="zh-CN" b="0" i="1" dirty="0">
                <a:solidFill>
                  <a:srgbClr val="000000"/>
                </a:solidFill>
              </a:rPr>
              <a:t>x </a:t>
            </a:r>
            <a:r>
              <a:rPr lang="zh-CN" altLang="zh-CN" b="0" dirty="0">
                <a:solidFill>
                  <a:srgbClr val="000000"/>
                </a:solidFill>
              </a:rPr>
              <a:t>&gt;&gt; </a:t>
            </a:r>
            <a:r>
              <a:rPr lang="zh-CN" altLang="zh-CN" b="0" i="1" dirty="0">
                <a:solidFill>
                  <a:srgbClr val="000000"/>
                </a:solidFill>
              </a:rPr>
              <a:t>R   </a:t>
            </a:r>
          </a:p>
        </p:txBody>
      </p:sp>
      <p:graphicFrame>
        <p:nvGraphicFramePr>
          <p:cNvPr id="26" name="Object 4"/>
          <p:cNvGraphicFramePr>
            <a:graphicFrameLocks/>
          </p:cNvGraphicFramePr>
          <p:nvPr>
            <p:extLst/>
          </p:nvPr>
        </p:nvGraphicFramePr>
        <p:xfrm>
          <a:off x="4119141" y="332657"/>
          <a:ext cx="2520950" cy="1247775"/>
        </p:xfrm>
        <a:graphic>
          <a:graphicData uri="http://schemas.openxmlformats.org/presentationml/2006/ole">
            <mc:AlternateContent xmlns:mc="http://schemas.openxmlformats.org/markup-compatibility/2006">
              <mc:Choice xmlns:v="urn:schemas-microsoft-com:vml" Requires="v">
                <p:oleObj spid="_x0000_s69687" r:id="rId13" imgW="877061" imgH="419464" progId="Equation.3">
                  <p:embed/>
                </p:oleObj>
              </mc:Choice>
              <mc:Fallback>
                <p:oleObj r:id="rId13" imgW="877061" imgH="419464"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19141" y="332657"/>
                        <a:ext cx="25209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5"/>
          <p:cNvGraphicFramePr>
            <a:graphicFrameLocks/>
          </p:cNvGraphicFramePr>
          <p:nvPr>
            <p:extLst/>
          </p:nvPr>
        </p:nvGraphicFramePr>
        <p:xfrm>
          <a:off x="6640092" y="439019"/>
          <a:ext cx="1544637" cy="1095375"/>
        </p:xfrm>
        <a:graphic>
          <a:graphicData uri="http://schemas.openxmlformats.org/presentationml/2006/ole">
            <mc:AlternateContent xmlns:mc="http://schemas.openxmlformats.org/markup-compatibility/2006">
              <mc:Choice xmlns:v="urn:schemas-microsoft-com:vml" Requires="v">
                <p:oleObj spid="_x0000_s69688" name="Equation" r:id="rId15" imgW="1016883" imgH="826217" progId="Equation.DSMT4">
                  <p:embed/>
                </p:oleObj>
              </mc:Choice>
              <mc:Fallback>
                <p:oleObj name="Equation" r:id="rId15" imgW="1016883" imgH="826217" progId="Equation.DSMT4">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40092" y="439019"/>
                        <a:ext cx="1544637"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8" name="Picture 5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112224" y="2852937"/>
            <a:ext cx="189865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extLst/>
          </p:nvPr>
        </p:nvGraphicFramePr>
        <p:xfrm>
          <a:off x="6960097" y="4463868"/>
          <a:ext cx="1671007" cy="1125372"/>
        </p:xfrm>
        <a:graphic>
          <a:graphicData uri="http://schemas.openxmlformats.org/presentationml/2006/ole">
            <mc:AlternateContent xmlns:mc="http://schemas.openxmlformats.org/markup-compatibility/2006">
              <mc:Choice xmlns:v="urn:schemas-microsoft-com:vml" Requires="v">
                <p:oleObj spid="_x0000_s69689" name="Equation" r:id="rId18" imgW="622080" imgH="419040" progId="Equation.DSMT4">
                  <p:embed/>
                </p:oleObj>
              </mc:Choice>
              <mc:Fallback>
                <p:oleObj name="Equation" r:id="rId18" imgW="622080" imgH="419040" progId="Equation.DSMT4">
                  <p:embed/>
                  <p:pic>
                    <p:nvPicPr>
                      <p:cNvPr id="0" name=""/>
                      <p:cNvPicPr/>
                      <p:nvPr/>
                    </p:nvPicPr>
                    <p:blipFill>
                      <a:blip r:embed="rId19"/>
                      <a:stretch>
                        <a:fillRect/>
                      </a:stretch>
                    </p:blipFill>
                    <p:spPr>
                      <a:xfrm>
                        <a:off x="6960097" y="4463868"/>
                        <a:ext cx="1671007" cy="1125372"/>
                      </a:xfrm>
                      <a:prstGeom prst="rect">
                        <a:avLst/>
                      </a:prstGeom>
                      <a:ln>
                        <a:solidFill>
                          <a:srgbClr val="0000FF"/>
                        </a:solidFill>
                      </a:ln>
                    </p:spPr>
                  </p:pic>
                </p:oleObj>
              </mc:Fallback>
            </mc:AlternateContent>
          </a:graphicData>
        </a:graphic>
      </p:graphicFrame>
      <p:sp>
        <p:nvSpPr>
          <p:cNvPr id="3" name="矩形 2"/>
          <p:cNvSpPr/>
          <p:nvPr/>
        </p:nvSpPr>
        <p:spPr>
          <a:xfrm>
            <a:off x="2063552" y="5589240"/>
            <a:ext cx="8276930" cy="1077218"/>
          </a:xfrm>
          <a:prstGeom prst="rect">
            <a:avLst/>
          </a:prstGeom>
        </p:spPr>
        <p:txBody>
          <a:bodyPr wrap="square">
            <a:spAutoFit/>
          </a:bodyPr>
          <a:lstStyle/>
          <a:p>
            <a:pPr fontAlgn="base">
              <a:spcBef>
                <a:spcPct val="0"/>
              </a:spcBef>
              <a:spcAft>
                <a:spcPct val="0"/>
              </a:spcAft>
            </a:pPr>
            <a:r>
              <a:rPr lang="en-US" altLang="zh-CN" sz="3200" b="1" dirty="0">
                <a:solidFill>
                  <a:srgbClr val="000000"/>
                </a:solidFill>
                <a:latin typeface="Times New Roman" pitchFamily="18" charset="0"/>
              </a:rPr>
              <a:t>        </a:t>
            </a:r>
            <a:r>
              <a:rPr lang="zh-CN" altLang="zh-CN" sz="3200" b="1" dirty="0">
                <a:solidFill>
                  <a:srgbClr val="000000"/>
                </a:solidFill>
                <a:latin typeface="Times New Roman" pitchFamily="18" charset="0"/>
              </a:rPr>
              <a:t>只有当</a:t>
            </a:r>
            <a:r>
              <a:rPr lang="zh-CN" altLang="en-US" sz="3200" b="1" dirty="0">
                <a:solidFill>
                  <a:srgbClr val="000000"/>
                </a:solidFill>
                <a:latin typeface="Times New Roman" pitchFamily="18" charset="0"/>
              </a:rPr>
              <a:t>线圈</a:t>
            </a:r>
            <a:r>
              <a:rPr lang="zh-CN" altLang="zh-CN" sz="3200" b="1" dirty="0">
                <a:solidFill>
                  <a:srgbClr val="000000"/>
                </a:solidFill>
                <a:latin typeface="Times New Roman" pitchFamily="18" charset="0"/>
              </a:rPr>
              <a:t>的面积</a:t>
            </a:r>
            <a:r>
              <a:rPr lang="zh-CN" altLang="zh-CN" sz="3200" b="1" i="1" dirty="0">
                <a:solidFill>
                  <a:srgbClr val="000000"/>
                </a:solidFill>
                <a:latin typeface="Times New Roman" pitchFamily="18" charset="0"/>
              </a:rPr>
              <a:t>S </a:t>
            </a:r>
            <a:r>
              <a:rPr lang="zh-CN" altLang="zh-CN" sz="3200" b="1" dirty="0">
                <a:solidFill>
                  <a:srgbClr val="000000"/>
                </a:solidFill>
                <a:latin typeface="Times New Roman" pitchFamily="18" charset="0"/>
              </a:rPr>
              <a:t>很小,    或</a:t>
            </a:r>
            <a:r>
              <a:rPr lang="zh-CN" altLang="en-US" sz="3200" b="1" dirty="0">
                <a:solidFill>
                  <a:srgbClr val="000000"/>
                </a:solidFill>
                <a:latin typeface="Times New Roman" pitchFamily="18" charset="0"/>
              </a:rPr>
              <a:t>场点</a:t>
            </a:r>
            <a:r>
              <a:rPr lang="zh-CN" altLang="zh-CN" sz="3200" b="1" dirty="0">
                <a:solidFill>
                  <a:srgbClr val="000000"/>
                </a:solidFill>
              </a:rPr>
              <a:t>距</a:t>
            </a:r>
            <a:r>
              <a:rPr lang="zh-CN" altLang="en-US" sz="3200" b="1" dirty="0">
                <a:solidFill>
                  <a:srgbClr val="000000"/>
                </a:solidFill>
                <a:latin typeface="Times New Roman" pitchFamily="18" charset="0"/>
              </a:rPr>
              <a:t>线圈</a:t>
            </a:r>
            <a:r>
              <a:rPr lang="zh-CN" altLang="zh-CN" sz="3200" b="1" dirty="0">
                <a:solidFill>
                  <a:srgbClr val="000000"/>
                </a:solidFill>
                <a:latin typeface="Times New Roman" pitchFamily="18" charset="0"/>
              </a:rPr>
              <a:t>很远时,   才能把</a:t>
            </a:r>
            <a:r>
              <a:rPr lang="zh-CN" altLang="en-US" sz="3200" b="1" dirty="0">
                <a:solidFill>
                  <a:srgbClr val="000000"/>
                </a:solidFill>
                <a:latin typeface="Times New Roman" pitchFamily="18" charset="0"/>
              </a:rPr>
              <a:t>线圈</a:t>
            </a:r>
            <a:r>
              <a:rPr lang="zh-CN" altLang="zh-CN" sz="3200" b="1" dirty="0">
                <a:solidFill>
                  <a:srgbClr val="000000"/>
                </a:solidFill>
                <a:latin typeface="Times New Roman" pitchFamily="18" charset="0"/>
              </a:rPr>
              <a:t>叫做</a:t>
            </a:r>
            <a:r>
              <a:rPr lang="zh-CN" altLang="zh-CN" sz="3200" b="1" dirty="0">
                <a:solidFill>
                  <a:srgbClr val="CC0000"/>
                </a:solidFill>
                <a:latin typeface="Times New Roman" pitchFamily="18" charset="0"/>
              </a:rPr>
              <a:t>磁偶极子</a:t>
            </a:r>
            <a:r>
              <a:rPr lang="zh-CN" altLang="en-US" sz="3200" b="1" dirty="0">
                <a:solidFill>
                  <a:srgbClr val="CC0000"/>
                </a:solidFill>
                <a:latin typeface="Times New Roman" pitchFamily="18" charset="0"/>
              </a:rPr>
              <a:t>。</a:t>
            </a:r>
            <a:endParaRPr lang="zh-CN" altLang="en-US" sz="3200" b="1" dirty="0">
              <a:solidFill>
                <a:srgbClr val="000000"/>
              </a:solidFill>
              <a:latin typeface="Times New Roman" pitchFamily="18" charset="0"/>
            </a:endParaRPr>
          </a:p>
        </p:txBody>
      </p:sp>
    </p:spTree>
    <p:extLst>
      <p:ext uri="{BB962C8B-B14F-4D97-AF65-F5344CB8AC3E}">
        <p14:creationId xmlns:p14="http://schemas.microsoft.com/office/powerpoint/2010/main" val="1509902034"/>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1285"/>
                                        </p:tgtEl>
                                        <p:attrNameLst>
                                          <p:attrName>style.visibility</p:attrName>
                                        </p:attrNameLst>
                                      </p:cBhvr>
                                      <p:to>
                                        <p:strVal val="visible"/>
                                      </p:to>
                                    </p:set>
                                    <p:animEffect transition="in" filter="wipe(up)">
                                      <p:cBhvr>
                                        <p:cTn id="21" dur="2000"/>
                                        <p:tgtEl>
                                          <p:spTgt spid="1128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nodeType="clickEffect">
                                  <p:stCondLst>
                                    <p:cond delay="0"/>
                                  </p:stCondLst>
                                  <p:childTnLst>
                                    <p:set>
                                      <p:cBhvr>
                                        <p:cTn id="25" dur="1" fill="hold">
                                          <p:stCondLst>
                                            <p:cond delay="0"/>
                                          </p:stCondLst>
                                        </p:cTn>
                                        <p:tgtEl>
                                          <p:spTgt spid="11274"/>
                                        </p:tgtEl>
                                        <p:attrNameLst>
                                          <p:attrName>style.visibility</p:attrName>
                                        </p:attrNameLst>
                                      </p:cBhvr>
                                      <p:to>
                                        <p:strVal val="visible"/>
                                      </p:to>
                                    </p:set>
                                    <p:animEffect transition="in" filter="box(out)">
                                      <p:cBhvr>
                                        <p:cTn id="26" dur="500"/>
                                        <p:tgtEl>
                                          <p:spTgt spid="1127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267"/>
                                        </p:tgtEl>
                                        <p:attrNameLst>
                                          <p:attrName>style.visibility</p:attrName>
                                        </p:attrNameLst>
                                      </p:cBhvr>
                                      <p:to>
                                        <p:strVal val="visible"/>
                                      </p:to>
                                    </p:set>
                                    <p:animEffect transition="in" filter="wipe(left)">
                                      <p:cBhvr>
                                        <p:cTn id="31" dur="1000"/>
                                        <p:tgtEl>
                                          <p:spTgt spid="1126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1266"/>
                                        </p:tgtEl>
                                        <p:attrNameLst>
                                          <p:attrName>style.visibility</p:attrName>
                                        </p:attrNameLst>
                                      </p:cBhvr>
                                      <p:to>
                                        <p:strVal val="visible"/>
                                      </p:to>
                                    </p:set>
                                    <p:animEffect transition="in" filter="wipe(left)">
                                      <p:cBhvr>
                                        <p:cTn id="36" dur="1000"/>
                                        <p:tgtEl>
                                          <p:spTgt spid="1126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269"/>
                                        </p:tgtEl>
                                        <p:attrNameLst>
                                          <p:attrName>style.visibility</p:attrName>
                                        </p:attrNameLst>
                                      </p:cBhvr>
                                      <p:to>
                                        <p:strVal val="visible"/>
                                      </p:to>
                                    </p:set>
                                    <p:animEffect transition="in" filter="wipe(left)">
                                      <p:cBhvr>
                                        <p:cTn id="41" dur="1000"/>
                                        <p:tgtEl>
                                          <p:spTgt spid="11269"/>
                                        </p:tgtEl>
                                      </p:cBhvr>
                                    </p:animEffect>
                                  </p:childTnLst>
                                </p:cTn>
                              </p:par>
                            </p:childTnLst>
                          </p:cTn>
                        </p:par>
                        <p:par>
                          <p:cTn id="42" fill="hold" nodeType="afterGroup">
                            <p:stCondLst>
                              <p:cond delay="1000"/>
                            </p:stCondLst>
                            <p:childTnLst>
                              <p:par>
                                <p:cTn id="43" presetID="22" presetClass="entr" presetSubtype="8" fill="hold" nodeType="afterEffect">
                                  <p:stCondLst>
                                    <p:cond delay="0"/>
                                  </p:stCondLst>
                                  <p:childTnLst>
                                    <p:set>
                                      <p:cBhvr>
                                        <p:cTn id="44" dur="1" fill="hold">
                                          <p:stCondLst>
                                            <p:cond delay="0"/>
                                          </p:stCondLst>
                                        </p:cTn>
                                        <p:tgtEl>
                                          <p:spTgt spid="11268"/>
                                        </p:tgtEl>
                                        <p:attrNameLst>
                                          <p:attrName>style.visibility</p:attrName>
                                        </p:attrNameLst>
                                      </p:cBhvr>
                                      <p:to>
                                        <p:strVal val="visible"/>
                                      </p:to>
                                    </p:set>
                                    <p:animEffect transition="in" filter="wipe(left)">
                                      <p:cBhvr>
                                        <p:cTn id="45" dur="1000"/>
                                        <p:tgtEl>
                                          <p:spTgt spid="1126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1270"/>
                                        </p:tgtEl>
                                        <p:attrNameLst>
                                          <p:attrName>style.visibility</p:attrName>
                                        </p:attrNameLst>
                                      </p:cBhvr>
                                      <p:to>
                                        <p:strVal val="visible"/>
                                      </p:to>
                                    </p:set>
                                    <p:animEffect transition="in" filter="wipe(up)">
                                      <p:cBhvr>
                                        <p:cTn id="50" dur="2000"/>
                                        <p:tgtEl>
                                          <p:spTgt spid="11270"/>
                                        </p:tgtEl>
                                      </p:cBhvr>
                                    </p:animEffect>
                                  </p:childTnLst>
                                </p:cTn>
                              </p:par>
                            </p:childTnLst>
                          </p:cTn>
                        </p:par>
                        <p:par>
                          <p:cTn id="51" fill="hold">
                            <p:stCondLst>
                              <p:cond delay="2000"/>
                            </p:stCondLst>
                            <p:childTnLst>
                              <p:par>
                                <p:cTn id="52" presetID="22" presetClass="entr" presetSubtype="1" fill="hold" nodeType="after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ipe(up)">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21" presetClass="entr" presetSubtype="1" fill="hold"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heel(1)">
                                      <p:cBhvr>
                                        <p:cTn id="59" dur="2000"/>
                                        <p:tgtEl>
                                          <p:spTgt spid="2"/>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grpId="0" nodeType="clickEffect">
                                  <p:stCondLst>
                                    <p:cond delay="0"/>
                                  </p:stCondLst>
                                  <p:childTnLst>
                                    <p:set>
                                      <p:cBhvr>
                                        <p:cTn id="63" dur="1" fill="hold">
                                          <p:stCondLst>
                                            <p:cond delay="0"/>
                                          </p:stCondLst>
                                        </p:cTn>
                                        <p:tgtEl>
                                          <p:spTgt spid="3"/>
                                        </p:tgtEl>
                                        <p:attrNameLst>
                                          <p:attrName>style.visibility</p:attrName>
                                        </p:attrNameLst>
                                      </p:cBhvr>
                                      <p:to>
                                        <p:strVal val="visible"/>
                                      </p:to>
                                    </p:set>
                                    <p:anim calcmode="lin" valueType="num">
                                      <p:cBhvr>
                                        <p:cTn id="64" dur="500" fill="hold"/>
                                        <p:tgtEl>
                                          <p:spTgt spid="3"/>
                                        </p:tgtEl>
                                        <p:attrNameLst>
                                          <p:attrName>ppt_w</p:attrName>
                                        </p:attrNameLst>
                                      </p:cBhvr>
                                      <p:tavLst>
                                        <p:tav tm="0">
                                          <p:val>
                                            <p:fltVal val="0"/>
                                          </p:val>
                                        </p:tav>
                                        <p:tav tm="100000">
                                          <p:val>
                                            <p:strVal val="#ppt_w"/>
                                          </p:val>
                                        </p:tav>
                                      </p:tavLst>
                                    </p:anim>
                                    <p:anim calcmode="lin" valueType="num">
                                      <p:cBhvr>
                                        <p:cTn id="65" dur="500" fill="hold"/>
                                        <p:tgtEl>
                                          <p:spTgt spid="3"/>
                                        </p:tgtEl>
                                        <p:attrNameLst>
                                          <p:attrName>ppt_h</p:attrName>
                                        </p:attrNameLst>
                                      </p:cBhvr>
                                      <p:tavLst>
                                        <p:tav tm="0">
                                          <p:val>
                                            <p:fltVal val="0"/>
                                          </p:val>
                                        </p:tav>
                                        <p:tav tm="100000">
                                          <p:val>
                                            <p:strVal val="#ppt_h"/>
                                          </p:val>
                                        </p:tav>
                                      </p:tavLst>
                                    </p:anim>
                                    <p:animEffect transition="in" filter="fade">
                                      <p:cBhvr>
                                        <p:cTn id="6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utoUpdateAnimBg="0"/>
      <p:bldP spid="11269" grpId="0" autoUpdateAnimBg="0"/>
      <p:bldP spid="11270" grpId="0" autoUpdateAnimBg="0"/>
      <p:bldP spid="25" grpId="0" autoUpdateAnimBg="0"/>
      <p:bldP spid="3" grpId="0"/>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Oval 2"/>
          <p:cNvSpPr>
            <a:spLocks noChangeArrowheads="1"/>
          </p:cNvSpPr>
          <p:nvPr/>
        </p:nvSpPr>
        <p:spPr bwMode="auto">
          <a:xfrm>
            <a:off x="6816726" y="2217738"/>
            <a:ext cx="1368425" cy="1439862"/>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13315" name="Object 3"/>
          <p:cNvGraphicFramePr>
            <a:graphicFrameLocks noChangeAspect="1"/>
          </p:cNvGraphicFramePr>
          <p:nvPr/>
        </p:nvGraphicFramePr>
        <p:xfrm>
          <a:off x="2711450" y="3170238"/>
          <a:ext cx="3816350" cy="946150"/>
        </p:xfrm>
        <a:graphic>
          <a:graphicData uri="http://schemas.openxmlformats.org/presentationml/2006/ole">
            <mc:AlternateContent xmlns:mc="http://schemas.openxmlformats.org/markup-compatibility/2006">
              <mc:Choice xmlns:v="urn:schemas-microsoft-com:vml" Requires="v">
                <p:oleObj spid="_x0000_s70706" r:id="rId3" imgW="1587500" imgH="393700" progId="Equation.3">
                  <p:embed/>
                </p:oleObj>
              </mc:Choice>
              <mc:Fallback>
                <p:oleObj r:id="rId3" imgW="15875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450" y="3170238"/>
                        <a:ext cx="381635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2" name="Text Box 4"/>
          <p:cNvSpPr txBox="1">
            <a:spLocks noChangeArrowheads="1"/>
          </p:cNvSpPr>
          <p:nvPr/>
        </p:nvSpPr>
        <p:spPr bwMode="auto">
          <a:xfrm>
            <a:off x="8775701" y="2359025"/>
            <a:ext cx="30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400" i="1">
                <a:solidFill>
                  <a:srgbClr val="000066"/>
                </a:solidFill>
              </a:rPr>
              <a:t>I</a:t>
            </a:r>
          </a:p>
        </p:txBody>
      </p:sp>
      <p:sp>
        <p:nvSpPr>
          <p:cNvPr id="22533" name="Text Box 5"/>
          <p:cNvSpPr txBox="1">
            <a:spLocks noChangeArrowheads="1"/>
          </p:cNvSpPr>
          <p:nvPr/>
        </p:nvSpPr>
        <p:spPr bwMode="auto">
          <a:xfrm>
            <a:off x="7088188" y="3103563"/>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400" i="1">
                <a:solidFill>
                  <a:srgbClr val="000066"/>
                </a:solidFill>
              </a:rPr>
              <a:t>R</a:t>
            </a:r>
          </a:p>
        </p:txBody>
      </p:sp>
      <p:sp>
        <p:nvSpPr>
          <p:cNvPr id="22534" name="Text Box 6"/>
          <p:cNvSpPr txBox="1">
            <a:spLocks noChangeArrowheads="1"/>
          </p:cNvSpPr>
          <p:nvPr/>
        </p:nvSpPr>
        <p:spPr bwMode="auto">
          <a:xfrm>
            <a:off x="7105651" y="262572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400" i="1">
                <a:solidFill>
                  <a:srgbClr val="000066"/>
                </a:solidFill>
              </a:rPr>
              <a:t>O</a:t>
            </a:r>
          </a:p>
        </p:txBody>
      </p:sp>
      <p:sp>
        <p:nvSpPr>
          <p:cNvPr id="22535" name="Text Box 7"/>
          <p:cNvSpPr txBox="1">
            <a:spLocks noChangeArrowheads="1"/>
          </p:cNvSpPr>
          <p:nvPr/>
        </p:nvSpPr>
        <p:spPr bwMode="auto">
          <a:xfrm>
            <a:off x="9337675" y="240506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800">
                <a:solidFill>
                  <a:srgbClr val="000066"/>
                </a:solidFill>
              </a:rPr>
              <a:t>1</a:t>
            </a:r>
          </a:p>
        </p:txBody>
      </p:sp>
      <p:sp>
        <p:nvSpPr>
          <p:cNvPr id="22536" name="Text Box 8"/>
          <p:cNvSpPr txBox="1">
            <a:spLocks noChangeArrowheads="1"/>
          </p:cNvSpPr>
          <p:nvPr/>
        </p:nvSpPr>
        <p:spPr bwMode="auto">
          <a:xfrm>
            <a:off x="7000875" y="1828801"/>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800">
                <a:solidFill>
                  <a:srgbClr val="000066"/>
                </a:solidFill>
              </a:rPr>
              <a:t>2</a:t>
            </a:r>
          </a:p>
        </p:txBody>
      </p:sp>
      <p:sp>
        <p:nvSpPr>
          <p:cNvPr id="22537" name="Text Box 9"/>
          <p:cNvSpPr txBox="1">
            <a:spLocks noChangeArrowheads="1"/>
          </p:cNvSpPr>
          <p:nvPr/>
        </p:nvSpPr>
        <p:spPr bwMode="auto">
          <a:xfrm>
            <a:off x="9337675" y="3197226"/>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zh-CN" sz="2800">
                <a:solidFill>
                  <a:srgbClr val="000066"/>
                </a:solidFill>
              </a:rPr>
              <a:t>3</a:t>
            </a:r>
          </a:p>
        </p:txBody>
      </p:sp>
      <p:graphicFrame>
        <p:nvGraphicFramePr>
          <p:cNvPr id="13322" name="Object 10"/>
          <p:cNvGraphicFramePr>
            <a:graphicFrameLocks noChangeAspect="1"/>
          </p:cNvGraphicFramePr>
          <p:nvPr/>
        </p:nvGraphicFramePr>
        <p:xfrm>
          <a:off x="3143251" y="4178300"/>
          <a:ext cx="1103313" cy="979488"/>
        </p:xfrm>
        <a:graphic>
          <a:graphicData uri="http://schemas.openxmlformats.org/presentationml/2006/ole">
            <mc:AlternateContent xmlns:mc="http://schemas.openxmlformats.org/markup-compatibility/2006">
              <mc:Choice xmlns:v="urn:schemas-microsoft-com:vml" Requires="v">
                <p:oleObj spid="_x0000_s70707" r:id="rId5" imgW="445080" imgH="394213" progId="Equation.3">
                  <p:embed/>
                </p:oleObj>
              </mc:Choice>
              <mc:Fallback>
                <p:oleObj r:id="rId5" imgW="445080" imgH="3942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51" y="4178300"/>
                        <a:ext cx="1103313"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3" name="Object 11"/>
          <p:cNvGraphicFramePr>
            <a:graphicFrameLocks noChangeAspect="1"/>
          </p:cNvGraphicFramePr>
          <p:nvPr/>
        </p:nvGraphicFramePr>
        <p:xfrm>
          <a:off x="2782888" y="5299076"/>
          <a:ext cx="3168650" cy="722313"/>
        </p:xfrm>
        <a:graphic>
          <a:graphicData uri="http://schemas.openxmlformats.org/presentationml/2006/ole">
            <mc:AlternateContent xmlns:mc="http://schemas.openxmlformats.org/markup-compatibility/2006">
              <mc:Choice xmlns:v="urn:schemas-microsoft-com:vml" Requires="v">
                <p:oleObj spid="_x0000_s70708" r:id="rId7" imgW="1003736" imgH="228699" progId="Equation.3">
                  <p:embed/>
                </p:oleObj>
              </mc:Choice>
              <mc:Fallback>
                <p:oleObj r:id="rId7" imgW="1003736" imgH="22869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2888" y="5299076"/>
                        <a:ext cx="3168650"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324" name="Group 12"/>
          <p:cNvGrpSpPr>
            <a:grpSpLocks/>
          </p:cNvGrpSpPr>
          <p:nvPr/>
        </p:nvGrpSpPr>
        <p:grpSpPr bwMode="auto">
          <a:xfrm>
            <a:off x="4295775" y="3889375"/>
            <a:ext cx="2305050" cy="884238"/>
            <a:chOff x="0" y="0"/>
            <a:chExt cx="1680" cy="466"/>
          </a:xfrm>
        </p:grpSpPr>
        <p:sp>
          <p:nvSpPr>
            <p:cNvPr id="22557" name="AutoShape 13"/>
            <p:cNvSpPr>
              <a:spLocks noChangeArrowheads="1"/>
            </p:cNvSpPr>
            <p:nvPr/>
          </p:nvSpPr>
          <p:spPr bwMode="auto">
            <a:xfrm>
              <a:off x="0" y="0"/>
              <a:ext cx="1680" cy="466"/>
            </a:xfrm>
            <a:prstGeom prst="upArrowCallout">
              <a:avLst>
                <a:gd name="adj1" fmla="val 82818"/>
                <a:gd name="adj2" fmla="val 90129"/>
                <a:gd name="adj3" fmla="val 14949"/>
                <a:gd name="adj4" fmla="val 66667"/>
              </a:avLst>
            </a:prstGeom>
            <a:noFill/>
            <a:ln w="9525">
              <a:solidFill>
                <a:srgbClr val="0000FF"/>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2558" name="Object 14"/>
            <p:cNvGraphicFramePr>
              <a:graphicFrameLocks noChangeAspect="1"/>
            </p:cNvGraphicFramePr>
            <p:nvPr/>
          </p:nvGraphicFramePr>
          <p:xfrm>
            <a:off x="97" y="200"/>
            <a:ext cx="718" cy="237"/>
          </p:xfrm>
          <a:graphic>
            <a:graphicData uri="http://schemas.openxmlformats.org/presentationml/2006/ole">
              <mc:AlternateContent xmlns:mc="http://schemas.openxmlformats.org/markup-compatibility/2006">
                <mc:Choice xmlns:v="urn:schemas-microsoft-com:vml" Requires="v">
                  <p:oleObj spid="_x0000_s70709" r:id="rId9" imgW="1169415" imgH="419464" progId="Equation.3">
                    <p:embed/>
                  </p:oleObj>
                </mc:Choice>
                <mc:Fallback>
                  <p:oleObj r:id="rId9" imgW="1169415" imgH="41946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 y="200"/>
                          <a:ext cx="718"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59" name="Object 15"/>
            <p:cNvGraphicFramePr>
              <a:graphicFrameLocks noChangeAspect="1"/>
            </p:cNvGraphicFramePr>
            <p:nvPr/>
          </p:nvGraphicFramePr>
          <p:xfrm>
            <a:off x="1037" y="208"/>
            <a:ext cx="553" cy="240"/>
          </p:xfrm>
          <a:graphic>
            <a:graphicData uri="http://schemas.openxmlformats.org/presentationml/2006/ole">
              <mc:AlternateContent xmlns:mc="http://schemas.openxmlformats.org/markup-compatibility/2006">
                <mc:Choice xmlns:v="urn:schemas-microsoft-com:vml" Requires="v">
                  <p:oleObj spid="_x0000_s70710" r:id="rId11" imgW="902092" imgH="419282" progId="Equation.3">
                    <p:embed/>
                  </p:oleObj>
                </mc:Choice>
                <mc:Fallback>
                  <p:oleObj r:id="rId11" imgW="902092" imgH="41928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37" y="208"/>
                          <a:ext cx="553"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541" name="Text Box 16"/>
          <p:cNvSpPr txBox="1">
            <a:spLocks noChangeArrowheads="1"/>
          </p:cNvSpPr>
          <p:nvPr/>
        </p:nvSpPr>
        <p:spPr bwMode="auto">
          <a:xfrm>
            <a:off x="1952625" y="404665"/>
            <a:ext cx="70564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dirty="0">
                <a:solidFill>
                  <a:srgbClr val="FF0000"/>
                </a:solidFill>
              </a:rPr>
              <a:t>例</a:t>
            </a:r>
            <a:r>
              <a:rPr lang="en-US" altLang="zh-CN" dirty="0">
                <a:solidFill>
                  <a:srgbClr val="FF0000"/>
                </a:solidFill>
              </a:rPr>
              <a:t>3  </a:t>
            </a:r>
            <a:r>
              <a:rPr lang="zh-CN" altLang="en-US" dirty="0">
                <a:solidFill>
                  <a:srgbClr val="000000"/>
                </a:solidFill>
              </a:rPr>
              <a:t>如图，求</a:t>
            </a:r>
            <a:r>
              <a:rPr lang="zh-CN" altLang="zh-CN" b="0" i="1" dirty="0">
                <a:solidFill>
                  <a:srgbClr val="000000"/>
                </a:solidFill>
              </a:rPr>
              <a:t>O</a:t>
            </a:r>
            <a:r>
              <a:rPr lang="zh-CN" altLang="zh-CN" i="1" dirty="0">
                <a:solidFill>
                  <a:srgbClr val="000000"/>
                </a:solidFill>
              </a:rPr>
              <a:t> </a:t>
            </a:r>
            <a:r>
              <a:rPr lang="zh-CN" altLang="en-US" dirty="0">
                <a:solidFill>
                  <a:srgbClr val="000000"/>
                </a:solidFill>
              </a:rPr>
              <a:t>点的磁感应强度。</a:t>
            </a:r>
          </a:p>
        </p:txBody>
      </p:sp>
      <p:sp>
        <p:nvSpPr>
          <p:cNvPr id="13329" name="Text Box 17"/>
          <p:cNvSpPr txBox="1">
            <a:spLocks noChangeArrowheads="1"/>
          </p:cNvSpPr>
          <p:nvPr/>
        </p:nvSpPr>
        <p:spPr bwMode="auto">
          <a:xfrm>
            <a:off x="1992314" y="1427164"/>
            <a:ext cx="5921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a:solidFill>
                  <a:srgbClr val="FF0000"/>
                </a:solidFill>
              </a:rPr>
              <a:t>解</a:t>
            </a:r>
          </a:p>
        </p:txBody>
      </p:sp>
      <p:graphicFrame>
        <p:nvGraphicFramePr>
          <p:cNvPr id="13330" name="Object 18"/>
          <p:cNvGraphicFramePr>
            <a:graphicFrameLocks noChangeAspect="1"/>
          </p:cNvGraphicFramePr>
          <p:nvPr/>
        </p:nvGraphicFramePr>
        <p:xfrm>
          <a:off x="2640014" y="1479551"/>
          <a:ext cx="1127125" cy="581025"/>
        </p:xfrm>
        <a:graphic>
          <a:graphicData uri="http://schemas.openxmlformats.org/presentationml/2006/ole">
            <mc:AlternateContent xmlns:mc="http://schemas.openxmlformats.org/markup-compatibility/2006">
              <mc:Choice xmlns:v="urn:schemas-microsoft-com:vml" Requires="v">
                <p:oleObj spid="_x0000_s70711" r:id="rId13" imgW="419282" imgH="215994" progId="Equation.3">
                  <p:embed/>
                </p:oleObj>
              </mc:Choice>
              <mc:Fallback>
                <p:oleObj r:id="rId13" imgW="419282" imgH="215994"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40014" y="1479551"/>
                        <a:ext cx="112712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1" name="Object 19"/>
          <p:cNvGraphicFramePr>
            <a:graphicFrameLocks noChangeAspect="1"/>
          </p:cNvGraphicFramePr>
          <p:nvPr/>
        </p:nvGraphicFramePr>
        <p:xfrm>
          <a:off x="2640013" y="2128838"/>
          <a:ext cx="2087562" cy="925512"/>
        </p:xfrm>
        <a:graphic>
          <a:graphicData uri="http://schemas.openxmlformats.org/presentationml/2006/ole">
            <mc:AlternateContent xmlns:mc="http://schemas.openxmlformats.org/markup-compatibility/2006">
              <mc:Choice xmlns:v="urn:schemas-microsoft-com:vml" Requires="v">
                <p:oleObj spid="_x0000_s70712" r:id="rId15" imgW="889386" imgH="393871" progId="Equation.3">
                  <p:embed/>
                </p:oleObj>
              </mc:Choice>
              <mc:Fallback>
                <p:oleObj r:id="rId15" imgW="889386" imgH="393871"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40013" y="2128838"/>
                        <a:ext cx="2087562" cy="925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2" name="Object 20"/>
          <p:cNvGraphicFramePr>
            <a:graphicFrameLocks noChangeAspect="1"/>
          </p:cNvGraphicFramePr>
          <p:nvPr/>
        </p:nvGraphicFramePr>
        <p:xfrm>
          <a:off x="4800601" y="2128838"/>
          <a:ext cx="1152525" cy="939800"/>
        </p:xfrm>
        <a:graphic>
          <a:graphicData uri="http://schemas.openxmlformats.org/presentationml/2006/ole">
            <mc:AlternateContent xmlns:mc="http://schemas.openxmlformats.org/markup-compatibility/2006">
              <mc:Choice xmlns:v="urn:schemas-microsoft-com:vml" Requires="v">
                <p:oleObj spid="_x0000_s70713" r:id="rId17" imgW="483229" imgH="394213" progId="Equation.3">
                  <p:embed/>
                </p:oleObj>
              </mc:Choice>
              <mc:Fallback>
                <p:oleObj r:id="rId17" imgW="483229" imgH="394213"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00601" y="2128838"/>
                        <a:ext cx="1152525"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6" name="Line 21"/>
          <p:cNvSpPr>
            <a:spLocks noChangeShapeType="1"/>
          </p:cNvSpPr>
          <p:nvPr/>
        </p:nvSpPr>
        <p:spPr bwMode="auto">
          <a:xfrm>
            <a:off x="7466014" y="2976563"/>
            <a:ext cx="719137" cy="0"/>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2547" name="Line 22"/>
          <p:cNvSpPr>
            <a:spLocks noChangeShapeType="1"/>
          </p:cNvSpPr>
          <p:nvPr/>
        </p:nvSpPr>
        <p:spPr bwMode="auto">
          <a:xfrm>
            <a:off x="7466014" y="3663950"/>
            <a:ext cx="2663825"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2548" name="Line 23"/>
          <p:cNvSpPr>
            <a:spLocks noChangeShapeType="1"/>
          </p:cNvSpPr>
          <p:nvPr/>
        </p:nvSpPr>
        <p:spPr bwMode="auto">
          <a:xfrm>
            <a:off x="8185151" y="2962275"/>
            <a:ext cx="1871663"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2549" name="Rectangle 24"/>
          <p:cNvSpPr>
            <a:spLocks noChangeArrowheads="1"/>
          </p:cNvSpPr>
          <p:nvPr/>
        </p:nvSpPr>
        <p:spPr bwMode="auto">
          <a:xfrm>
            <a:off x="7466013" y="2981325"/>
            <a:ext cx="792162" cy="6731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2550" name="Line 25"/>
          <p:cNvSpPr>
            <a:spLocks noChangeShapeType="1"/>
          </p:cNvSpPr>
          <p:nvPr/>
        </p:nvSpPr>
        <p:spPr bwMode="auto">
          <a:xfrm>
            <a:off x="7475538" y="2981325"/>
            <a:ext cx="0" cy="647700"/>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nvGrpSpPr>
          <p:cNvPr id="13338" name="Group 26"/>
          <p:cNvGrpSpPr>
            <a:grpSpLocks/>
          </p:cNvGrpSpPr>
          <p:nvPr/>
        </p:nvGrpSpPr>
        <p:grpSpPr bwMode="auto">
          <a:xfrm>
            <a:off x="7362825" y="2838450"/>
            <a:ext cx="247650" cy="247650"/>
            <a:chOff x="0" y="0"/>
            <a:chExt cx="240" cy="240"/>
          </a:xfrm>
        </p:grpSpPr>
        <p:sp>
          <p:nvSpPr>
            <p:cNvPr id="22555" name="Oval 27"/>
            <p:cNvSpPr>
              <a:spLocks noChangeArrowheads="1"/>
            </p:cNvSpPr>
            <p:nvPr/>
          </p:nvSpPr>
          <p:spPr bwMode="auto">
            <a:xfrm>
              <a:off x="0" y="0"/>
              <a:ext cx="240" cy="240"/>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2556" name="Oval 28"/>
            <p:cNvSpPr>
              <a:spLocks noChangeArrowheads="1"/>
            </p:cNvSpPr>
            <p:nvPr/>
          </p:nvSpPr>
          <p:spPr bwMode="auto">
            <a:xfrm>
              <a:off x="92" y="101"/>
              <a:ext cx="47" cy="47"/>
            </a:xfrm>
            <a:prstGeom prst="ellipse">
              <a:avLst/>
            </a:prstGeom>
            <a:solidFill>
              <a:srgbClr val="FF3300"/>
            </a:solidFill>
            <a:ln w="9525">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sp>
        <p:nvSpPr>
          <p:cNvPr id="22552" name="Line 29"/>
          <p:cNvSpPr>
            <a:spLocks noChangeShapeType="1"/>
          </p:cNvSpPr>
          <p:nvPr/>
        </p:nvSpPr>
        <p:spPr bwMode="auto">
          <a:xfrm flipH="1">
            <a:off x="8905876" y="2962275"/>
            <a:ext cx="360363" cy="0"/>
          </a:xfrm>
          <a:prstGeom prst="line">
            <a:avLst/>
          </a:prstGeom>
          <a:noFill/>
          <a:ln w="28575">
            <a:solidFill>
              <a:srgbClr val="CC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2553" name="Line 30"/>
          <p:cNvSpPr>
            <a:spLocks noChangeShapeType="1"/>
          </p:cNvSpPr>
          <p:nvPr/>
        </p:nvSpPr>
        <p:spPr bwMode="auto">
          <a:xfrm>
            <a:off x="8689975" y="3667125"/>
            <a:ext cx="431800"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2554" name="Line 31"/>
          <p:cNvSpPr>
            <a:spLocks noChangeShapeType="1"/>
          </p:cNvSpPr>
          <p:nvPr/>
        </p:nvSpPr>
        <p:spPr bwMode="auto">
          <a:xfrm flipH="1">
            <a:off x="7345363" y="2208213"/>
            <a:ext cx="215900" cy="1905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Tree>
    <p:extLst>
      <p:ext uri="{BB962C8B-B14F-4D97-AF65-F5344CB8AC3E}">
        <p14:creationId xmlns:p14="http://schemas.microsoft.com/office/powerpoint/2010/main" val="2132514414"/>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29"/>
                                        </p:tgtEl>
                                        <p:attrNameLst>
                                          <p:attrName>style.visibility</p:attrName>
                                        </p:attrNameLst>
                                      </p:cBhvr>
                                      <p:to>
                                        <p:strVal val="visible"/>
                                      </p:to>
                                    </p:set>
                                    <p:animEffect transition="in" filter="wipe(left)">
                                      <p:cBhvr>
                                        <p:cTn id="7" dur="500"/>
                                        <p:tgtEl>
                                          <p:spTgt spid="133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330"/>
                                        </p:tgtEl>
                                        <p:attrNameLst>
                                          <p:attrName>style.visibility</p:attrName>
                                        </p:attrNameLst>
                                      </p:cBhvr>
                                      <p:to>
                                        <p:strVal val="visible"/>
                                      </p:to>
                                    </p:set>
                                    <p:animEffect transition="in" filter="wipe(left)">
                                      <p:cBhvr>
                                        <p:cTn id="12" dur="500"/>
                                        <p:tgtEl>
                                          <p:spTgt spid="133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331"/>
                                        </p:tgtEl>
                                        <p:attrNameLst>
                                          <p:attrName>style.visibility</p:attrName>
                                        </p:attrNameLst>
                                      </p:cBhvr>
                                      <p:to>
                                        <p:strVal val="visible"/>
                                      </p:to>
                                    </p:set>
                                    <p:animEffect transition="in" filter="wipe(left)">
                                      <p:cBhvr>
                                        <p:cTn id="17" dur="500"/>
                                        <p:tgtEl>
                                          <p:spTgt spid="133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nodeType="clickEffect">
                                  <p:stCondLst>
                                    <p:cond delay="0"/>
                                  </p:stCondLst>
                                  <p:childTnLst>
                                    <p:set>
                                      <p:cBhvr>
                                        <p:cTn id="21" dur="1" fill="hold">
                                          <p:stCondLst>
                                            <p:cond delay="0"/>
                                          </p:stCondLst>
                                        </p:cTn>
                                        <p:tgtEl>
                                          <p:spTgt spid="13338"/>
                                        </p:tgtEl>
                                        <p:attrNameLst>
                                          <p:attrName>style.visibility</p:attrName>
                                        </p:attrNameLst>
                                      </p:cBhvr>
                                      <p:to>
                                        <p:strVal val="visible"/>
                                      </p:to>
                                    </p:set>
                                    <p:anim calcmode="lin" valueType="num">
                                      <p:cBhvr>
                                        <p:cTn id="22" dur="500" fill="hold"/>
                                        <p:tgtEl>
                                          <p:spTgt spid="13338"/>
                                        </p:tgtEl>
                                        <p:attrNameLst>
                                          <p:attrName>ppt_w</p:attrName>
                                        </p:attrNameLst>
                                      </p:cBhvr>
                                      <p:tavLst>
                                        <p:tav tm="0">
                                          <p:val>
                                            <p:fltVal val="0"/>
                                          </p:val>
                                        </p:tav>
                                        <p:tav tm="100000">
                                          <p:val>
                                            <p:strVal val="#ppt_w"/>
                                          </p:val>
                                        </p:tav>
                                      </p:tavLst>
                                    </p:anim>
                                    <p:anim calcmode="lin" valueType="num">
                                      <p:cBhvr>
                                        <p:cTn id="23" dur="500" fill="hold"/>
                                        <p:tgtEl>
                                          <p:spTgt spid="13338"/>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3332"/>
                                        </p:tgtEl>
                                        <p:attrNameLst>
                                          <p:attrName>style.visibility</p:attrName>
                                        </p:attrNameLst>
                                      </p:cBhvr>
                                      <p:to>
                                        <p:strVal val="visible"/>
                                      </p:to>
                                    </p:set>
                                    <p:animEffect transition="in" filter="wipe(left)">
                                      <p:cBhvr>
                                        <p:cTn id="28" dur="500"/>
                                        <p:tgtEl>
                                          <p:spTgt spid="1333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3315"/>
                                        </p:tgtEl>
                                        <p:attrNameLst>
                                          <p:attrName>style.visibility</p:attrName>
                                        </p:attrNameLst>
                                      </p:cBhvr>
                                      <p:to>
                                        <p:strVal val="visible"/>
                                      </p:to>
                                    </p:set>
                                    <p:animEffect transition="in" filter="wipe(left)">
                                      <p:cBhvr>
                                        <p:cTn id="33" dur="500"/>
                                        <p:tgtEl>
                                          <p:spTgt spid="1331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nodeType="clickEffect">
                                  <p:stCondLst>
                                    <p:cond delay="0"/>
                                  </p:stCondLst>
                                  <p:childTnLst>
                                    <p:set>
                                      <p:cBhvr>
                                        <p:cTn id="37" dur="1" fill="hold">
                                          <p:stCondLst>
                                            <p:cond delay="0"/>
                                          </p:stCondLst>
                                        </p:cTn>
                                        <p:tgtEl>
                                          <p:spTgt spid="13324"/>
                                        </p:tgtEl>
                                        <p:attrNameLst>
                                          <p:attrName>style.visibility</p:attrName>
                                        </p:attrNameLst>
                                      </p:cBhvr>
                                      <p:to>
                                        <p:strVal val="visible"/>
                                      </p:to>
                                    </p:set>
                                    <p:animEffect transition="in" filter="box(out)">
                                      <p:cBhvr>
                                        <p:cTn id="38" dur="500"/>
                                        <p:tgtEl>
                                          <p:spTgt spid="1332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3322"/>
                                        </p:tgtEl>
                                        <p:attrNameLst>
                                          <p:attrName>style.visibility</p:attrName>
                                        </p:attrNameLst>
                                      </p:cBhvr>
                                      <p:to>
                                        <p:strVal val="visible"/>
                                      </p:to>
                                    </p:set>
                                    <p:animEffect transition="in" filter="wipe(left)">
                                      <p:cBhvr>
                                        <p:cTn id="43" dur="500"/>
                                        <p:tgtEl>
                                          <p:spTgt spid="1332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13323"/>
                                        </p:tgtEl>
                                        <p:attrNameLst>
                                          <p:attrName>style.visibility</p:attrName>
                                        </p:attrNameLst>
                                      </p:cBhvr>
                                      <p:to>
                                        <p:strVal val="visible"/>
                                      </p:to>
                                    </p:set>
                                    <p:animEffect transition="in" filter="dissolve">
                                      <p:cBhvr>
                                        <p:cTn id="48" dur="500"/>
                                        <p:tgtEl>
                                          <p:spTgt spid="13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9"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3554" name="Group 2"/>
          <p:cNvGrpSpPr>
            <a:grpSpLocks/>
          </p:cNvGrpSpPr>
          <p:nvPr/>
        </p:nvGrpSpPr>
        <p:grpSpPr bwMode="auto">
          <a:xfrm>
            <a:off x="5664200" y="1341439"/>
            <a:ext cx="4546600" cy="2212975"/>
            <a:chOff x="0" y="0"/>
            <a:chExt cx="2864" cy="1394"/>
          </a:xfrm>
        </p:grpSpPr>
        <p:sp>
          <p:nvSpPr>
            <p:cNvPr id="23560" name="AutoShape 3"/>
            <p:cNvSpPr>
              <a:spLocks noChangeAspect="1" noChangeArrowheads="1"/>
            </p:cNvSpPr>
            <p:nvPr/>
          </p:nvSpPr>
          <p:spPr bwMode="auto">
            <a:xfrm>
              <a:off x="0" y="0"/>
              <a:ext cx="2858" cy="1394"/>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pic>
          <p:nvPicPr>
            <p:cNvPr id="23561" name="Picture 4" descr="7-19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 y="0"/>
              <a:ext cx="2819" cy="1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62" name="Group 5"/>
            <p:cNvGrpSpPr>
              <a:grpSpLocks/>
            </p:cNvGrpSpPr>
            <p:nvPr/>
          </p:nvGrpSpPr>
          <p:grpSpPr bwMode="auto">
            <a:xfrm>
              <a:off x="103" y="45"/>
              <a:ext cx="2720" cy="997"/>
              <a:chOff x="0" y="0"/>
              <a:chExt cx="2720" cy="997"/>
            </a:xfrm>
          </p:grpSpPr>
          <p:sp>
            <p:nvSpPr>
              <p:cNvPr id="23563" name="Line 6"/>
              <p:cNvSpPr>
                <a:spLocks noChangeShapeType="1"/>
              </p:cNvSpPr>
              <p:nvPr/>
            </p:nvSpPr>
            <p:spPr bwMode="auto">
              <a:xfrm>
                <a:off x="0" y="765"/>
                <a:ext cx="2618" cy="1"/>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3564" name="Line 7"/>
              <p:cNvSpPr>
                <a:spLocks noChangeShapeType="1"/>
              </p:cNvSpPr>
              <p:nvPr/>
            </p:nvSpPr>
            <p:spPr bwMode="auto">
              <a:xfrm flipV="1">
                <a:off x="1206" y="226"/>
                <a:ext cx="0" cy="1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3565" name="Line 8"/>
              <p:cNvSpPr>
                <a:spLocks noChangeShapeType="1"/>
              </p:cNvSpPr>
              <p:nvPr/>
            </p:nvSpPr>
            <p:spPr bwMode="auto">
              <a:xfrm flipV="1">
                <a:off x="1828" y="226"/>
                <a:ext cx="0" cy="1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3566" name="Line 9"/>
              <p:cNvSpPr>
                <a:spLocks noChangeShapeType="1"/>
              </p:cNvSpPr>
              <p:nvPr/>
            </p:nvSpPr>
            <p:spPr bwMode="auto">
              <a:xfrm flipV="1">
                <a:off x="1937" y="226"/>
                <a:ext cx="0" cy="1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3567" name="Line 10"/>
              <p:cNvSpPr>
                <a:spLocks noChangeShapeType="1"/>
              </p:cNvSpPr>
              <p:nvPr/>
            </p:nvSpPr>
            <p:spPr bwMode="auto">
              <a:xfrm>
                <a:off x="1209" y="303"/>
                <a:ext cx="619" cy="0"/>
              </a:xfrm>
              <a:prstGeom prst="line">
                <a:avLst/>
              </a:prstGeom>
              <a:noFill/>
              <a:ln w="6350">
                <a:solidFill>
                  <a:srgbClr val="000000"/>
                </a:solidFill>
                <a:round/>
                <a:headEnd type="triangle" w="sm" len="sm"/>
                <a:tailEnd type="triangle" w="sm"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3568" name="Line 11"/>
              <p:cNvSpPr>
                <a:spLocks noChangeShapeType="1"/>
              </p:cNvSpPr>
              <p:nvPr/>
            </p:nvSpPr>
            <p:spPr bwMode="auto">
              <a:xfrm flipH="1">
                <a:off x="1937" y="303"/>
                <a:ext cx="155" cy="0"/>
              </a:xfrm>
              <a:prstGeom prst="line">
                <a:avLst/>
              </a:prstGeom>
              <a:noFill/>
              <a:ln w="635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3569" name="Oval 12"/>
              <p:cNvSpPr>
                <a:spLocks noChangeAspect="1" noChangeArrowheads="1"/>
              </p:cNvSpPr>
              <p:nvPr/>
            </p:nvSpPr>
            <p:spPr bwMode="auto">
              <a:xfrm>
                <a:off x="1189" y="748"/>
                <a:ext cx="38" cy="39"/>
              </a:xfrm>
              <a:prstGeom prst="ellipse">
                <a:avLst/>
              </a:prstGeom>
              <a:solidFill>
                <a:srgbClr val="FF5050"/>
              </a:solidFill>
              <a:ln w="9525">
                <a:solidFill>
                  <a:srgbClr val="FF5050"/>
                </a:solidFill>
                <a:round/>
                <a:headEnd/>
                <a:tailEnd/>
              </a:ln>
            </p:spPr>
            <p:txBody>
              <a:bodyPr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3570" name="Line 13"/>
              <p:cNvSpPr>
                <a:spLocks noChangeShapeType="1"/>
              </p:cNvSpPr>
              <p:nvPr/>
            </p:nvSpPr>
            <p:spPr bwMode="auto">
              <a:xfrm flipH="1" flipV="1">
                <a:off x="283" y="496"/>
                <a:ext cx="926" cy="270"/>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3571" name="Line 14"/>
              <p:cNvSpPr>
                <a:spLocks noChangeShapeType="1"/>
              </p:cNvSpPr>
              <p:nvPr/>
            </p:nvSpPr>
            <p:spPr bwMode="auto">
              <a:xfrm flipV="1">
                <a:off x="1212" y="499"/>
                <a:ext cx="1237" cy="270"/>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3572" name="Line 15"/>
              <p:cNvSpPr>
                <a:spLocks noChangeShapeType="1"/>
              </p:cNvSpPr>
              <p:nvPr/>
            </p:nvSpPr>
            <p:spPr bwMode="auto">
              <a:xfrm flipV="1">
                <a:off x="1209" y="496"/>
                <a:ext cx="696" cy="270"/>
              </a:xfrm>
              <a:prstGeom prst="line">
                <a:avLst/>
              </a:prstGeom>
              <a:noFill/>
              <a:ln w="19050">
                <a:solidFill>
                  <a:srgbClr val="FF0000"/>
                </a:solidFill>
                <a:round/>
                <a:headEnd/>
                <a:tailEnd type="stealth"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3573" name="Line 16"/>
              <p:cNvSpPr>
                <a:spLocks noChangeShapeType="1"/>
              </p:cNvSpPr>
              <p:nvPr/>
            </p:nvSpPr>
            <p:spPr bwMode="auto">
              <a:xfrm flipV="1">
                <a:off x="307" y="496"/>
                <a:ext cx="0" cy="270"/>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3574" name="Line 17"/>
              <p:cNvSpPr>
                <a:spLocks noChangeShapeType="1"/>
              </p:cNvSpPr>
              <p:nvPr/>
            </p:nvSpPr>
            <p:spPr bwMode="auto">
              <a:xfrm>
                <a:off x="1857" y="496"/>
                <a:ext cx="0" cy="27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3575" name="Arc 18"/>
              <p:cNvSpPr>
                <a:spLocks/>
              </p:cNvSpPr>
              <p:nvPr/>
            </p:nvSpPr>
            <p:spPr bwMode="auto">
              <a:xfrm>
                <a:off x="1052" y="627"/>
                <a:ext cx="361" cy="176"/>
              </a:xfrm>
              <a:custGeom>
                <a:avLst/>
                <a:gdLst>
                  <a:gd name="T0" fmla="*/ 0 w 40139"/>
                  <a:gd name="T1" fmla="*/ 1 h 21600"/>
                  <a:gd name="T2" fmla="*/ 3 w 40139"/>
                  <a:gd name="T3" fmla="*/ 1 h 21600"/>
                  <a:gd name="T4" fmla="*/ 2 w 40139"/>
                  <a:gd name="T5" fmla="*/ 1 h 21600"/>
                  <a:gd name="T6" fmla="*/ 0 60000 65536"/>
                  <a:gd name="T7" fmla="*/ 0 60000 65536"/>
                  <a:gd name="T8" fmla="*/ 0 60000 65536"/>
                </a:gdLst>
                <a:ahLst/>
                <a:cxnLst>
                  <a:cxn ang="T6">
                    <a:pos x="T0" y="T1"/>
                  </a:cxn>
                  <a:cxn ang="T7">
                    <a:pos x="T2" y="T3"/>
                  </a:cxn>
                  <a:cxn ang="T8">
                    <a:pos x="T4" y="T5"/>
                  </a:cxn>
                </a:cxnLst>
                <a:rect l="0" t="0" r="r" b="b"/>
                <a:pathLst>
                  <a:path w="40139" h="21600" fill="none" extrusionOk="0">
                    <a:moveTo>
                      <a:pt x="-1" y="11636"/>
                    </a:moveTo>
                    <a:cubicBezTo>
                      <a:pt x="3717" y="4486"/>
                      <a:pt x="11105" y="-1"/>
                      <a:pt x="19165" y="0"/>
                    </a:cubicBezTo>
                    <a:cubicBezTo>
                      <a:pt x="29106" y="0"/>
                      <a:pt x="37763" y="6785"/>
                      <a:pt x="40139" y="16438"/>
                    </a:cubicBezTo>
                  </a:path>
                  <a:path w="40139" h="21600" stroke="0" extrusionOk="0">
                    <a:moveTo>
                      <a:pt x="-1" y="11636"/>
                    </a:moveTo>
                    <a:cubicBezTo>
                      <a:pt x="3717" y="4486"/>
                      <a:pt x="11105" y="-1"/>
                      <a:pt x="19165" y="0"/>
                    </a:cubicBezTo>
                    <a:cubicBezTo>
                      <a:pt x="29106" y="0"/>
                      <a:pt x="37763" y="6785"/>
                      <a:pt x="40139" y="16438"/>
                    </a:cubicBezTo>
                    <a:lnTo>
                      <a:pt x="19165" y="21600"/>
                    </a:lnTo>
                    <a:lnTo>
                      <a:pt x="-1" y="11636"/>
                    </a:lnTo>
                    <a:close/>
                  </a:path>
                </a:pathLst>
              </a:custGeom>
              <a:noFill/>
              <a:ln w="19050" cmpd="sng">
                <a:solidFill>
                  <a:srgbClr val="0000FF"/>
                </a:solidFill>
                <a:round/>
                <a:headEnd/>
                <a:tailEnd/>
              </a:ln>
              <a:extLst>
                <a:ext uri="{909E8E84-426E-40DD-AFC4-6F175D3DCCD1}">
                  <a14:hiddenFill xmlns:a14="http://schemas.microsoft.com/office/drawing/2010/main">
                    <a:solidFill>
                      <a:srgbClr val="00CC99"/>
                    </a:solidFill>
                  </a14:hiddenFill>
                </a:ext>
              </a:extLst>
            </p:spPr>
            <p:txBody>
              <a:bodyPr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3576" name="Arc 19"/>
              <p:cNvSpPr>
                <a:spLocks/>
              </p:cNvSpPr>
              <p:nvPr/>
            </p:nvSpPr>
            <p:spPr bwMode="auto">
              <a:xfrm>
                <a:off x="1260" y="678"/>
                <a:ext cx="224" cy="127"/>
              </a:xfrm>
              <a:custGeom>
                <a:avLst/>
                <a:gdLst>
                  <a:gd name="T0" fmla="*/ 2 w 21209"/>
                  <a:gd name="T1" fmla="*/ 0 h 13934"/>
                  <a:gd name="T2" fmla="*/ 2 w 21209"/>
                  <a:gd name="T3" fmla="*/ 1 h 13934"/>
                  <a:gd name="T4" fmla="*/ 0 w 21209"/>
                  <a:gd name="T5" fmla="*/ 1 h 13934"/>
                  <a:gd name="T6" fmla="*/ 0 60000 65536"/>
                  <a:gd name="T7" fmla="*/ 0 60000 65536"/>
                  <a:gd name="T8" fmla="*/ 0 60000 65536"/>
                </a:gdLst>
                <a:ahLst/>
                <a:cxnLst>
                  <a:cxn ang="T6">
                    <a:pos x="T0" y="T1"/>
                  </a:cxn>
                  <a:cxn ang="T7">
                    <a:pos x="T2" y="T3"/>
                  </a:cxn>
                  <a:cxn ang="T8">
                    <a:pos x="T4" y="T5"/>
                  </a:cxn>
                </a:cxnLst>
                <a:rect l="0" t="0" r="r" b="b"/>
                <a:pathLst>
                  <a:path w="21209" h="13934" fill="none" extrusionOk="0">
                    <a:moveTo>
                      <a:pt x="16504" y="0"/>
                    </a:moveTo>
                    <a:cubicBezTo>
                      <a:pt x="18889" y="2824"/>
                      <a:pt x="20508" y="6213"/>
                      <a:pt x="21209" y="9842"/>
                    </a:cubicBezTo>
                  </a:path>
                  <a:path w="21209" h="13934" stroke="0" extrusionOk="0">
                    <a:moveTo>
                      <a:pt x="16504" y="0"/>
                    </a:moveTo>
                    <a:cubicBezTo>
                      <a:pt x="18889" y="2824"/>
                      <a:pt x="20508" y="6213"/>
                      <a:pt x="21209" y="9842"/>
                    </a:cubicBezTo>
                    <a:lnTo>
                      <a:pt x="0" y="13934"/>
                    </a:lnTo>
                    <a:lnTo>
                      <a:pt x="16504" y="0"/>
                    </a:lnTo>
                    <a:close/>
                  </a:path>
                </a:pathLst>
              </a:custGeom>
              <a:noFill/>
              <a:ln w="19050" cmpd="sng">
                <a:solidFill>
                  <a:srgbClr val="0000FF"/>
                </a:solidFill>
                <a:round/>
                <a:headEnd/>
                <a:tailEnd/>
              </a:ln>
              <a:extLst>
                <a:ext uri="{909E8E84-426E-40DD-AFC4-6F175D3DCCD1}">
                  <a14:hiddenFill xmlns:a14="http://schemas.microsoft.com/office/drawing/2010/main">
                    <a:solidFill>
                      <a:srgbClr val="00CC99"/>
                    </a:solidFill>
                  </a14:hiddenFill>
                </a:ext>
              </a:extLst>
            </p:spPr>
            <p:txBody>
              <a:bodyPr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3577" name="Arc 20"/>
              <p:cNvSpPr>
                <a:spLocks/>
              </p:cNvSpPr>
              <p:nvPr/>
            </p:nvSpPr>
            <p:spPr bwMode="auto">
              <a:xfrm>
                <a:off x="1706" y="629"/>
                <a:ext cx="225" cy="149"/>
              </a:xfrm>
              <a:custGeom>
                <a:avLst/>
                <a:gdLst>
                  <a:gd name="T0" fmla="*/ 2 w 21591"/>
                  <a:gd name="T1" fmla="*/ 0 h 13589"/>
                  <a:gd name="T2" fmla="*/ 2 w 21591"/>
                  <a:gd name="T3" fmla="*/ 2 h 13589"/>
                  <a:gd name="T4" fmla="*/ 0 w 21591"/>
                  <a:gd name="T5" fmla="*/ 2 h 13589"/>
                  <a:gd name="T6" fmla="*/ 0 60000 65536"/>
                  <a:gd name="T7" fmla="*/ 0 60000 65536"/>
                  <a:gd name="T8" fmla="*/ 0 60000 65536"/>
                </a:gdLst>
                <a:ahLst/>
                <a:cxnLst>
                  <a:cxn ang="T6">
                    <a:pos x="T0" y="T1"/>
                  </a:cxn>
                  <a:cxn ang="T7">
                    <a:pos x="T2" y="T3"/>
                  </a:cxn>
                  <a:cxn ang="T8">
                    <a:pos x="T4" y="T5"/>
                  </a:cxn>
                </a:cxnLst>
                <a:rect l="0" t="0" r="r" b="b"/>
                <a:pathLst>
                  <a:path w="21591" h="13589" fill="none" extrusionOk="0">
                    <a:moveTo>
                      <a:pt x="16789" y="-1"/>
                    </a:moveTo>
                    <a:cubicBezTo>
                      <a:pt x="19767" y="3679"/>
                      <a:pt x="21454" y="8235"/>
                      <a:pt x="21591" y="12967"/>
                    </a:cubicBezTo>
                  </a:path>
                  <a:path w="21591" h="13589" stroke="0" extrusionOk="0">
                    <a:moveTo>
                      <a:pt x="16789" y="-1"/>
                    </a:moveTo>
                    <a:cubicBezTo>
                      <a:pt x="19767" y="3679"/>
                      <a:pt x="21454" y="8235"/>
                      <a:pt x="21591" y="12967"/>
                    </a:cubicBezTo>
                    <a:lnTo>
                      <a:pt x="0" y="13589"/>
                    </a:lnTo>
                    <a:lnTo>
                      <a:pt x="16789" y="-1"/>
                    </a:lnTo>
                    <a:close/>
                  </a:path>
                </a:pathLst>
              </a:custGeom>
              <a:noFill/>
              <a:ln w="19050" cmpd="sng">
                <a:solidFill>
                  <a:srgbClr val="0000FF"/>
                </a:solidFill>
                <a:round/>
                <a:headEnd/>
                <a:tailEnd/>
              </a:ln>
              <a:extLst>
                <a:ext uri="{909E8E84-426E-40DD-AFC4-6F175D3DCCD1}">
                  <a14:hiddenFill xmlns:a14="http://schemas.microsoft.com/office/drawing/2010/main">
                    <a:solidFill>
                      <a:srgbClr val="00CC99"/>
                    </a:solidFill>
                  </a14:hiddenFill>
                </a:ext>
              </a:extLst>
            </p:spPr>
            <p:txBody>
              <a:bodyPr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3578" name="Text Box 21"/>
              <p:cNvSpPr txBox="1">
                <a:spLocks noChangeArrowheads="1"/>
              </p:cNvSpPr>
              <p:nvPr/>
            </p:nvSpPr>
            <p:spPr bwMode="auto">
              <a:xfrm>
                <a:off x="2482" y="680"/>
                <a:ext cx="23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just" eaLnBrk="1" fontAlgn="base" hangingPunct="1">
                  <a:spcBef>
                    <a:spcPct val="0"/>
                  </a:spcBef>
                  <a:spcAft>
                    <a:spcPct val="0"/>
                  </a:spcAft>
                </a:pPr>
                <a:r>
                  <a:rPr lang="zh-CN" altLang="zh-CN" sz="2800" b="0" i="1">
                    <a:solidFill>
                      <a:srgbClr val="000000"/>
                    </a:solidFill>
                  </a:rPr>
                  <a:t>x</a:t>
                </a:r>
                <a:endParaRPr lang="zh-CN" altLang="zh-CN" sz="2800" b="0">
                  <a:solidFill>
                    <a:srgbClr val="000000"/>
                  </a:solidFill>
                  <a:latin typeface="Arial" charset="0"/>
                </a:endParaRPr>
              </a:p>
            </p:txBody>
          </p:sp>
          <p:sp>
            <p:nvSpPr>
              <p:cNvPr id="23579" name="Text Box 22"/>
              <p:cNvSpPr txBox="1">
                <a:spLocks noChangeArrowheads="1"/>
              </p:cNvSpPr>
              <p:nvPr/>
            </p:nvSpPr>
            <p:spPr bwMode="auto">
              <a:xfrm>
                <a:off x="1393" y="0"/>
                <a:ext cx="22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just" eaLnBrk="1" fontAlgn="base" hangingPunct="1">
                  <a:spcBef>
                    <a:spcPct val="0"/>
                  </a:spcBef>
                  <a:spcAft>
                    <a:spcPct val="0"/>
                  </a:spcAft>
                </a:pPr>
                <a:r>
                  <a:rPr lang="zh-CN" altLang="zh-CN" sz="2400" b="0" i="1">
                    <a:solidFill>
                      <a:srgbClr val="000000"/>
                    </a:solidFill>
                  </a:rPr>
                  <a:t>r</a:t>
                </a:r>
                <a:endParaRPr lang="zh-CN" altLang="zh-CN" sz="2400" b="0">
                  <a:solidFill>
                    <a:srgbClr val="000000"/>
                  </a:solidFill>
                  <a:latin typeface="Arial" charset="0"/>
                </a:endParaRPr>
              </a:p>
            </p:txBody>
          </p:sp>
          <p:sp>
            <p:nvSpPr>
              <p:cNvPr id="23580" name="Text Box 23"/>
              <p:cNvSpPr txBox="1">
                <a:spLocks noChangeArrowheads="1"/>
              </p:cNvSpPr>
              <p:nvPr/>
            </p:nvSpPr>
            <p:spPr bwMode="auto">
              <a:xfrm>
                <a:off x="1076" y="726"/>
                <a:ext cx="27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just" eaLnBrk="1" fontAlgn="base" hangingPunct="1">
                  <a:spcBef>
                    <a:spcPct val="0"/>
                  </a:spcBef>
                  <a:spcAft>
                    <a:spcPct val="0"/>
                  </a:spcAft>
                </a:pPr>
                <a:r>
                  <a:rPr lang="zh-CN" altLang="zh-CN" sz="2400" b="0" i="1">
                    <a:solidFill>
                      <a:srgbClr val="000000"/>
                    </a:solidFill>
                  </a:rPr>
                  <a:t>O</a:t>
                </a:r>
                <a:endParaRPr lang="zh-CN" altLang="zh-CN" sz="2400" b="0">
                  <a:solidFill>
                    <a:srgbClr val="000000"/>
                  </a:solidFill>
                  <a:latin typeface="Arial" charset="0"/>
                </a:endParaRPr>
              </a:p>
            </p:txBody>
          </p:sp>
          <p:sp>
            <p:nvSpPr>
              <p:cNvPr id="23581" name="Text Box 24"/>
              <p:cNvSpPr txBox="1">
                <a:spLocks noChangeArrowheads="1"/>
              </p:cNvSpPr>
              <p:nvPr/>
            </p:nvSpPr>
            <p:spPr bwMode="auto">
              <a:xfrm>
                <a:off x="306" y="499"/>
                <a:ext cx="2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just" eaLnBrk="1" fontAlgn="base" hangingPunct="1">
                  <a:spcBef>
                    <a:spcPct val="0"/>
                  </a:spcBef>
                  <a:spcAft>
                    <a:spcPct val="0"/>
                  </a:spcAft>
                </a:pPr>
                <a:r>
                  <a:rPr lang="zh-CN" altLang="zh-CN" sz="2400" b="0" i="1">
                    <a:solidFill>
                      <a:srgbClr val="000000"/>
                    </a:solidFill>
                  </a:rPr>
                  <a:t>R</a:t>
                </a:r>
                <a:endParaRPr lang="zh-CN" altLang="zh-CN" sz="2400" b="0">
                  <a:solidFill>
                    <a:srgbClr val="000000"/>
                  </a:solidFill>
                  <a:latin typeface="Arial" charset="0"/>
                </a:endParaRPr>
              </a:p>
            </p:txBody>
          </p:sp>
          <p:graphicFrame>
            <p:nvGraphicFramePr>
              <p:cNvPr id="23582" name="Object 25"/>
              <p:cNvGraphicFramePr>
                <a:graphicFrameLocks noChangeAspect="1"/>
              </p:cNvGraphicFramePr>
              <p:nvPr/>
            </p:nvGraphicFramePr>
            <p:xfrm>
              <a:off x="911" y="488"/>
              <a:ext cx="186" cy="226"/>
            </p:xfrm>
            <a:graphic>
              <a:graphicData uri="http://schemas.openxmlformats.org/presentationml/2006/ole">
                <mc:AlternateContent xmlns:mc="http://schemas.openxmlformats.org/markup-compatibility/2006">
                  <mc:Choice xmlns:v="urn:schemas-microsoft-com:vml" Requires="v">
                    <p:oleObj spid="_x0000_s71718" r:id="rId4" imgW="178032" imgH="216181" progId="Equation.3">
                      <p:embed/>
                    </p:oleObj>
                  </mc:Choice>
                  <mc:Fallback>
                    <p:oleObj r:id="rId4" imgW="178032" imgH="21618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 y="488"/>
                            <a:ext cx="186" cy="226"/>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83" name="Object 26"/>
              <p:cNvGraphicFramePr>
                <a:graphicFrameLocks noChangeAspect="1"/>
              </p:cNvGraphicFramePr>
              <p:nvPr/>
            </p:nvGraphicFramePr>
            <p:xfrm>
              <a:off x="1920" y="553"/>
              <a:ext cx="199" cy="227"/>
            </p:xfrm>
            <a:graphic>
              <a:graphicData uri="http://schemas.openxmlformats.org/presentationml/2006/ole">
                <mc:AlternateContent xmlns:mc="http://schemas.openxmlformats.org/markup-compatibility/2006">
                  <mc:Choice xmlns:v="urn:schemas-microsoft-com:vml" Requires="v">
                    <p:oleObj spid="_x0000_s71719" r:id="rId6" imgW="190831" imgH="216275" progId="Equation.3">
                      <p:embed/>
                    </p:oleObj>
                  </mc:Choice>
                  <mc:Fallback>
                    <p:oleObj r:id="rId6" imgW="190831" imgH="21627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0" y="553"/>
                            <a:ext cx="199" cy="22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84" name="Object 27"/>
              <p:cNvGraphicFramePr>
                <a:graphicFrameLocks noChangeAspect="1"/>
              </p:cNvGraphicFramePr>
              <p:nvPr/>
            </p:nvGraphicFramePr>
            <p:xfrm>
              <a:off x="1532" y="590"/>
              <a:ext cx="174" cy="213"/>
            </p:xfrm>
            <a:graphic>
              <a:graphicData uri="http://schemas.openxmlformats.org/presentationml/2006/ole">
                <mc:AlternateContent xmlns:mc="http://schemas.openxmlformats.org/markup-compatibility/2006">
                  <mc:Choice xmlns:v="urn:schemas-microsoft-com:vml" Requires="v">
                    <p:oleObj spid="_x0000_s71720" r:id="rId8" imgW="165459" imgH="203642" progId="Equation.3">
                      <p:embed/>
                    </p:oleObj>
                  </mc:Choice>
                  <mc:Fallback>
                    <p:oleObj r:id="rId8" imgW="165459" imgH="20364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2" y="590"/>
                            <a:ext cx="174" cy="21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85" name="Oval 28"/>
              <p:cNvSpPr>
                <a:spLocks noChangeArrowheads="1"/>
              </p:cNvSpPr>
              <p:nvPr/>
            </p:nvSpPr>
            <p:spPr bwMode="auto">
              <a:xfrm>
                <a:off x="1845" y="748"/>
                <a:ext cx="27" cy="27"/>
              </a:xfrm>
              <a:prstGeom prst="ellipse">
                <a:avLst/>
              </a:prstGeom>
              <a:solidFill>
                <a:srgbClr val="CC0000"/>
              </a:solidFill>
              <a:ln w="9525">
                <a:solidFill>
                  <a:schemeClr val="bg1"/>
                </a:solidFill>
                <a:round/>
                <a:headEnd/>
                <a:tailEnd/>
              </a:ln>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3586" name="Text Box 29"/>
              <p:cNvSpPr txBox="1">
                <a:spLocks noChangeArrowheads="1"/>
              </p:cNvSpPr>
              <p:nvPr/>
            </p:nvSpPr>
            <p:spPr bwMode="auto">
              <a:xfrm>
                <a:off x="1411" y="127"/>
                <a:ext cx="238" cy="28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just" eaLnBrk="1" fontAlgn="base" hangingPunct="1">
                  <a:spcBef>
                    <a:spcPct val="0"/>
                  </a:spcBef>
                  <a:spcAft>
                    <a:spcPct val="0"/>
                  </a:spcAft>
                </a:pPr>
                <a:r>
                  <a:rPr lang="zh-CN" altLang="zh-CN" sz="2400" b="0" i="1">
                    <a:solidFill>
                      <a:srgbClr val="000000"/>
                    </a:solidFill>
                  </a:rPr>
                  <a:t>x</a:t>
                </a:r>
                <a:endParaRPr lang="zh-CN" altLang="zh-CN" sz="2400" b="0">
                  <a:solidFill>
                    <a:srgbClr val="000000"/>
                  </a:solidFill>
                </a:endParaRPr>
              </a:p>
            </p:txBody>
          </p:sp>
          <p:graphicFrame>
            <p:nvGraphicFramePr>
              <p:cNvPr id="23587" name="Object 30"/>
              <p:cNvGraphicFramePr>
                <a:graphicFrameLocks noChangeAspect="1"/>
              </p:cNvGraphicFramePr>
              <p:nvPr/>
            </p:nvGraphicFramePr>
            <p:xfrm>
              <a:off x="1756" y="27"/>
              <a:ext cx="241" cy="225"/>
            </p:xfrm>
            <a:graphic>
              <a:graphicData uri="http://schemas.openxmlformats.org/presentationml/2006/ole">
                <mc:AlternateContent xmlns:mc="http://schemas.openxmlformats.org/markup-compatibility/2006">
                  <mc:Choice xmlns:v="urn:schemas-microsoft-com:vml" Requires="v">
                    <p:oleObj spid="_x0000_s71721" r:id="rId10" imgW="190831" imgH="178109" progId="Equation.3">
                      <p:embed/>
                    </p:oleObj>
                  </mc:Choice>
                  <mc:Fallback>
                    <p:oleObj r:id="rId10" imgW="190831" imgH="178109"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6" y="27"/>
                            <a:ext cx="241"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14367" name="Object 31"/>
          <p:cNvGraphicFramePr>
            <a:graphicFrameLocks noChangeAspect="1"/>
          </p:cNvGraphicFramePr>
          <p:nvPr/>
        </p:nvGraphicFramePr>
        <p:xfrm>
          <a:off x="3735388" y="4437064"/>
          <a:ext cx="1625600" cy="492125"/>
        </p:xfrm>
        <a:graphic>
          <a:graphicData uri="http://schemas.openxmlformats.org/presentationml/2006/ole">
            <mc:AlternateContent xmlns:mc="http://schemas.openxmlformats.org/markup-compatibility/2006">
              <mc:Choice xmlns:v="urn:schemas-microsoft-com:vml" Requires="v">
                <p:oleObj spid="_x0000_s71722" r:id="rId12" imgW="698197" imgH="177723" progId="Equation.3">
                  <p:embed/>
                </p:oleObj>
              </mc:Choice>
              <mc:Fallback>
                <p:oleObj r:id="rId12" imgW="698197" imgH="177723"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35388" y="4437064"/>
                        <a:ext cx="16256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68" name="Text Box 32"/>
          <p:cNvSpPr txBox="1">
            <a:spLocks noChangeArrowheads="1"/>
          </p:cNvSpPr>
          <p:nvPr/>
        </p:nvSpPr>
        <p:spPr bwMode="auto">
          <a:xfrm>
            <a:off x="1919536" y="3569644"/>
            <a:ext cx="6769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dirty="0">
                <a:solidFill>
                  <a:srgbClr val="000000"/>
                </a:solidFill>
                <a:latin typeface="Arial" charset="0"/>
              </a:rPr>
              <a:t>在螺线管上的 </a:t>
            </a:r>
            <a:r>
              <a:rPr lang="zh-CN" altLang="zh-CN" b="0" i="1" dirty="0">
                <a:solidFill>
                  <a:srgbClr val="000000"/>
                </a:solidFill>
              </a:rPr>
              <a:t>x</a:t>
            </a:r>
            <a:r>
              <a:rPr lang="zh-CN" altLang="zh-CN" i="1" dirty="0">
                <a:solidFill>
                  <a:srgbClr val="000000"/>
                </a:solidFill>
              </a:rPr>
              <a:t> </a:t>
            </a:r>
            <a:r>
              <a:rPr lang="zh-CN" altLang="en-US" dirty="0">
                <a:solidFill>
                  <a:srgbClr val="000000"/>
                </a:solidFill>
                <a:latin typeface="Arial" charset="0"/>
              </a:rPr>
              <a:t>处截取一小段</a:t>
            </a:r>
          </a:p>
        </p:txBody>
      </p:sp>
      <p:graphicFrame>
        <p:nvGraphicFramePr>
          <p:cNvPr id="14369" name="Object 33"/>
          <p:cNvGraphicFramePr>
            <a:graphicFrameLocks noChangeAspect="1"/>
          </p:cNvGraphicFramePr>
          <p:nvPr/>
        </p:nvGraphicFramePr>
        <p:xfrm>
          <a:off x="3648076" y="4987925"/>
          <a:ext cx="3457575" cy="1176338"/>
        </p:xfrm>
        <a:graphic>
          <a:graphicData uri="http://schemas.openxmlformats.org/presentationml/2006/ole">
            <mc:AlternateContent xmlns:mc="http://schemas.openxmlformats.org/markup-compatibility/2006">
              <mc:Choice xmlns:v="urn:schemas-microsoft-com:vml" Requires="v">
                <p:oleObj spid="_x0000_s71723" r:id="rId14" imgW="1347370" imgH="457597" progId="Equation.3">
                  <p:embed/>
                </p:oleObj>
              </mc:Choice>
              <mc:Fallback>
                <p:oleObj r:id="rId14" imgW="1347370" imgH="457597"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48076" y="4987925"/>
                        <a:ext cx="3457575"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8" name="Text Box 34"/>
          <p:cNvSpPr txBox="1">
            <a:spLocks noChangeArrowheads="1"/>
          </p:cNvSpPr>
          <p:nvPr/>
        </p:nvSpPr>
        <p:spPr bwMode="auto">
          <a:xfrm>
            <a:off x="1847529" y="692697"/>
            <a:ext cx="8568183" cy="245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lnSpc>
                <a:spcPct val="120000"/>
              </a:lnSpc>
              <a:spcBef>
                <a:spcPct val="0"/>
              </a:spcBef>
              <a:spcAft>
                <a:spcPct val="0"/>
              </a:spcAft>
            </a:pPr>
            <a:r>
              <a:rPr lang="zh-CN" altLang="en-US" dirty="0">
                <a:solidFill>
                  <a:srgbClr val="FF0000"/>
                </a:solidFill>
              </a:rPr>
              <a:t>例</a:t>
            </a:r>
            <a:r>
              <a:rPr lang="en-US" altLang="zh-CN" dirty="0">
                <a:solidFill>
                  <a:srgbClr val="FF0000"/>
                </a:solidFill>
              </a:rPr>
              <a:t>4</a:t>
            </a:r>
            <a:r>
              <a:rPr lang="zh-CN" altLang="zh-CN" dirty="0">
                <a:solidFill>
                  <a:srgbClr val="FF0000"/>
                </a:solidFill>
              </a:rPr>
              <a:t> </a:t>
            </a:r>
            <a:r>
              <a:rPr lang="zh-CN" altLang="en-US" dirty="0">
                <a:solidFill>
                  <a:srgbClr val="000000"/>
                </a:solidFill>
              </a:rPr>
              <a:t>求载流螺线管轴线上任意一点</a:t>
            </a:r>
            <a:r>
              <a:rPr lang="en-US" altLang="zh-CN" i="1" dirty="0">
                <a:solidFill>
                  <a:srgbClr val="000000"/>
                </a:solidFill>
              </a:rPr>
              <a:t>O</a:t>
            </a:r>
            <a:r>
              <a:rPr lang="zh-CN" altLang="en-US" dirty="0">
                <a:solidFill>
                  <a:srgbClr val="000000"/>
                </a:solidFill>
              </a:rPr>
              <a:t>的磁感应强度。</a:t>
            </a:r>
            <a:r>
              <a:rPr lang="zh-CN" altLang="zh-CN" dirty="0">
                <a:solidFill>
                  <a:srgbClr val="000000"/>
                </a:solidFill>
              </a:rPr>
              <a:t>螺线管半径为 </a:t>
            </a:r>
            <a:r>
              <a:rPr lang="zh-CN" altLang="zh-CN" b="0" i="1" dirty="0">
                <a:solidFill>
                  <a:srgbClr val="000000"/>
                </a:solidFill>
              </a:rPr>
              <a:t>R</a:t>
            </a:r>
            <a:r>
              <a:rPr lang="zh-CN" altLang="en-US" b="0" dirty="0">
                <a:solidFill>
                  <a:srgbClr val="000000"/>
                </a:solidFill>
              </a:rPr>
              <a:t>，</a:t>
            </a:r>
            <a:endParaRPr lang="zh-CN" altLang="zh-CN" b="0" dirty="0">
              <a:solidFill>
                <a:srgbClr val="000000"/>
              </a:solidFill>
            </a:endParaRPr>
          </a:p>
          <a:p>
            <a:pPr eaLnBrk="1" fontAlgn="base" hangingPunct="1">
              <a:lnSpc>
                <a:spcPct val="120000"/>
              </a:lnSpc>
              <a:spcBef>
                <a:spcPct val="0"/>
              </a:spcBef>
              <a:spcAft>
                <a:spcPct val="0"/>
              </a:spcAft>
            </a:pPr>
            <a:r>
              <a:rPr lang="zh-CN" altLang="zh-CN" dirty="0">
                <a:solidFill>
                  <a:srgbClr val="000000"/>
                </a:solidFill>
              </a:rPr>
              <a:t>导线中电流为 </a:t>
            </a:r>
            <a:r>
              <a:rPr lang="zh-CN" altLang="zh-CN" b="0" i="1" dirty="0">
                <a:solidFill>
                  <a:srgbClr val="000000"/>
                </a:solidFill>
              </a:rPr>
              <a:t>I</a:t>
            </a:r>
            <a:r>
              <a:rPr lang="zh-CN" altLang="en-US" b="0" dirty="0">
                <a:solidFill>
                  <a:srgbClr val="000000"/>
                </a:solidFill>
              </a:rPr>
              <a:t>，</a:t>
            </a:r>
            <a:endParaRPr lang="zh-CN" altLang="zh-CN" b="0" dirty="0">
              <a:solidFill>
                <a:srgbClr val="000000"/>
              </a:solidFill>
            </a:endParaRPr>
          </a:p>
          <a:p>
            <a:pPr eaLnBrk="1" fontAlgn="base" hangingPunct="1">
              <a:lnSpc>
                <a:spcPct val="120000"/>
              </a:lnSpc>
              <a:spcBef>
                <a:spcPct val="0"/>
              </a:spcBef>
              <a:spcAft>
                <a:spcPct val="0"/>
              </a:spcAft>
            </a:pPr>
            <a:r>
              <a:rPr lang="zh-CN" altLang="zh-CN" dirty="0">
                <a:solidFill>
                  <a:srgbClr val="000000"/>
                </a:solidFill>
              </a:rPr>
              <a:t>单位长度线圈匝数 </a:t>
            </a:r>
            <a:r>
              <a:rPr lang="zh-CN" altLang="zh-CN" b="0" i="1" dirty="0">
                <a:solidFill>
                  <a:srgbClr val="000000"/>
                </a:solidFill>
              </a:rPr>
              <a:t>n</a:t>
            </a:r>
            <a:r>
              <a:rPr lang="zh-CN" altLang="en-US" b="0" dirty="0">
                <a:solidFill>
                  <a:srgbClr val="000000"/>
                </a:solidFill>
              </a:rPr>
              <a:t>。</a:t>
            </a:r>
            <a:endParaRPr lang="zh-CN" altLang="zh-CN" b="0" dirty="0">
              <a:solidFill>
                <a:srgbClr val="000000"/>
              </a:solidFill>
            </a:endParaRPr>
          </a:p>
        </p:txBody>
      </p:sp>
    </p:spTree>
    <p:extLst>
      <p:ext uri="{BB962C8B-B14F-4D97-AF65-F5344CB8AC3E}">
        <p14:creationId xmlns:p14="http://schemas.microsoft.com/office/powerpoint/2010/main" val="1091610978"/>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68"/>
                                        </p:tgtEl>
                                        <p:attrNameLst>
                                          <p:attrName>style.visibility</p:attrName>
                                        </p:attrNameLst>
                                      </p:cBhvr>
                                      <p:to>
                                        <p:strVal val="visible"/>
                                      </p:to>
                                    </p:set>
                                    <p:animEffect transition="in" filter="wipe(left)">
                                      <p:cBhvr>
                                        <p:cTn id="7" dur="500"/>
                                        <p:tgtEl>
                                          <p:spTgt spid="143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367"/>
                                        </p:tgtEl>
                                        <p:attrNameLst>
                                          <p:attrName>style.visibility</p:attrName>
                                        </p:attrNameLst>
                                      </p:cBhvr>
                                      <p:to>
                                        <p:strVal val="visible"/>
                                      </p:to>
                                    </p:set>
                                    <p:animEffect transition="in" filter="wipe(left)">
                                      <p:cBhvr>
                                        <p:cTn id="12" dur="500"/>
                                        <p:tgtEl>
                                          <p:spTgt spid="143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369"/>
                                        </p:tgtEl>
                                        <p:attrNameLst>
                                          <p:attrName>style.visibility</p:attrName>
                                        </p:attrNameLst>
                                      </p:cBhvr>
                                      <p:to>
                                        <p:strVal val="visible"/>
                                      </p:to>
                                    </p:set>
                                    <p:animEffect transition="in" filter="wipe(left)">
                                      <p:cBhvr>
                                        <p:cTn id="17" dur="500"/>
                                        <p:tgtEl>
                                          <p:spTgt spid="14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2"/>
          <p:cNvGraphicFramePr>
            <a:graphicFrameLocks noChangeAspect="1"/>
          </p:cNvGraphicFramePr>
          <p:nvPr/>
        </p:nvGraphicFramePr>
        <p:xfrm>
          <a:off x="2063750" y="188914"/>
          <a:ext cx="2952750" cy="815975"/>
        </p:xfrm>
        <a:graphic>
          <a:graphicData uri="http://schemas.openxmlformats.org/presentationml/2006/ole">
            <mc:AlternateContent xmlns:mc="http://schemas.openxmlformats.org/markup-compatibility/2006">
              <mc:Choice xmlns:v="urn:schemas-microsoft-com:vml" Requires="v">
                <p:oleObj spid="_x0000_s7270" name="Equation" r:id="rId3" imgW="4826160" imgH="1361160" progId="Equation.3">
                  <p:embed/>
                </p:oleObj>
              </mc:Choice>
              <mc:Fallback>
                <p:oleObj name="Equation" r:id="rId3" imgW="4826160" imgH="1361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750" y="188914"/>
                        <a:ext cx="2952750"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5" name="Object 3"/>
          <p:cNvGraphicFramePr>
            <a:graphicFrameLocks noChangeAspect="1"/>
          </p:cNvGraphicFramePr>
          <p:nvPr/>
        </p:nvGraphicFramePr>
        <p:xfrm>
          <a:off x="5591175" y="160339"/>
          <a:ext cx="3168650" cy="903287"/>
        </p:xfrm>
        <a:graphic>
          <a:graphicData uri="http://schemas.openxmlformats.org/presentationml/2006/ole">
            <mc:AlternateContent xmlns:mc="http://schemas.openxmlformats.org/markup-compatibility/2006">
              <mc:Choice xmlns:v="urn:schemas-microsoft-com:vml" Requires="v">
                <p:oleObj spid="_x0000_s7271" name="公式" r:id="rId5" imgW="1689120" imgH="419760" progId="Equation.3">
                  <p:embed/>
                </p:oleObj>
              </mc:Choice>
              <mc:Fallback>
                <p:oleObj name="公式" r:id="rId5" imgW="1689120" imgH="4197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1175" y="160339"/>
                        <a:ext cx="3168650" cy="903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36" name="Text Box 4"/>
          <p:cNvSpPr txBox="1">
            <a:spLocks noChangeArrowheads="1"/>
          </p:cNvSpPr>
          <p:nvPr/>
        </p:nvSpPr>
        <p:spPr bwMode="auto">
          <a:xfrm>
            <a:off x="1990726" y="1125539"/>
            <a:ext cx="4392613" cy="460375"/>
          </a:xfrm>
          <a:prstGeom prst="rect">
            <a:avLst/>
          </a:prstGeom>
          <a:noFill/>
          <a:ln w="9525">
            <a:noFill/>
            <a:miter lim="800000"/>
            <a:headEnd/>
            <a:tailEnd/>
          </a:ln>
        </p:spPr>
        <p:txBody>
          <a:bodyPr>
            <a:spAutoFit/>
          </a:bodyPr>
          <a:lstStyle/>
          <a:p>
            <a:r>
              <a:rPr kumimoji="1" lang="zh-CN" altLang="en-US" sz="2400" b="1">
                <a:solidFill>
                  <a:srgbClr val="000000"/>
                </a:solidFill>
                <a:latin typeface="Times New Roman" pitchFamily="18" charset="0"/>
              </a:rPr>
              <a:t>统一变量： </a:t>
            </a:r>
            <a:r>
              <a:rPr kumimoji="1" lang="en-US" altLang="zh-CN" sz="2400" b="1">
                <a:solidFill>
                  <a:srgbClr val="000000"/>
                </a:solidFill>
                <a:latin typeface="Times New Roman" pitchFamily="18" charset="0"/>
              </a:rPr>
              <a:t>(</a:t>
            </a:r>
            <a:r>
              <a:rPr kumimoji="1" lang="en-US" altLang="zh-CN" sz="2400" b="1" i="1">
                <a:solidFill>
                  <a:srgbClr val="000000"/>
                </a:solidFill>
                <a:latin typeface="Times New Roman" pitchFamily="18" charset="0"/>
              </a:rPr>
              <a:t>r</a:t>
            </a:r>
            <a:r>
              <a:rPr kumimoji="1" lang="en-US" altLang="zh-CN" sz="2400" b="1">
                <a:solidFill>
                  <a:srgbClr val="000000"/>
                </a:solidFill>
                <a:latin typeface="Times New Roman" pitchFamily="18" charset="0"/>
              </a:rPr>
              <a:t>, </a:t>
            </a:r>
            <a:r>
              <a:rPr kumimoji="1" lang="en-US" altLang="zh-CN" sz="2400" b="1" i="1">
                <a:solidFill>
                  <a:srgbClr val="000000"/>
                </a:solidFill>
                <a:latin typeface="Times New Roman" pitchFamily="18" charset="0"/>
              </a:rPr>
              <a:t>x</a:t>
            </a:r>
            <a:r>
              <a:rPr kumimoji="1" lang="en-US" altLang="zh-CN" sz="2400" b="1">
                <a:solidFill>
                  <a:srgbClr val="000000"/>
                </a:solidFill>
                <a:latin typeface="Times New Roman" pitchFamily="18" charset="0"/>
              </a:rPr>
              <a:t>, </a:t>
            </a:r>
            <a:r>
              <a:rPr kumimoji="1" lang="en-US" altLang="zh-CN" sz="2400" b="1" i="1">
                <a:solidFill>
                  <a:srgbClr val="000000"/>
                </a:solidFill>
                <a:latin typeface="Times New Roman" pitchFamily="18" charset="0"/>
                <a:sym typeface="Symbol" pitchFamily="18" charset="2"/>
              </a:rPr>
              <a:t> </a:t>
            </a:r>
            <a:r>
              <a:rPr kumimoji="1" lang="en-US" altLang="zh-CN" sz="2400" b="1">
                <a:solidFill>
                  <a:srgbClr val="000000"/>
                </a:solidFill>
                <a:latin typeface="Times New Roman" pitchFamily="18" charset="0"/>
                <a:sym typeface="Symbol" pitchFamily="18" charset="2"/>
              </a:rPr>
              <a:t>)</a:t>
            </a:r>
            <a:r>
              <a:rPr kumimoji="1" lang="en-US" altLang="zh-CN" sz="2400" b="1" i="1">
                <a:solidFill>
                  <a:srgbClr val="000000"/>
                </a:solidFill>
                <a:latin typeface="Times New Roman" pitchFamily="18" charset="0"/>
                <a:sym typeface="Symbol" pitchFamily="18" charset="2"/>
              </a:rPr>
              <a:t></a:t>
            </a:r>
          </a:p>
        </p:txBody>
      </p:sp>
      <p:graphicFrame>
        <p:nvGraphicFramePr>
          <p:cNvPr id="44037" name="Object 5"/>
          <p:cNvGraphicFramePr>
            <a:graphicFrameLocks noChangeAspect="1"/>
          </p:cNvGraphicFramePr>
          <p:nvPr/>
        </p:nvGraphicFramePr>
        <p:xfrm>
          <a:off x="2106613" y="1809751"/>
          <a:ext cx="1612900" cy="288925"/>
        </p:xfrm>
        <a:graphic>
          <a:graphicData uri="http://schemas.openxmlformats.org/presentationml/2006/ole">
            <mc:AlternateContent xmlns:mc="http://schemas.openxmlformats.org/markup-compatibility/2006">
              <mc:Choice xmlns:v="urn:schemas-microsoft-com:vml" Requires="v">
                <p:oleObj spid="_x0000_s7272" name="Equation" r:id="rId7" imgW="2489040" imgH="356040" progId="Equation.3">
                  <p:embed/>
                </p:oleObj>
              </mc:Choice>
              <mc:Fallback>
                <p:oleObj name="Equation" r:id="rId7" imgW="2489040" imgH="356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6613" y="1809751"/>
                        <a:ext cx="1612900"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8" name="Object 6"/>
          <p:cNvGraphicFramePr>
            <a:graphicFrameLocks noChangeAspect="1"/>
          </p:cNvGraphicFramePr>
          <p:nvPr/>
        </p:nvGraphicFramePr>
        <p:xfrm>
          <a:off x="4295776" y="1738313"/>
          <a:ext cx="1871663" cy="404812"/>
        </p:xfrm>
        <a:graphic>
          <a:graphicData uri="http://schemas.openxmlformats.org/presentationml/2006/ole">
            <mc:AlternateContent xmlns:mc="http://schemas.openxmlformats.org/markup-compatibility/2006">
              <mc:Choice xmlns:v="urn:schemas-microsoft-com:vml" Requires="v">
                <p:oleObj spid="_x0000_s7273" name="公式" r:id="rId9" imgW="876240" imgH="88920" progId="Equation.3">
                  <p:embed/>
                </p:oleObj>
              </mc:Choice>
              <mc:Fallback>
                <p:oleObj name="公式" r:id="rId9" imgW="876240" imgH="889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5776" y="1738313"/>
                        <a:ext cx="1871663"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0" name="Object 8"/>
          <p:cNvGraphicFramePr>
            <a:graphicFrameLocks noChangeAspect="1"/>
          </p:cNvGraphicFramePr>
          <p:nvPr/>
        </p:nvGraphicFramePr>
        <p:xfrm>
          <a:off x="1892300" y="2924176"/>
          <a:ext cx="3987800" cy="925513"/>
        </p:xfrm>
        <a:graphic>
          <a:graphicData uri="http://schemas.openxmlformats.org/presentationml/2006/ole">
            <mc:AlternateContent xmlns:mc="http://schemas.openxmlformats.org/markup-compatibility/2006">
              <mc:Choice xmlns:v="urn:schemas-microsoft-com:vml" Requires="v">
                <p:oleObj spid="_x0000_s7274" name="Equation" r:id="rId11" imgW="2666880" imgH="457920" progId="Equation.DSMT4">
                  <p:embed/>
                </p:oleObj>
              </mc:Choice>
              <mc:Fallback>
                <p:oleObj name="Equation" r:id="rId11" imgW="2666880" imgH="45792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92300" y="2924176"/>
                        <a:ext cx="3987800" cy="92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1" name="Object 9"/>
          <p:cNvGraphicFramePr>
            <a:graphicFrameLocks noChangeAspect="1"/>
          </p:cNvGraphicFramePr>
          <p:nvPr/>
        </p:nvGraphicFramePr>
        <p:xfrm>
          <a:off x="1847851" y="3789364"/>
          <a:ext cx="3743325" cy="979487"/>
        </p:xfrm>
        <a:graphic>
          <a:graphicData uri="http://schemas.openxmlformats.org/presentationml/2006/ole">
            <mc:AlternateContent xmlns:mc="http://schemas.openxmlformats.org/markup-compatibility/2006">
              <mc:Choice xmlns:v="urn:schemas-microsoft-com:vml" Requires="v">
                <p:oleObj spid="_x0000_s7275" name="公式" r:id="rId13" imgW="2070000" imgH="419760" progId="Equation.3">
                  <p:embed/>
                </p:oleObj>
              </mc:Choice>
              <mc:Fallback>
                <p:oleObj name="公式" r:id="rId13" imgW="2070000" imgH="4197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47851" y="3789364"/>
                        <a:ext cx="3743325" cy="979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2" name="Rectangle 10"/>
          <p:cNvSpPr>
            <a:spLocks noChangeArrowheads="1"/>
          </p:cNvSpPr>
          <p:nvPr/>
        </p:nvSpPr>
        <p:spPr bwMode="auto">
          <a:xfrm>
            <a:off x="1630363" y="5054601"/>
            <a:ext cx="2305050" cy="461963"/>
          </a:xfrm>
          <a:prstGeom prst="rect">
            <a:avLst/>
          </a:prstGeom>
          <a:noFill/>
          <a:ln w="9525">
            <a:noFill/>
            <a:miter lim="800000"/>
            <a:headEnd/>
            <a:tailEnd/>
          </a:ln>
        </p:spPr>
        <p:txBody>
          <a:bodyPr lIns="92075" tIns="46038" rIns="92075" bIns="46038">
            <a:spAutoFit/>
          </a:bodyPr>
          <a:lstStyle/>
          <a:p>
            <a:pPr eaLnBrk="0" hangingPunct="0"/>
            <a:r>
              <a:rPr kumimoji="1" lang="en-US" altLang="zh-CN" sz="2400" b="1">
                <a:solidFill>
                  <a:srgbClr val="000000"/>
                </a:solidFill>
                <a:latin typeface="宋体" pitchFamily="2" charset="-122"/>
              </a:rPr>
              <a:t> </a:t>
            </a:r>
            <a:r>
              <a:rPr kumimoji="1" lang="zh-CN" altLang="en-US" sz="2400" b="1">
                <a:solidFill>
                  <a:srgbClr val="000000"/>
                </a:solidFill>
                <a:latin typeface="宋体" pitchFamily="2" charset="-122"/>
              </a:rPr>
              <a:t>同理可得</a:t>
            </a:r>
          </a:p>
        </p:txBody>
      </p:sp>
      <p:graphicFrame>
        <p:nvGraphicFramePr>
          <p:cNvPr id="44043" name="Object 11"/>
          <p:cNvGraphicFramePr>
            <a:graphicFrameLocks noChangeAspect="1"/>
          </p:cNvGraphicFramePr>
          <p:nvPr/>
        </p:nvGraphicFramePr>
        <p:xfrm>
          <a:off x="3287714" y="4943476"/>
          <a:ext cx="3527425" cy="862013"/>
        </p:xfrm>
        <a:graphic>
          <a:graphicData uri="http://schemas.openxmlformats.org/presentationml/2006/ole">
            <mc:AlternateContent xmlns:mc="http://schemas.openxmlformats.org/markup-compatibility/2006">
              <mc:Choice xmlns:v="urn:schemas-microsoft-com:vml" Requires="v">
                <p:oleObj spid="_x0000_s7276" name="Equation" r:id="rId15" imgW="6184800" imgH="1361160" progId="Equation.3">
                  <p:embed/>
                </p:oleObj>
              </mc:Choice>
              <mc:Fallback>
                <p:oleObj name="Equation" r:id="rId15" imgW="6184800" imgH="136116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87714" y="4943476"/>
                        <a:ext cx="3527425" cy="86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3326" name="Picture 12" descr="T7-12"/>
          <p:cNvPicPr>
            <a:picLocks noChangeAspect="1" noChangeArrowheads="1"/>
          </p:cNvPicPr>
          <p:nvPr/>
        </p:nvPicPr>
        <p:blipFill>
          <a:blip r:embed="rId17"/>
          <a:srcRect/>
          <a:stretch>
            <a:fillRect/>
          </a:stretch>
        </p:blipFill>
        <p:spPr bwMode="auto">
          <a:xfrm>
            <a:off x="6456363" y="2066925"/>
            <a:ext cx="4032250" cy="2586038"/>
          </a:xfrm>
          <a:prstGeom prst="rect">
            <a:avLst/>
          </a:prstGeom>
          <a:noFill/>
          <a:ln w="9525">
            <a:noFill/>
            <a:miter lim="800000"/>
            <a:headEnd/>
            <a:tailEnd/>
          </a:ln>
        </p:spPr>
      </p:pic>
      <p:grpSp>
        <p:nvGrpSpPr>
          <p:cNvPr id="5" name="组合 4"/>
          <p:cNvGrpSpPr>
            <a:grpSpLocks/>
          </p:cNvGrpSpPr>
          <p:nvPr/>
        </p:nvGrpSpPr>
        <p:grpSpPr bwMode="auto">
          <a:xfrm>
            <a:off x="4224338" y="2133601"/>
            <a:ext cx="2159000" cy="695325"/>
            <a:chOff x="2699544" y="2204864"/>
            <a:chExt cx="2160488" cy="696089"/>
          </a:xfrm>
        </p:grpSpPr>
        <p:sp>
          <p:nvSpPr>
            <p:cNvPr id="2" name="下箭头 1"/>
            <p:cNvSpPr/>
            <p:nvPr/>
          </p:nvSpPr>
          <p:spPr>
            <a:xfrm>
              <a:off x="3635225" y="2204864"/>
              <a:ext cx="289124" cy="4322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13323" name="Object 7"/>
            <p:cNvGraphicFramePr>
              <a:graphicFrameLocks noChangeAspect="1"/>
            </p:cNvGraphicFramePr>
            <p:nvPr/>
          </p:nvGraphicFramePr>
          <p:xfrm>
            <a:off x="2699544" y="2564905"/>
            <a:ext cx="2160488" cy="336048"/>
          </p:xfrm>
          <a:graphic>
            <a:graphicData uri="http://schemas.openxmlformats.org/presentationml/2006/ole">
              <mc:AlternateContent xmlns:mc="http://schemas.openxmlformats.org/markup-compatibility/2006">
                <mc:Choice xmlns:v="urn:schemas-microsoft-com:vml" Requires="v">
                  <p:oleObj spid="_x0000_s7277" name="Equation" r:id="rId18" imgW="3403440" imgH="445320" progId="Equation.3">
                    <p:embed/>
                  </p:oleObj>
                </mc:Choice>
                <mc:Fallback>
                  <p:oleObj name="Equation" r:id="rId18" imgW="3403440" imgH="44532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99544" y="2564905"/>
                          <a:ext cx="2160488" cy="336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 name="对象 2"/>
          <p:cNvGraphicFramePr>
            <a:graphicFrameLocks noChangeAspect="1"/>
          </p:cNvGraphicFramePr>
          <p:nvPr/>
        </p:nvGraphicFramePr>
        <p:xfrm>
          <a:off x="3287713" y="5732463"/>
          <a:ext cx="1752600" cy="665162"/>
        </p:xfrm>
        <a:graphic>
          <a:graphicData uri="http://schemas.openxmlformats.org/presentationml/2006/ole">
            <mc:AlternateContent xmlns:mc="http://schemas.openxmlformats.org/markup-compatibility/2006">
              <mc:Choice xmlns:v="urn:schemas-microsoft-com:vml" Requires="v">
                <p:oleObj spid="_x0000_s7278" name="Equation" r:id="rId20" imgW="1003320" imgH="292680" progId="Equation.DSMT4">
                  <p:embed/>
                </p:oleObj>
              </mc:Choice>
              <mc:Fallback>
                <p:oleObj name="Equation" r:id="rId20" imgW="1003320" imgH="29268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87713" y="5732463"/>
                        <a:ext cx="1752600"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0"/>
          <p:cNvSpPr>
            <a:spLocks noChangeArrowheads="1"/>
          </p:cNvSpPr>
          <p:nvPr/>
        </p:nvSpPr>
        <p:spPr bwMode="auto">
          <a:xfrm>
            <a:off x="1631950" y="5789613"/>
            <a:ext cx="2305050" cy="463550"/>
          </a:xfrm>
          <a:prstGeom prst="rect">
            <a:avLst/>
          </a:prstGeom>
          <a:noFill/>
          <a:ln w="9525">
            <a:noFill/>
            <a:miter lim="800000"/>
            <a:headEnd/>
            <a:tailEnd/>
          </a:ln>
        </p:spPr>
        <p:txBody>
          <a:bodyPr lIns="92075" tIns="46038" rIns="92075" bIns="46038">
            <a:spAutoFit/>
          </a:bodyPr>
          <a:lstStyle/>
          <a:p>
            <a:pPr eaLnBrk="0" hangingPunct="0"/>
            <a:r>
              <a:rPr kumimoji="1" lang="en-US" altLang="zh-CN" sz="2400" b="1">
                <a:solidFill>
                  <a:srgbClr val="000000"/>
                </a:solidFill>
                <a:latin typeface="宋体" pitchFamily="2" charset="-122"/>
              </a:rPr>
              <a:t> </a:t>
            </a:r>
            <a:r>
              <a:rPr kumimoji="1" lang="zh-CN" altLang="en-US" sz="2400" b="1">
                <a:solidFill>
                  <a:srgbClr val="000000"/>
                </a:solidFill>
                <a:latin typeface="宋体" pitchFamily="2" charset="-122"/>
              </a:rPr>
              <a:t>场强大小：</a:t>
            </a:r>
          </a:p>
        </p:txBody>
      </p:sp>
      <p:sp>
        <p:nvSpPr>
          <p:cNvPr id="16" name="Rectangle 10"/>
          <p:cNvSpPr>
            <a:spLocks noChangeArrowheads="1"/>
          </p:cNvSpPr>
          <p:nvPr/>
        </p:nvSpPr>
        <p:spPr bwMode="auto">
          <a:xfrm>
            <a:off x="5375275" y="5805488"/>
            <a:ext cx="2305050" cy="461962"/>
          </a:xfrm>
          <a:prstGeom prst="rect">
            <a:avLst/>
          </a:prstGeom>
          <a:noFill/>
          <a:ln w="9525">
            <a:noFill/>
            <a:miter lim="800000"/>
            <a:headEnd/>
            <a:tailEnd/>
          </a:ln>
        </p:spPr>
        <p:txBody>
          <a:bodyPr lIns="92075" tIns="46038" rIns="92075" bIns="46038">
            <a:spAutoFit/>
          </a:bodyPr>
          <a:lstStyle/>
          <a:p>
            <a:pPr eaLnBrk="0" hangingPunct="0"/>
            <a:r>
              <a:rPr kumimoji="1" lang="en-US" altLang="zh-CN" sz="2400" b="1">
                <a:solidFill>
                  <a:srgbClr val="000000"/>
                </a:solidFill>
                <a:latin typeface="宋体" pitchFamily="2" charset="-122"/>
              </a:rPr>
              <a:t> </a:t>
            </a:r>
            <a:r>
              <a:rPr kumimoji="1" lang="zh-CN" altLang="en-US" sz="2400" b="1">
                <a:solidFill>
                  <a:srgbClr val="000000"/>
                </a:solidFill>
                <a:latin typeface="宋体" pitchFamily="2" charset="-122"/>
              </a:rPr>
              <a:t>场强方向：</a:t>
            </a:r>
          </a:p>
        </p:txBody>
      </p:sp>
      <p:graphicFrame>
        <p:nvGraphicFramePr>
          <p:cNvPr id="4" name="对象 3"/>
          <p:cNvGraphicFramePr>
            <a:graphicFrameLocks noChangeAspect="1"/>
          </p:cNvGraphicFramePr>
          <p:nvPr/>
        </p:nvGraphicFramePr>
        <p:xfrm>
          <a:off x="7054850" y="5556251"/>
          <a:ext cx="1735138" cy="1033463"/>
        </p:xfrm>
        <a:graphic>
          <a:graphicData uri="http://schemas.openxmlformats.org/presentationml/2006/ole">
            <mc:AlternateContent xmlns:mc="http://schemas.openxmlformats.org/markup-compatibility/2006">
              <mc:Choice xmlns:v="urn:schemas-microsoft-com:vml" Requires="v">
                <p:oleObj spid="_x0000_s7279" name="Equation" r:id="rId22" imgW="1079640" imgH="572400" progId="Equation.DSMT4">
                  <p:embed/>
                </p:oleObj>
              </mc:Choice>
              <mc:Fallback>
                <p:oleObj name="Equation" r:id="rId22" imgW="1079640" imgH="57240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054850" y="5556251"/>
                        <a:ext cx="1735138" cy="1033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2169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wipe(left)">
                                      <p:cBhvr>
                                        <p:cTn id="7" dur="500"/>
                                        <p:tgtEl>
                                          <p:spTgt spid="44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4035"/>
                                        </p:tgtEl>
                                        <p:attrNameLst>
                                          <p:attrName>style.visibility</p:attrName>
                                        </p:attrNameLst>
                                      </p:cBhvr>
                                      <p:to>
                                        <p:strVal val="visible"/>
                                      </p:to>
                                    </p:set>
                                    <p:animEffect transition="in" filter="wipe(left)">
                                      <p:cBhvr>
                                        <p:cTn id="12" dur="500"/>
                                        <p:tgtEl>
                                          <p:spTgt spid="440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36"/>
                                        </p:tgtEl>
                                        <p:attrNameLst>
                                          <p:attrName>style.visibility</p:attrName>
                                        </p:attrNameLst>
                                      </p:cBhvr>
                                      <p:to>
                                        <p:strVal val="visible"/>
                                      </p:to>
                                    </p:set>
                                    <p:animEffect transition="in" filter="wipe(left)">
                                      <p:cBhvr>
                                        <p:cTn id="17" dur="500"/>
                                        <p:tgtEl>
                                          <p:spTgt spid="440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4037"/>
                                        </p:tgtEl>
                                        <p:attrNameLst>
                                          <p:attrName>style.visibility</p:attrName>
                                        </p:attrNameLst>
                                      </p:cBhvr>
                                      <p:to>
                                        <p:strVal val="visible"/>
                                      </p:to>
                                    </p:set>
                                    <p:animEffect transition="in" filter="wipe(left)">
                                      <p:cBhvr>
                                        <p:cTn id="22" dur="500"/>
                                        <p:tgtEl>
                                          <p:spTgt spid="440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4038"/>
                                        </p:tgtEl>
                                        <p:attrNameLst>
                                          <p:attrName>style.visibility</p:attrName>
                                        </p:attrNameLst>
                                      </p:cBhvr>
                                      <p:to>
                                        <p:strVal val="visible"/>
                                      </p:to>
                                    </p:set>
                                    <p:animEffect transition="in" filter="wipe(left)">
                                      <p:cBhvr>
                                        <p:cTn id="27" dur="500"/>
                                        <p:tgtEl>
                                          <p:spTgt spid="440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4040"/>
                                        </p:tgtEl>
                                        <p:attrNameLst>
                                          <p:attrName>style.visibility</p:attrName>
                                        </p:attrNameLst>
                                      </p:cBhvr>
                                      <p:to>
                                        <p:strVal val="visible"/>
                                      </p:to>
                                    </p:set>
                                    <p:animEffect transition="in" filter="wipe(left)">
                                      <p:cBhvr>
                                        <p:cTn id="37" dur="500"/>
                                        <p:tgtEl>
                                          <p:spTgt spid="4404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4041"/>
                                        </p:tgtEl>
                                        <p:attrNameLst>
                                          <p:attrName>style.visibility</p:attrName>
                                        </p:attrNameLst>
                                      </p:cBhvr>
                                      <p:to>
                                        <p:strVal val="visible"/>
                                      </p:to>
                                    </p:set>
                                    <p:animEffect transition="in" filter="wipe(left)">
                                      <p:cBhvr>
                                        <p:cTn id="42" dur="500"/>
                                        <p:tgtEl>
                                          <p:spTgt spid="4404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4042"/>
                                        </p:tgtEl>
                                        <p:attrNameLst>
                                          <p:attrName>style.visibility</p:attrName>
                                        </p:attrNameLst>
                                      </p:cBhvr>
                                      <p:to>
                                        <p:strVal val="visible"/>
                                      </p:to>
                                    </p:set>
                                    <p:animEffect transition="in" filter="wipe(left)">
                                      <p:cBhvr>
                                        <p:cTn id="47" dur="500"/>
                                        <p:tgtEl>
                                          <p:spTgt spid="4404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4043"/>
                                        </p:tgtEl>
                                        <p:attrNameLst>
                                          <p:attrName>style.visibility</p:attrName>
                                        </p:attrNameLst>
                                      </p:cBhvr>
                                      <p:to>
                                        <p:strVal val="visible"/>
                                      </p:to>
                                    </p:set>
                                    <p:animEffect transition="in" filter="wipe(left)">
                                      <p:cBhvr>
                                        <p:cTn id="52" dur="500"/>
                                        <p:tgtEl>
                                          <p:spTgt spid="4404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wipe(left)">
                                      <p:cBhvr>
                                        <p:cTn id="62" dur="500"/>
                                        <p:tgtEl>
                                          <p:spTgt spid="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left)">
                                      <p:cBhvr>
                                        <p:cTn id="67" dur="500"/>
                                        <p:tgtEl>
                                          <p:spTgt spid="1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wipe(left)">
                                      <p:cBhvr>
                                        <p:cTn id="7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utoUpdateAnimBg="0"/>
      <p:bldP spid="44042" grpId="0" autoUpdateAnimBg="0"/>
      <p:bldP spid="15" grpId="0" autoUpdateAnimBg="0"/>
      <p:bldP spid="16"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5362" name="Object 2"/>
          <p:cNvGraphicFramePr>
            <a:graphicFrameLocks noChangeAspect="1"/>
          </p:cNvGraphicFramePr>
          <p:nvPr/>
        </p:nvGraphicFramePr>
        <p:xfrm>
          <a:off x="2208213" y="908050"/>
          <a:ext cx="5256212" cy="1270000"/>
        </p:xfrm>
        <a:graphic>
          <a:graphicData uri="http://schemas.openxmlformats.org/presentationml/2006/ole">
            <mc:AlternateContent xmlns:mc="http://schemas.openxmlformats.org/markup-compatibility/2006">
              <mc:Choice xmlns:v="urn:schemas-microsoft-com:vml" Requires="v">
                <p:oleObj spid="_x0000_s72760" r:id="rId3" imgW="1893122" imgH="457399" progId="Equation.3">
                  <p:embed/>
                </p:oleObj>
              </mc:Choice>
              <mc:Fallback>
                <p:oleObj r:id="rId3" imgW="1893122" imgH="45739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3" y="908050"/>
                        <a:ext cx="5256212"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3" name="Object 3"/>
          <p:cNvGraphicFramePr>
            <a:graphicFrameLocks noChangeAspect="1"/>
          </p:cNvGraphicFramePr>
          <p:nvPr/>
        </p:nvGraphicFramePr>
        <p:xfrm>
          <a:off x="2208214" y="2133601"/>
          <a:ext cx="2016125" cy="606425"/>
        </p:xfrm>
        <a:graphic>
          <a:graphicData uri="http://schemas.openxmlformats.org/presentationml/2006/ole">
            <mc:AlternateContent xmlns:mc="http://schemas.openxmlformats.org/markup-compatibility/2006">
              <mc:Choice xmlns:v="urn:schemas-microsoft-com:vml" Requires="v">
                <p:oleObj spid="_x0000_s72761" r:id="rId5" imgW="660687" imgH="203288" progId="Equation.3">
                  <p:embed/>
                </p:oleObj>
              </mc:Choice>
              <mc:Fallback>
                <p:oleObj r:id="rId5" imgW="660687" imgH="20328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8214" y="2133601"/>
                        <a:ext cx="201612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4" name="Object 4"/>
          <p:cNvGraphicFramePr>
            <a:graphicFrameLocks noChangeAspect="1"/>
          </p:cNvGraphicFramePr>
          <p:nvPr/>
        </p:nvGraphicFramePr>
        <p:xfrm>
          <a:off x="2208214" y="2781300"/>
          <a:ext cx="3240087" cy="649288"/>
        </p:xfrm>
        <a:graphic>
          <a:graphicData uri="http://schemas.openxmlformats.org/presentationml/2006/ole">
            <mc:AlternateContent xmlns:mc="http://schemas.openxmlformats.org/markup-compatibility/2006">
              <mc:Choice xmlns:v="urn:schemas-microsoft-com:vml" Requires="v">
                <p:oleObj spid="_x0000_s72762" r:id="rId7" imgW="1143993" imgH="228799" progId="Equation.3">
                  <p:embed/>
                </p:oleObj>
              </mc:Choice>
              <mc:Fallback>
                <p:oleObj r:id="rId7" imgW="1143993" imgH="22879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8214" y="2781300"/>
                        <a:ext cx="3240087"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5" name="Object 5"/>
          <p:cNvGraphicFramePr>
            <a:graphicFrameLocks noChangeAspect="1"/>
          </p:cNvGraphicFramePr>
          <p:nvPr/>
        </p:nvGraphicFramePr>
        <p:xfrm>
          <a:off x="2135188" y="3962400"/>
          <a:ext cx="3816350" cy="1104900"/>
        </p:xfrm>
        <a:graphic>
          <a:graphicData uri="http://schemas.openxmlformats.org/presentationml/2006/ole">
            <mc:AlternateContent xmlns:mc="http://schemas.openxmlformats.org/markup-compatibility/2006">
              <mc:Choice xmlns:v="urn:schemas-microsoft-com:vml" Requires="v">
                <p:oleObj spid="_x0000_s72763" r:id="rId9" imgW="1410312" imgH="406576" progId="Equation.3">
                  <p:embed/>
                </p:oleObj>
              </mc:Choice>
              <mc:Fallback>
                <p:oleObj r:id="rId9" imgW="1410312" imgH="40657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5188" y="3962400"/>
                        <a:ext cx="381635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6" name="Object 6"/>
          <p:cNvGraphicFramePr>
            <a:graphicFrameLocks noChangeAspect="1"/>
          </p:cNvGraphicFramePr>
          <p:nvPr/>
        </p:nvGraphicFramePr>
        <p:xfrm>
          <a:off x="2208214" y="5129213"/>
          <a:ext cx="4537075" cy="1041400"/>
        </p:xfrm>
        <a:graphic>
          <a:graphicData uri="http://schemas.openxmlformats.org/presentationml/2006/ole">
            <mc:AlternateContent xmlns:mc="http://schemas.openxmlformats.org/markup-compatibility/2006">
              <mc:Choice xmlns:v="urn:schemas-microsoft-com:vml" Requires="v">
                <p:oleObj spid="_x0000_s72764" r:id="rId11" imgW="1702539" imgH="393871" progId="Equation.3">
                  <p:embed/>
                </p:oleObj>
              </mc:Choice>
              <mc:Fallback>
                <p:oleObj r:id="rId11" imgW="1702539" imgH="39387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8214" y="5129213"/>
                        <a:ext cx="453707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4583" name="Group 7"/>
          <p:cNvGrpSpPr>
            <a:grpSpLocks/>
          </p:cNvGrpSpPr>
          <p:nvPr/>
        </p:nvGrpSpPr>
        <p:grpSpPr bwMode="auto">
          <a:xfrm>
            <a:off x="5664200" y="2060849"/>
            <a:ext cx="4546600" cy="2212975"/>
            <a:chOff x="0" y="0"/>
            <a:chExt cx="2864" cy="1394"/>
          </a:xfrm>
        </p:grpSpPr>
        <p:sp>
          <p:nvSpPr>
            <p:cNvPr id="24584" name="AutoShape 8"/>
            <p:cNvSpPr>
              <a:spLocks noChangeAspect="1" noChangeArrowheads="1"/>
            </p:cNvSpPr>
            <p:nvPr/>
          </p:nvSpPr>
          <p:spPr bwMode="auto">
            <a:xfrm>
              <a:off x="0" y="0"/>
              <a:ext cx="2858" cy="1394"/>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pic>
          <p:nvPicPr>
            <p:cNvPr id="24585" name="Picture 9" descr="7-19c"/>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 y="0"/>
              <a:ext cx="2819" cy="1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6" name="Group 10"/>
            <p:cNvGrpSpPr>
              <a:grpSpLocks/>
            </p:cNvGrpSpPr>
            <p:nvPr/>
          </p:nvGrpSpPr>
          <p:grpSpPr bwMode="auto">
            <a:xfrm>
              <a:off x="103" y="45"/>
              <a:ext cx="2720" cy="997"/>
              <a:chOff x="0" y="0"/>
              <a:chExt cx="2720" cy="997"/>
            </a:xfrm>
          </p:grpSpPr>
          <p:sp>
            <p:nvSpPr>
              <p:cNvPr id="24587" name="Line 11"/>
              <p:cNvSpPr>
                <a:spLocks noChangeShapeType="1"/>
              </p:cNvSpPr>
              <p:nvPr/>
            </p:nvSpPr>
            <p:spPr bwMode="auto">
              <a:xfrm>
                <a:off x="0" y="765"/>
                <a:ext cx="2618" cy="1"/>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4588" name="Line 12"/>
              <p:cNvSpPr>
                <a:spLocks noChangeShapeType="1"/>
              </p:cNvSpPr>
              <p:nvPr/>
            </p:nvSpPr>
            <p:spPr bwMode="auto">
              <a:xfrm flipV="1">
                <a:off x="1206" y="226"/>
                <a:ext cx="0" cy="1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4589" name="Line 13"/>
              <p:cNvSpPr>
                <a:spLocks noChangeShapeType="1"/>
              </p:cNvSpPr>
              <p:nvPr/>
            </p:nvSpPr>
            <p:spPr bwMode="auto">
              <a:xfrm flipV="1">
                <a:off x="1828" y="226"/>
                <a:ext cx="0" cy="1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4590" name="Line 14"/>
              <p:cNvSpPr>
                <a:spLocks noChangeShapeType="1"/>
              </p:cNvSpPr>
              <p:nvPr/>
            </p:nvSpPr>
            <p:spPr bwMode="auto">
              <a:xfrm flipV="1">
                <a:off x="1937" y="226"/>
                <a:ext cx="0" cy="1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4591" name="Line 15"/>
              <p:cNvSpPr>
                <a:spLocks noChangeShapeType="1"/>
              </p:cNvSpPr>
              <p:nvPr/>
            </p:nvSpPr>
            <p:spPr bwMode="auto">
              <a:xfrm>
                <a:off x="1209" y="303"/>
                <a:ext cx="619" cy="0"/>
              </a:xfrm>
              <a:prstGeom prst="line">
                <a:avLst/>
              </a:prstGeom>
              <a:noFill/>
              <a:ln w="6350">
                <a:solidFill>
                  <a:srgbClr val="000000"/>
                </a:solidFill>
                <a:round/>
                <a:headEnd type="triangle" w="sm" len="sm"/>
                <a:tailEnd type="triangle" w="sm"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4592" name="Line 16"/>
              <p:cNvSpPr>
                <a:spLocks noChangeShapeType="1"/>
              </p:cNvSpPr>
              <p:nvPr/>
            </p:nvSpPr>
            <p:spPr bwMode="auto">
              <a:xfrm flipH="1">
                <a:off x="1937" y="303"/>
                <a:ext cx="155" cy="0"/>
              </a:xfrm>
              <a:prstGeom prst="line">
                <a:avLst/>
              </a:prstGeom>
              <a:noFill/>
              <a:ln w="635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4593" name="Oval 17"/>
              <p:cNvSpPr>
                <a:spLocks noChangeAspect="1" noChangeArrowheads="1"/>
              </p:cNvSpPr>
              <p:nvPr/>
            </p:nvSpPr>
            <p:spPr bwMode="auto">
              <a:xfrm>
                <a:off x="1189" y="748"/>
                <a:ext cx="38" cy="39"/>
              </a:xfrm>
              <a:prstGeom prst="ellipse">
                <a:avLst/>
              </a:prstGeom>
              <a:solidFill>
                <a:srgbClr val="FF5050"/>
              </a:solidFill>
              <a:ln w="9525">
                <a:solidFill>
                  <a:srgbClr val="FF5050"/>
                </a:solidFill>
                <a:round/>
                <a:headEnd/>
                <a:tailEnd/>
              </a:ln>
            </p:spPr>
            <p:txBody>
              <a:bodyPr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4594" name="Line 18"/>
              <p:cNvSpPr>
                <a:spLocks noChangeShapeType="1"/>
              </p:cNvSpPr>
              <p:nvPr/>
            </p:nvSpPr>
            <p:spPr bwMode="auto">
              <a:xfrm flipH="1" flipV="1">
                <a:off x="283" y="496"/>
                <a:ext cx="926" cy="270"/>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4595" name="Line 19"/>
              <p:cNvSpPr>
                <a:spLocks noChangeShapeType="1"/>
              </p:cNvSpPr>
              <p:nvPr/>
            </p:nvSpPr>
            <p:spPr bwMode="auto">
              <a:xfrm flipV="1">
                <a:off x="1212" y="499"/>
                <a:ext cx="1237" cy="270"/>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4596" name="Line 20"/>
              <p:cNvSpPr>
                <a:spLocks noChangeShapeType="1"/>
              </p:cNvSpPr>
              <p:nvPr/>
            </p:nvSpPr>
            <p:spPr bwMode="auto">
              <a:xfrm flipV="1">
                <a:off x="1209" y="496"/>
                <a:ext cx="696" cy="270"/>
              </a:xfrm>
              <a:prstGeom prst="line">
                <a:avLst/>
              </a:prstGeom>
              <a:noFill/>
              <a:ln w="19050">
                <a:solidFill>
                  <a:srgbClr val="FF0000"/>
                </a:solidFill>
                <a:round/>
                <a:headEnd/>
                <a:tailEnd type="stealth"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4597" name="Line 21"/>
              <p:cNvSpPr>
                <a:spLocks noChangeShapeType="1"/>
              </p:cNvSpPr>
              <p:nvPr/>
            </p:nvSpPr>
            <p:spPr bwMode="auto">
              <a:xfrm flipV="1">
                <a:off x="307" y="496"/>
                <a:ext cx="0" cy="270"/>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4598" name="Line 22"/>
              <p:cNvSpPr>
                <a:spLocks noChangeShapeType="1"/>
              </p:cNvSpPr>
              <p:nvPr/>
            </p:nvSpPr>
            <p:spPr bwMode="auto">
              <a:xfrm>
                <a:off x="1857" y="496"/>
                <a:ext cx="0" cy="27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4599" name="Arc 23"/>
              <p:cNvSpPr>
                <a:spLocks/>
              </p:cNvSpPr>
              <p:nvPr/>
            </p:nvSpPr>
            <p:spPr bwMode="auto">
              <a:xfrm>
                <a:off x="1052" y="627"/>
                <a:ext cx="361" cy="176"/>
              </a:xfrm>
              <a:custGeom>
                <a:avLst/>
                <a:gdLst>
                  <a:gd name="T0" fmla="*/ 0 w 40139"/>
                  <a:gd name="T1" fmla="*/ 1 h 21600"/>
                  <a:gd name="T2" fmla="*/ 3 w 40139"/>
                  <a:gd name="T3" fmla="*/ 1 h 21600"/>
                  <a:gd name="T4" fmla="*/ 2 w 40139"/>
                  <a:gd name="T5" fmla="*/ 1 h 21600"/>
                  <a:gd name="T6" fmla="*/ 0 60000 65536"/>
                  <a:gd name="T7" fmla="*/ 0 60000 65536"/>
                  <a:gd name="T8" fmla="*/ 0 60000 65536"/>
                </a:gdLst>
                <a:ahLst/>
                <a:cxnLst>
                  <a:cxn ang="T6">
                    <a:pos x="T0" y="T1"/>
                  </a:cxn>
                  <a:cxn ang="T7">
                    <a:pos x="T2" y="T3"/>
                  </a:cxn>
                  <a:cxn ang="T8">
                    <a:pos x="T4" y="T5"/>
                  </a:cxn>
                </a:cxnLst>
                <a:rect l="0" t="0" r="r" b="b"/>
                <a:pathLst>
                  <a:path w="40139" h="21600" fill="none" extrusionOk="0">
                    <a:moveTo>
                      <a:pt x="-1" y="11636"/>
                    </a:moveTo>
                    <a:cubicBezTo>
                      <a:pt x="3717" y="4486"/>
                      <a:pt x="11105" y="-1"/>
                      <a:pt x="19165" y="0"/>
                    </a:cubicBezTo>
                    <a:cubicBezTo>
                      <a:pt x="29106" y="0"/>
                      <a:pt x="37763" y="6785"/>
                      <a:pt x="40139" y="16438"/>
                    </a:cubicBezTo>
                  </a:path>
                  <a:path w="40139" h="21600" stroke="0" extrusionOk="0">
                    <a:moveTo>
                      <a:pt x="-1" y="11636"/>
                    </a:moveTo>
                    <a:cubicBezTo>
                      <a:pt x="3717" y="4486"/>
                      <a:pt x="11105" y="-1"/>
                      <a:pt x="19165" y="0"/>
                    </a:cubicBezTo>
                    <a:cubicBezTo>
                      <a:pt x="29106" y="0"/>
                      <a:pt x="37763" y="6785"/>
                      <a:pt x="40139" y="16438"/>
                    </a:cubicBezTo>
                    <a:lnTo>
                      <a:pt x="19165" y="21600"/>
                    </a:lnTo>
                    <a:lnTo>
                      <a:pt x="-1" y="11636"/>
                    </a:lnTo>
                    <a:close/>
                  </a:path>
                </a:pathLst>
              </a:custGeom>
              <a:noFill/>
              <a:ln w="19050" cmpd="sng">
                <a:solidFill>
                  <a:srgbClr val="0000FF"/>
                </a:solidFill>
                <a:round/>
                <a:headEnd/>
                <a:tailEnd/>
              </a:ln>
              <a:extLst>
                <a:ext uri="{909E8E84-426E-40DD-AFC4-6F175D3DCCD1}">
                  <a14:hiddenFill xmlns:a14="http://schemas.microsoft.com/office/drawing/2010/main">
                    <a:solidFill>
                      <a:srgbClr val="00CC99"/>
                    </a:solidFill>
                  </a14:hiddenFill>
                </a:ext>
              </a:extLst>
            </p:spPr>
            <p:txBody>
              <a:bodyPr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4600" name="Arc 24"/>
              <p:cNvSpPr>
                <a:spLocks/>
              </p:cNvSpPr>
              <p:nvPr/>
            </p:nvSpPr>
            <p:spPr bwMode="auto">
              <a:xfrm>
                <a:off x="1260" y="678"/>
                <a:ext cx="224" cy="127"/>
              </a:xfrm>
              <a:custGeom>
                <a:avLst/>
                <a:gdLst>
                  <a:gd name="T0" fmla="*/ 2 w 21209"/>
                  <a:gd name="T1" fmla="*/ 0 h 13934"/>
                  <a:gd name="T2" fmla="*/ 2 w 21209"/>
                  <a:gd name="T3" fmla="*/ 1 h 13934"/>
                  <a:gd name="T4" fmla="*/ 0 w 21209"/>
                  <a:gd name="T5" fmla="*/ 1 h 13934"/>
                  <a:gd name="T6" fmla="*/ 0 60000 65536"/>
                  <a:gd name="T7" fmla="*/ 0 60000 65536"/>
                  <a:gd name="T8" fmla="*/ 0 60000 65536"/>
                </a:gdLst>
                <a:ahLst/>
                <a:cxnLst>
                  <a:cxn ang="T6">
                    <a:pos x="T0" y="T1"/>
                  </a:cxn>
                  <a:cxn ang="T7">
                    <a:pos x="T2" y="T3"/>
                  </a:cxn>
                  <a:cxn ang="T8">
                    <a:pos x="T4" y="T5"/>
                  </a:cxn>
                </a:cxnLst>
                <a:rect l="0" t="0" r="r" b="b"/>
                <a:pathLst>
                  <a:path w="21209" h="13934" fill="none" extrusionOk="0">
                    <a:moveTo>
                      <a:pt x="16504" y="0"/>
                    </a:moveTo>
                    <a:cubicBezTo>
                      <a:pt x="18889" y="2824"/>
                      <a:pt x="20508" y="6213"/>
                      <a:pt x="21209" y="9842"/>
                    </a:cubicBezTo>
                  </a:path>
                  <a:path w="21209" h="13934" stroke="0" extrusionOk="0">
                    <a:moveTo>
                      <a:pt x="16504" y="0"/>
                    </a:moveTo>
                    <a:cubicBezTo>
                      <a:pt x="18889" y="2824"/>
                      <a:pt x="20508" y="6213"/>
                      <a:pt x="21209" y="9842"/>
                    </a:cubicBezTo>
                    <a:lnTo>
                      <a:pt x="0" y="13934"/>
                    </a:lnTo>
                    <a:lnTo>
                      <a:pt x="16504" y="0"/>
                    </a:lnTo>
                    <a:close/>
                  </a:path>
                </a:pathLst>
              </a:custGeom>
              <a:noFill/>
              <a:ln w="19050" cmpd="sng">
                <a:solidFill>
                  <a:srgbClr val="0000FF"/>
                </a:solidFill>
                <a:round/>
                <a:headEnd/>
                <a:tailEnd/>
              </a:ln>
              <a:extLst>
                <a:ext uri="{909E8E84-426E-40DD-AFC4-6F175D3DCCD1}">
                  <a14:hiddenFill xmlns:a14="http://schemas.microsoft.com/office/drawing/2010/main">
                    <a:solidFill>
                      <a:srgbClr val="00CC99"/>
                    </a:solidFill>
                  </a14:hiddenFill>
                </a:ext>
              </a:extLst>
            </p:spPr>
            <p:txBody>
              <a:bodyPr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4601" name="Arc 25"/>
              <p:cNvSpPr>
                <a:spLocks/>
              </p:cNvSpPr>
              <p:nvPr/>
            </p:nvSpPr>
            <p:spPr bwMode="auto">
              <a:xfrm>
                <a:off x="1706" y="629"/>
                <a:ext cx="225" cy="149"/>
              </a:xfrm>
              <a:custGeom>
                <a:avLst/>
                <a:gdLst>
                  <a:gd name="T0" fmla="*/ 2 w 21591"/>
                  <a:gd name="T1" fmla="*/ 0 h 13589"/>
                  <a:gd name="T2" fmla="*/ 2 w 21591"/>
                  <a:gd name="T3" fmla="*/ 2 h 13589"/>
                  <a:gd name="T4" fmla="*/ 0 w 21591"/>
                  <a:gd name="T5" fmla="*/ 2 h 13589"/>
                  <a:gd name="T6" fmla="*/ 0 60000 65536"/>
                  <a:gd name="T7" fmla="*/ 0 60000 65536"/>
                  <a:gd name="T8" fmla="*/ 0 60000 65536"/>
                </a:gdLst>
                <a:ahLst/>
                <a:cxnLst>
                  <a:cxn ang="T6">
                    <a:pos x="T0" y="T1"/>
                  </a:cxn>
                  <a:cxn ang="T7">
                    <a:pos x="T2" y="T3"/>
                  </a:cxn>
                  <a:cxn ang="T8">
                    <a:pos x="T4" y="T5"/>
                  </a:cxn>
                </a:cxnLst>
                <a:rect l="0" t="0" r="r" b="b"/>
                <a:pathLst>
                  <a:path w="21591" h="13589" fill="none" extrusionOk="0">
                    <a:moveTo>
                      <a:pt x="16789" y="-1"/>
                    </a:moveTo>
                    <a:cubicBezTo>
                      <a:pt x="19767" y="3679"/>
                      <a:pt x="21454" y="8235"/>
                      <a:pt x="21591" y="12967"/>
                    </a:cubicBezTo>
                  </a:path>
                  <a:path w="21591" h="13589" stroke="0" extrusionOk="0">
                    <a:moveTo>
                      <a:pt x="16789" y="-1"/>
                    </a:moveTo>
                    <a:cubicBezTo>
                      <a:pt x="19767" y="3679"/>
                      <a:pt x="21454" y="8235"/>
                      <a:pt x="21591" y="12967"/>
                    </a:cubicBezTo>
                    <a:lnTo>
                      <a:pt x="0" y="13589"/>
                    </a:lnTo>
                    <a:lnTo>
                      <a:pt x="16789" y="-1"/>
                    </a:lnTo>
                    <a:close/>
                  </a:path>
                </a:pathLst>
              </a:custGeom>
              <a:noFill/>
              <a:ln w="19050" cmpd="sng">
                <a:solidFill>
                  <a:srgbClr val="0000FF"/>
                </a:solidFill>
                <a:round/>
                <a:headEnd/>
                <a:tailEnd/>
              </a:ln>
              <a:extLst>
                <a:ext uri="{909E8E84-426E-40DD-AFC4-6F175D3DCCD1}">
                  <a14:hiddenFill xmlns:a14="http://schemas.microsoft.com/office/drawing/2010/main">
                    <a:solidFill>
                      <a:srgbClr val="00CC99"/>
                    </a:solidFill>
                  </a14:hiddenFill>
                </a:ext>
              </a:extLst>
            </p:spPr>
            <p:txBody>
              <a:bodyPr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4602" name="Text Box 26"/>
              <p:cNvSpPr txBox="1">
                <a:spLocks noChangeArrowheads="1"/>
              </p:cNvSpPr>
              <p:nvPr/>
            </p:nvSpPr>
            <p:spPr bwMode="auto">
              <a:xfrm>
                <a:off x="2482" y="680"/>
                <a:ext cx="23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just" eaLnBrk="1" fontAlgn="base" hangingPunct="1">
                  <a:spcBef>
                    <a:spcPct val="0"/>
                  </a:spcBef>
                  <a:spcAft>
                    <a:spcPct val="0"/>
                  </a:spcAft>
                </a:pPr>
                <a:r>
                  <a:rPr lang="zh-CN" altLang="zh-CN" sz="2800" b="0" i="1">
                    <a:solidFill>
                      <a:srgbClr val="000000"/>
                    </a:solidFill>
                  </a:rPr>
                  <a:t>x</a:t>
                </a:r>
                <a:endParaRPr lang="zh-CN" altLang="zh-CN" sz="2800" b="0">
                  <a:solidFill>
                    <a:srgbClr val="000000"/>
                  </a:solidFill>
                  <a:latin typeface="Arial" charset="0"/>
                </a:endParaRPr>
              </a:p>
            </p:txBody>
          </p:sp>
          <p:sp>
            <p:nvSpPr>
              <p:cNvPr id="24603" name="Text Box 27"/>
              <p:cNvSpPr txBox="1">
                <a:spLocks noChangeArrowheads="1"/>
              </p:cNvSpPr>
              <p:nvPr/>
            </p:nvSpPr>
            <p:spPr bwMode="auto">
              <a:xfrm>
                <a:off x="1393" y="0"/>
                <a:ext cx="22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just" eaLnBrk="1" fontAlgn="base" hangingPunct="1">
                  <a:spcBef>
                    <a:spcPct val="0"/>
                  </a:spcBef>
                  <a:spcAft>
                    <a:spcPct val="0"/>
                  </a:spcAft>
                </a:pPr>
                <a:r>
                  <a:rPr lang="zh-CN" altLang="zh-CN" sz="2400" b="0" i="1">
                    <a:solidFill>
                      <a:srgbClr val="000000"/>
                    </a:solidFill>
                  </a:rPr>
                  <a:t>r</a:t>
                </a:r>
                <a:endParaRPr lang="zh-CN" altLang="zh-CN" sz="2400" b="0">
                  <a:solidFill>
                    <a:srgbClr val="000000"/>
                  </a:solidFill>
                  <a:latin typeface="Arial" charset="0"/>
                </a:endParaRPr>
              </a:p>
            </p:txBody>
          </p:sp>
          <p:sp>
            <p:nvSpPr>
              <p:cNvPr id="24604" name="Text Box 28"/>
              <p:cNvSpPr txBox="1">
                <a:spLocks noChangeArrowheads="1"/>
              </p:cNvSpPr>
              <p:nvPr/>
            </p:nvSpPr>
            <p:spPr bwMode="auto">
              <a:xfrm>
                <a:off x="1076" y="726"/>
                <a:ext cx="27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just" eaLnBrk="1" fontAlgn="base" hangingPunct="1">
                  <a:spcBef>
                    <a:spcPct val="0"/>
                  </a:spcBef>
                  <a:spcAft>
                    <a:spcPct val="0"/>
                  </a:spcAft>
                </a:pPr>
                <a:r>
                  <a:rPr lang="zh-CN" altLang="zh-CN" sz="2400" b="0" i="1">
                    <a:solidFill>
                      <a:srgbClr val="000000"/>
                    </a:solidFill>
                  </a:rPr>
                  <a:t>O</a:t>
                </a:r>
                <a:endParaRPr lang="zh-CN" altLang="zh-CN" sz="2400" b="0">
                  <a:solidFill>
                    <a:srgbClr val="000000"/>
                  </a:solidFill>
                  <a:latin typeface="Arial" charset="0"/>
                </a:endParaRPr>
              </a:p>
            </p:txBody>
          </p:sp>
          <p:sp>
            <p:nvSpPr>
              <p:cNvPr id="24605" name="Text Box 29"/>
              <p:cNvSpPr txBox="1">
                <a:spLocks noChangeArrowheads="1"/>
              </p:cNvSpPr>
              <p:nvPr/>
            </p:nvSpPr>
            <p:spPr bwMode="auto">
              <a:xfrm>
                <a:off x="306" y="499"/>
                <a:ext cx="2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just" eaLnBrk="1" fontAlgn="base" hangingPunct="1">
                  <a:spcBef>
                    <a:spcPct val="0"/>
                  </a:spcBef>
                  <a:spcAft>
                    <a:spcPct val="0"/>
                  </a:spcAft>
                </a:pPr>
                <a:r>
                  <a:rPr lang="zh-CN" altLang="zh-CN" sz="2400" b="0" i="1">
                    <a:solidFill>
                      <a:srgbClr val="000000"/>
                    </a:solidFill>
                  </a:rPr>
                  <a:t>R</a:t>
                </a:r>
                <a:endParaRPr lang="zh-CN" altLang="zh-CN" sz="2400" b="0">
                  <a:solidFill>
                    <a:srgbClr val="000000"/>
                  </a:solidFill>
                  <a:latin typeface="Arial" charset="0"/>
                </a:endParaRPr>
              </a:p>
            </p:txBody>
          </p:sp>
          <p:graphicFrame>
            <p:nvGraphicFramePr>
              <p:cNvPr id="24606" name="Object 30"/>
              <p:cNvGraphicFramePr>
                <a:graphicFrameLocks noChangeAspect="1"/>
              </p:cNvGraphicFramePr>
              <p:nvPr/>
            </p:nvGraphicFramePr>
            <p:xfrm>
              <a:off x="911" y="488"/>
              <a:ext cx="186" cy="226"/>
            </p:xfrm>
            <a:graphic>
              <a:graphicData uri="http://schemas.openxmlformats.org/presentationml/2006/ole">
                <mc:AlternateContent xmlns:mc="http://schemas.openxmlformats.org/markup-compatibility/2006">
                  <mc:Choice xmlns:v="urn:schemas-microsoft-com:vml" Requires="v">
                    <p:oleObj spid="_x0000_s72765" r:id="rId14" imgW="178032" imgH="216181" progId="Equation.3">
                      <p:embed/>
                    </p:oleObj>
                  </mc:Choice>
                  <mc:Fallback>
                    <p:oleObj r:id="rId14" imgW="178032" imgH="216181"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1" y="488"/>
                            <a:ext cx="186" cy="226"/>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07" name="Object 31"/>
              <p:cNvGraphicFramePr>
                <a:graphicFrameLocks noChangeAspect="1"/>
              </p:cNvGraphicFramePr>
              <p:nvPr/>
            </p:nvGraphicFramePr>
            <p:xfrm>
              <a:off x="1920" y="553"/>
              <a:ext cx="199" cy="227"/>
            </p:xfrm>
            <a:graphic>
              <a:graphicData uri="http://schemas.openxmlformats.org/presentationml/2006/ole">
                <mc:AlternateContent xmlns:mc="http://schemas.openxmlformats.org/markup-compatibility/2006">
                  <mc:Choice xmlns:v="urn:schemas-microsoft-com:vml" Requires="v">
                    <p:oleObj spid="_x0000_s72766" r:id="rId16" imgW="190831" imgH="216275" progId="Equation.3">
                      <p:embed/>
                    </p:oleObj>
                  </mc:Choice>
                  <mc:Fallback>
                    <p:oleObj r:id="rId16" imgW="190831" imgH="216275"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20" y="553"/>
                            <a:ext cx="199" cy="22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08" name="Object 32"/>
              <p:cNvGraphicFramePr>
                <a:graphicFrameLocks noChangeAspect="1"/>
              </p:cNvGraphicFramePr>
              <p:nvPr/>
            </p:nvGraphicFramePr>
            <p:xfrm>
              <a:off x="1532" y="590"/>
              <a:ext cx="174" cy="213"/>
            </p:xfrm>
            <a:graphic>
              <a:graphicData uri="http://schemas.openxmlformats.org/presentationml/2006/ole">
                <mc:AlternateContent xmlns:mc="http://schemas.openxmlformats.org/markup-compatibility/2006">
                  <mc:Choice xmlns:v="urn:schemas-microsoft-com:vml" Requires="v">
                    <p:oleObj spid="_x0000_s72767" r:id="rId18" imgW="165459" imgH="203642" progId="Equation.3">
                      <p:embed/>
                    </p:oleObj>
                  </mc:Choice>
                  <mc:Fallback>
                    <p:oleObj r:id="rId18" imgW="165459" imgH="203642"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32" y="590"/>
                            <a:ext cx="174" cy="21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09" name="Oval 33"/>
              <p:cNvSpPr>
                <a:spLocks noChangeArrowheads="1"/>
              </p:cNvSpPr>
              <p:nvPr/>
            </p:nvSpPr>
            <p:spPr bwMode="auto">
              <a:xfrm>
                <a:off x="1845" y="748"/>
                <a:ext cx="27" cy="27"/>
              </a:xfrm>
              <a:prstGeom prst="ellipse">
                <a:avLst/>
              </a:prstGeom>
              <a:solidFill>
                <a:srgbClr val="CC0000"/>
              </a:solidFill>
              <a:ln w="9525">
                <a:solidFill>
                  <a:schemeClr val="bg1"/>
                </a:solidFill>
                <a:round/>
                <a:headEnd/>
                <a:tailEnd/>
              </a:ln>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4610" name="Text Box 34"/>
              <p:cNvSpPr txBox="1">
                <a:spLocks noChangeArrowheads="1"/>
              </p:cNvSpPr>
              <p:nvPr/>
            </p:nvSpPr>
            <p:spPr bwMode="auto">
              <a:xfrm>
                <a:off x="1411" y="127"/>
                <a:ext cx="238" cy="28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just" eaLnBrk="1" fontAlgn="base" hangingPunct="1">
                  <a:spcBef>
                    <a:spcPct val="0"/>
                  </a:spcBef>
                  <a:spcAft>
                    <a:spcPct val="0"/>
                  </a:spcAft>
                </a:pPr>
                <a:r>
                  <a:rPr lang="zh-CN" altLang="zh-CN" sz="2400" b="0" i="1">
                    <a:solidFill>
                      <a:srgbClr val="000000"/>
                    </a:solidFill>
                  </a:rPr>
                  <a:t>x</a:t>
                </a:r>
                <a:endParaRPr lang="zh-CN" altLang="zh-CN" sz="2400" b="0">
                  <a:solidFill>
                    <a:srgbClr val="000000"/>
                  </a:solidFill>
                </a:endParaRPr>
              </a:p>
            </p:txBody>
          </p:sp>
          <p:graphicFrame>
            <p:nvGraphicFramePr>
              <p:cNvPr id="24611" name="Object 35"/>
              <p:cNvGraphicFramePr>
                <a:graphicFrameLocks noChangeAspect="1"/>
              </p:cNvGraphicFramePr>
              <p:nvPr/>
            </p:nvGraphicFramePr>
            <p:xfrm>
              <a:off x="1756" y="27"/>
              <a:ext cx="241" cy="225"/>
            </p:xfrm>
            <a:graphic>
              <a:graphicData uri="http://schemas.openxmlformats.org/presentationml/2006/ole">
                <mc:AlternateContent xmlns:mc="http://schemas.openxmlformats.org/markup-compatibility/2006">
                  <mc:Choice xmlns:v="urn:schemas-microsoft-com:vml" Requires="v">
                    <p:oleObj spid="_x0000_s72768" r:id="rId20" imgW="190831" imgH="178109" progId="Equation.3">
                      <p:embed/>
                    </p:oleObj>
                  </mc:Choice>
                  <mc:Fallback>
                    <p:oleObj r:id="rId20" imgW="190831" imgH="178109"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756" y="27"/>
                            <a:ext cx="241"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3813635508"/>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wipe(left)">
                                      <p:cBhvr>
                                        <p:cTn id="7" dur="500"/>
                                        <p:tgtEl>
                                          <p:spTgt spid="153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363"/>
                                        </p:tgtEl>
                                        <p:attrNameLst>
                                          <p:attrName>style.visibility</p:attrName>
                                        </p:attrNameLst>
                                      </p:cBhvr>
                                      <p:to>
                                        <p:strVal val="visible"/>
                                      </p:to>
                                    </p:set>
                                    <p:animEffect transition="in" filter="wipe(left)">
                                      <p:cBhvr>
                                        <p:cTn id="12" dur="500"/>
                                        <p:tgtEl>
                                          <p:spTgt spid="153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364"/>
                                        </p:tgtEl>
                                        <p:attrNameLst>
                                          <p:attrName>style.visibility</p:attrName>
                                        </p:attrNameLst>
                                      </p:cBhvr>
                                      <p:to>
                                        <p:strVal val="visible"/>
                                      </p:to>
                                    </p:set>
                                    <p:animEffect transition="in" filter="wipe(left)">
                                      <p:cBhvr>
                                        <p:cTn id="17" dur="500"/>
                                        <p:tgtEl>
                                          <p:spTgt spid="153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5365"/>
                                        </p:tgtEl>
                                        <p:attrNameLst>
                                          <p:attrName>style.visibility</p:attrName>
                                        </p:attrNameLst>
                                      </p:cBhvr>
                                      <p:to>
                                        <p:strVal val="visible"/>
                                      </p:to>
                                    </p:set>
                                    <p:animEffect transition="in" filter="wipe(left)">
                                      <p:cBhvr>
                                        <p:cTn id="22" dur="500"/>
                                        <p:tgtEl>
                                          <p:spTgt spid="153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366"/>
                                        </p:tgtEl>
                                        <p:attrNameLst>
                                          <p:attrName>style.visibility</p:attrName>
                                        </p:attrNameLst>
                                      </p:cBhvr>
                                      <p:to>
                                        <p:strVal val="visible"/>
                                      </p:to>
                                    </p:set>
                                    <p:animEffect transition="in" filter="wipe(left)">
                                      <p:cBhvr>
                                        <p:cTn id="27"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98" name="Text Box 14"/>
          <p:cNvSpPr txBox="1">
            <a:spLocks noChangeArrowheads="1"/>
          </p:cNvSpPr>
          <p:nvPr/>
        </p:nvSpPr>
        <p:spPr bwMode="auto">
          <a:xfrm>
            <a:off x="1919288" y="1989139"/>
            <a:ext cx="44640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a:solidFill>
                  <a:srgbClr val="CC0000"/>
                </a:solidFill>
                <a:ea typeface="宋体"/>
                <a:cs typeface="Times New Roman" pitchFamily="18" charset="0"/>
              </a:rPr>
              <a:t>（</a:t>
            </a:r>
            <a:r>
              <a:rPr lang="zh-CN" altLang="zh-CN">
                <a:solidFill>
                  <a:srgbClr val="CC0000"/>
                </a:solidFill>
                <a:ea typeface="宋体"/>
                <a:cs typeface="Times New Roman" pitchFamily="18" charset="0"/>
              </a:rPr>
              <a:t>1</a:t>
            </a:r>
            <a:r>
              <a:rPr lang="zh-CN" altLang="en-US">
                <a:solidFill>
                  <a:srgbClr val="CC0000"/>
                </a:solidFill>
                <a:ea typeface="宋体"/>
                <a:cs typeface="Times New Roman" pitchFamily="18" charset="0"/>
              </a:rPr>
              <a:t>）无限长螺线管</a:t>
            </a:r>
          </a:p>
        </p:txBody>
      </p:sp>
      <p:grpSp>
        <p:nvGrpSpPr>
          <p:cNvPr id="16399" name="Group 15"/>
          <p:cNvGrpSpPr>
            <a:grpSpLocks noChangeAspect="1"/>
          </p:cNvGrpSpPr>
          <p:nvPr/>
        </p:nvGrpSpPr>
        <p:grpSpPr bwMode="auto">
          <a:xfrm>
            <a:off x="2422526" y="2636838"/>
            <a:ext cx="2665413" cy="576262"/>
            <a:chOff x="0" y="0"/>
            <a:chExt cx="1406" cy="288"/>
          </a:xfrm>
        </p:grpSpPr>
        <p:graphicFrame>
          <p:nvGraphicFramePr>
            <p:cNvPr id="25744" name="Object 16"/>
            <p:cNvGraphicFramePr>
              <a:graphicFrameLocks noChangeAspect="1"/>
            </p:cNvGraphicFramePr>
            <p:nvPr/>
          </p:nvGraphicFramePr>
          <p:xfrm>
            <a:off x="0" y="0"/>
            <a:ext cx="589" cy="288"/>
          </p:xfrm>
          <a:graphic>
            <a:graphicData uri="http://schemas.openxmlformats.org/presentationml/2006/ole">
              <mc:AlternateContent xmlns:mc="http://schemas.openxmlformats.org/markup-compatibility/2006">
                <mc:Choice xmlns:v="urn:schemas-microsoft-com:vml" Requires="v">
                  <p:oleObj spid="_x0000_s73898" r:id="rId3" imgW="444886" imgH="216088" progId="Equation.3">
                    <p:embed/>
                  </p:oleObj>
                </mc:Choice>
                <mc:Fallback>
                  <p:oleObj r:id="rId3" imgW="444886" imgH="21608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745" name="Object 17"/>
            <p:cNvGraphicFramePr>
              <a:graphicFrameLocks noChangeAspect="1"/>
            </p:cNvGraphicFramePr>
            <p:nvPr/>
          </p:nvGraphicFramePr>
          <p:xfrm>
            <a:off x="817" y="0"/>
            <a:ext cx="589" cy="282"/>
          </p:xfrm>
          <a:graphic>
            <a:graphicData uri="http://schemas.openxmlformats.org/presentationml/2006/ole">
              <mc:AlternateContent xmlns:mc="http://schemas.openxmlformats.org/markup-compatibility/2006">
                <mc:Choice xmlns:v="urn:schemas-microsoft-com:vml" Requires="v">
                  <p:oleObj spid="_x0000_s73899" r:id="rId5" imgW="457796" imgH="216181" progId="Equation.3">
                    <p:embed/>
                  </p:oleObj>
                </mc:Choice>
                <mc:Fallback>
                  <p:oleObj r:id="rId5" imgW="457796" imgH="21618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 y="0"/>
                          <a:ext cx="58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6402" name="Group 18"/>
          <p:cNvGrpSpPr>
            <a:grpSpLocks/>
          </p:cNvGrpSpPr>
          <p:nvPr/>
        </p:nvGrpSpPr>
        <p:grpSpPr bwMode="auto">
          <a:xfrm>
            <a:off x="2711450" y="3213100"/>
            <a:ext cx="2089150" cy="865188"/>
            <a:chOff x="0" y="0"/>
            <a:chExt cx="1088" cy="408"/>
          </a:xfrm>
        </p:grpSpPr>
        <p:sp>
          <p:nvSpPr>
            <p:cNvPr id="25742" name="Rectangle 19"/>
            <p:cNvSpPr>
              <a:spLocks noChangeArrowheads="1"/>
            </p:cNvSpPr>
            <p:nvPr/>
          </p:nvSpPr>
          <p:spPr bwMode="auto">
            <a:xfrm>
              <a:off x="0" y="0"/>
              <a:ext cx="1088" cy="408"/>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5743" name="Object 20"/>
            <p:cNvGraphicFramePr>
              <a:graphicFrameLocks noChangeAspect="1"/>
            </p:cNvGraphicFramePr>
            <p:nvPr/>
          </p:nvGraphicFramePr>
          <p:xfrm>
            <a:off x="45" y="46"/>
            <a:ext cx="907" cy="340"/>
          </p:xfrm>
          <a:graphic>
            <a:graphicData uri="http://schemas.openxmlformats.org/presentationml/2006/ole">
              <mc:AlternateContent xmlns:mc="http://schemas.openxmlformats.org/markup-compatibility/2006">
                <mc:Choice xmlns:v="urn:schemas-microsoft-com:vml" Requires="v">
                  <p:oleObj spid="_x0000_s73900" r:id="rId7" imgW="610395" imgH="228898" progId="Equation.3">
                    <p:embed/>
                  </p:oleObj>
                </mc:Choice>
                <mc:Fallback>
                  <p:oleObj r:id="rId7" imgW="610395" imgH="22889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 y="46"/>
                          <a:ext cx="907"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5606" name="Object 21"/>
          <p:cNvGraphicFramePr>
            <a:graphicFrameLocks noChangeAspect="1"/>
          </p:cNvGraphicFramePr>
          <p:nvPr/>
        </p:nvGraphicFramePr>
        <p:xfrm>
          <a:off x="4224339" y="763588"/>
          <a:ext cx="4103687" cy="1009650"/>
        </p:xfrm>
        <a:graphic>
          <a:graphicData uri="http://schemas.openxmlformats.org/presentationml/2006/ole">
            <mc:AlternateContent xmlns:mc="http://schemas.openxmlformats.org/markup-compatibility/2006">
              <mc:Choice xmlns:v="urn:schemas-microsoft-com:vml" Requires="v">
                <p:oleObj spid="_x0000_s73901" r:id="rId9" imgW="1600200" imgH="393700" progId="Equation.3">
                  <p:embed/>
                </p:oleObj>
              </mc:Choice>
              <mc:Fallback>
                <p:oleObj r:id="rId9" imgW="1600200" imgH="3937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4339" y="763588"/>
                        <a:ext cx="4103687"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5607" name="Group 22"/>
          <p:cNvGrpSpPr>
            <a:grpSpLocks/>
          </p:cNvGrpSpPr>
          <p:nvPr/>
        </p:nvGrpSpPr>
        <p:grpSpPr bwMode="auto">
          <a:xfrm>
            <a:off x="1992313" y="763589"/>
            <a:ext cx="1439862" cy="865187"/>
            <a:chOff x="0" y="0"/>
            <a:chExt cx="907" cy="545"/>
          </a:xfrm>
        </p:grpSpPr>
        <p:sp>
          <p:nvSpPr>
            <p:cNvPr id="25740" name="AutoShape 23"/>
            <p:cNvSpPr>
              <a:spLocks noChangeArrowheads="1"/>
            </p:cNvSpPr>
            <p:nvPr/>
          </p:nvSpPr>
          <p:spPr bwMode="auto">
            <a:xfrm>
              <a:off x="0" y="0"/>
              <a:ext cx="907" cy="545"/>
            </a:xfrm>
            <a:prstGeom prst="horizontalScroll">
              <a:avLst>
                <a:gd name="adj" fmla="val 12500"/>
              </a:avLst>
            </a:prstGeom>
            <a:gradFill rotWithShape="1">
              <a:gsLst>
                <a:gs pos="0">
                  <a:srgbClr val="66FFFF"/>
                </a:gs>
                <a:gs pos="100000">
                  <a:srgbClr val="CEFFFF"/>
                </a:gs>
              </a:gsLst>
              <a:path path="rect">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5741" name="Text Box 24"/>
            <p:cNvSpPr txBox="1">
              <a:spLocks noChangeArrowheads="1"/>
            </p:cNvSpPr>
            <p:nvPr/>
          </p:nvSpPr>
          <p:spPr bwMode="auto">
            <a:xfrm>
              <a:off x="124" y="91"/>
              <a:ext cx="69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a:solidFill>
                    <a:srgbClr val="FF0000"/>
                  </a:solidFill>
                </a:rPr>
                <a:t>讨论 </a:t>
              </a:r>
            </a:p>
          </p:txBody>
        </p:sp>
      </p:grpSp>
      <p:sp>
        <p:nvSpPr>
          <p:cNvPr id="16409" name="Text Box 25"/>
          <p:cNvSpPr txBox="1">
            <a:spLocks noChangeArrowheads="1"/>
          </p:cNvSpPr>
          <p:nvPr/>
        </p:nvSpPr>
        <p:spPr bwMode="auto">
          <a:xfrm>
            <a:off x="1924051" y="4002089"/>
            <a:ext cx="55403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dirty="0">
                <a:solidFill>
                  <a:srgbClr val="CC0000"/>
                </a:solidFill>
                <a:ea typeface="宋体"/>
                <a:cs typeface="Times New Roman" pitchFamily="18" charset="0"/>
              </a:rPr>
              <a:t>（</a:t>
            </a:r>
            <a:r>
              <a:rPr lang="zh-CN" altLang="zh-CN" dirty="0">
                <a:solidFill>
                  <a:srgbClr val="CC0000"/>
                </a:solidFill>
                <a:ea typeface="宋体"/>
                <a:cs typeface="Times New Roman" pitchFamily="18" charset="0"/>
              </a:rPr>
              <a:t>2</a:t>
            </a:r>
            <a:r>
              <a:rPr lang="zh-CN" altLang="en-US" dirty="0">
                <a:solidFill>
                  <a:srgbClr val="CC0000"/>
                </a:solidFill>
                <a:ea typeface="宋体"/>
                <a:cs typeface="Times New Roman" pitchFamily="18" charset="0"/>
              </a:rPr>
              <a:t>） 半无限长载流螺线管 </a:t>
            </a:r>
          </a:p>
        </p:txBody>
      </p:sp>
      <p:grpSp>
        <p:nvGrpSpPr>
          <p:cNvPr id="16410" name="Group 26"/>
          <p:cNvGrpSpPr>
            <a:grpSpLocks noChangeAspect="1"/>
          </p:cNvGrpSpPr>
          <p:nvPr/>
        </p:nvGrpSpPr>
        <p:grpSpPr bwMode="auto">
          <a:xfrm>
            <a:off x="2495550" y="4752976"/>
            <a:ext cx="3168650" cy="561975"/>
            <a:chOff x="0" y="0"/>
            <a:chExt cx="1996" cy="354"/>
          </a:xfrm>
        </p:grpSpPr>
        <p:graphicFrame>
          <p:nvGraphicFramePr>
            <p:cNvPr id="25738" name="Object 27"/>
            <p:cNvGraphicFramePr>
              <a:graphicFrameLocks noChangeAspect="1"/>
            </p:cNvGraphicFramePr>
            <p:nvPr/>
          </p:nvGraphicFramePr>
          <p:xfrm>
            <a:off x="0" y="14"/>
            <a:ext cx="952" cy="331"/>
          </p:xfrm>
          <a:graphic>
            <a:graphicData uri="http://schemas.openxmlformats.org/presentationml/2006/ole">
              <mc:AlternateContent xmlns:mc="http://schemas.openxmlformats.org/markup-compatibility/2006">
                <mc:Choice xmlns:v="urn:schemas-microsoft-com:vml" Requires="v">
                  <p:oleObj spid="_x0000_s73902" r:id="rId11" imgW="622300" imgH="215900" progId="Equation.3">
                    <p:embed/>
                  </p:oleObj>
                </mc:Choice>
                <mc:Fallback>
                  <p:oleObj r:id="rId11" imgW="622300" imgH="2159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4"/>
                          <a:ext cx="952"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739" name="Object 28"/>
            <p:cNvGraphicFramePr>
              <a:graphicFrameLocks noChangeAspect="1"/>
            </p:cNvGraphicFramePr>
            <p:nvPr/>
          </p:nvGraphicFramePr>
          <p:xfrm>
            <a:off x="1186" y="0"/>
            <a:ext cx="810" cy="354"/>
          </p:xfrm>
          <a:graphic>
            <a:graphicData uri="http://schemas.openxmlformats.org/presentationml/2006/ole">
              <mc:AlternateContent xmlns:mc="http://schemas.openxmlformats.org/markup-compatibility/2006">
                <mc:Choice xmlns:v="urn:schemas-microsoft-com:vml" Requires="v">
                  <p:oleObj spid="_x0000_s73903" r:id="rId13" imgW="495300" imgH="215900" progId="Equation.3">
                    <p:embed/>
                  </p:oleObj>
                </mc:Choice>
                <mc:Fallback>
                  <p:oleObj r:id="rId13" imgW="495300" imgH="2159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86" y="0"/>
                          <a:ext cx="810"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6413" name="Object 29"/>
          <p:cNvGraphicFramePr>
            <a:graphicFrameLocks noChangeAspect="1"/>
          </p:cNvGraphicFramePr>
          <p:nvPr/>
        </p:nvGraphicFramePr>
        <p:xfrm>
          <a:off x="2855914" y="5445125"/>
          <a:ext cx="2016125" cy="604838"/>
        </p:xfrm>
        <a:graphic>
          <a:graphicData uri="http://schemas.openxmlformats.org/presentationml/2006/ole">
            <mc:AlternateContent xmlns:mc="http://schemas.openxmlformats.org/markup-compatibility/2006">
              <mc:Choice xmlns:v="urn:schemas-microsoft-com:vml" Requires="v">
                <p:oleObj spid="_x0000_s73904" r:id="rId15" imgW="762331" imgH="228699" progId="Equation.3">
                  <p:embed/>
                </p:oleObj>
              </mc:Choice>
              <mc:Fallback>
                <p:oleObj r:id="rId15" imgW="762331" imgH="228699"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55914" y="5445125"/>
                        <a:ext cx="20161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6414" name="Group 30"/>
          <p:cNvGrpSpPr>
            <a:grpSpLocks/>
          </p:cNvGrpSpPr>
          <p:nvPr/>
        </p:nvGrpSpPr>
        <p:grpSpPr bwMode="auto">
          <a:xfrm>
            <a:off x="6383339" y="4602162"/>
            <a:ext cx="3240087" cy="1398588"/>
            <a:chOff x="0" y="-213"/>
            <a:chExt cx="2041" cy="881"/>
          </a:xfrm>
        </p:grpSpPr>
        <p:sp>
          <p:nvSpPr>
            <p:cNvPr id="25612" name="Line 31"/>
            <p:cNvSpPr>
              <a:spLocks noChangeShapeType="1"/>
            </p:cNvSpPr>
            <p:nvPr/>
          </p:nvSpPr>
          <p:spPr bwMode="auto">
            <a:xfrm>
              <a:off x="0" y="234"/>
              <a:ext cx="2041" cy="0"/>
            </a:xfrm>
            <a:prstGeom prst="line">
              <a:avLst/>
            </a:prstGeom>
            <a:noFill/>
            <a:ln w="19050">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5613" name="Arc 32"/>
            <p:cNvSpPr>
              <a:spLocks/>
            </p:cNvSpPr>
            <p:nvPr/>
          </p:nvSpPr>
          <p:spPr bwMode="auto">
            <a:xfrm>
              <a:off x="108" y="138"/>
              <a:ext cx="190" cy="368"/>
            </a:xfrm>
            <a:custGeom>
              <a:avLst/>
              <a:gdLst>
                <a:gd name="T0" fmla="*/ 0 w 21600"/>
                <a:gd name="T1" fmla="*/ 0 h 21478"/>
                <a:gd name="T2" fmla="*/ 2 w 21600"/>
                <a:gd name="T3" fmla="*/ 1 h 21478"/>
                <a:gd name="T4" fmla="*/ 0 w 21600"/>
                <a:gd name="T5" fmla="*/ 1 h 21478"/>
                <a:gd name="T6" fmla="*/ 0 60000 65536"/>
                <a:gd name="T7" fmla="*/ 0 60000 65536"/>
                <a:gd name="T8" fmla="*/ 0 60000 65536"/>
              </a:gdLst>
              <a:ahLst/>
              <a:cxnLst>
                <a:cxn ang="T6">
                  <a:pos x="T0" y="T1"/>
                </a:cxn>
                <a:cxn ang="T7">
                  <a:pos x="T2" y="T3"/>
                </a:cxn>
                <a:cxn ang="T8">
                  <a:pos x="T4" y="T5"/>
                </a:cxn>
              </a:cxnLst>
              <a:rect l="0" t="0" r="r" b="b"/>
              <a:pathLst>
                <a:path w="21600" h="21478" fill="none" extrusionOk="0">
                  <a:moveTo>
                    <a:pt x="2295" y="0"/>
                  </a:moveTo>
                  <a:cubicBezTo>
                    <a:pt x="13228" y="1169"/>
                    <a:pt x="21538" y="10363"/>
                    <a:pt x="21599" y="21358"/>
                  </a:cubicBezTo>
                </a:path>
                <a:path w="21600" h="21478" stroke="0" extrusionOk="0">
                  <a:moveTo>
                    <a:pt x="2295" y="0"/>
                  </a:moveTo>
                  <a:cubicBezTo>
                    <a:pt x="13228" y="1169"/>
                    <a:pt x="21538" y="10363"/>
                    <a:pt x="21599" y="21358"/>
                  </a:cubicBezTo>
                  <a:lnTo>
                    <a:pt x="0" y="21478"/>
                  </a:lnTo>
                  <a:lnTo>
                    <a:pt x="2295" y="0"/>
                  </a:lnTo>
                  <a:close/>
                </a:path>
              </a:pathLst>
            </a:custGeom>
            <a:noFill/>
            <a:ln w="19050" cmpd="sng">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5614" name="Object 33"/>
            <p:cNvGraphicFramePr>
              <a:graphicFrameLocks noChangeAspect="1"/>
            </p:cNvGraphicFramePr>
            <p:nvPr/>
          </p:nvGraphicFramePr>
          <p:xfrm>
            <a:off x="321" y="157"/>
            <a:ext cx="161" cy="181"/>
          </p:xfrm>
          <a:graphic>
            <a:graphicData uri="http://schemas.openxmlformats.org/presentationml/2006/ole">
              <mc:AlternateContent xmlns:mc="http://schemas.openxmlformats.org/markup-compatibility/2006">
                <mc:Choice xmlns:v="urn:schemas-microsoft-com:vml" Requires="v">
                  <p:oleObj spid="_x0000_s73905" r:id="rId17" imgW="330631" imgH="419646" progId="Equation.3">
                    <p:embed/>
                  </p:oleObj>
                </mc:Choice>
                <mc:Fallback>
                  <p:oleObj r:id="rId17" imgW="330631" imgH="419646"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1" y="157"/>
                          <a:ext cx="161" cy="18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5" name="Line 34"/>
            <p:cNvSpPr>
              <a:spLocks noChangeShapeType="1"/>
            </p:cNvSpPr>
            <p:nvPr/>
          </p:nvSpPr>
          <p:spPr bwMode="auto">
            <a:xfrm flipH="1" flipV="1">
              <a:off x="115" y="46"/>
              <a:ext cx="0" cy="36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nvGrpSpPr>
            <p:cNvPr id="25616" name="Group 35"/>
            <p:cNvGrpSpPr>
              <a:grpSpLocks/>
            </p:cNvGrpSpPr>
            <p:nvPr/>
          </p:nvGrpSpPr>
          <p:grpSpPr bwMode="auto">
            <a:xfrm>
              <a:off x="115" y="-213"/>
              <a:ext cx="1814" cy="520"/>
              <a:chOff x="0" y="-213"/>
              <a:chExt cx="1814" cy="520"/>
            </a:xfrm>
          </p:grpSpPr>
          <p:grpSp>
            <p:nvGrpSpPr>
              <p:cNvPr id="25678" name="Group 36"/>
              <p:cNvGrpSpPr>
                <a:grpSpLocks/>
              </p:cNvGrpSpPr>
              <p:nvPr/>
            </p:nvGrpSpPr>
            <p:grpSpPr bwMode="auto">
              <a:xfrm>
                <a:off x="1361" y="-213"/>
                <a:ext cx="91" cy="520"/>
                <a:chOff x="0" y="-213"/>
                <a:chExt cx="91" cy="520"/>
              </a:xfrm>
            </p:grpSpPr>
            <p:sp>
              <p:nvSpPr>
                <p:cNvPr id="25736" name="Oval 37"/>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5737" name="Oval 38"/>
                <p:cNvSpPr>
                  <a:spLocks noChangeArrowheads="1"/>
                </p:cNvSpPr>
                <p:nvPr/>
              </p:nvSpPr>
              <p:spPr bwMode="auto">
                <a:xfrm>
                  <a:off x="20" y="-211"/>
                  <a:ext cx="46" cy="518"/>
                </a:xfrm>
                <a:prstGeom prst="ellipse">
                  <a:avLst/>
                </a:prstGeom>
                <a:solidFill>
                  <a:srgbClr val="FF0000"/>
                </a:solidFill>
                <a:ln w="317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25679" name="Group 39"/>
              <p:cNvGrpSpPr>
                <a:grpSpLocks/>
              </p:cNvGrpSpPr>
              <p:nvPr/>
            </p:nvGrpSpPr>
            <p:grpSpPr bwMode="auto">
              <a:xfrm>
                <a:off x="1451" y="-213"/>
                <a:ext cx="91" cy="520"/>
                <a:chOff x="0" y="-213"/>
                <a:chExt cx="91" cy="520"/>
              </a:xfrm>
            </p:grpSpPr>
            <p:sp>
              <p:nvSpPr>
                <p:cNvPr id="25734" name="Oval 40"/>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5735" name="Oval 41"/>
                <p:cNvSpPr>
                  <a:spLocks noChangeArrowheads="1"/>
                </p:cNvSpPr>
                <p:nvPr/>
              </p:nvSpPr>
              <p:spPr bwMode="auto">
                <a:xfrm>
                  <a:off x="20" y="-211"/>
                  <a:ext cx="46" cy="518"/>
                </a:xfrm>
                <a:prstGeom prst="ellipse">
                  <a:avLst/>
                </a:prstGeom>
                <a:solidFill>
                  <a:srgbClr val="FF0000"/>
                </a:solidFill>
                <a:ln w="317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25680" name="Group 42"/>
              <p:cNvGrpSpPr>
                <a:grpSpLocks/>
              </p:cNvGrpSpPr>
              <p:nvPr/>
            </p:nvGrpSpPr>
            <p:grpSpPr bwMode="auto">
              <a:xfrm>
                <a:off x="1542" y="-213"/>
                <a:ext cx="91" cy="520"/>
                <a:chOff x="0" y="-213"/>
                <a:chExt cx="91" cy="520"/>
              </a:xfrm>
            </p:grpSpPr>
            <p:sp>
              <p:nvSpPr>
                <p:cNvPr id="25732" name="Oval 43"/>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5733" name="Oval 44"/>
                <p:cNvSpPr>
                  <a:spLocks noChangeArrowheads="1"/>
                </p:cNvSpPr>
                <p:nvPr/>
              </p:nvSpPr>
              <p:spPr bwMode="auto">
                <a:xfrm>
                  <a:off x="20" y="-211"/>
                  <a:ext cx="46" cy="518"/>
                </a:xfrm>
                <a:prstGeom prst="ellipse">
                  <a:avLst/>
                </a:prstGeom>
                <a:solidFill>
                  <a:srgbClr val="FF0000"/>
                </a:solidFill>
                <a:ln w="317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25681" name="Group 45"/>
              <p:cNvGrpSpPr>
                <a:grpSpLocks/>
              </p:cNvGrpSpPr>
              <p:nvPr/>
            </p:nvGrpSpPr>
            <p:grpSpPr bwMode="auto">
              <a:xfrm>
                <a:off x="1633" y="-213"/>
                <a:ext cx="91" cy="520"/>
                <a:chOff x="0" y="-213"/>
                <a:chExt cx="91" cy="520"/>
              </a:xfrm>
            </p:grpSpPr>
            <p:sp>
              <p:nvSpPr>
                <p:cNvPr id="25730" name="Oval 46"/>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5731" name="Oval 47"/>
                <p:cNvSpPr>
                  <a:spLocks noChangeArrowheads="1"/>
                </p:cNvSpPr>
                <p:nvPr/>
              </p:nvSpPr>
              <p:spPr bwMode="auto">
                <a:xfrm>
                  <a:off x="20" y="-211"/>
                  <a:ext cx="46" cy="518"/>
                </a:xfrm>
                <a:prstGeom prst="ellipse">
                  <a:avLst/>
                </a:prstGeom>
                <a:solidFill>
                  <a:srgbClr val="FF0000"/>
                </a:solidFill>
                <a:ln w="317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25682" name="Group 48"/>
              <p:cNvGrpSpPr>
                <a:grpSpLocks/>
              </p:cNvGrpSpPr>
              <p:nvPr/>
            </p:nvGrpSpPr>
            <p:grpSpPr bwMode="auto">
              <a:xfrm>
                <a:off x="1723" y="-213"/>
                <a:ext cx="91" cy="520"/>
                <a:chOff x="0" y="-213"/>
                <a:chExt cx="91" cy="520"/>
              </a:xfrm>
            </p:grpSpPr>
            <p:sp>
              <p:nvSpPr>
                <p:cNvPr id="25728" name="Oval 49"/>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5729" name="Oval 50"/>
                <p:cNvSpPr>
                  <a:spLocks noChangeArrowheads="1"/>
                </p:cNvSpPr>
                <p:nvPr/>
              </p:nvSpPr>
              <p:spPr bwMode="auto">
                <a:xfrm>
                  <a:off x="20" y="-211"/>
                  <a:ext cx="46" cy="518"/>
                </a:xfrm>
                <a:prstGeom prst="ellipse">
                  <a:avLst/>
                </a:prstGeom>
                <a:solidFill>
                  <a:srgbClr val="FF0000"/>
                </a:solidFill>
                <a:ln w="317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25683" name="Group 51"/>
              <p:cNvGrpSpPr>
                <a:grpSpLocks/>
              </p:cNvGrpSpPr>
              <p:nvPr/>
            </p:nvGrpSpPr>
            <p:grpSpPr bwMode="auto">
              <a:xfrm>
                <a:off x="907" y="-213"/>
                <a:ext cx="91" cy="520"/>
                <a:chOff x="0" y="-213"/>
                <a:chExt cx="91" cy="520"/>
              </a:xfrm>
            </p:grpSpPr>
            <p:sp>
              <p:nvSpPr>
                <p:cNvPr id="25726" name="Oval 52"/>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5727" name="Oval 53"/>
                <p:cNvSpPr>
                  <a:spLocks noChangeArrowheads="1"/>
                </p:cNvSpPr>
                <p:nvPr/>
              </p:nvSpPr>
              <p:spPr bwMode="auto">
                <a:xfrm>
                  <a:off x="20" y="-211"/>
                  <a:ext cx="46" cy="518"/>
                </a:xfrm>
                <a:prstGeom prst="ellipse">
                  <a:avLst/>
                </a:prstGeom>
                <a:solidFill>
                  <a:srgbClr val="FF0000"/>
                </a:solidFill>
                <a:ln w="317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25684" name="Group 54"/>
              <p:cNvGrpSpPr>
                <a:grpSpLocks/>
              </p:cNvGrpSpPr>
              <p:nvPr/>
            </p:nvGrpSpPr>
            <p:grpSpPr bwMode="auto">
              <a:xfrm>
                <a:off x="997" y="-213"/>
                <a:ext cx="91" cy="520"/>
                <a:chOff x="0" y="-213"/>
                <a:chExt cx="91" cy="520"/>
              </a:xfrm>
            </p:grpSpPr>
            <p:sp>
              <p:nvSpPr>
                <p:cNvPr id="25724" name="Oval 55"/>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5725" name="Oval 56"/>
                <p:cNvSpPr>
                  <a:spLocks noChangeArrowheads="1"/>
                </p:cNvSpPr>
                <p:nvPr/>
              </p:nvSpPr>
              <p:spPr bwMode="auto">
                <a:xfrm>
                  <a:off x="20" y="-211"/>
                  <a:ext cx="46" cy="518"/>
                </a:xfrm>
                <a:prstGeom prst="ellipse">
                  <a:avLst/>
                </a:prstGeom>
                <a:solidFill>
                  <a:srgbClr val="FF0000"/>
                </a:solidFill>
                <a:ln w="317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25685" name="Group 57"/>
              <p:cNvGrpSpPr>
                <a:grpSpLocks/>
              </p:cNvGrpSpPr>
              <p:nvPr/>
            </p:nvGrpSpPr>
            <p:grpSpPr bwMode="auto">
              <a:xfrm>
                <a:off x="1088" y="-213"/>
                <a:ext cx="91" cy="520"/>
                <a:chOff x="0" y="-213"/>
                <a:chExt cx="91" cy="520"/>
              </a:xfrm>
            </p:grpSpPr>
            <p:sp>
              <p:nvSpPr>
                <p:cNvPr id="25722" name="Oval 58"/>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5723" name="Oval 59"/>
                <p:cNvSpPr>
                  <a:spLocks noChangeArrowheads="1"/>
                </p:cNvSpPr>
                <p:nvPr/>
              </p:nvSpPr>
              <p:spPr bwMode="auto">
                <a:xfrm>
                  <a:off x="20" y="-211"/>
                  <a:ext cx="46" cy="518"/>
                </a:xfrm>
                <a:prstGeom prst="ellipse">
                  <a:avLst/>
                </a:prstGeom>
                <a:solidFill>
                  <a:srgbClr val="FF0000"/>
                </a:solidFill>
                <a:ln w="317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25686" name="Group 60"/>
              <p:cNvGrpSpPr>
                <a:grpSpLocks/>
              </p:cNvGrpSpPr>
              <p:nvPr/>
            </p:nvGrpSpPr>
            <p:grpSpPr bwMode="auto">
              <a:xfrm>
                <a:off x="1179" y="-213"/>
                <a:ext cx="91" cy="520"/>
                <a:chOff x="0" y="-213"/>
                <a:chExt cx="91" cy="520"/>
              </a:xfrm>
            </p:grpSpPr>
            <p:sp>
              <p:nvSpPr>
                <p:cNvPr id="25720" name="Oval 61"/>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5721" name="Oval 62"/>
                <p:cNvSpPr>
                  <a:spLocks noChangeArrowheads="1"/>
                </p:cNvSpPr>
                <p:nvPr/>
              </p:nvSpPr>
              <p:spPr bwMode="auto">
                <a:xfrm>
                  <a:off x="20" y="-211"/>
                  <a:ext cx="46" cy="518"/>
                </a:xfrm>
                <a:prstGeom prst="ellipse">
                  <a:avLst/>
                </a:prstGeom>
                <a:solidFill>
                  <a:srgbClr val="FF0000"/>
                </a:solidFill>
                <a:ln w="317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25687" name="Group 63"/>
              <p:cNvGrpSpPr>
                <a:grpSpLocks/>
              </p:cNvGrpSpPr>
              <p:nvPr/>
            </p:nvGrpSpPr>
            <p:grpSpPr bwMode="auto">
              <a:xfrm>
                <a:off x="1269" y="-213"/>
                <a:ext cx="91" cy="520"/>
                <a:chOff x="0" y="-213"/>
                <a:chExt cx="91" cy="520"/>
              </a:xfrm>
            </p:grpSpPr>
            <p:sp>
              <p:nvSpPr>
                <p:cNvPr id="25718" name="Oval 64"/>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5719" name="Oval 65"/>
                <p:cNvSpPr>
                  <a:spLocks noChangeArrowheads="1"/>
                </p:cNvSpPr>
                <p:nvPr/>
              </p:nvSpPr>
              <p:spPr bwMode="auto">
                <a:xfrm>
                  <a:off x="20" y="-211"/>
                  <a:ext cx="46" cy="518"/>
                </a:xfrm>
                <a:prstGeom prst="ellipse">
                  <a:avLst/>
                </a:prstGeom>
                <a:solidFill>
                  <a:srgbClr val="FF0000"/>
                </a:solidFill>
                <a:ln w="317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25688" name="Group 66"/>
              <p:cNvGrpSpPr>
                <a:grpSpLocks/>
              </p:cNvGrpSpPr>
              <p:nvPr/>
            </p:nvGrpSpPr>
            <p:grpSpPr bwMode="auto">
              <a:xfrm>
                <a:off x="454" y="-213"/>
                <a:ext cx="91" cy="520"/>
                <a:chOff x="0" y="-213"/>
                <a:chExt cx="91" cy="520"/>
              </a:xfrm>
            </p:grpSpPr>
            <p:sp>
              <p:nvSpPr>
                <p:cNvPr id="25716" name="Oval 67"/>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5717" name="Oval 68"/>
                <p:cNvSpPr>
                  <a:spLocks noChangeArrowheads="1"/>
                </p:cNvSpPr>
                <p:nvPr/>
              </p:nvSpPr>
              <p:spPr bwMode="auto">
                <a:xfrm>
                  <a:off x="20" y="-211"/>
                  <a:ext cx="46" cy="518"/>
                </a:xfrm>
                <a:prstGeom prst="ellipse">
                  <a:avLst/>
                </a:prstGeom>
                <a:solidFill>
                  <a:srgbClr val="FF0000"/>
                </a:solidFill>
                <a:ln w="317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25689" name="Group 69"/>
              <p:cNvGrpSpPr>
                <a:grpSpLocks/>
              </p:cNvGrpSpPr>
              <p:nvPr/>
            </p:nvGrpSpPr>
            <p:grpSpPr bwMode="auto">
              <a:xfrm>
                <a:off x="544" y="-213"/>
                <a:ext cx="91" cy="520"/>
                <a:chOff x="0" y="-213"/>
                <a:chExt cx="91" cy="520"/>
              </a:xfrm>
            </p:grpSpPr>
            <p:sp>
              <p:nvSpPr>
                <p:cNvPr id="25714" name="Oval 70"/>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5715" name="Oval 71"/>
                <p:cNvSpPr>
                  <a:spLocks noChangeArrowheads="1"/>
                </p:cNvSpPr>
                <p:nvPr/>
              </p:nvSpPr>
              <p:spPr bwMode="auto">
                <a:xfrm>
                  <a:off x="20" y="-211"/>
                  <a:ext cx="46" cy="518"/>
                </a:xfrm>
                <a:prstGeom prst="ellipse">
                  <a:avLst/>
                </a:prstGeom>
                <a:solidFill>
                  <a:srgbClr val="FF0000"/>
                </a:solidFill>
                <a:ln w="317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25690" name="Group 72"/>
              <p:cNvGrpSpPr>
                <a:grpSpLocks/>
              </p:cNvGrpSpPr>
              <p:nvPr/>
            </p:nvGrpSpPr>
            <p:grpSpPr bwMode="auto">
              <a:xfrm>
                <a:off x="635" y="-213"/>
                <a:ext cx="91" cy="520"/>
                <a:chOff x="0" y="-213"/>
                <a:chExt cx="91" cy="520"/>
              </a:xfrm>
            </p:grpSpPr>
            <p:sp>
              <p:nvSpPr>
                <p:cNvPr id="25712" name="Oval 73"/>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5713" name="Oval 74"/>
                <p:cNvSpPr>
                  <a:spLocks noChangeArrowheads="1"/>
                </p:cNvSpPr>
                <p:nvPr/>
              </p:nvSpPr>
              <p:spPr bwMode="auto">
                <a:xfrm>
                  <a:off x="20" y="-211"/>
                  <a:ext cx="46" cy="518"/>
                </a:xfrm>
                <a:prstGeom prst="ellipse">
                  <a:avLst/>
                </a:prstGeom>
                <a:solidFill>
                  <a:srgbClr val="FF0000"/>
                </a:solidFill>
                <a:ln w="317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25691" name="Group 75"/>
              <p:cNvGrpSpPr>
                <a:grpSpLocks/>
              </p:cNvGrpSpPr>
              <p:nvPr/>
            </p:nvGrpSpPr>
            <p:grpSpPr bwMode="auto">
              <a:xfrm>
                <a:off x="726" y="-213"/>
                <a:ext cx="91" cy="520"/>
                <a:chOff x="0" y="-213"/>
                <a:chExt cx="91" cy="520"/>
              </a:xfrm>
            </p:grpSpPr>
            <p:sp>
              <p:nvSpPr>
                <p:cNvPr id="25710" name="Oval 76"/>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5711" name="Oval 77"/>
                <p:cNvSpPr>
                  <a:spLocks noChangeArrowheads="1"/>
                </p:cNvSpPr>
                <p:nvPr/>
              </p:nvSpPr>
              <p:spPr bwMode="auto">
                <a:xfrm>
                  <a:off x="20" y="-211"/>
                  <a:ext cx="46" cy="518"/>
                </a:xfrm>
                <a:prstGeom prst="ellipse">
                  <a:avLst/>
                </a:prstGeom>
                <a:solidFill>
                  <a:srgbClr val="FF0000"/>
                </a:solidFill>
                <a:ln w="317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25692" name="Group 78"/>
              <p:cNvGrpSpPr>
                <a:grpSpLocks/>
              </p:cNvGrpSpPr>
              <p:nvPr/>
            </p:nvGrpSpPr>
            <p:grpSpPr bwMode="auto">
              <a:xfrm>
                <a:off x="816" y="-213"/>
                <a:ext cx="91" cy="520"/>
                <a:chOff x="0" y="-213"/>
                <a:chExt cx="91" cy="520"/>
              </a:xfrm>
            </p:grpSpPr>
            <p:sp>
              <p:nvSpPr>
                <p:cNvPr id="25708" name="Oval 79"/>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5709" name="Oval 80"/>
                <p:cNvSpPr>
                  <a:spLocks noChangeArrowheads="1"/>
                </p:cNvSpPr>
                <p:nvPr/>
              </p:nvSpPr>
              <p:spPr bwMode="auto">
                <a:xfrm>
                  <a:off x="20" y="-211"/>
                  <a:ext cx="46" cy="518"/>
                </a:xfrm>
                <a:prstGeom prst="ellipse">
                  <a:avLst/>
                </a:prstGeom>
                <a:solidFill>
                  <a:srgbClr val="FF0000"/>
                </a:solidFill>
                <a:ln w="317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25693" name="Group 81"/>
              <p:cNvGrpSpPr>
                <a:grpSpLocks/>
              </p:cNvGrpSpPr>
              <p:nvPr/>
            </p:nvGrpSpPr>
            <p:grpSpPr bwMode="auto">
              <a:xfrm>
                <a:off x="0" y="-213"/>
                <a:ext cx="91" cy="520"/>
                <a:chOff x="0" y="-213"/>
                <a:chExt cx="91" cy="520"/>
              </a:xfrm>
            </p:grpSpPr>
            <p:sp>
              <p:nvSpPr>
                <p:cNvPr id="25706" name="Oval 82"/>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5707" name="Oval 83"/>
                <p:cNvSpPr>
                  <a:spLocks noChangeArrowheads="1"/>
                </p:cNvSpPr>
                <p:nvPr/>
              </p:nvSpPr>
              <p:spPr bwMode="auto">
                <a:xfrm>
                  <a:off x="20" y="-211"/>
                  <a:ext cx="46" cy="518"/>
                </a:xfrm>
                <a:prstGeom prst="ellipse">
                  <a:avLst/>
                </a:prstGeom>
                <a:solidFill>
                  <a:srgbClr val="FF0000"/>
                </a:solidFill>
                <a:ln w="317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25694" name="Group 84"/>
              <p:cNvGrpSpPr>
                <a:grpSpLocks/>
              </p:cNvGrpSpPr>
              <p:nvPr/>
            </p:nvGrpSpPr>
            <p:grpSpPr bwMode="auto">
              <a:xfrm>
                <a:off x="90" y="-213"/>
                <a:ext cx="91" cy="520"/>
                <a:chOff x="0" y="-213"/>
                <a:chExt cx="91" cy="520"/>
              </a:xfrm>
            </p:grpSpPr>
            <p:sp>
              <p:nvSpPr>
                <p:cNvPr id="25704" name="Oval 85"/>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5705" name="Oval 86"/>
                <p:cNvSpPr>
                  <a:spLocks noChangeArrowheads="1"/>
                </p:cNvSpPr>
                <p:nvPr/>
              </p:nvSpPr>
              <p:spPr bwMode="auto">
                <a:xfrm>
                  <a:off x="20" y="-211"/>
                  <a:ext cx="46" cy="518"/>
                </a:xfrm>
                <a:prstGeom prst="ellipse">
                  <a:avLst/>
                </a:prstGeom>
                <a:solidFill>
                  <a:srgbClr val="FF0000"/>
                </a:solidFill>
                <a:ln w="317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25695" name="Group 87"/>
              <p:cNvGrpSpPr>
                <a:grpSpLocks/>
              </p:cNvGrpSpPr>
              <p:nvPr/>
            </p:nvGrpSpPr>
            <p:grpSpPr bwMode="auto">
              <a:xfrm>
                <a:off x="181" y="-213"/>
                <a:ext cx="91" cy="520"/>
                <a:chOff x="0" y="-213"/>
                <a:chExt cx="91" cy="520"/>
              </a:xfrm>
            </p:grpSpPr>
            <p:sp>
              <p:nvSpPr>
                <p:cNvPr id="25702" name="Oval 88"/>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5703" name="Oval 89"/>
                <p:cNvSpPr>
                  <a:spLocks noChangeArrowheads="1"/>
                </p:cNvSpPr>
                <p:nvPr/>
              </p:nvSpPr>
              <p:spPr bwMode="auto">
                <a:xfrm>
                  <a:off x="20" y="-211"/>
                  <a:ext cx="46" cy="518"/>
                </a:xfrm>
                <a:prstGeom prst="ellipse">
                  <a:avLst/>
                </a:prstGeom>
                <a:solidFill>
                  <a:srgbClr val="FF0000"/>
                </a:solidFill>
                <a:ln w="317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25696" name="Group 90"/>
              <p:cNvGrpSpPr>
                <a:grpSpLocks/>
              </p:cNvGrpSpPr>
              <p:nvPr/>
            </p:nvGrpSpPr>
            <p:grpSpPr bwMode="auto">
              <a:xfrm>
                <a:off x="272" y="-213"/>
                <a:ext cx="91" cy="520"/>
                <a:chOff x="0" y="-213"/>
                <a:chExt cx="91" cy="520"/>
              </a:xfrm>
            </p:grpSpPr>
            <p:sp>
              <p:nvSpPr>
                <p:cNvPr id="25700" name="Oval 91"/>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5701" name="Oval 92"/>
                <p:cNvSpPr>
                  <a:spLocks noChangeArrowheads="1"/>
                </p:cNvSpPr>
                <p:nvPr/>
              </p:nvSpPr>
              <p:spPr bwMode="auto">
                <a:xfrm>
                  <a:off x="20" y="-211"/>
                  <a:ext cx="46" cy="518"/>
                </a:xfrm>
                <a:prstGeom prst="ellipse">
                  <a:avLst/>
                </a:prstGeom>
                <a:solidFill>
                  <a:srgbClr val="FF0000"/>
                </a:solidFill>
                <a:ln w="317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25697" name="Group 93"/>
              <p:cNvGrpSpPr>
                <a:grpSpLocks/>
              </p:cNvGrpSpPr>
              <p:nvPr/>
            </p:nvGrpSpPr>
            <p:grpSpPr bwMode="auto">
              <a:xfrm>
                <a:off x="362" y="-213"/>
                <a:ext cx="91" cy="520"/>
                <a:chOff x="0" y="-213"/>
                <a:chExt cx="91" cy="520"/>
              </a:xfrm>
            </p:grpSpPr>
            <p:sp>
              <p:nvSpPr>
                <p:cNvPr id="25698" name="Oval 94"/>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5699" name="Oval 95"/>
                <p:cNvSpPr>
                  <a:spLocks noChangeArrowheads="1"/>
                </p:cNvSpPr>
                <p:nvPr/>
              </p:nvSpPr>
              <p:spPr bwMode="auto">
                <a:xfrm>
                  <a:off x="20" y="-211"/>
                  <a:ext cx="46" cy="518"/>
                </a:xfrm>
                <a:prstGeom prst="ellipse">
                  <a:avLst/>
                </a:prstGeom>
                <a:solidFill>
                  <a:srgbClr val="FF0000"/>
                </a:solidFill>
                <a:ln w="317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grpSp>
          <p:nvGrpSpPr>
            <p:cNvPr id="25617" name="Group 96"/>
            <p:cNvGrpSpPr>
              <a:grpSpLocks/>
            </p:cNvGrpSpPr>
            <p:nvPr/>
          </p:nvGrpSpPr>
          <p:grpSpPr bwMode="auto">
            <a:xfrm>
              <a:off x="115" y="150"/>
              <a:ext cx="1815" cy="518"/>
              <a:chOff x="0" y="-213"/>
              <a:chExt cx="1815" cy="518"/>
            </a:xfrm>
          </p:grpSpPr>
          <p:grpSp>
            <p:nvGrpSpPr>
              <p:cNvPr id="25618" name="Group 97"/>
              <p:cNvGrpSpPr>
                <a:grpSpLocks/>
              </p:cNvGrpSpPr>
              <p:nvPr/>
            </p:nvGrpSpPr>
            <p:grpSpPr bwMode="auto">
              <a:xfrm>
                <a:off x="907" y="-213"/>
                <a:ext cx="91" cy="518"/>
                <a:chOff x="0" y="-213"/>
                <a:chExt cx="91" cy="518"/>
              </a:xfrm>
            </p:grpSpPr>
            <p:sp>
              <p:nvSpPr>
                <p:cNvPr id="25676" name="Oval 98"/>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5677" name="Object 99"/>
                <p:cNvGraphicFramePr>
                  <a:graphicFrameLocks noChangeAspect="1"/>
                </p:cNvGraphicFramePr>
                <p:nvPr/>
              </p:nvGraphicFramePr>
              <p:xfrm>
                <a:off x="14" y="10"/>
                <a:ext cx="72" cy="80"/>
              </p:xfrm>
              <a:graphic>
                <a:graphicData uri="http://schemas.openxmlformats.org/presentationml/2006/ole">
                  <mc:AlternateContent xmlns:mc="http://schemas.openxmlformats.org/markup-compatibility/2006">
                    <mc:Choice xmlns:v="urn:schemas-microsoft-com:vml" Requires="v">
                      <p:oleObj spid="_x0000_s73906" r:id="rId19" imgW="114648" imgH="127387" progId="Equation.3">
                        <p:embed/>
                      </p:oleObj>
                    </mc:Choice>
                    <mc:Fallback>
                      <p:oleObj r:id="rId19" imgW="114648" imgH="127387"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 y="10"/>
                              <a:ext cx="72" cy="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19" name="Group 100"/>
              <p:cNvGrpSpPr>
                <a:grpSpLocks/>
              </p:cNvGrpSpPr>
              <p:nvPr/>
            </p:nvGrpSpPr>
            <p:grpSpPr bwMode="auto">
              <a:xfrm>
                <a:off x="998" y="-213"/>
                <a:ext cx="91" cy="518"/>
                <a:chOff x="0" y="-213"/>
                <a:chExt cx="91" cy="518"/>
              </a:xfrm>
            </p:grpSpPr>
            <p:sp>
              <p:nvSpPr>
                <p:cNvPr id="25674" name="Oval 101"/>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5675" name="Object 102"/>
                <p:cNvGraphicFramePr>
                  <a:graphicFrameLocks noChangeAspect="1"/>
                </p:cNvGraphicFramePr>
                <p:nvPr/>
              </p:nvGraphicFramePr>
              <p:xfrm>
                <a:off x="14" y="10"/>
                <a:ext cx="72" cy="80"/>
              </p:xfrm>
              <a:graphic>
                <a:graphicData uri="http://schemas.openxmlformats.org/presentationml/2006/ole">
                  <mc:AlternateContent xmlns:mc="http://schemas.openxmlformats.org/markup-compatibility/2006">
                    <mc:Choice xmlns:v="urn:schemas-microsoft-com:vml" Requires="v">
                      <p:oleObj spid="_x0000_s73907" r:id="rId21" imgW="114648" imgH="127387" progId="Equation.3">
                        <p:embed/>
                      </p:oleObj>
                    </mc:Choice>
                    <mc:Fallback>
                      <p:oleObj r:id="rId21" imgW="114648" imgH="12738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 y="10"/>
                              <a:ext cx="72" cy="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20" name="Group 103"/>
              <p:cNvGrpSpPr>
                <a:grpSpLocks/>
              </p:cNvGrpSpPr>
              <p:nvPr/>
            </p:nvGrpSpPr>
            <p:grpSpPr bwMode="auto">
              <a:xfrm>
                <a:off x="1089" y="-213"/>
                <a:ext cx="91" cy="518"/>
                <a:chOff x="0" y="-213"/>
                <a:chExt cx="91" cy="518"/>
              </a:xfrm>
            </p:grpSpPr>
            <p:sp>
              <p:nvSpPr>
                <p:cNvPr id="25672" name="Oval 104"/>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5673" name="Object 105"/>
                <p:cNvGraphicFramePr>
                  <a:graphicFrameLocks noChangeAspect="1"/>
                </p:cNvGraphicFramePr>
                <p:nvPr/>
              </p:nvGraphicFramePr>
              <p:xfrm>
                <a:off x="14" y="10"/>
                <a:ext cx="72" cy="80"/>
              </p:xfrm>
              <a:graphic>
                <a:graphicData uri="http://schemas.openxmlformats.org/presentationml/2006/ole">
                  <mc:AlternateContent xmlns:mc="http://schemas.openxmlformats.org/markup-compatibility/2006">
                    <mc:Choice xmlns:v="urn:schemas-microsoft-com:vml" Requires="v">
                      <p:oleObj spid="_x0000_s73908" r:id="rId23" imgW="114648" imgH="127387" progId="Equation.3">
                        <p:embed/>
                      </p:oleObj>
                    </mc:Choice>
                    <mc:Fallback>
                      <p:oleObj r:id="rId23" imgW="114648" imgH="12738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 y="10"/>
                              <a:ext cx="72" cy="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21" name="Group 106"/>
              <p:cNvGrpSpPr>
                <a:grpSpLocks/>
              </p:cNvGrpSpPr>
              <p:nvPr/>
            </p:nvGrpSpPr>
            <p:grpSpPr bwMode="auto">
              <a:xfrm>
                <a:off x="1180" y="-213"/>
                <a:ext cx="91" cy="518"/>
                <a:chOff x="0" y="-213"/>
                <a:chExt cx="91" cy="518"/>
              </a:xfrm>
            </p:grpSpPr>
            <p:sp>
              <p:nvSpPr>
                <p:cNvPr id="25670" name="Oval 107"/>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5671" name="Object 108"/>
                <p:cNvGraphicFramePr>
                  <a:graphicFrameLocks noChangeAspect="1"/>
                </p:cNvGraphicFramePr>
                <p:nvPr/>
              </p:nvGraphicFramePr>
              <p:xfrm>
                <a:off x="14" y="10"/>
                <a:ext cx="72" cy="80"/>
              </p:xfrm>
              <a:graphic>
                <a:graphicData uri="http://schemas.openxmlformats.org/presentationml/2006/ole">
                  <mc:AlternateContent xmlns:mc="http://schemas.openxmlformats.org/markup-compatibility/2006">
                    <mc:Choice xmlns:v="urn:schemas-microsoft-com:vml" Requires="v">
                      <p:oleObj spid="_x0000_s73909" r:id="rId24" imgW="114648" imgH="127387" progId="Equation.3">
                        <p:embed/>
                      </p:oleObj>
                    </mc:Choice>
                    <mc:Fallback>
                      <p:oleObj r:id="rId24" imgW="114648" imgH="12738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 y="10"/>
                              <a:ext cx="72" cy="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22" name="Group 109"/>
              <p:cNvGrpSpPr>
                <a:grpSpLocks/>
              </p:cNvGrpSpPr>
              <p:nvPr/>
            </p:nvGrpSpPr>
            <p:grpSpPr bwMode="auto">
              <a:xfrm>
                <a:off x="1270" y="-213"/>
                <a:ext cx="91" cy="518"/>
                <a:chOff x="0" y="-213"/>
                <a:chExt cx="91" cy="518"/>
              </a:xfrm>
            </p:grpSpPr>
            <p:sp>
              <p:nvSpPr>
                <p:cNvPr id="25668" name="Oval 110"/>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5669" name="Object 111"/>
                <p:cNvGraphicFramePr>
                  <a:graphicFrameLocks noChangeAspect="1"/>
                </p:cNvGraphicFramePr>
                <p:nvPr/>
              </p:nvGraphicFramePr>
              <p:xfrm>
                <a:off x="14" y="10"/>
                <a:ext cx="72" cy="80"/>
              </p:xfrm>
              <a:graphic>
                <a:graphicData uri="http://schemas.openxmlformats.org/presentationml/2006/ole">
                  <mc:AlternateContent xmlns:mc="http://schemas.openxmlformats.org/markup-compatibility/2006">
                    <mc:Choice xmlns:v="urn:schemas-microsoft-com:vml" Requires="v">
                      <p:oleObj spid="_x0000_s73910" r:id="rId25" imgW="114648" imgH="127387" progId="Equation.3">
                        <p:embed/>
                      </p:oleObj>
                    </mc:Choice>
                    <mc:Fallback>
                      <p:oleObj r:id="rId25" imgW="114648" imgH="12738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 y="10"/>
                              <a:ext cx="72" cy="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23" name="Group 112"/>
              <p:cNvGrpSpPr>
                <a:grpSpLocks/>
              </p:cNvGrpSpPr>
              <p:nvPr/>
            </p:nvGrpSpPr>
            <p:grpSpPr bwMode="auto">
              <a:xfrm>
                <a:off x="1361" y="-213"/>
                <a:ext cx="91" cy="518"/>
                <a:chOff x="0" y="-213"/>
                <a:chExt cx="91" cy="518"/>
              </a:xfrm>
            </p:grpSpPr>
            <p:sp>
              <p:nvSpPr>
                <p:cNvPr id="25666" name="Oval 113"/>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5667" name="Object 114"/>
                <p:cNvGraphicFramePr>
                  <a:graphicFrameLocks noChangeAspect="1"/>
                </p:cNvGraphicFramePr>
                <p:nvPr/>
              </p:nvGraphicFramePr>
              <p:xfrm>
                <a:off x="14" y="10"/>
                <a:ext cx="72" cy="80"/>
              </p:xfrm>
              <a:graphic>
                <a:graphicData uri="http://schemas.openxmlformats.org/presentationml/2006/ole">
                  <mc:AlternateContent xmlns:mc="http://schemas.openxmlformats.org/markup-compatibility/2006">
                    <mc:Choice xmlns:v="urn:schemas-microsoft-com:vml" Requires="v">
                      <p:oleObj spid="_x0000_s73911" r:id="rId26" imgW="114648" imgH="127387" progId="Equation.3">
                        <p:embed/>
                      </p:oleObj>
                    </mc:Choice>
                    <mc:Fallback>
                      <p:oleObj r:id="rId26" imgW="114648" imgH="12738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 y="10"/>
                              <a:ext cx="72" cy="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24" name="Group 115"/>
              <p:cNvGrpSpPr>
                <a:grpSpLocks/>
              </p:cNvGrpSpPr>
              <p:nvPr/>
            </p:nvGrpSpPr>
            <p:grpSpPr bwMode="auto">
              <a:xfrm>
                <a:off x="1452" y="-213"/>
                <a:ext cx="91" cy="518"/>
                <a:chOff x="0" y="-213"/>
                <a:chExt cx="91" cy="518"/>
              </a:xfrm>
            </p:grpSpPr>
            <p:sp>
              <p:nvSpPr>
                <p:cNvPr id="25664" name="Oval 116"/>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5665" name="Object 117"/>
                <p:cNvGraphicFramePr>
                  <a:graphicFrameLocks noChangeAspect="1"/>
                </p:cNvGraphicFramePr>
                <p:nvPr/>
              </p:nvGraphicFramePr>
              <p:xfrm>
                <a:off x="14" y="10"/>
                <a:ext cx="72" cy="80"/>
              </p:xfrm>
              <a:graphic>
                <a:graphicData uri="http://schemas.openxmlformats.org/presentationml/2006/ole">
                  <mc:AlternateContent xmlns:mc="http://schemas.openxmlformats.org/markup-compatibility/2006">
                    <mc:Choice xmlns:v="urn:schemas-microsoft-com:vml" Requires="v">
                      <p:oleObj spid="_x0000_s73912" r:id="rId27" imgW="114648" imgH="127387" progId="Equation.3">
                        <p:embed/>
                      </p:oleObj>
                    </mc:Choice>
                    <mc:Fallback>
                      <p:oleObj r:id="rId27" imgW="114648" imgH="12738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 y="10"/>
                              <a:ext cx="72" cy="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25" name="Group 118"/>
              <p:cNvGrpSpPr>
                <a:grpSpLocks/>
              </p:cNvGrpSpPr>
              <p:nvPr/>
            </p:nvGrpSpPr>
            <p:grpSpPr bwMode="auto">
              <a:xfrm>
                <a:off x="1543" y="-213"/>
                <a:ext cx="91" cy="518"/>
                <a:chOff x="0" y="-213"/>
                <a:chExt cx="91" cy="518"/>
              </a:xfrm>
            </p:grpSpPr>
            <p:sp>
              <p:nvSpPr>
                <p:cNvPr id="25662" name="Oval 119"/>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5663" name="Object 120"/>
                <p:cNvGraphicFramePr>
                  <a:graphicFrameLocks noChangeAspect="1"/>
                </p:cNvGraphicFramePr>
                <p:nvPr/>
              </p:nvGraphicFramePr>
              <p:xfrm>
                <a:off x="14" y="10"/>
                <a:ext cx="72" cy="80"/>
              </p:xfrm>
              <a:graphic>
                <a:graphicData uri="http://schemas.openxmlformats.org/presentationml/2006/ole">
                  <mc:AlternateContent xmlns:mc="http://schemas.openxmlformats.org/markup-compatibility/2006">
                    <mc:Choice xmlns:v="urn:schemas-microsoft-com:vml" Requires="v">
                      <p:oleObj spid="_x0000_s73913" r:id="rId28" imgW="114648" imgH="127387" progId="Equation.3">
                        <p:embed/>
                      </p:oleObj>
                    </mc:Choice>
                    <mc:Fallback>
                      <p:oleObj r:id="rId28" imgW="114648" imgH="12738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 y="10"/>
                              <a:ext cx="72" cy="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26" name="Group 121"/>
              <p:cNvGrpSpPr>
                <a:grpSpLocks/>
              </p:cNvGrpSpPr>
              <p:nvPr/>
            </p:nvGrpSpPr>
            <p:grpSpPr bwMode="auto">
              <a:xfrm>
                <a:off x="1634" y="-213"/>
                <a:ext cx="91" cy="518"/>
                <a:chOff x="0" y="-213"/>
                <a:chExt cx="91" cy="518"/>
              </a:xfrm>
            </p:grpSpPr>
            <p:sp>
              <p:nvSpPr>
                <p:cNvPr id="25660" name="Oval 122"/>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5661" name="Object 123"/>
                <p:cNvGraphicFramePr>
                  <a:graphicFrameLocks noChangeAspect="1"/>
                </p:cNvGraphicFramePr>
                <p:nvPr/>
              </p:nvGraphicFramePr>
              <p:xfrm>
                <a:off x="14" y="10"/>
                <a:ext cx="72" cy="80"/>
              </p:xfrm>
              <a:graphic>
                <a:graphicData uri="http://schemas.openxmlformats.org/presentationml/2006/ole">
                  <mc:AlternateContent xmlns:mc="http://schemas.openxmlformats.org/markup-compatibility/2006">
                    <mc:Choice xmlns:v="urn:schemas-microsoft-com:vml" Requires="v">
                      <p:oleObj spid="_x0000_s73914" r:id="rId29" imgW="114648" imgH="127387" progId="Equation.3">
                        <p:embed/>
                      </p:oleObj>
                    </mc:Choice>
                    <mc:Fallback>
                      <p:oleObj r:id="rId29" imgW="114648" imgH="12738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 y="10"/>
                              <a:ext cx="72" cy="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27" name="Group 124"/>
              <p:cNvGrpSpPr>
                <a:grpSpLocks/>
              </p:cNvGrpSpPr>
              <p:nvPr/>
            </p:nvGrpSpPr>
            <p:grpSpPr bwMode="auto">
              <a:xfrm>
                <a:off x="1724" y="-213"/>
                <a:ext cx="91" cy="518"/>
                <a:chOff x="0" y="-213"/>
                <a:chExt cx="91" cy="518"/>
              </a:xfrm>
            </p:grpSpPr>
            <p:sp>
              <p:nvSpPr>
                <p:cNvPr id="25658" name="Oval 125"/>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5659" name="Object 126"/>
                <p:cNvGraphicFramePr>
                  <a:graphicFrameLocks noChangeAspect="1"/>
                </p:cNvGraphicFramePr>
                <p:nvPr/>
              </p:nvGraphicFramePr>
              <p:xfrm>
                <a:off x="14" y="10"/>
                <a:ext cx="72" cy="80"/>
              </p:xfrm>
              <a:graphic>
                <a:graphicData uri="http://schemas.openxmlformats.org/presentationml/2006/ole">
                  <mc:AlternateContent xmlns:mc="http://schemas.openxmlformats.org/markup-compatibility/2006">
                    <mc:Choice xmlns:v="urn:schemas-microsoft-com:vml" Requires="v">
                      <p:oleObj spid="_x0000_s73915" r:id="rId30" imgW="114648" imgH="127387" progId="Equation.3">
                        <p:embed/>
                      </p:oleObj>
                    </mc:Choice>
                    <mc:Fallback>
                      <p:oleObj r:id="rId30" imgW="114648" imgH="12738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 y="10"/>
                              <a:ext cx="72" cy="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28" name="Group 127"/>
              <p:cNvGrpSpPr>
                <a:grpSpLocks/>
              </p:cNvGrpSpPr>
              <p:nvPr/>
            </p:nvGrpSpPr>
            <p:grpSpPr bwMode="auto">
              <a:xfrm>
                <a:off x="0" y="-213"/>
                <a:ext cx="91" cy="518"/>
                <a:chOff x="0" y="-213"/>
                <a:chExt cx="91" cy="518"/>
              </a:xfrm>
            </p:grpSpPr>
            <p:sp>
              <p:nvSpPr>
                <p:cNvPr id="25656" name="Oval 128"/>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5657" name="Object 129"/>
                <p:cNvGraphicFramePr>
                  <a:graphicFrameLocks noChangeAspect="1"/>
                </p:cNvGraphicFramePr>
                <p:nvPr/>
              </p:nvGraphicFramePr>
              <p:xfrm>
                <a:off x="14" y="10"/>
                <a:ext cx="72" cy="80"/>
              </p:xfrm>
              <a:graphic>
                <a:graphicData uri="http://schemas.openxmlformats.org/presentationml/2006/ole">
                  <mc:AlternateContent xmlns:mc="http://schemas.openxmlformats.org/markup-compatibility/2006">
                    <mc:Choice xmlns:v="urn:schemas-microsoft-com:vml" Requires="v">
                      <p:oleObj spid="_x0000_s73916" r:id="rId31" imgW="114648" imgH="127387" progId="Equation.3">
                        <p:embed/>
                      </p:oleObj>
                    </mc:Choice>
                    <mc:Fallback>
                      <p:oleObj r:id="rId31" imgW="114648" imgH="12738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 y="10"/>
                              <a:ext cx="72" cy="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29" name="Group 130"/>
              <p:cNvGrpSpPr>
                <a:grpSpLocks/>
              </p:cNvGrpSpPr>
              <p:nvPr/>
            </p:nvGrpSpPr>
            <p:grpSpPr bwMode="auto">
              <a:xfrm>
                <a:off x="91" y="-213"/>
                <a:ext cx="91" cy="518"/>
                <a:chOff x="0" y="-213"/>
                <a:chExt cx="91" cy="518"/>
              </a:xfrm>
            </p:grpSpPr>
            <p:sp>
              <p:nvSpPr>
                <p:cNvPr id="25654" name="Oval 131"/>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5655" name="Object 132"/>
                <p:cNvGraphicFramePr>
                  <a:graphicFrameLocks noChangeAspect="1"/>
                </p:cNvGraphicFramePr>
                <p:nvPr/>
              </p:nvGraphicFramePr>
              <p:xfrm>
                <a:off x="14" y="10"/>
                <a:ext cx="72" cy="80"/>
              </p:xfrm>
              <a:graphic>
                <a:graphicData uri="http://schemas.openxmlformats.org/presentationml/2006/ole">
                  <mc:AlternateContent xmlns:mc="http://schemas.openxmlformats.org/markup-compatibility/2006">
                    <mc:Choice xmlns:v="urn:schemas-microsoft-com:vml" Requires="v">
                      <p:oleObj spid="_x0000_s73917" r:id="rId32" imgW="114648" imgH="127387" progId="Equation.3">
                        <p:embed/>
                      </p:oleObj>
                    </mc:Choice>
                    <mc:Fallback>
                      <p:oleObj r:id="rId32" imgW="114648" imgH="12738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 y="10"/>
                              <a:ext cx="72" cy="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30" name="Group 133"/>
              <p:cNvGrpSpPr>
                <a:grpSpLocks/>
              </p:cNvGrpSpPr>
              <p:nvPr/>
            </p:nvGrpSpPr>
            <p:grpSpPr bwMode="auto">
              <a:xfrm>
                <a:off x="182" y="-213"/>
                <a:ext cx="91" cy="518"/>
                <a:chOff x="0" y="-213"/>
                <a:chExt cx="91" cy="518"/>
              </a:xfrm>
            </p:grpSpPr>
            <p:sp>
              <p:nvSpPr>
                <p:cNvPr id="25652" name="Oval 134"/>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5653" name="Object 135"/>
                <p:cNvGraphicFramePr>
                  <a:graphicFrameLocks noChangeAspect="1"/>
                </p:cNvGraphicFramePr>
                <p:nvPr/>
              </p:nvGraphicFramePr>
              <p:xfrm>
                <a:off x="14" y="10"/>
                <a:ext cx="72" cy="80"/>
              </p:xfrm>
              <a:graphic>
                <a:graphicData uri="http://schemas.openxmlformats.org/presentationml/2006/ole">
                  <mc:AlternateContent xmlns:mc="http://schemas.openxmlformats.org/markup-compatibility/2006">
                    <mc:Choice xmlns:v="urn:schemas-microsoft-com:vml" Requires="v">
                      <p:oleObj spid="_x0000_s73918" r:id="rId33" imgW="114648" imgH="127387" progId="Equation.3">
                        <p:embed/>
                      </p:oleObj>
                    </mc:Choice>
                    <mc:Fallback>
                      <p:oleObj r:id="rId33" imgW="114648" imgH="12738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 y="10"/>
                              <a:ext cx="72" cy="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31" name="Group 136"/>
              <p:cNvGrpSpPr>
                <a:grpSpLocks/>
              </p:cNvGrpSpPr>
              <p:nvPr/>
            </p:nvGrpSpPr>
            <p:grpSpPr bwMode="auto">
              <a:xfrm>
                <a:off x="273" y="-213"/>
                <a:ext cx="91" cy="518"/>
                <a:chOff x="0" y="-213"/>
                <a:chExt cx="91" cy="518"/>
              </a:xfrm>
            </p:grpSpPr>
            <p:sp>
              <p:nvSpPr>
                <p:cNvPr id="25650" name="Oval 137"/>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5651" name="Object 138"/>
                <p:cNvGraphicFramePr>
                  <a:graphicFrameLocks noChangeAspect="1"/>
                </p:cNvGraphicFramePr>
                <p:nvPr/>
              </p:nvGraphicFramePr>
              <p:xfrm>
                <a:off x="14" y="10"/>
                <a:ext cx="72" cy="80"/>
              </p:xfrm>
              <a:graphic>
                <a:graphicData uri="http://schemas.openxmlformats.org/presentationml/2006/ole">
                  <mc:AlternateContent xmlns:mc="http://schemas.openxmlformats.org/markup-compatibility/2006">
                    <mc:Choice xmlns:v="urn:schemas-microsoft-com:vml" Requires="v">
                      <p:oleObj spid="_x0000_s73919" r:id="rId34" imgW="114648" imgH="127387" progId="Equation.3">
                        <p:embed/>
                      </p:oleObj>
                    </mc:Choice>
                    <mc:Fallback>
                      <p:oleObj r:id="rId34" imgW="114648" imgH="12738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 y="10"/>
                              <a:ext cx="72" cy="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32" name="Group 139"/>
              <p:cNvGrpSpPr>
                <a:grpSpLocks/>
              </p:cNvGrpSpPr>
              <p:nvPr/>
            </p:nvGrpSpPr>
            <p:grpSpPr bwMode="auto">
              <a:xfrm>
                <a:off x="363" y="-213"/>
                <a:ext cx="91" cy="518"/>
                <a:chOff x="0" y="-213"/>
                <a:chExt cx="91" cy="518"/>
              </a:xfrm>
            </p:grpSpPr>
            <p:sp>
              <p:nvSpPr>
                <p:cNvPr id="25648" name="Oval 140"/>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5649" name="Object 141"/>
                <p:cNvGraphicFramePr>
                  <a:graphicFrameLocks noChangeAspect="1"/>
                </p:cNvGraphicFramePr>
                <p:nvPr/>
              </p:nvGraphicFramePr>
              <p:xfrm>
                <a:off x="14" y="10"/>
                <a:ext cx="72" cy="80"/>
              </p:xfrm>
              <a:graphic>
                <a:graphicData uri="http://schemas.openxmlformats.org/presentationml/2006/ole">
                  <mc:AlternateContent xmlns:mc="http://schemas.openxmlformats.org/markup-compatibility/2006">
                    <mc:Choice xmlns:v="urn:schemas-microsoft-com:vml" Requires="v">
                      <p:oleObj spid="_x0000_s73920" r:id="rId35" imgW="114648" imgH="127387" progId="Equation.3">
                        <p:embed/>
                      </p:oleObj>
                    </mc:Choice>
                    <mc:Fallback>
                      <p:oleObj r:id="rId35" imgW="114648" imgH="12738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 y="10"/>
                              <a:ext cx="72" cy="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33" name="Group 142"/>
              <p:cNvGrpSpPr>
                <a:grpSpLocks/>
              </p:cNvGrpSpPr>
              <p:nvPr/>
            </p:nvGrpSpPr>
            <p:grpSpPr bwMode="auto">
              <a:xfrm>
                <a:off x="454" y="-213"/>
                <a:ext cx="91" cy="518"/>
                <a:chOff x="0" y="-213"/>
                <a:chExt cx="91" cy="518"/>
              </a:xfrm>
            </p:grpSpPr>
            <p:sp>
              <p:nvSpPr>
                <p:cNvPr id="25646" name="Oval 143"/>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5647" name="Object 144"/>
                <p:cNvGraphicFramePr>
                  <a:graphicFrameLocks noChangeAspect="1"/>
                </p:cNvGraphicFramePr>
                <p:nvPr/>
              </p:nvGraphicFramePr>
              <p:xfrm>
                <a:off x="14" y="10"/>
                <a:ext cx="72" cy="80"/>
              </p:xfrm>
              <a:graphic>
                <a:graphicData uri="http://schemas.openxmlformats.org/presentationml/2006/ole">
                  <mc:AlternateContent xmlns:mc="http://schemas.openxmlformats.org/markup-compatibility/2006">
                    <mc:Choice xmlns:v="urn:schemas-microsoft-com:vml" Requires="v">
                      <p:oleObj spid="_x0000_s73921" r:id="rId36" imgW="114648" imgH="127387" progId="Equation.3">
                        <p:embed/>
                      </p:oleObj>
                    </mc:Choice>
                    <mc:Fallback>
                      <p:oleObj r:id="rId36" imgW="114648" imgH="12738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 y="10"/>
                              <a:ext cx="72" cy="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34" name="Group 145"/>
              <p:cNvGrpSpPr>
                <a:grpSpLocks/>
              </p:cNvGrpSpPr>
              <p:nvPr/>
            </p:nvGrpSpPr>
            <p:grpSpPr bwMode="auto">
              <a:xfrm>
                <a:off x="545" y="-213"/>
                <a:ext cx="91" cy="518"/>
                <a:chOff x="0" y="-213"/>
                <a:chExt cx="91" cy="518"/>
              </a:xfrm>
            </p:grpSpPr>
            <p:sp>
              <p:nvSpPr>
                <p:cNvPr id="25644" name="Oval 146"/>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5645" name="Object 147"/>
                <p:cNvGraphicFramePr>
                  <a:graphicFrameLocks noChangeAspect="1"/>
                </p:cNvGraphicFramePr>
                <p:nvPr/>
              </p:nvGraphicFramePr>
              <p:xfrm>
                <a:off x="14" y="10"/>
                <a:ext cx="72" cy="80"/>
              </p:xfrm>
              <a:graphic>
                <a:graphicData uri="http://schemas.openxmlformats.org/presentationml/2006/ole">
                  <mc:AlternateContent xmlns:mc="http://schemas.openxmlformats.org/markup-compatibility/2006">
                    <mc:Choice xmlns:v="urn:schemas-microsoft-com:vml" Requires="v">
                      <p:oleObj spid="_x0000_s73922" r:id="rId37" imgW="114648" imgH="127387" progId="Equation.3">
                        <p:embed/>
                      </p:oleObj>
                    </mc:Choice>
                    <mc:Fallback>
                      <p:oleObj r:id="rId37" imgW="114648" imgH="12738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 y="10"/>
                              <a:ext cx="72" cy="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35" name="Group 148"/>
              <p:cNvGrpSpPr>
                <a:grpSpLocks/>
              </p:cNvGrpSpPr>
              <p:nvPr/>
            </p:nvGrpSpPr>
            <p:grpSpPr bwMode="auto">
              <a:xfrm>
                <a:off x="636" y="-213"/>
                <a:ext cx="91" cy="518"/>
                <a:chOff x="0" y="-213"/>
                <a:chExt cx="91" cy="518"/>
              </a:xfrm>
            </p:grpSpPr>
            <p:sp>
              <p:nvSpPr>
                <p:cNvPr id="25642" name="Oval 149"/>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5643" name="Object 150"/>
                <p:cNvGraphicFramePr>
                  <a:graphicFrameLocks noChangeAspect="1"/>
                </p:cNvGraphicFramePr>
                <p:nvPr/>
              </p:nvGraphicFramePr>
              <p:xfrm>
                <a:off x="14" y="10"/>
                <a:ext cx="72" cy="80"/>
              </p:xfrm>
              <a:graphic>
                <a:graphicData uri="http://schemas.openxmlformats.org/presentationml/2006/ole">
                  <mc:AlternateContent xmlns:mc="http://schemas.openxmlformats.org/markup-compatibility/2006">
                    <mc:Choice xmlns:v="urn:schemas-microsoft-com:vml" Requires="v">
                      <p:oleObj spid="_x0000_s73923" r:id="rId38" imgW="114648" imgH="127387" progId="Equation.3">
                        <p:embed/>
                      </p:oleObj>
                    </mc:Choice>
                    <mc:Fallback>
                      <p:oleObj r:id="rId38" imgW="114648" imgH="12738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 y="10"/>
                              <a:ext cx="72" cy="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36" name="Group 151"/>
              <p:cNvGrpSpPr>
                <a:grpSpLocks/>
              </p:cNvGrpSpPr>
              <p:nvPr/>
            </p:nvGrpSpPr>
            <p:grpSpPr bwMode="auto">
              <a:xfrm>
                <a:off x="727" y="-213"/>
                <a:ext cx="91" cy="518"/>
                <a:chOff x="0" y="-213"/>
                <a:chExt cx="91" cy="518"/>
              </a:xfrm>
            </p:grpSpPr>
            <p:sp>
              <p:nvSpPr>
                <p:cNvPr id="25640" name="Oval 152"/>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5641" name="Object 153"/>
                <p:cNvGraphicFramePr>
                  <a:graphicFrameLocks noChangeAspect="1"/>
                </p:cNvGraphicFramePr>
                <p:nvPr/>
              </p:nvGraphicFramePr>
              <p:xfrm>
                <a:off x="14" y="10"/>
                <a:ext cx="72" cy="80"/>
              </p:xfrm>
              <a:graphic>
                <a:graphicData uri="http://schemas.openxmlformats.org/presentationml/2006/ole">
                  <mc:AlternateContent xmlns:mc="http://schemas.openxmlformats.org/markup-compatibility/2006">
                    <mc:Choice xmlns:v="urn:schemas-microsoft-com:vml" Requires="v">
                      <p:oleObj spid="_x0000_s73924" r:id="rId39" imgW="114648" imgH="127387" progId="Equation.3">
                        <p:embed/>
                      </p:oleObj>
                    </mc:Choice>
                    <mc:Fallback>
                      <p:oleObj r:id="rId39" imgW="114648" imgH="12738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 y="10"/>
                              <a:ext cx="72" cy="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37" name="Group 154"/>
              <p:cNvGrpSpPr>
                <a:grpSpLocks/>
              </p:cNvGrpSpPr>
              <p:nvPr/>
            </p:nvGrpSpPr>
            <p:grpSpPr bwMode="auto">
              <a:xfrm>
                <a:off x="817" y="-213"/>
                <a:ext cx="91" cy="518"/>
                <a:chOff x="0" y="-213"/>
                <a:chExt cx="91" cy="518"/>
              </a:xfrm>
            </p:grpSpPr>
            <p:sp>
              <p:nvSpPr>
                <p:cNvPr id="25638" name="Oval 155"/>
                <p:cNvSpPr>
                  <a:spLocks noChangeArrowheads="1"/>
                </p:cNvSpPr>
                <p:nvPr/>
              </p:nvSpPr>
              <p:spPr bwMode="auto">
                <a:xfrm>
                  <a:off x="0" y="-213"/>
                  <a:ext cx="91" cy="51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25639" name="Object 156"/>
                <p:cNvGraphicFramePr>
                  <a:graphicFrameLocks noChangeAspect="1"/>
                </p:cNvGraphicFramePr>
                <p:nvPr/>
              </p:nvGraphicFramePr>
              <p:xfrm>
                <a:off x="14" y="10"/>
                <a:ext cx="72" cy="80"/>
              </p:xfrm>
              <a:graphic>
                <a:graphicData uri="http://schemas.openxmlformats.org/presentationml/2006/ole">
                  <mc:AlternateContent xmlns:mc="http://schemas.openxmlformats.org/markup-compatibility/2006">
                    <mc:Choice xmlns:v="urn:schemas-microsoft-com:vml" Requires="v">
                      <p:oleObj spid="_x0000_s73925" r:id="rId40" imgW="114648" imgH="127387" progId="Equation.3">
                        <p:embed/>
                      </p:oleObj>
                    </mc:Choice>
                    <mc:Fallback>
                      <p:oleObj r:id="rId40" imgW="114648" imgH="12738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 y="10"/>
                              <a:ext cx="72" cy="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spTree>
    <p:extLst>
      <p:ext uri="{BB962C8B-B14F-4D97-AF65-F5344CB8AC3E}">
        <p14:creationId xmlns:p14="http://schemas.microsoft.com/office/powerpoint/2010/main" val="3680252374"/>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98"/>
                                        </p:tgtEl>
                                        <p:attrNameLst>
                                          <p:attrName>style.visibility</p:attrName>
                                        </p:attrNameLst>
                                      </p:cBhvr>
                                      <p:to>
                                        <p:strVal val="visible"/>
                                      </p:to>
                                    </p:set>
                                    <p:animEffect transition="in" filter="wipe(left)">
                                      <p:cBhvr>
                                        <p:cTn id="7" dur="1000"/>
                                        <p:tgtEl>
                                          <p:spTgt spid="163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399"/>
                                        </p:tgtEl>
                                        <p:attrNameLst>
                                          <p:attrName>style.visibility</p:attrName>
                                        </p:attrNameLst>
                                      </p:cBhvr>
                                      <p:to>
                                        <p:strVal val="visible"/>
                                      </p:to>
                                    </p:set>
                                    <p:animEffect transition="in" filter="wipe(left)">
                                      <p:cBhvr>
                                        <p:cTn id="12" dur="1000"/>
                                        <p:tgtEl>
                                          <p:spTgt spid="163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402"/>
                                        </p:tgtEl>
                                        <p:attrNameLst>
                                          <p:attrName>style.visibility</p:attrName>
                                        </p:attrNameLst>
                                      </p:cBhvr>
                                      <p:to>
                                        <p:strVal val="visible"/>
                                      </p:to>
                                    </p:set>
                                    <p:animEffect transition="in" filter="wipe(left)">
                                      <p:cBhvr>
                                        <p:cTn id="17" dur="1000"/>
                                        <p:tgtEl>
                                          <p:spTgt spid="164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409"/>
                                        </p:tgtEl>
                                        <p:attrNameLst>
                                          <p:attrName>style.visibility</p:attrName>
                                        </p:attrNameLst>
                                      </p:cBhvr>
                                      <p:to>
                                        <p:strVal val="visible"/>
                                      </p:to>
                                    </p:set>
                                    <p:animEffect transition="in" filter="wipe(left)">
                                      <p:cBhvr>
                                        <p:cTn id="22" dur="1000"/>
                                        <p:tgtEl>
                                          <p:spTgt spid="164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6410"/>
                                        </p:tgtEl>
                                        <p:attrNameLst>
                                          <p:attrName>style.visibility</p:attrName>
                                        </p:attrNameLst>
                                      </p:cBhvr>
                                      <p:to>
                                        <p:strVal val="visible"/>
                                      </p:to>
                                    </p:set>
                                    <p:animEffect transition="in" filter="wipe(left)">
                                      <p:cBhvr>
                                        <p:cTn id="27" dur="1000"/>
                                        <p:tgtEl>
                                          <p:spTgt spid="16410"/>
                                        </p:tgtEl>
                                      </p:cBhvr>
                                    </p:animEffect>
                                  </p:childTnLst>
                                </p:cTn>
                              </p:par>
                            </p:childTnLst>
                          </p:cTn>
                        </p:par>
                        <p:par>
                          <p:cTn id="28" fill="hold" nodeType="withGroup">
                            <p:stCondLst>
                              <p:cond delay="1000"/>
                            </p:stCondLst>
                            <p:childTnLst>
                              <p:par>
                                <p:cTn id="29" presetID="8" presetClass="entr" presetSubtype="32" fill="hold" nodeType="afterEffect">
                                  <p:stCondLst>
                                    <p:cond delay="0"/>
                                  </p:stCondLst>
                                  <p:childTnLst>
                                    <p:set>
                                      <p:cBhvr>
                                        <p:cTn id="30" dur="1" fill="hold">
                                          <p:stCondLst>
                                            <p:cond delay="0"/>
                                          </p:stCondLst>
                                        </p:cTn>
                                        <p:tgtEl>
                                          <p:spTgt spid="16414"/>
                                        </p:tgtEl>
                                        <p:attrNameLst>
                                          <p:attrName>style.visibility</p:attrName>
                                        </p:attrNameLst>
                                      </p:cBhvr>
                                      <p:to>
                                        <p:strVal val="visible"/>
                                      </p:to>
                                    </p:set>
                                    <p:animEffect transition="in" filter="diamond(out)">
                                      <p:cBhvr>
                                        <p:cTn id="31" dur="2000"/>
                                        <p:tgtEl>
                                          <p:spTgt spid="164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6413"/>
                                        </p:tgtEl>
                                        <p:attrNameLst>
                                          <p:attrName>style.visibility</p:attrName>
                                        </p:attrNameLst>
                                      </p:cBhvr>
                                      <p:to>
                                        <p:strVal val="visible"/>
                                      </p:to>
                                    </p:set>
                                    <p:animEffect transition="in" filter="wipe(left)">
                                      <p:cBhvr>
                                        <p:cTn id="36" dur="1000"/>
                                        <p:tgtEl>
                                          <p:spTgt spid="16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8" grpId="0" autoUpdateAnimBg="0"/>
      <p:bldP spid="16409"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2914190" y="1418464"/>
            <a:ext cx="6363620"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hangingPunct="1"/>
            <a:r>
              <a:rPr lang="zh-CN" altLang="en-US" sz="2800" dirty="0">
                <a:solidFill>
                  <a:srgbClr val="000404"/>
                </a:solidFill>
              </a:rPr>
              <a:t>上式也称为</a:t>
            </a:r>
            <a:r>
              <a:rPr lang="zh-CN" altLang="en-US" sz="2800" dirty="0">
                <a:solidFill>
                  <a:srgbClr val="CC0000"/>
                </a:solidFill>
              </a:rPr>
              <a:t>磁感应强度叠加原理。</a:t>
            </a:r>
          </a:p>
        </p:txBody>
      </p:sp>
      <p:graphicFrame>
        <p:nvGraphicFramePr>
          <p:cNvPr id="4" name="Object 31"/>
          <p:cNvGraphicFramePr>
            <a:graphicFrameLocks noChangeAspect="1"/>
          </p:cNvGraphicFramePr>
          <p:nvPr>
            <p:extLst/>
          </p:nvPr>
        </p:nvGraphicFramePr>
        <p:xfrm>
          <a:off x="3688556" y="553552"/>
          <a:ext cx="3504228" cy="900000"/>
        </p:xfrm>
        <a:graphic>
          <a:graphicData uri="http://schemas.openxmlformats.org/presentationml/2006/ole">
            <mc:AlternateContent xmlns:mc="http://schemas.openxmlformats.org/markup-compatibility/2006">
              <mc:Choice xmlns:v="urn:schemas-microsoft-com:vml" Requires="v">
                <p:oleObj spid="_x0000_s74802" r:id="rId3" imgW="1526304" imgH="419963" progId="Equation.DSMT4">
                  <p:embed/>
                </p:oleObj>
              </mc:Choice>
              <mc:Fallback>
                <p:oleObj r:id="rId3" imgW="1526304" imgH="419963"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8556" y="553552"/>
                        <a:ext cx="3504228" cy="9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16"/>
          <p:cNvSpPr>
            <a:spLocks noChangeArrowheads="1"/>
          </p:cNvSpPr>
          <p:nvPr/>
        </p:nvSpPr>
        <p:spPr bwMode="auto">
          <a:xfrm>
            <a:off x="1524001" y="2011475"/>
            <a:ext cx="4329113"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zh-CN" altLang="en-US" sz="2400" b="1" dirty="0">
                <a:solidFill>
                  <a:prstClr val="black"/>
                </a:solidFill>
              </a:rPr>
              <a:t>距离载流直导线为</a:t>
            </a:r>
            <a:r>
              <a:rPr lang="zh-CN" altLang="zh-CN" sz="2400" b="1" i="1" dirty="0">
                <a:solidFill>
                  <a:prstClr val="black"/>
                </a:solidFill>
              </a:rPr>
              <a:t>a </a:t>
            </a:r>
            <a:r>
              <a:rPr lang="zh-CN" altLang="en-US" sz="2400" b="1" dirty="0">
                <a:solidFill>
                  <a:prstClr val="black"/>
                </a:solidFill>
              </a:rPr>
              <a:t>处一点</a:t>
            </a:r>
            <a:r>
              <a:rPr lang="zh-CN" altLang="zh-CN" sz="2400" b="1" i="1" dirty="0">
                <a:solidFill>
                  <a:prstClr val="black"/>
                </a:solidFill>
              </a:rPr>
              <a:t>P </a:t>
            </a:r>
            <a:r>
              <a:rPr lang="zh-CN" altLang="en-US" sz="2400" b="1" dirty="0">
                <a:solidFill>
                  <a:prstClr val="black"/>
                </a:solidFill>
              </a:rPr>
              <a:t>的磁感应强度</a:t>
            </a:r>
          </a:p>
        </p:txBody>
      </p:sp>
      <p:graphicFrame>
        <p:nvGraphicFramePr>
          <p:cNvPr id="6" name="Object 43"/>
          <p:cNvGraphicFramePr>
            <a:graphicFrameLocks noChangeAspect="1"/>
          </p:cNvGraphicFramePr>
          <p:nvPr>
            <p:extLst/>
          </p:nvPr>
        </p:nvGraphicFramePr>
        <p:xfrm>
          <a:off x="7110115" y="1874740"/>
          <a:ext cx="3232150" cy="844424"/>
        </p:xfrm>
        <a:graphic>
          <a:graphicData uri="http://schemas.openxmlformats.org/presentationml/2006/ole">
            <mc:AlternateContent xmlns:mc="http://schemas.openxmlformats.org/markup-compatibility/2006">
              <mc:Choice xmlns:v="urn:schemas-microsoft-com:vml" Requires="v">
                <p:oleObj spid="_x0000_s74803" name="Equation" r:id="rId5" imgW="1511280" imgH="393480" progId="Equation.DSMT4">
                  <p:embed/>
                </p:oleObj>
              </mc:Choice>
              <mc:Fallback>
                <p:oleObj name="Equation" r:id="rId5" imgW="1511280" imgH="393480" progId="Equation.DSMT4">
                  <p:embed/>
                  <p:pic>
                    <p:nvPicPr>
                      <p:cNvPr id="0" name=""/>
                      <p:cNvPicPr>
                        <a:picLocks noChangeAspect="1" noChangeArrowheads="1"/>
                      </p:cNvPicPr>
                      <p:nvPr/>
                    </p:nvPicPr>
                    <p:blipFill>
                      <a:blip r:embed="rId6"/>
                      <a:srcRect/>
                      <a:stretch>
                        <a:fillRect/>
                      </a:stretch>
                    </p:blipFill>
                    <p:spPr bwMode="auto">
                      <a:xfrm>
                        <a:off x="7110115" y="1874740"/>
                        <a:ext cx="3232150" cy="844424"/>
                      </a:xfrm>
                      <a:prstGeom prst="rect">
                        <a:avLst/>
                      </a:prstGeom>
                      <a:noFill/>
                      <a:ln>
                        <a:noFill/>
                      </a:ln>
                      <a:extLst/>
                    </p:spPr>
                  </p:pic>
                </p:oleObj>
              </mc:Fallback>
            </mc:AlternateContent>
          </a:graphicData>
        </a:graphic>
      </p:graphicFrame>
      <p:sp>
        <p:nvSpPr>
          <p:cNvPr id="7" name="Text Box 3"/>
          <p:cNvSpPr txBox="1">
            <a:spLocks noChangeArrowheads="1"/>
          </p:cNvSpPr>
          <p:nvPr/>
        </p:nvSpPr>
        <p:spPr bwMode="auto">
          <a:xfrm>
            <a:off x="1524001" y="3031394"/>
            <a:ext cx="37449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hangingPunct="1"/>
            <a:r>
              <a:rPr lang="zh-CN" altLang="en-US" sz="2400" dirty="0">
                <a:solidFill>
                  <a:prstClr val="black"/>
                </a:solidFill>
                <a:cs typeface="Times New Roman" pitchFamily="18" charset="0"/>
              </a:rPr>
              <a:t>无限长直导线</a:t>
            </a:r>
          </a:p>
        </p:txBody>
      </p:sp>
      <p:graphicFrame>
        <p:nvGraphicFramePr>
          <p:cNvPr id="8" name="Object 6"/>
          <p:cNvGraphicFramePr>
            <a:graphicFrameLocks noChangeAspect="1"/>
          </p:cNvGraphicFramePr>
          <p:nvPr>
            <p:extLst/>
          </p:nvPr>
        </p:nvGraphicFramePr>
        <p:xfrm>
          <a:off x="7090142" y="2683230"/>
          <a:ext cx="1227150" cy="846000"/>
        </p:xfrm>
        <a:graphic>
          <a:graphicData uri="http://schemas.openxmlformats.org/presentationml/2006/ole">
            <mc:AlternateContent xmlns:mc="http://schemas.openxmlformats.org/markup-compatibility/2006">
              <mc:Choice xmlns:v="urn:schemas-microsoft-com:vml" Requires="v">
                <p:oleObj spid="_x0000_s74804" r:id="rId7" imgW="571997" imgH="394042" progId="Equation.3">
                  <p:embed/>
                </p:oleObj>
              </mc:Choice>
              <mc:Fallback>
                <p:oleObj r:id="rId7" imgW="571997" imgH="39404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0142" y="2683230"/>
                        <a:ext cx="1227150" cy="846000"/>
                      </a:xfrm>
                      <a:prstGeom prst="rect">
                        <a:avLst/>
                      </a:prstGeom>
                      <a:noFill/>
                      <a:ln>
                        <a:noFill/>
                      </a:ln>
                      <a:extLst/>
                    </p:spPr>
                  </p:pic>
                </p:oleObj>
              </mc:Fallback>
            </mc:AlternateContent>
          </a:graphicData>
        </a:graphic>
      </p:graphicFrame>
      <p:sp>
        <p:nvSpPr>
          <p:cNvPr id="10" name="Rectangle 2"/>
          <p:cNvSpPr>
            <a:spLocks noChangeArrowheads="1"/>
          </p:cNvSpPr>
          <p:nvPr/>
        </p:nvSpPr>
        <p:spPr bwMode="auto">
          <a:xfrm>
            <a:off x="1524001" y="3590253"/>
            <a:ext cx="43291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400" b="1" dirty="0">
                <a:solidFill>
                  <a:prstClr val="black"/>
                </a:solidFill>
                <a:latin typeface="宋体" panose="02010600030101010101" pitchFamily="2" charset="-122"/>
                <a:cs typeface="Times New Roman" panose="02020603050405020304" pitchFamily="18" charset="0"/>
              </a:rPr>
              <a:t>流圆线圈在轴线上一点（距离圆心为</a:t>
            </a:r>
            <a:r>
              <a:rPr lang="en-US" altLang="zh-CN" sz="2400" b="1" i="1" dirty="0">
                <a:solidFill>
                  <a:prstClr val="black"/>
                </a:solidFill>
                <a:latin typeface="Times New Roman" panose="02020603050405020304" pitchFamily="18" charset="0"/>
                <a:cs typeface="Times New Roman" panose="02020603050405020304" pitchFamily="18" charset="0"/>
              </a:rPr>
              <a:t>x</a:t>
            </a:r>
            <a:r>
              <a:rPr lang="zh-CN" altLang="en-US" sz="2400" b="1" dirty="0">
                <a:solidFill>
                  <a:prstClr val="black"/>
                </a:solidFill>
                <a:latin typeface="宋体" panose="02010600030101010101" pitchFamily="2" charset="-122"/>
                <a:cs typeface="Times New Roman" panose="02020603050405020304" pitchFamily="18" charset="0"/>
              </a:rPr>
              <a:t>）：</a:t>
            </a:r>
            <a:endParaRPr lang="zh-CN" altLang="en-US" sz="2400" b="1" dirty="0">
              <a:solidFill>
                <a:prstClr val="black"/>
              </a:solidFill>
              <a:latin typeface="Arial" panose="020B0604020202020204" pitchFamily="34" charset="0"/>
            </a:endParaRPr>
          </a:p>
        </p:txBody>
      </p:sp>
      <p:graphicFrame>
        <p:nvGraphicFramePr>
          <p:cNvPr id="11" name="对象 10"/>
          <p:cNvGraphicFramePr>
            <a:graphicFrameLocks noChangeAspect="1"/>
          </p:cNvGraphicFramePr>
          <p:nvPr>
            <p:extLst/>
          </p:nvPr>
        </p:nvGraphicFramePr>
        <p:xfrm>
          <a:off x="7091137" y="3428571"/>
          <a:ext cx="2218499" cy="1044000"/>
        </p:xfrm>
        <a:graphic>
          <a:graphicData uri="http://schemas.openxmlformats.org/presentationml/2006/ole">
            <mc:AlternateContent xmlns:mc="http://schemas.openxmlformats.org/markup-compatibility/2006">
              <mc:Choice xmlns:v="urn:schemas-microsoft-com:vml" Requires="v">
                <p:oleObj spid="_x0000_s74805" name="Equation" r:id="rId9" imgW="1129810" imgH="533169" progId="Equation.DSMT4">
                  <p:embed/>
                </p:oleObj>
              </mc:Choice>
              <mc:Fallback>
                <p:oleObj name="Equation" r:id="rId9" imgW="1129810" imgH="53316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91137" y="3428571"/>
                        <a:ext cx="2218499" cy="1044000"/>
                      </a:xfrm>
                      <a:prstGeom prst="rect">
                        <a:avLst/>
                      </a:prstGeom>
                      <a:noFill/>
                    </p:spPr>
                  </p:pic>
                </p:oleObj>
              </mc:Fallback>
            </mc:AlternateContent>
          </a:graphicData>
        </a:graphic>
      </p:graphicFrame>
      <p:sp>
        <p:nvSpPr>
          <p:cNvPr id="12" name="Rectangle 3"/>
          <p:cNvSpPr>
            <a:spLocks noChangeArrowheads="1"/>
          </p:cNvSpPr>
          <p:nvPr/>
        </p:nvSpPr>
        <p:spPr bwMode="auto">
          <a:xfrm>
            <a:off x="1524000" y="4256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sz="800">
                <a:solidFill>
                  <a:prstClr val="black"/>
                </a:solidFill>
              </a:rPr>
              <a:t> </a:t>
            </a:r>
            <a:endParaRPr lang="zh-CN" altLang="zh-CN">
              <a:solidFill>
                <a:prstClr val="black"/>
              </a:solidFill>
              <a:latin typeface="Arial" panose="020B0604020202020204" pitchFamily="34" charset="0"/>
            </a:endParaRPr>
          </a:p>
        </p:txBody>
      </p:sp>
      <p:sp>
        <p:nvSpPr>
          <p:cNvPr id="14" name="Text Box 3"/>
          <p:cNvSpPr txBox="1">
            <a:spLocks noChangeArrowheads="1"/>
          </p:cNvSpPr>
          <p:nvPr/>
        </p:nvSpPr>
        <p:spPr bwMode="auto">
          <a:xfrm>
            <a:off x="1524000" y="4622997"/>
            <a:ext cx="40973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hangingPunct="1"/>
            <a:r>
              <a:rPr lang="zh-CN" altLang="en-US" sz="2400" dirty="0">
                <a:solidFill>
                  <a:prstClr val="black"/>
                </a:solidFill>
                <a:cs typeface="Times New Roman" pitchFamily="18" charset="0"/>
              </a:rPr>
              <a:t>载流圆线圈的圆心处 </a:t>
            </a:r>
          </a:p>
        </p:txBody>
      </p:sp>
      <p:graphicFrame>
        <p:nvGraphicFramePr>
          <p:cNvPr id="15" name="Object 4"/>
          <p:cNvGraphicFramePr>
            <a:graphicFrameLocks/>
          </p:cNvGraphicFramePr>
          <p:nvPr>
            <p:extLst/>
          </p:nvPr>
        </p:nvGraphicFramePr>
        <p:xfrm>
          <a:off x="7131702" y="4428169"/>
          <a:ext cx="1068685" cy="684000"/>
        </p:xfrm>
        <a:graphic>
          <a:graphicData uri="http://schemas.openxmlformats.org/presentationml/2006/ole">
            <mc:AlternateContent xmlns:mc="http://schemas.openxmlformats.org/markup-compatibility/2006">
              <mc:Choice xmlns:v="urn:schemas-microsoft-com:vml" Requires="v">
                <p:oleObj spid="_x0000_s74806" r:id="rId11" imgW="1169415" imgH="826217" progId="Equation.3">
                  <p:embed/>
                </p:oleObj>
              </mc:Choice>
              <mc:Fallback>
                <p:oleObj r:id="rId11" imgW="1169415" imgH="826217"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31702" y="4428169"/>
                        <a:ext cx="1068685" cy="684000"/>
                      </a:xfrm>
                      <a:prstGeom prst="rect">
                        <a:avLst/>
                      </a:prstGeom>
                      <a:noFill/>
                      <a:ln>
                        <a:noFill/>
                      </a:ln>
                      <a:extLst/>
                    </p:spPr>
                  </p:pic>
                </p:oleObj>
              </mc:Fallback>
            </mc:AlternateContent>
          </a:graphicData>
        </a:graphic>
      </p:graphicFrame>
      <p:sp>
        <p:nvSpPr>
          <p:cNvPr id="16" name="Rectangle 10"/>
          <p:cNvSpPr>
            <a:spLocks noChangeArrowheads="1"/>
          </p:cNvSpPr>
          <p:nvPr/>
        </p:nvSpPr>
        <p:spPr bwMode="auto">
          <a:xfrm>
            <a:off x="1524000" y="5925979"/>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400" b="1" dirty="0">
                <a:solidFill>
                  <a:prstClr val="black"/>
                </a:solidFill>
                <a:latin typeface="Times New Roman" panose="02020603050405020304" pitchFamily="18" charset="0"/>
                <a:cs typeface="Times New Roman" panose="02020603050405020304" pitchFamily="18" charset="0"/>
              </a:rPr>
              <a:t>无限长螺线管：</a:t>
            </a:r>
            <a:endParaRPr lang="zh-CN" altLang="en-US" sz="3600" b="1" dirty="0">
              <a:solidFill>
                <a:prstClr val="black"/>
              </a:solidFill>
              <a:latin typeface="Arial" panose="020B0604020202020204" pitchFamily="34" charset="0"/>
            </a:endParaRPr>
          </a:p>
        </p:txBody>
      </p:sp>
      <p:graphicFrame>
        <p:nvGraphicFramePr>
          <p:cNvPr id="17" name="对象 16"/>
          <p:cNvGraphicFramePr>
            <a:graphicFrameLocks noChangeAspect="1"/>
          </p:cNvGraphicFramePr>
          <p:nvPr>
            <p:extLst/>
          </p:nvPr>
        </p:nvGraphicFramePr>
        <p:xfrm>
          <a:off x="7110116" y="5949120"/>
          <a:ext cx="1294724" cy="493228"/>
        </p:xfrm>
        <a:graphic>
          <a:graphicData uri="http://schemas.openxmlformats.org/presentationml/2006/ole">
            <mc:AlternateContent xmlns:mc="http://schemas.openxmlformats.org/markup-compatibility/2006">
              <mc:Choice xmlns:v="urn:schemas-microsoft-com:vml" Requires="v">
                <p:oleObj spid="_x0000_s74807" name="Equation" r:id="rId13" imgW="596900" imgH="228600" progId="Equation.DSMT4">
                  <p:embed/>
                </p:oleObj>
              </mc:Choice>
              <mc:Fallback>
                <p:oleObj name="Equation" r:id="rId13" imgW="596900" imgH="2286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10116" y="5949120"/>
                        <a:ext cx="1294724" cy="493228"/>
                      </a:xfrm>
                      <a:prstGeom prst="rect">
                        <a:avLst/>
                      </a:prstGeom>
                      <a:noFill/>
                    </p:spPr>
                  </p:pic>
                </p:oleObj>
              </mc:Fallback>
            </mc:AlternateContent>
          </a:graphicData>
        </a:graphic>
      </p:graphicFrame>
      <p:sp>
        <p:nvSpPr>
          <p:cNvPr id="18" name="Rectangle 11"/>
          <p:cNvSpPr>
            <a:spLocks noChangeArrowheads="1"/>
          </p:cNvSpPr>
          <p:nvPr/>
        </p:nvSpPr>
        <p:spPr bwMode="auto">
          <a:xfrm>
            <a:off x="5628988" y="6370462"/>
            <a:ext cx="40687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2400" b="1" dirty="0">
                <a:solidFill>
                  <a:prstClr val="black"/>
                </a:solidFill>
                <a:latin typeface="Times New Roman" panose="02020603050405020304" pitchFamily="18" charset="0"/>
                <a:cs typeface="Times New Roman" panose="02020603050405020304" pitchFamily="18" charset="0"/>
              </a:rPr>
              <a:t>（其中</a:t>
            </a:r>
            <a:r>
              <a:rPr lang="en-US" altLang="zh-CN" sz="2400" b="1" i="1" dirty="0">
                <a:solidFill>
                  <a:prstClr val="black"/>
                </a:solidFill>
                <a:latin typeface="Times New Roman" panose="02020603050405020304" pitchFamily="18" charset="0"/>
                <a:cs typeface="Times New Roman" panose="02020603050405020304" pitchFamily="18" charset="0"/>
              </a:rPr>
              <a:t>n</a:t>
            </a:r>
            <a:r>
              <a:rPr lang="zh-CN" altLang="en-US" sz="2400" b="1" dirty="0">
                <a:solidFill>
                  <a:prstClr val="black"/>
                </a:solidFill>
                <a:latin typeface="Times New Roman" panose="02020603050405020304" pitchFamily="18" charset="0"/>
                <a:cs typeface="Times New Roman" panose="02020603050405020304" pitchFamily="18" charset="0"/>
              </a:rPr>
              <a:t>为单位长度线圈数）</a:t>
            </a:r>
            <a:endParaRPr lang="zh-CN" altLang="en-US" sz="3600" b="1" dirty="0">
              <a:solidFill>
                <a:prstClr val="black"/>
              </a:solidFill>
              <a:latin typeface="Arial" panose="020B0604020202020204" pitchFamily="34" charset="0"/>
            </a:endParaRPr>
          </a:p>
        </p:txBody>
      </p:sp>
      <p:sp>
        <p:nvSpPr>
          <p:cNvPr id="19" name="Text Box 2"/>
          <p:cNvSpPr txBox="1">
            <a:spLocks noChangeArrowheads="1"/>
          </p:cNvSpPr>
          <p:nvPr/>
        </p:nvSpPr>
        <p:spPr bwMode="auto">
          <a:xfrm>
            <a:off x="2770982" y="30332"/>
            <a:ext cx="7704138"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hangingPunct="1">
              <a:spcBef>
                <a:spcPct val="50000"/>
              </a:spcBef>
            </a:pPr>
            <a:r>
              <a:rPr lang="zh-CN" altLang="en-US" sz="2800" dirty="0">
                <a:solidFill>
                  <a:srgbClr val="000404"/>
                </a:solidFill>
              </a:rPr>
              <a:t>任意载流导线在</a:t>
            </a:r>
            <a:r>
              <a:rPr lang="zh-CN" altLang="en-US" sz="2800" dirty="0">
                <a:solidFill>
                  <a:srgbClr val="0000FF"/>
                </a:solidFill>
              </a:rPr>
              <a:t> </a:t>
            </a:r>
            <a:r>
              <a:rPr lang="zh-CN" altLang="zh-CN" sz="2800" i="1" dirty="0">
                <a:solidFill>
                  <a:srgbClr val="0000FF"/>
                </a:solidFill>
              </a:rPr>
              <a:t>p</a:t>
            </a:r>
            <a:r>
              <a:rPr lang="zh-CN" altLang="en-US" sz="2800" dirty="0">
                <a:solidFill>
                  <a:srgbClr val="000404"/>
                </a:solidFill>
              </a:rPr>
              <a:t>点处的磁感应强度：</a:t>
            </a:r>
          </a:p>
        </p:txBody>
      </p:sp>
      <p:sp>
        <p:nvSpPr>
          <p:cNvPr id="20" name="Text Box 5"/>
          <p:cNvSpPr txBox="1">
            <a:spLocks noChangeArrowheads="1"/>
          </p:cNvSpPr>
          <p:nvPr/>
        </p:nvSpPr>
        <p:spPr bwMode="auto">
          <a:xfrm>
            <a:off x="1524000" y="5337946"/>
            <a:ext cx="44775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hangingPunct="1"/>
            <a:r>
              <a:rPr lang="zh-CN" altLang="en-US" sz="2400" dirty="0">
                <a:solidFill>
                  <a:prstClr val="black"/>
                </a:solidFill>
                <a:cs typeface="Times New Roman" pitchFamily="18" charset="0"/>
              </a:rPr>
              <a:t>一段圆弧在圆心处产生的磁场  </a:t>
            </a:r>
          </a:p>
        </p:txBody>
      </p:sp>
      <p:graphicFrame>
        <p:nvGraphicFramePr>
          <p:cNvPr id="21" name="Object 6"/>
          <p:cNvGraphicFramePr>
            <a:graphicFrameLocks/>
          </p:cNvGraphicFramePr>
          <p:nvPr>
            <p:extLst/>
          </p:nvPr>
        </p:nvGraphicFramePr>
        <p:xfrm>
          <a:off x="7110115" y="5073946"/>
          <a:ext cx="1943100" cy="828000"/>
        </p:xfrm>
        <a:graphic>
          <a:graphicData uri="http://schemas.openxmlformats.org/presentationml/2006/ole">
            <mc:AlternateContent xmlns:mc="http://schemas.openxmlformats.org/markup-compatibility/2006">
              <mc:Choice xmlns:v="urn:schemas-microsoft-com:vml" Requires="v">
                <p:oleObj spid="_x0000_s74808" r:id="rId15" imgW="813153" imgH="393871" progId="Equation.3">
                  <p:embed/>
                </p:oleObj>
              </mc:Choice>
              <mc:Fallback>
                <p:oleObj r:id="rId15" imgW="813153" imgH="393871"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10115" y="5073946"/>
                        <a:ext cx="1943100" cy="82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7"/>
          <p:cNvGraphicFramePr>
            <a:graphicFrameLocks/>
          </p:cNvGraphicFramePr>
          <p:nvPr>
            <p:extLst/>
          </p:nvPr>
        </p:nvGraphicFramePr>
        <p:xfrm>
          <a:off x="9126240" y="5040608"/>
          <a:ext cx="1511300" cy="864000"/>
        </p:xfrm>
        <a:graphic>
          <a:graphicData uri="http://schemas.openxmlformats.org/presentationml/2006/ole">
            <mc:AlternateContent xmlns:mc="http://schemas.openxmlformats.org/markup-compatibility/2006">
              <mc:Choice xmlns:v="urn:schemas-microsoft-com:vml" Requires="v">
                <p:oleObj spid="_x0000_s74809" r:id="rId17" imgW="495730" imgH="394042" progId="Equation.3">
                  <p:embed/>
                </p:oleObj>
              </mc:Choice>
              <mc:Fallback>
                <p:oleObj r:id="rId17" imgW="495730" imgH="394042"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126240" y="5040608"/>
                        <a:ext cx="1511300" cy="8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0507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vertical)">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p:bldP spid="7" grpId="0"/>
      <p:bldP spid="10" grpId="0"/>
      <p:bldP spid="14" grpId="0"/>
      <p:bldP spid="16" grpId="0"/>
      <p:bldP spid="18" grpId="0"/>
      <p:bldP spid="20"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nvPr>
        </p:nvGraphicFramePr>
        <p:xfrm>
          <a:off x="4140547" y="92986"/>
          <a:ext cx="2413000" cy="666750"/>
        </p:xfrm>
        <a:graphic>
          <a:graphicData uri="http://schemas.openxmlformats.org/presentationml/2006/ole">
            <mc:AlternateContent xmlns:mc="http://schemas.openxmlformats.org/markup-compatibility/2006">
              <mc:Choice xmlns:v="urn:schemas-microsoft-com:vml" Requires="v">
                <p:oleObj spid="_x0000_s75868" r:id="rId4" imgW="736920" imgH="241405" progId="Equation.3">
                  <p:embed/>
                </p:oleObj>
              </mc:Choice>
              <mc:Fallback>
                <p:oleObj r:id="rId4" imgW="736920" imgH="24140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0547" y="92986"/>
                        <a:ext cx="2413000" cy="66675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 Box 3"/>
          <p:cNvSpPr txBox="1">
            <a:spLocks noChangeArrowheads="1"/>
          </p:cNvSpPr>
          <p:nvPr/>
        </p:nvSpPr>
        <p:spPr bwMode="auto">
          <a:xfrm>
            <a:off x="1977828" y="149721"/>
            <a:ext cx="2663825" cy="523220"/>
          </a:xfrm>
          <a:prstGeom prst="rect">
            <a:avLst/>
          </a:prstGeom>
          <a:noFill/>
          <a:ln>
            <a:noFill/>
          </a:ln>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800" kern="0" dirty="0">
                <a:solidFill>
                  <a:srgbClr val="000404"/>
                </a:solidFill>
              </a:rPr>
              <a:t>定义</a:t>
            </a:r>
            <a:r>
              <a:rPr lang="zh-CN" altLang="en-US" sz="2800" kern="0" dirty="0">
                <a:solidFill>
                  <a:srgbClr val="FF0000"/>
                </a:solidFill>
              </a:rPr>
              <a:t>磁矩</a:t>
            </a:r>
            <a:r>
              <a:rPr lang="zh-CN" altLang="en-US" sz="2800" kern="0" dirty="0">
                <a:solidFill>
                  <a:srgbClr val="000404"/>
                </a:solidFill>
              </a:rPr>
              <a:t>：</a:t>
            </a:r>
          </a:p>
        </p:txBody>
      </p:sp>
      <p:graphicFrame>
        <p:nvGraphicFramePr>
          <p:cNvPr id="4" name="Object 4"/>
          <p:cNvGraphicFramePr>
            <a:graphicFrameLocks noChangeAspect="1"/>
          </p:cNvGraphicFramePr>
          <p:nvPr>
            <p:extLst/>
          </p:nvPr>
        </p:nvGraphicFramePr>
        <p:xfrm>
          <a:off x="4226520" y="799728"/>
          <a:ext cx="2382838" cy="738188"/>
        </p:xfrm>
        <a:graphic>
          <a:graphicData uri="http://schemas.openxmlformats.org/presentationml/2006/ole">
            <mc:AlternateContent xmlns:mc="http://schemas.openxmlformats.org/markup-compatibility/2006">
              <mc:Choice xmlns:v="urn:schemas-microsoft-com:vml" Requires="v">
                <p:oleObj spid="_x0000_s75869" r:id="rId6" imgW="736920" imgH="241405" progId="Equation.3">
                  <p:embed/>
                </p:oleObj>
              </mc:Choice>
              <mc:Fallback>
                <p:oleObj r:id="rId6" imgW="736920" imgH="24140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6520" y="799728"/>
                        <a:ext cx="2382838" cy="738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5"/>
          <p:cNvSpPr txBox="1">
            <a:spLocks noChangeArrowheads="1"/>
          </p:cNvSpPr>
          <p:nvPr/>
        </p:nvSpPr>
        <p:spPr bwMode="auto">
          <a:xfrm>
            <a:off x="1977827" y="962521"/>
            <a:ext cx="2419350" cy="5232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r>
              <a:rPr lang="zh-CN" altLang="en-US" sz="2800" kern="0">
                <a:solidFill>
                  <a:srgbClr val="000404"/>
                </a:solidFill>
              </a:rPr>
              <a:t>也可写成：</a:t>
            </a:r>
          </a:p>
        </p:txBody>
      </p:sp>
      <p:grpSp>
        <p:nvGrpSpPr>
          <p:cNvPr id="6" name="Group 10"/>
          <p:cNvGrpSpPr>
            <a:grpSpLocks/>
          </p:cNvGrpSpPr>
          <p:nvPr/>
        </p:nvGrpSpPr>
        <p:grpSpPr bwMode="auto">
          <a:xfrm>
            <a:off x="6782147" y="166316"/>
            <a:ext cx="1676400" cy="1600200"/>
            <a:chOff x="0" y="0"/>
            <a:chExt cx="1056" cy="1008"/>
          </a:xfrm>
        </p:grpSpPr>
        <p:grpSp>
          <p:nvGrpSpPr>
            <p:cNvPr id="7" name="Group 11"/>
            <p:cNvGrpSpPr>
              <a:grpSpLocks/>
            </p:cNvGrpSpPr>
            <p:nvPr/>
          </p:nvGrpSpPr>
          <p:grpSpPr bwMode="auto">
            <a:xfrm>
              <a:off x="0" y="0"/>
              <a:ext cx="1056" cy="1008"/>
              <a:chOff x="0" y="0"/>
              <a:chExt cx="1056" cy="1008"/>
            </a:xfrm>
          </p:grpSpPr>
          <p:sp>
            <p:nvSpPr>
              <p:cNvPr id="9" name="Oval 12"/>
              <p:cNvSpPr>
                <a:spLocks noChangeArrowheads="1"/>
              </p:cNvSpPr>
              <p:nvPr/>
            </p:nvSpPr>
            <p:spPr bwMode="auto">
              <a:xfrm>
                <a:off x="144" y="0"/>
                <a:ext cx="528" cy="1008"/>
              </a:xfrm>
              <a:prstGeom prst="ellipse">
                <a:avLst/>
              </a:prstGeom>
              <a:noFill/>
              <a:ln w="57150">
                <a:solidFill>
                  <a:srgbClr val="006600"/>
                </a:solidFill>
                <a:round/>
                <a:headEnd/>
                <a:tailEnd/>
              </a:ln>
              <a:effectLst/>
              <a:extLst>
                <a:ext uri="{909E8E84-426E-40DD-AFC4-6F175D3DCCD1}">
                  <a14:hiddenFill xmlns:a14="http://schemas.microsoft.com/office/drawing/2010/main">
                    <a:solidFill>
                      <a:srgbClr val="EBF7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sp>
            <p:nvSpPr>
              <p:cNvPr id="10" name="Line 13"/>
              <p:cNvSpPr>
                <a:spLocks noChangeShapeType="1"/>
              </p:cNvSpPr>
              <p:nvPr/>
            </p:nvSpPr>
            <p:spPr bwMode="auto">
              <a:xfrm flipH="1">
                <a:off x="144" y="96"/>
                <a:ext cx="96" cy="336"/>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zh-CN" altLang="en-US" sz="3200" b="1" kern="0">
                  <a:solidFill>
                    <a:srgbClr val="000000"/>
                  </a:solidFill>
                  <a:latin typeface="Times New Roman" pitchFamily="18" charset="0"/>
                </a:endParaRPr>
              </a:p>
            </p:txBody>
          </p:sp>
          <p:sp>
            <p:nvSpPr>
              <p:cNvPr id="11" name="Line 14"/>
              <p:cNvSpPr>
                <a:spLocks noChangeShapeType="1"/>
              </p:cNvSpPr>
              <p:nvPr/>
            </p:nvSpPr>
            <p:spPr bwMode="auto">
              <a:xfrm>
                <a:off x="432" y="480"/>
                <a:ext cx="528" cy="0"/>
              </a:xfrm>
              <a:prstGeom prst="line">
                <a:avLst/>
              </a:prstGeom>
              <a:noFill/>
              <a:ln w="28575">
                <a:solidFill>
                  <a:srgbClr val="00040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zh-CN" altLang="en-US" sz="3200" b="1" kern="0">
                  <a:solidFill>
                    <a:srgbClr val="000000"/>
                  </a:solidFill>
                  <a:latin typeface="Times New Roman" pitchFamily="18" charset="0"/>
                </a:endParaRPr>
              </a:p>
            </p:txBody>
          </p:sp>
          <p:sp>
            <p:nvSpPr>
              <p:cNvPr id="12" name="Text Box 15"/>
              <p:cNvSpPr txBox="1">
                <a:spLocks noChangeArrowheads="1"/>
              </p:cNvSpPr>
              <p:nvPr/>
            </p:nvSpPr>
            <p:spPr bwMode="auto">
              <a:xfrm>
                <a:off x="720" y="192"/>
                <a:ext cx="336" cy="28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endParaRPr lang="zh-CN" altLang="zh-CN" sz="2400" b="0" kern="0">
                  <a:solidFill>
                    <a:srgbClr val="000000"/>
                  </a:solidFill>
                </a:endParaRPr>
              </a:p>
            </p:txBody>
          </p:sp>
          <p:sp>
            <p:nvSpPr>
              <p:cNvPr id="13" name="Text Box 16"/>
              <p:cNvSpPr txBox="1">
                <a:spLocks noChangeArrowheads="1"/>
              </p:cNvSpPr>
              <p:nvPr/>
            </p:nvSpPr>
            <p:spPr bwMode="auto">
              <a:xfrm>
                <a:off x="240" y="576"/>
                <a:ext cx="336" cy="28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r>
                  <a:rPr lang="zh-CN" altLang="zh-CN" sz="2400" kern="0">
                    <a:solidFill>
                      <a:srgbClr val="000404"/>
                    </a:solidFill>
                  </a:rPr>
                  <a:t>S</a:t>
                </a:r>
              </a:p>
            </p:txBody>
          </p:sp>
          <p:sp>
            <p:nvSpPr>
              <p:cNvPr id="14" name="Line 17"/>
              <p:cNvSpPr>
                <a:spLocks noChangeShapeType="1"/>
              </p:cNvSpPr>
              <p:nvPr/>
            </p:nvSpPr>
            <p:spPr bwMode="auto">
              <a:xfrm flipH="1" flipV="1">
                <a:off x="240" y="144"/>
                <a:ext cx="192" cy="336"/>
              </a:xfrm>
              <a:prstGeom prst="line">
                <a:avLst/>
              </a:prstGeom>
              <a:noFill/>
              <a:ln w="28575">
                <a:solidFill>
                  <a:srgbClr val="00040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zh-CN" altLang="en-US" sz="3200" b="1" kern="0">
                  <a:solidFill>
                    <a:srgbClr val="000000"/>
                  </a:solidFill>
                  <a:latin typeface="Times New Roman" pitchFamily="18" charset="0"/>
                </a:endParaRPr>
              </a:p>
            </p:txBody>
          </p:sp>
          <p:sp>
            <p:nvSpPr>
              <p:cNvPr id="15" name="Text Box 18"/>
              <p:cNvSpPr txBox="1">
                <a:spLocks noChangeArrowheads="1"/>
              </p:cNvSpPr>
              <p:nvPr/>
            </p:nvSpPr>
            <p:spPr bwMode="auto">
              <a:xfrm>
                <a:off x="288" y="96"/>
                <a:ext cx="384" cy="28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r>
                  <a:rPr lang="zh-CN" altLang="zh-CN" sz="2400" b="0" kern="0">
                    <a:solidFill>
                      <a:srgbClr val="000404"/>
                    </a:solidFill>
                  </a:rPr>
                  <a:t>R</a:t>
                </a:r>
              </a:p>
            </p:txBody>
          </p:sp>
          <p:sp>
            <p:nvSpPr>
              <p:cNvPr id="16" name="Text Box 19"/>
              <p:cNvSpPr txBox="1">
                <a:spLocks noChangeArrowheads="1"/>
              </p:cNvSpPr>
              <p:nvPr/>
            </p:nvSpPr>
            <p:spPr bwMode="auto">
              <a:xfrm>
                <a:off x="0" y="48"/>
                <a:ext cx="288" cy="28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r>
                  <a:rPr lang="zh-CN" altLang="zh-CN" sz="2400" kern="0">
                    <a:solidFill>
                      <a:srgbClr val="FF3300"/>
                    </a:solidFill>
                  </a:rPr>
                  <a:t>I</a:t>
                </a:r>
              </a:p>
            </p:txBody>
          </p:sp>
        </p:grpSp>
        <p:graphicFrame>
          <p:nvGraphicFramePr>
            <p:cNvPr id="8" name="Object 20"/>
            <p:cNvGraphicFramePr>
              <a:graphicFrameLocks noChangeAspect="1"/>
            </p:cNvGraphicFramePr>
            <p:nvPr>
              <p:extLst/>
            </p:nvPr>
          </p:nvGraphicFramePr>
          <p:xfrm>
            <a:off x="689" y="45"/>
            <a:ext cx="339" cy="402"/>
          </p:xfrm>
          <a:graphic>
            <a:graphicData uri="http://schemas.openxmlformats.org/presentationml/2006/ole">
              <mc:AlternateContent xmlns:mc="http://schemas.openxmlformats.org/markup-compatibility/2006">
                <mc:Choice xmlns:v="urn:schemas-microsoft-com:vml" Requires="v">
                  <p:oleObj spid="_x0000_s75870" r:id="rId8" imgW="203553" imgH="241720" progId="Equation.3">
                    <p:embed/>
                  </p:oleObj>
                </mc:Choice>
                <mc:Fallback>
                  <p:oleObj r:id="rId8" imgW="203553" imgH="2417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9" y="45"/>
                          <a:ext cx="339" cy="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7" name="对象 16"/>
          <p:cNvGraphicFramePr>
            <a:graphicFrameLocks noChangeAspect="1"/>
          </p:cNvGraphicFramePr>
          <p:nvPr>
            <p:extLst/>
          </p:nvPr>
        </p:nvGraphicFramePr>
        <p:xfrm>
          <a:off x="8763348" y="355755"/>
          <a:ext cx="1671007" cy="1125372"/>
        </p:xfrm>
        <a:graphic>
          <a:graphicData uri="http://schemas.openxmlformats.org/presentationml/2006/ole">
            <mc:AlternateContent xmlns:mc="http://schemas.openxmlformats.org/markup-compatibility/2006">
              <mc:Choice xmlns:v="urn:schemas-microsoft-com:vml" Requires="v">
                <p:oleObj spid="_x0000_s75871" name="Equation" r:id="rId10" imgW="622080" imgH="419040" progId="Equation.DSMT4">
                  <p:embed/>
                </p:oleObj>
              </mc:Choice>
              <mc:Fallback>
                <p:oleObj name="Equation" r:id="rId10" imgW="622080" imgH="419040" progId="Equation.DSMT4">
                  <p:embed/>
                  <p:pic>
                    <p:nvPicPr>
                      <p:cNvPr id="0" name=""/>
                      <p:cNvPicPr/>
                      <p:nvPr/>
                    </p:nvPicPr>
                    <p:blipFill>
                      <a:blip r:embed="rId11"/>
                      <a:stretch>
                        <a:fillRect/>
                      </a:stretch>
                    </p:blipFill>
                    <p:spPr>
                      <a:xfrm>
                        <a:off x="8763348" y="355755"/>
                        <a:ext cx="1671007" cy="1125372"/>
                      </a:xfrm>
                      <a:prstGeom prst="rect">
                        <a:avLst/>
                      </a:prstGeom>
                      <a:ln>
                        <a:solidFill>
                          <a:srgbClr val="0000FF"/>
                        </a:solidFill>
                      </a:ln>
                    </p:spPr>
                  </p:pic>
                </p:oleObj>
              </mc:Fallback>
            </mc:AlternateContent>
          </a:graphicData>
        </a:graphic>
      </p:graphicFrame>
      <p:sp>
        <p:nvSpPr>
          <p:cNvPr id="18" name="矩形 17"/>
          <p:cNvSpPr/>
          <p:nvPr/>
        </p:nvSpPr>
        <p:spPr>
          <a:xfrm>
            <a:off x="1977827" y="1722625"/>
            <a:ext cx="8276930" cy="954107"/>
          </a:xfrm>
          <a:prstGeom prst="rect">
            <a:avLst/>
          </a:prstGeom>
        </p:spPr>
        <p:txBody>
          <a:bodyPr wrap="square">
            <a:spAutoFit/>
          </a:bodyPr>
          <a:lstStyle/>
          <a:p>
            <a:pPr fontAlgn="base">
              <a:spcBef>
                <a:spcPct val="0"/>
              </a:spcBef>
              <a:spcAft>
                <a:spcPct val="0"/>
              </a:spcAft>
            </a:pPr>
            <a:r>
              <a:rPr lang="zh-CN" altLang="zh-CN" sz="2800" b="1" dirty="0">
                <a:solidFill>
                  <a:srgbClr val="000000"/>
                </a:solidFill>
                <a:latin typeface="Times New Roman" pitchFamily="18" charset="0"/>
              </a:rPr>
              <a:t>只有当</a:t>
            </a:r>
            <a:r>
              <a:rPr lang="zh-CN" altLang="en-US" sz="2800" b="1" dirty="0">
                <a:solidFill>
                  <a:srgbClr val="000000"/>
                </a:solidFill>
                <a:latin typeface="Times New Roman" pitchFamily="18" charset="0"/>
              </a:rPr>
              <a:t>线圈</a:t>
            </a:r>
            <a:r>
              <a:rPr lang="zh-CN" altLang="zh-CN" sz="2800" b="1" dirty="0">
                <a:solidFill>
                  <a:srgbClr val="000000"/>
                </a:solidFill>
                <a:latin typeface="Times New Roman" pitchFamily="18" charset="0"/>
              </a:rPr>
              <a:t>的面积</a:t>
            </a:r>
            <a:r>
              <a:rPr lang="zh-CN" altLang="zh-CN" sz="2800" b="1" i="1" dirty="0">
                <a:solidFill>
                  <a:srgbClr val="000000"/>
                </a:solidFill>
                <a:latin typeface="Times New Roman" pitchFamily="18" charset="0"/>
              </a:rPr>
              <a:t>S </a:t>
            </a:r>
            <a:r>
              <a:rPr lang="zh-CN" altLang="zh-CN" sz="2800" b="1" dirty="0">
                <a:solidFill>
                  <a:srgbClr val="000000"/>
                </a:solidFill>
                <a:latin typeface="Times New Roman" pitchFamily="18" charset="0"/>
              </a:rPr>
              <a:t>很小,    或</a:t>
            </a:r>
            <a:r>
              <a:rPr lang="zh-CN" altLang="en-US" sz="2800" b="1" dirty="0">
                <a:solidFill>
                  <a:srgbClr val="000000"/>
                </a:solidFill>
                <a:latin typeface="Times New Roman" pitchFamily="18" charset="0"/>
              </a:rPr>
              <a:t>场点</a:t>
            </a:r>
            <a:r>
              <a:rPr lang="zh-CN" altLang="zh-CN" sz="2800" b="1" dirty="0">
                <a:solidFill>
                  <a:srgbClr val="000000"/>
                </a:solidFill>
                <a:latin typeface="Arial" charset="0"/>
              </a:rPr>
              <a:t>距</a:t>
            </a:r>
            <a:r>
              <a:rPr lang="zh-CN" altLang="en-US" sz="2800" b="1" dirty="0">
                <a:solidFill>
                  <a:srgbClr val="000000"/>
                </a:solidFill>
                <a:latin typeface="Times New Roman" pitchFamily="18" charset="0"/>
              </a:rPr>
              <a:t>线圈</a:t>
            </a:r>
            <a:r>
              <a:rPr lang="zh-CN" altLang="zh-CN" sz="2800" b="1" dirty="0">
                <a:solidFill>
                  <a:srgbClr val="000000"/>
                </a:solidFill>
                <a:latin typeface="Times New Roman" pitchFamily="18" charset="0"/>
              </a:rPr>
              <a:t>很远时,   才能把</a:t>
            </a:r>
            <a:r>
              <a:rPr lang="zh-CN" altLang="en-US" sz="2800" b="1" dirty="0">
                <a:solidFill>
                  <a:srgbClr val="000000"/>
                </a:solidFill>
                <a:latin typeface="Times New Roman" pitchFamily="18" charset="0"/>
              </a:rPr>
              <a:t>线圈</a:t>
            </a:r>
            <a:r>
              <a:rPr lang="zh-CN" altLang="zh-CN" sz="2800" b="1" dirty="0">
                <a:solidFill>
                  <a:srgbClr val="000000"/>
                </a:solidFill>
                <a:latin typeface="Times New Roman" pitchFamily="18" charset="0"/>
              </a:rPr>
              <a:t>叫做</a:t>
            </a:r>
            <a:r>
              <a:rPr lang="zh-CN" altLang="zh-CN" sz="2800" b="1" dirty="0">
                <a:solidFill>
                  <a:srgbClr val="CC0000"/>
                </a:solidFill>
                <a:latin typeface="Times New Roman" pitchFamily="18" charset="0"/>
              </a:rPr>
              <a:t>磁偶极子</a:t>
            </a:r>
            <a:r>
              <a:rPr lang="zh-CN" altLang="en-US" sz="2800" b="1" dirty="0">
                <a:solidFill>
                  <a:srgbClr val="CC0000"/>
                </a:solidFill>
                <a:latin typeface="Times New Roman" pitchFamily="18" charset="0"/>
              </a:rPr>
              <a:t>。</a:t>
            </a:r>
            <a:endParaRPr lang="zh-CN" altLang="en-US" sz="2800" b="1" dirty="0">
              <a:solidFill>
                <a:srgbClr val="000000"/>
              </a:solidFill>
              <a:latin typeface="Times New Roman" pitchFamily="18" charset="0"/>
            </a:endParaRPr>
          </a:p>
        </p:txBody>
      </p:sp>
      <p:sp>
        <p:nvSpPr>
          <p:cNvPr id="19" name="Text Box 2"/>
          <p:cNvSpPr txBox="1">
            <a:spLocks noChangeArrowheads="1"/>
          </p:cNvSpPr>
          <p:nvPr/>
        </p:nvSpPr>
        <p:spPr bwMode="auto">
          <a:xfrm>
            <a:off x="1524000" y="2861440"/>
            <a:ext cx="4629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hangingPunct="1"/>
            <a:r>
              <a:rPr lang="zh-CN" altLang="en-US" dirty="0">
                <a:solidFill>
                  <a:srgbClr val="FF0000"/>
                </a:solidFill>
              </a:rPr>
              <a:t>二、运动电荷的磁场  </a:t>
            </a:r>
          </a:p>
        </p:txBody>
      </p:sp>
      <p:graphicFrame>
        <p:nvGraphicFramePr>
          <p:cNvPr id="21" name="Object 6"/>
          <p:cNvGraphicFramePr>
            <a:graphicFrameLocks noChangeAspect="1"/>
          </p:cNvGraphicFramePr>
          <p:nvPr>
            <p:extLst/>
          </p:nvPr>
        </p:nvGraphicFramePr>
        <p:xfrm>
          <a:off x="4298504" y="3517282"/>
          <a:ext cx="2406650" cy="1077912"/>
        </p:xfrm>
        <a:graphic>
          <a:graphicData uri="http://schemas.openxmlformats.org/presentationml/2006/ole">
            <mc:AlternateContent xmlns:mc="http://schemas.openxmlformats.org/markup-compatibility/2006">
              <mc:Choice xmlns:v="urn:schemas-microsoft-com:vml" Requires="v">
                <p:oleObj spid="_x0000_s75872" name="Equation" r:id="rId12" imgW="914400" imgH="393480" progId="Equation.DSMT4">
                  <p:embed/>
                </p:oleObj>
              </mc:Choice>
              <mc:Fallback>
                <p:oleObj name="Equation" r:id="rId12" imgW="914400" imgH="393480" progId="Equation.DSMT4">
                  <p:embed/>
                  <p:pic>
                    <p:nvPicPr>
                      <p:cNvPr id="0" name=""/>
                      <p:cNvPicPr>
                        <a:picLocks noChangeAspect="1" noChangeArrowheads="1"/>
                      </p:cNvPicPr>
                      <p:nvPr/>
                    </p:nvPicPr>
                    <p:blipFill>
                      <a:blip r:embed="rId13"/>
                      <a:srcRect/>
                      <a:stretch>
                        <a:fillRect/>
                      </a:stretch>
                    </p:blipFill>
                    <p:spPr bwMode="auto">
                      <a:xfrm>
                        <a:off x="4298504" y="3517282"/>
                        <a:ext cx="2406650" cy="1077912"/>
                      </a:xfrm>
                      <a:prstGeom prst="rect">
                        <a:avLst/>
                      </a:prstGeom>
                      <a:noFill/>
                      <a:ln>
                        <a:solidFill>
                          <a:srgbClr val="0000FF"/>
                        </a:solidFill>
                      </a:ln>
                      <a:effectLst/>
                      <a:extLst/>
                    </p:spPr>
                  </p:pic>
                </p:oleObj>
              </mc:Fallback>
            </mc:AlternateContent>
          </a:graphicData>
        </a:graphic>
      </p:graphicFrame>
      <p:sp>
        <p:nvSpPr>
          <p:cNvPr id="23" name="Text Box 8"/>
          <p:cNvSpPr txBox="1">
            <a:spLocks noChangeArrowheads="1"/>
          </p:cNvSpPr>
          <p:nvPr/>
        </p:nvSpPr>
        <p:spPr bwMode="auto">
          <a:xfrm>
            <a:off x="2234207" y="6165305"/>
            <a:ext cx="3706004" cy="58477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r>
              <a:rPr lang="zh-CN" altLang="en-US" kern="0" dirty="0">
                <a:solidFill>
                  <a:srgbClr val="000404"/>
                </a:solidFill>
              </a:rPr>
              <a:t>正运动电荷的磁场</a:t>
            </a:r>
          </a:p>
        </p:txBody>
      </p:sp>
      <p:sp>
        <p:nvSpPr>
          <p:cNvPr id="24" name="Text Box 9"/>
          <p:cNvSpPr txBox="1">
            <a:spLocks noChangeArrowheads="1"/>
          </p:cNvSpPr>
          <p:nvPr/>
        </p:nvSpPr>
        <p:spPr bwMode="auto">
          <a:xfrm>
            <a:off x="5850532" y="6165305"/>
            <a:ext cx="3557836" cy="58477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r>
              <a:rPr lang="zh-CN" altLang="en-US" kern="0" dirty="0">
                <a:solidFill>
                  <a:srgbClr val="000404"/>
                </a:solidFill>
              </a:rPr>
              <a:t>负运动电荷的磁场</a:t>
            </a:r>
            <a:endParaRPr lang="zh-CN" altLang="en-US" b="0" kern="0" dirty="0">
              <a:solidFill>
                <a:srgbClr val="000404"/>
              </a:solidFill>
            </a:endParaRPr>
          </a:p>
        </p:txBody>
      </p:sp>
      <p:grpSp>
        <p:nvGrpSpPr>
          <p:cNvPr id="25" name="Group 10"/>
          <p:cNvGrpSpPr>
            <a:grpSpLocks/>
          </p:cNvGrpSpPr>
          <p:nvPr/>
        </p:nvGrpSpPr>
        <p:grpSpPr bwMode="auto">
          <a:xfrm>
            <a:off x="1631504" y="4653136"/>
            <a:ext cx="7239000" cy="1447800"/>
            <a:chOff x="0" y="0"/>
            <a:chExt cx="4560" cy="912"/>
          </a:xfrm>
        </p:grpSpPr>
        <p:grpSp>
          <p:nvGrpSpPr>
            <p:cNvPr id="26" name="Group 11"/>
            <p:cNvGrpSpPr>
              <a:grpSpLocks/>
            </p:cNvGrpSpPr>
            <p:nvPr/>
          </p:nvGrpSpPr>
          <p:grpSpPr bwMode="auto">
            <a:xfrm>
              <a:off x="0" y="0"/>
              <a:ext cx="4560" cy="912"/>
              <a:chOff x="0" y="0"/>
              <a:chExt cx="4560" cy="912"/>
            </a:xfrm>
          </p:grpSpPr>
          <p:sp>
            <p:nvSpPr>
              <p:cNvPr id="61" name="Rectangle 12"/>
              <p:cNvSpPr>
                <a:spLocks noChangeArrowheads="1"/>
              </p:cNvSpPr>
              <p:nvPr/>
            </p:nvSpPr>
            <p:spPr bwMode="auto">
              <a:xfrm>
                <a:off x="0" y="0"/>
                <a:ext cx="4560" cy="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grpSp>
            <p:nvGrpSpPr>
              <p:cNvPr id="62" name="Group 13"/>
              <p:cNvGrpSpPr>
                <a:grpSpLocks/>
              </p:cNvGrpSpPr>
              <p:nvPr/>
            </p:nvGrpSpPr>
            <p:grpSpPr bwMode="auto">
              <a:xfrm>
                <a:off x="487" y="96"/>
                <a:ext cx="482" cy="339"/>
                <a:chOff x="0" y="0"/>
                <a:chExt cx="487" cy="339"/>
              </a:xfrm>
            </p:grpSpPr>
            <p:sp>
              <p:nvSpPr>
                <p:cNvPr id="63" name="Oval 14"/>
                <p:cNvSpPr>
                  <a:spLocks noChangeArrowheads="1"/>
                </p:cNvSpPr>
                <p:nvPr/>
              </p:nvSpPr>
              <p:spPr bwMode="auto">
                <a:xfrm>
                  <a:off x="240" y="48"/>
                  <a:ext cx="240" cy="240"/>
                </a:xfrm>
                <a:prstGeom prst="ellipse">
                  <a:avLst/>
                </a:prstGeom>
                <a:gradFill rotWithShape="0">
                  <a:gsLst>
                    <a:gs pos="0">
                      <a:srgbClr val="FFDDFF"/>
                    </a:gs>
                    <a:gs pos="100000">
                      <a:srgbClr val="C2A8C2"/>
                    </a:gs>
                  </a:gsLst>
                  <a:path path="shape">
                    <a:fillToRect l="50000" t="50000" r="50000" b="50000"/>
                  </a:path>
                </a:gradFill>
                <a:ln w="9525">
                  <a:solidFill>
                    <a:srgbClr val="00040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sp>
              <p:nvSpPr>
                <p:cNvPr id="64" name="Text Box 15"/>
                <p:cNvSpPr txBox="1">
                  <a:spLocks noChangeArrowheads="1"/>
                </p:cNvSpPr>
                <p:nvPr/>
              </p:nvSpPr>
              <p:spPr bwMode="auto">
                <a:xfrm>
                  <a:off x="241" y="0"/>
                  <a:ext cx="24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r>
                    <a:rPr lang="zh-CN" altLang="zh-CN" sz="2800" kern="0">
                      <a:solidFill>
                        <a:srgbClr val="000000"/>
                      </a:solidFill>
                    </a:rPr>
                    <a:t>+</a:t>
                  </a:r>
                </a:p>
              </p:txBody>
            </p:sp>
            <p:graphicFrame>
              <p:nvGraphicFramePr>
                <p:cNvPr id="65" name="Object 16"/>
                <p:cNvGraphicFramePr>
                  <a:graphicFrameLocks noChangeAspect="1"/>
                </p:cNvGraphicFramePr>
                <p:nvPr/>
              </p:nvGraphicFramePr>
              <p:xfrm>
                <a:off x="0" y="0"/>
                <a:ext cx="260" cy="339"/>
              </p:xfrm>
              <a:graphic>
                <a:graphicData uri="http://schemas.openxmlformats.org/presentationml/2006/ole">
                  <mc:AlternateContent xmlns:mc="http://schemas.openxmlformats.org/markup-compatibility/2006">
                    <mc:Choice xmlns:v="urn:schemas-microsoft-com:vml" Requires="v">
                      <p:oleObj spid="_x0000_s75873" r:id="rId14" imgW="127221" imgH="165387" progId="Equation.3">
                        <p:embed/>
                      </p:oleObj>
                    </mc:Choice>
                    <mc:Fallback>
                      <p:oleObj r:id="rId14" imgW="127221" imgH="165387"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260" cy="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27" name="Group 17"/>
            <p:cNvGrpSpPr>
              <a:grpSpLocks/>
            </p:cNvGrpSpPr>
            <p:nvPr/>
          </p:nvGrpSpPr>
          <p:grpSpPr bwMode="auto">
            <a:xfrm>
              <a:off x="912" y="336"/>
              <a:ext cx="768" cy="528"/>
              <a:chOff x="0" y="0"/>
              <a:chExt cx="768" cy="576"/>
            </a:xfrm>
          </p:grpSpPr>
          <p:sp>
            <p:nvSpPr>
              <p:cNvPr id="57" name="Oval 18"/>
              <p:cNvSpPr>
                <a:spLocks noChangeArrowheads="1"/>
              </p:cNvSpPr>
              <p:nvPr/>
            </p:nvSpPr>
            <p:spPr bwMode="auto">
              <a:xfrm>
                <a:off x="528" y="336"/>
                <a:ext cx="240" cy="240"/>
              </a:xfrm>
              <a:prstGeom prst="ellipse">
                <a:avLst/>
              </a:prstGeom>
              <a:gradFill rotWithShape="0">
                <a:gsLst>
                  <a:gs pos="0">
                    <a:srgbClr val="EBF7FF"/>
                  </a:gs>
                  <a:gs pos="100000">
                    <a:srgbClr val="B3BCC2"/>
                  </a:gs>
                </a:gsLst>
                <a:lin ang="5400000" scaled="1"/>
              </a:gradFill>
              <a:ln w="9525">
                <a:solidFill>
                  <a:srgbClr val="00040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grpSp>
            <p:nvGrpSpPr>
              <p:cNvPr id="58" name="Group 19"/>
              <p:cNvGrpSpPr>
                <a:grpSpLocks/>
              </p:cNvGrpSpPr>
              <p:nvPr/>
            </p:nvGrpSpPr>
            <p:grpSpPr bwMode="auto">
              <a:xfrm>
                <a:off x="0" y="0"/>
                <a:ext cx="576" cy="528"/>
                <a:chOff x="0" y="0"/>
                <a:chExt cx="624" cy="479"/>
              </a:xfrm>
            </p:grpSpPr>
            <p:sp>
              <p:nvSpPr>
                <p:cNvPr id="59" name="Line 20"/>
                <p:cNvSpPr>
                  <a:spLocks noChangeShapeType="1"/>
                </p:cNvSpPr>
                <p:nvPr/>
              </p:nvSpPr>
              <p:spPr bwMode="auto">
                <a:xfrm>
                  <a:off x="0" y="0"/>
                  <a:ext cx="624" cy="384"/>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graphicFrame>
              <p:nvGraphicFramePr>
                <p:cNvPr id="60" name="Object 21"/>
                <p:cNvGraphicFramePr>
                  <a:graphicFrameLocks noChangeAspect="1"/>
                </p:cNvGraphicFramePr>
                <p:nvPr/>
              </p:nvGraphicFramePr>
              <p:xfrm>
                <a:off x="48" y="144"/>
                <a:ext cx="279" cy="335"/>
              </p:xfrm>
              <a:graphic>
                <a:graphicData uri="http://schemas.openxmlformats.org/presentationml/2006/ole">
                  <mc:AlternateContent xmlns:mc="http://schemas.openxmlformats.org/markup-compatibility/2006">
                    <mc:Choice xmlns:v="urn:schemas-microsoft-com:vml" Requires="v">
                      <p:oleObj spid="_x0000_s75874" r:id="rId16" imgW="127276" imgH="152731" progId="Equation.3">
                        <p:embed/>
                      </p:oleObj>
                    </mc:Choice>
                    <mc:Fallback>
                      <p:oleObj r:id="rId16" imgW="127276" imgH="152731"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 y="144"/>
                              <a:ext cx="279"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28" name="Group 22"/>
            <p:cNvGrpSpPr>
              <a:grpSpLocks/>
            </p:cNvGrpSpPr>
            <p:nvPr/>
          </p:nvGrpSpPr>
          <p:grpSpPr bwMode="auto">
            <a:xfrm>
              <a:off x="1406" y="560"/>
              <a:ext cx="471" cy="348"/>
              <a:chOff x="0" y="0"/>
              <a:chExt cx="471" cy="348"/>
            </a:xfrm>
          </p:grpSpPr>
          <p:sp>
            <p:nvSpPr>
              <p:cNvPr id="55" name="Text Box 23"/>
              <p:cNvSpPr txBox="1">
                <a:spLocks noChangeArrowheads="1"/>
              </p:cNvSpPr>
              <p:nvPr/>
            </p:nvSpPr>
            <p:spPr bwMode="auto">
              <a:xfrm>
                <a:off x="0" y="30"/>
                <a:ext cx="31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r>
                  <a:rPr lang="zh-CN" altLang="zh-CN" sz="2400" kern="0">
                    <a:solidFill>
                      <a:srgbClr val="000000"/>
                    </a:solidFill>
                  </a:rPr>
                  <a:t>×</a:t>
                </a:r>
              </a:p>
            </p:txBody>
          </p:sp>
          <p:graphicFrame>
            <p:nvGraphicFramePr>
              <p:cNvPr id="56" name="Object 24"/>
              <p:cNvGraphicFramePr>
                <a:graphicFrameLocks noChangeAspect="1"/>
              </p:cNvGraphicFramePr>
              <p:nvPr/>
            </p:nvGraphicFramePr>
            <p:xfrm>
              <a:off x="214" y="0"/>
              <a:ext cx="257" cy="348"/>
            </p:xfrm>
            <a:graphic>
              <a:graphicData uri="http://schemas.openxmlformats.org/presentationml/2006/ole">
                <mc:AlternateContent xmlns:mc="http://schemas.openxmlformats.org/markup-compatibility/2006">
                  <mc:Choice xmlns:v="urn:schemas-microsoft-com:vml" Requires="v">
                    <p:oleObj spid="_x0000_s75875" r:id="rId18" imgW="152798" imgH="190997" progId="Equation.3">
                      <p:embed/>
                    </p:oleObj>
                  </mc:Choice>
                  <mc:Fallback>
                    <p:oleObj r:id="rId18" imgW="152798" imgH="190997"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4" y="0"/>
                            <a:ext cx="257"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9" name="Group 25"/>
            <p:cNvGrpSpPr>
              <a:grpSpLocks/>
            </p:cNvGrpSpPr>
            <p:nvPr/>
          </p:nvGrpSpPr>
          <p:grpSpPr bwMode="auto">
            <a:xfrm>
              <a:off x="3180" y="96"/>
              <a:ext cx="935" cy="336"/>
              <a:chOff x="0" y="0"/>
              <a:chExt cx="935" cy="336"/>
            </a:xfrm>
          </p:grpSpPr>
          <p:sp>
            <p:nvSpPr>
              <p:cNvPr id="53" name="Line 26"/>
              <p:cNvSpPr>
                <a:spLocks noChangeShapeType="1"/>
              </p:cNvSpPr>
              <p:nvPr/>
            </p:nvSpPr>
            <p:spPr bwMode="auto">
              <a:xfrm>
                <a:off x="0" y="192"/>
                <a:ext cx="633" cy="0"/>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graphicFrame>
            <p:nvGraphicFramePr>
              <p:cNvPr id="54" name="Object 27"/>
              <p:cNvGraphicFramePr>
                <a:graphicFrameLocks noChangeAspect="1"/>
              </p:cNvGraphicFramePr>
              <p:nvPr/>
            </p:nvGraphicFramePr>
            <p:xfrm>
              <a:off x="672" y="0"/>
              <a:ext cx="263" cy="336"/>
            </p:xfrm>
            <a:graphic>
              <a:graphicData uri="http://schemas.openxmlformats.org/presentationml/2006/ole">
                <mc:AlternateContent xmlns:mc="http://schemas.openxmlformats.org/markup-compatibility/2006">
                  <mc:Choice xmlns:v="urn:schemas-microsoft-com:vml" Requires="v">
                    <p:oleObj spid="_x0000_s75876" r:id="rId20" imgW="127221" imgH="178109" progId="Equation.3">
                      <p:embed/>
                    </p:oleObj>
                  </mc:Choice>
                  <mc:Fallback>
                    <p:oleObj r:id="rId20" imgW="127221" imgH="178109"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72" y="0"/>
                            <a:ext cx="263"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 name="Group 28"/>
            <p:cNvGrpSpPr>
              <a:grpSpLocks/>
            </p:cNvGrpSpPr>
            <p:nvPr/>
          </p:nvGrpSpPr>
          <p:grpSpPr bwMode="auto">
            <a:xfrm>
              <a:off x="961" y="240"/>
              <a:ext cx="402" cy="384"/>
              <a:chOff x="0" y="0"/>
              <a:chExt cx="402" cy="384"/>
            </a:xfrm>
          </p:grpSpPr>
          <p:sp>
            <p:nvSpPr>
              <p:cNvPr id="51" name="Arc 29"/>
              <p:cNvSpPr>
                <a:spLocks/>
              </p:cNvSpPr>
              <p:nvPr/>
            </p:nvSpPr>
            <p:spPr bwMode="auto">
              <a:xfrm rot="3043447">
                <a:off x="15" y="15"/>
                <a:ext cx="157" cy="192"/>
              </a:xfrm>
              <a:custGeom>
                <a:avLst/>
                <a:gdLst>
                  <a:gd name="T0" fmla="*/ 0 w 20956"/>
                  <a:gd name="T1" fmla="*/ 0 h 21563"/>
                  <a:gd name="T2" fmla="*/ 1 w 20956"/>
                  <a:gd name="T3" fmla="*/ 1 h 21563"/>
                  <a:gd name="T4" fmla="*/ 0 w 20956"/>
                  <a:gd name="T5" fmla="*/ 2 h 21563"/>
                  <a:gd name="T6" fmla="*/ 0 60000 65536"/>
                  <a:gd name="T7" fmla="*/ 0 60000 65536"/>
                  <a:gd name="T8" fmla="*/ 0 60000 65536"/>
                </a:gdLst>
                <a:ahLst/>
                <a:cxnLst>
                  <a:cxn ang="T6">
                    <a:pos x="T0" y="T1"/>
                  </a:cxn>
                  <a:cxn ang="T7">
                    <a:pos x="T2" y="T3"/>
                  </a:cxn>
                  <a:cxn ang="T8">
                    <a:pos x="T4" y="T5"/>
                  </a:cxn>
                </a:cxnLst>
                <a:rect l="0" t="0" r="r" b="b"/>
                <a:pathLst>
                  <a:path w="20956" h="21563" fill="none" extrusionOk="0">
                    <a:moveTo>
                      <a:pt x="1261" y="-1"/>
                    </a:moveTo>
                    <a:cubicBezTo>
                      <a:pt x="10689" y="551"/>
                      <a:pt x="18665" y="7163"/>
                      <a:pt x="20955" y="16326"/>
                    </a:cubicBezTo>
                  </a:path>
                  <a:path w="20956" h="21563" stroke="0" extrusionOk="0">
                    <a:moveTo>
                      <a:pt x="1261" y="-1"/>
                    </a:moveTo>
                    <a:cubicBezTo>
                      <a:pt x="10689" y="551"/>
                      <a:pt x="18665" y="7163"/>
                      <a:pt x="20955" y="16326"/>
                    </a:cubicBezTo>
                    <a:lnTo>
                      <a:pt x="0" y="21563"/>
                    </a:lnTo>
                    <a:lnTo>
                      <a:pt x="1261" y="-1"/>
                    </a:lnTo>
                    <a:close/>
                  </a:path>
                </a:pathLst>
              </a:custGeom>
              <a:noFill/>
              <a:ln w="25400" cmpd="sng">
                <a:solidFill>
                  <a:srgbClr val="CC00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graphicFrame>
            <p:nvGraphicFramePr>
              <p:cNvPr id="52" name="Object 30"/>
              <p:cNvGraphicFramePr>
                <a:graphicFrameLocks noChangeAspect="1"/>
              </p:cNvGraphicFramePr>
              <p:nvPr/>
            </p:nvGraphicFramePr>
            <p:xfrm>
              <a:off x="168" y="0"/>
              <a:ext cx="234" cy="384"/>
            </p:xfrm>
            <a:graphic>
              <a:graphicData uri="http://schemas.openxmlformats.org/presentationml/2006/ole">
                <mc:AlternateContent xmlns:mc="http://schemas.openxmlformats.org/markup-compatibility/2006">
                  <mc:Choice xmlns:v="urn:schemas-microsoft-com:vml" Requires="v">
                    <p:oleObj spid="_x0000_s75877" r:id="rId22" imgW="165387" imgH="241720" progId="Equation.3">
                      <p:embed/>
                    </p:oleObj>
                  </mc:Choice>
                  <mc:Fallback>
                    <p:oleObj r:id="rId22" imgW="165387" imgH="24172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68" y="0"/>
                            <a:ext cx="23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 name="Group 31"/>
            <p:cNvGrpSpPr>
              <a:grpSpLocks/>
            </p:cNvGrpSpPr>
            <p:nvPr/>
          </p:nvGrpSpPr>
          <p:grpSpPr bwMode="auto">
            <a:xfrm>
              <a:off x="3329" y="288"/>
              <a:ext cx="446" cy="384"/>
              <a:chOff x="0" y="0"/>
              <a:chExt cx="446" cy="384"/>
            </a:xfrm>
          </p:grpSpPr>
          <p:sp>
            <p:nvSpPr>
              <p:cNvPr id="49" name="Arc 32"/>
              <p:cNvSpPr>
                <a:spLocks/>
              </p:cNvSpPr>
              <p:nvPr/>
            </p:nvSpPr>
            <p:spPr bwMode="auto">
              <a:xfrm rot="3043447">
                <a:off x="41" y="9"/>
                <a:ext cx="162" cy="244"/>
              </a:xfrm>
              <a:custGeom>
                <a:avLst/>
                <a:gdLst>
                  <a:gd name="T0" fmla="*/ 0 w 21600"/>
                  <a:gd name="T1" fmla="*/ 0 h 27496"/>
                  <a:gd name="T2" fmla="*/ 1 w 21600"/>
                  <a:gd name="T3" fmla="*/ 2 h 27496"/>
                  <a:gd name="T4" fmla="*/ 0 w 21600"/>
                  <a:gd name="T5" fmla="*/ 2 h 27496"/>
                  <a:gd name="T6" fmla="*/ 0 60000 65536"/>
                  <a:gd name="T7" fmla="*/ 0 60000 65536"/>
                  <a:gd name="T8" fmla="*/ 0 60000 65536"/>
                </a:gdLst>
                <a:ahLst/>
                <a:cxnLst>
                  <a:cxn ang="T6">
                    <a:pos x="T0" y="T1"/>
                  </a:cxn>
                  <a:cxn ang="T7">
                    <a:pos x="T2" y="T3"/>
                  </a:cxn>
                  <a:cxn ang="T8">
                    <a:pos x="T4" y="T5"/>
                  </a:cxn>
                </a:cxnLst>
                <a:rect l="0" t="0" r="r" b="b"/>
                <a:pathLst>
                  <a:path w="21600" h="27496" fill="none" extrusionOk="0">
                    <a:moveTo>
                      <a:pt x="-1" y="0"/>
                    </a:moveTo>
                    <a:cubicBezTo>
                      <a:pt x="11929" y="0"/>
                      <a:pt x="21600" y="9670"/>
                      <a:pt x="21600" y="21600"/>
                    </a:cubicBezTo>
                    <a:cubicBezTo>
                      <a:pt x="21600" y="23593"/>
                      <a:pt x="21323" y="25577"/>
                      <a:pt x="20779" y="27495"/>
                    </a:cubicBezTo>
                  </a:path>
                  <a:path w="21600" h="27496" stroke="0" extrusionOk="0">
                    <a:moveTo>
                      <a:pt x="-1" y="0"/>
                    </a:moveTo>
                    <a:cubicBezTo>
                      <a:pt x="11929" y="0"/>
                      <a:pt x="21600" y="9670"/>
                      <a:pt x="21600" y="21600"/>
                    </a:cubicBezTo>
                    <a:cubicBezTo>
                      <a:pt x="21600" y="23593"/>
                      <a:pt x="21323" y="25577"/>
                      <a:pt x="20779" y="27495"/>
                    </a:cubicBezTo>
                    <a:lnTo>
                      <a:pt x="0" y="21600"/>
                    </a:lnTo>
                    <a:lnTo>
                      <a:pt x="-1" y="0"/>
                    </a:lnTo>
                    <a:close/>
                  </a:path>
                </a:pathLst>
              </a:custGeom>
              <a:noFill/>
              <a:ln w="28575" cmpd="sng">
                <a:solidFill>
                  <a:srgbClr val="CC00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graphicFrame>
            <p:nvGraphicFramePr>
              <p:cNvPr id="50" name="Object 33"/>
              <p:cNvGraphicFramePr>
                <a:graphicFrameLocks noChangeAspect="1"/>
              </p:cNvGraphicFramePr>
              <p:nvPr/>
            </p:nvGraphicFramePr>
            <p:xfrm>
              <a:off x="212" y="0"/>
              <a:ext cx="234" cy="384"/>
            </p:xfrm>
            <a:graphic>
              <a:graphicData uri="http://schemas.openxmlformats.org/presentationml/2006/ole">
                <mc:AlternateContent xmlns:mc="http://schemas.openxmlformats.org/markup-compatibility/2006">
                  <mc:Choice xmlns:v="urn:schemas-microsoft-com:vml" Requires="v">
                    <p:oleObj spid="_x0000_s75878" r:id="rId24" imgW="165387" imgH="241720" progId="Equation.3">
                      <p:embed/>
                    </p:oleObj>
                  </mc:Choice>
                  <mc:Fallback>
                    <p:oleObj r:id="rId24" imgW="165387" imgH="24172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2" y="0"/>
                            <a:ext cx="23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2" name="Group 34"/>
            <p:cNvGrpSpPr>
              <a:grpSpLocks/>
            </p:cNvGrpSpPr>
            <p:nvPr/>
          </p:nvGrpSpPr>
          <p:grpSpPr bwMode="auto">
            <a:xfrm>
              <a:off x="960" y="96"/>
              <a:ext cx="960" cy="336"/>
              <a:chOff x="0" y="0"/>
              <a:chExt cx="960" cy="336"/>
            </a:xfrm>
          </p:grpSpPr>
          <p:sp>
            <p:nvSpPr>
              <p:cNvPr id="47" name="Line 35"/>
              <p:cNvSpPr>
                <a:spLocks noChangeShapeType="1"/>
              </p:cNvSpPr>
              <p:nvPr/>
            </p:nvSpPr>
            <p:spPr bwMode="auto">
              <a:xfrm>
                <a:off x="0" y="144"/>
                <a:ext cx="576" cy="0"/>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graphicFrame>
            <p:nvGraphicFramePr>
              <p:cNvPr id="48" name="Object 36"/>
              <p:cNvGraphicFramePr>
                <a:graphicFrameLocks noChangeAspect="1"/>
              </p:cNvGraphicFramePr>
              <p:nvPr/>
            </p:nvGraphicFramePr>
            <p:xfrm>
              <a:off x="697" y="0"/>
              <a:ext cx="263" cy="336"/>
            </p:xfrm>
            <a:graphic>
              <a:graphicData uri="http://schemas.openxmlformats.org/presentationml/2006/ole">
                <mc:AlternateContent xmlns:mc="http://schemas.openxmlformats.org/markup-compatibility/2006">
                  <mc:Choice xmlns:v="urn:schemas-microsoft-com:vml" Requires="v">
                    <p:oleObj spid="_x0000_s75879" r:id="rId25" imgW="127221" imgH="178109" progId="Equation.3">
                      <p:embed/>
                    </p:oleObj>
                  </mc:Choice>
                  <mc:Fallback>
                    <p:oleObj r:id="rId25" imgW="127221" imgH="178109"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97" y="0"/>
                            <a:ext cx="263"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3" name="Group 37"/>
            <p:cNvGrpSpPr>
              <a:grpSpLocks/>
            </p:cNvGrpSpPr>
            <p:nvPr/>
          </p:nvGrpSpPr>
          <p:grpSpPr bwMode="auto">
            <a:xfrm>
              <a:off x="3132" y="336"/>
              <a:ext cx="804" cy="576"/>
              <a:chOff x="0" y="0"/>
              <a:chExt cx="804" cy="576"/>
            </a:xfrm>
          </p:grpSpPr>
          <p:grpSp>
            <p:nvGrpSpPr>
              <p:cNvPr id="41" name="Group 38"/>
              <p:cNvGrpSpPr>
                <a:grpSpLocks/>
              </p:cNvGrpSpPr>
              <p:nvPr/>
            </p:nvGrpSpPr>
            <p:grpSpPr bwMode="auto">
              <a:xfrm>
                <a:off x="564" y="249"/>
                <a:ext cx="240" cy="327"/>
                <a:chOff x="0" y="0"/>
                <a:chExt cx="240" cy="327"/>
              </a:xfrm>
            </p:grpSpPr>
            <p:sp>
              <p:nvSpPr>
                <p:cNvPr id="45" name="Oval 39"/>
                <p:cNvSpPr>
                  <a:spLocks noChangeArrowheads="1"/>
                </p:cNvSpPr>
                <p:nvPr/>
              </p:nvSpPr>
              <p:spPr bwMode="auto">
                <a:xfrm>
                  <a:off x="0" y="48"/>
                  <a:ext cx="240" cy="240"/>
                </a:xfrm>
                <a:prstGeom prst="ellipse">
                  <a:avLst/>
                </a:prstGeom>
                <a:solidFill>
                  <a:srgbClr val="B0CAE6"/>
                </a:solidFill>
                <a:ln w="9525">
                  <a:solidFill>
                    <a:srgbClr val="00040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sp>
              <p:nvSpPr>
                <p:cNvPr id="46" name="Text Box 40"/>
                <p:cNvSpPr txBox="1">
                  <a:spLocks noChangeArrowheads="1"/>
                </p:cNvSpPr>
                <p:nvPr/>
              </p:nvSpPr>
              <p:spPr bwMode="auto">
                <a:xfrm>
                  <a:off x="0" y="0"/>
                  <a:ext cx="11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endParaRPr lang="zh-CN" altLang="zh-CN" sz="2800" kern="0">
                    <a:solidFill>
                      <a:srgbClr val="000000"/>
                    </a:solidFill>
                  </a:endParaRPr>
                </a:p>
              </p:txBody>
            </p:sp>
          </p:grpSp>
          <p:grpSp>
            <p:nvGrpSpPr>
              <p:cNvPr id="42" name="Group 41"/>
              <p:cNvGrpSpPr>
                <a:grpSpLocks/>
              </p:cNvGrpSpPr>
              <p:nvPr/>
            </p:nvGrpSpPr>
            <p:grpSpPr bwMode="auto">
              <a:xfrm>
                <a:off x="0" y="0"/>
                <a:ext cx="576" cy="480"/>
                <a:chOff x="0" y="0"/>
                <a:chExt cx="768" cy="479"/>
              </a:xfrm>
            </p:grpSpPr>
            <p:sp>
              <p:nvSpPr>
                <p:cNvPr id="43" name="Line 42"/>
                <p:cNvSpPr>
                  <a:spLocks noChangeShapeType="1"/>
                </p:cNvSpPr>
                <p:nvPr/>
              </p:nvSpPr>
              <p:spPr bwMode="auto">
                <a:xfrm>
                  <a:off x="0" y="0"/>
                  <a:ext cx="768" cy="432"/>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graphicFrame>
              <p:nvGraphicFramePr>
                <p:cNvPr id="44" name="Object 43"/>
                <p:cNvGraphicFramePr>
                  <a:graphicFrameLocks noChangeAspect="1"/>
                </p:cNvGraphicFramePr>
                <p:nvPr/>
              </p:nvGraphicFramePr>
              <p:xfrm>
                <a:off x="96" y="144"/>
                <a:ext cx="279" cy="335"/>
              </p:xfrm>
              <a:graphic>
                <a:graphicData uri="http://schemas.openxmlformats.org/presentationml/2006/ole">
                  <mc:AlternateContent xmlns:mc="http://schemas.openxmlformats.org/markup-compatibility/2006">
                    <mc:Choice xmlns:v="urn:schemas-microsoft-com:vml" Requires="v">
                      <p:oleObj spid="_x0000_s75880" r:id="rId27" imgW="127276" imgH="152731" progId="Equation.3">
                        <p:embed/>
                      </p:oleObj>
                    </mc:Choice>
                    <mc:Fallback>
                      <p:oleObj r:id="rId27" imgW="127276" imgH="152731"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6" y="144"/>
                              <a:ext cx="279"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34" name="Group 44"/>
            <p:cNvGrpSpPr>
              <a:grpSpLocks/>
            </p:cNvGrpSpPr>
            <p:nvPr/>
          </p:nvGrpSpPr>
          <p:grpSpPr bwMode="auto">
            <a:xfrm>
              <a:off x="3792" y="572"/>
              <a:ext cx="349" cy="336"/>
              <a:chOff x="0" y="0"/>
              <a:chExt cx="349" cy="336"/>
            </a:xfrm>
          </p:grpSpPr>
          <p:graphicFrame>
            <p:nvGraphicFramePr>
              <p:cNvPr id="39" name="Object 45"/>
              <p:cNvGraphicFramePr>
                <a:graphicFrameLocks noChangeAspect="1"/>
              </p:cNvGraphicFramePr>
              <p:nvPr/>
            </p:nvGraphicFramePr>
            <p:xfrm>
              <a:off x="100" y="0"/>
              <a:ext cx="249" cy="336"/>
            </p:xfrm>
            <a:graphic>
              <a:graphicData uri="http://schemas.openxmlformats.org/presentationml/2006/ole">
                <mc:AlternateContent xmlns:mc="http://schemas.openxmlformats.org/markup-compatibility/2006">
                  <mc:Choice xmlns:v="urn:schemas-microsoft-com:vml" Requires="v">
                    <p:oleObj spid="_x0000_s75881" r:id="rId28" imgW="152798" imgH="190997" progId="Equation.3">
                      <p:embed/>
                    </p:oleObj>
                  </mc:Choice>
                  <mc:Fallback>
                    <p:oleObj r:id="rId28" imgW="152798" imgH="190997"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0" y="0"/>
                            <a:ext cx="249"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Oval 46"/>
              <p:cNvSpPr>
                <a:spLocks noChangeArrowheads="1"/>
              </p:cNvSpPr>
              <p:nvPr/>
            </p:nvSpPr>
            <p:spPr bwMode="auto">
              <a:xfrm>
                <a:off x="0" y="161"/>
                <a:ext cx="43" cy="46"/>
              </a:xfrm>
              <a:prstGeom prst="ellipse">
                <a:avLst/>
              </a:prstGeom>
              <a:solidFill>
                <a:srgbClr val="FF3300"/>
              </a:solidFill>
              <a:ln w="9525">
                <a:solidFill>
                  <a:srgbClr val="00040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50000"/>
                  </a:spcBef>
                  <a:spcAft>
                    <a:spcPct val="0"/>
                  </a:spcAft>
                  <a:defRPr/>
                </a:pPr>
                <a:endParaRPr lang="zh-CN" altLang="zh-CN" sz="2800" b="1" kern="0">
                  <a:solidFill>
                    <a:srgbClr val="000000"/>
                  </a:solidFill>
                  <a:latin typeface="Times New Roman" pitchFamily="18" charset="0"/>
                </a:endParaRPr>
              </a:p>
            </p:txBody>
          </p:sp>
        </p:grpSp>
        <p:grpSp>
          <p:nvGrpSpPr>
            <p:cNvPr id="35" name="Group 47"/>
            <p:cNvGrpSpPr>
              <a:grpSpLocks/>
            </p:cNvGrpSpPr>
            <p:nvPr/>
          </p:nvGrpSpPr>
          <p:grpSpPr bwMode="auto">
            <a:xfrm>
              <a:off x="2460" y="96"/>
              <a:ext cx="720" cy="367"/>
              <a:chOff x="0" y="0"/>
              <a:chExt cx="768" cy="379"/>
            </a:xfrm>
          </p:grpSpPr>
          <p:sp>
            <p:nvSpPr>
              <p:cNvPr id="36" name="Oval 48"/>
              <p:cNvSpPr>
                <a:spLocks noChangeArrowheads="1"/>
              </p:cNvSpPr>
              <p:nvPr/>
            </p:nvSpPr>
            <p:spPr bwMode="auto">
              <a:xfrm>
                <a:off x="528" y="48"/>
                <a:ext cx="240" cy="240"/>
              </a:xfrm>
              <a:prstGeom prst="ellipse">
                <a:avLst/>
              </a:prstGeom>
              <a:gradFill rotWithShape="0">
                <a:gsLst>
                  <a:gs pos="0">
                    <a:srgbClr val="C1F7D0"/>
                  </a:gs>
                  <a:gs pos="100000">
                    <a:srgbClr val="A7D5B3"/>
                  </a:gs>
                </a:gsLst>
                <a:path path="shape">
                  <a:fillToRect l="50000" t="50000" r="50000" b="50000"/>
                </a:path>
              </a:gradFill>
              <a:ln w="9525">
                <a:solidFill>
                  <a:srgbClr val="00040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sp>
            <p:nvSpPr>
              <p:cNvPr id="37" name="Line 49"/>
              <p:cNvSpPr>
                <a:spLocks noChangeShapeType="1"/>
              </p:cNvSpPr>
              <p:nvPr/>
            </p:nvSpPr>
            <p:spPr bwMode="auto">
              <a:xfrm>
                <a:off x="576" y="192"/>
                <a:ext cx="144" cy="0"/>
              </a:xfrm>
              <a:prstGeom prst="line">
                <a:avLst/>
              </a:prstGeom>
              <a:noFill/>
              <a:ln w="38100">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3200" b="1" kern="0">
                  <a:solidFill>
                    <a:srgbClr val="000000"/>
                  </a:solidFill>
                  <a:latin typeface="Times New Roman" pitchFamily="18" charset="0"/>
                </a:endParaRPr>
              </a:p>
            </p:txBody>
          </p:sp>
          <p:graphicFrame>
            <p:nvGraphicFramePr>
              <p:cNvPr id="38" name="Object 50"/>
              <p:cNvGraphicFramePr>
                <a:graphicFrameLocks noChangeAspect="1"/>
              </p:cNvGraphicFramePr>
              <p:nvPr/>
            </p:nvGraphicFramePr>
            <p:xfrm>
              <a:off x="0" y="0"/>
              <a:ext cx="556" cy="379"/>
            </p:xfrm>
            <a:graphic>
              <a:graphicData uri="http://schemas.openxmlformats.org/presentationml/2006/ole">
                <mc:AlternateContent xmlns:mc="http://schemas.openxmlformats.org/markup-compatibility/2006">
                  <mc:Choice xmlns:v="urn:schemas-microsoft-com:vml" Requires="v">
                    <p:oleObj spid="_x0000_s75882" r:id="rId29" imgW="241720" imgH="165387" progId="Equation.3">
                      <p:embed/>
                    </p:oleObj>
                  </mc:Choice>
                  <mc:Fallback>
                    <p:oleObj r:id="rId29" imgW="241720" imgH="165387"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0" y="0"/>
                            <a:ext cx="556"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32814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1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heel(1)">
                                      <p:cBhvr>
                                        <p:cTn id="31" dur="20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20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checkerboard(across)">
                                      <p:cBhvr>
                                        <p:cTn id="52" dur="2000"/>
                                        <p:tgtEl>
                                          <p:spTgt spid="25"/>
                                        </p:tgtEl>
                                      </p:cBhvr>
                                    </p:animEffect>
                                  </p:childTnLst>
                                </p:cTn>
                              </p:par>
                            </p:childTnLst>
                          </p:cTn>
                        </p:par>
                        <p:par>
                          <p:cTn id="53" fill="hold">
                            <p:stCondLst>
                              <p:cond delay="2000"/>
                            </p:stCondLst>
                            <p:childTnLst>
                              <p:par>
                                <p:cTn id="54" presetID="22" presetClass="entr" presetSubtype="8"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left)">
                                      <p:cBhvr>
                                        <p:cTn id="56" dur="1000"/>
                                        <p:tgtEl>
                                          <p:spTgt spid="23"/>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left)">
                                      <p:cBhvr>
                                        <p:cTn id="5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autoUpdateAnimBg="0"/>
      <p:bldP spid="18" grpId="0"/>
      <p:bldP spid="19" grpId="0"/>
      <p:bldP spid="23" grpId="0" autoUpdateAnimBg="0"/>
      <p:bldP spid="24"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7096187" y="4526353"/>
            <a:ext cx="3241082" cy="2500265"/>
          </a:xfrm>
          <a:prstGeom prst="rect">
            <a:avLst/>
          </a:prstGeom>
        </p:spPr>
      </p:pic>
      <p:sp>
        <p:nvSpPr>
          <p:cNvPr id="11" name="Text Box 3"/>
          <p:cNvSpPr txBox="1">
            <a:spLocks noChangeArrowheads="1"/>
          </p:cNvSpPr>
          <p:nvPr/>
        </p:nvSpPr>
        <p:spPr bwMode="auto">
          <a:xfrm>
            <a:off x="1866901" y="4671882"/>
            <a:ext cx="37449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hangingPunct="1"/>
            <a:r>
              <a:rPr lang="zh-CN" altLang="en-US" sz="2400" dirty="0">
                <a:solidFill>
                  <a:prstClr val="black"/>
                </a:solidFill>
                <a:cs typeface="Times New Roman" pitchFamily="18" charset="0"/>
              </a:rPr>
              <a:t>无限长直导线</a:t>
            </a:r>
          </a:p>
        </p:txBody>
      </p:sp>
      <p:graphicFrame>
        <p:nvGraphicFramePr>
          <p:cNvPr id="12" name="Object 6"/>
          <p:cNvGraphicFramePr>
            <a:graphicFrameLocks noChangeAspect="1"/>
          </p:cNvGraphicFramePr>
          <p:nvPr>
            <p:extLst/>
          </p:nvPr>
        </p:nvGraphicFramePr>
        <p:xfrm>
          <a:off x="5259311" y="4503962"/>
          <a:ext cx="1227150" cy="846000"/>
        </p:xfrm>
        <a:graphic>
          <a:graphicData uri="http://schemas.openxmlformats.org/presentationml/2006/ole">
            <mc:AlternateContent xmlns:mc="http://schemas.openxmlformats.org/markup-compatibility/2006">
              <mc:Choice xmlns:v="urn:schemas-microsoft-com:vml" Requires="v">
                <p:oleObj spid="_x0000_s76814" r:id="rId4" imgW="571997" imgH="394042" progId="Equation.3">
                  <p:embed/>
                </p:oleObj>
              </mc:Choice>
              <mc:Fallback>
                <p:oleObj r:id="rId4" imgW="571997" imgH="39404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9311" y="4503962"/>
                        <a:ext cx="1227150" cy="846000"/>
                      </a:xfrm>
                      <a:prstGeom prst="rect">
                        <a:avLst/>
                      </a:prstGeom>
                      <a:noFill/>
                      <a:ln>
                        <a:noFill/>
                      </a:ln>
                      <a:extLst/>
                    </p:spPr>
                  </p:pic>
                </p:oleObj>
              </mc:Fallback>
            </mc:AlternateContent>
          </a:graphicData>
        </a:graphic>
      </p:graphicFrame>
      <p:sp>
        <p:nvSpPr>
          <p:cNvPr id="13" name="Text Box 3"/>
          <p:cNvSpPr txBox="1">
            <a:spLocks noChangeArrowheads="1"/>
          </p:cNvSpPr>
          <p:nvPr/>
        </p:nvSpPr>
        <p:spPr bwMode="auto">
          <a:xfrm>
            <a:off x="1891092" y="5434746"/>
            <a:ext cx="40973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eaLnBrk="1" hangingPunct="1"/>
            <a:r>
              <a:rPr lang="zh-CN" altLang="en-US" sz="2400" dirty="0">
                <a:solidFill>
                  <a:prstClr val="black"/>
                </a:solidFill>
                <a:cs typeface="Times New Roman" pitchFamily="18" charset="0"/>
              </a:rPr>
              <a:t>载流圆线圈的圆心处 </a:t>
            </a:r>
          </a:p>
        </p:txBody>
      </p:sp>
      <p:graphicFrame>
        <p:nvGraphicFramePr>
          <p:cNvPr id="14" name="Object 4"/>
          <p:cNvGraphicFramePr>
            <a:graphicFrameLocks/>
          </p:cNvGraphicFramePr>
          <p:nvPr>
            <p:extLst/>
          </p:nvPr>
        </p:nvGraphicFramePr>
        <p:xfrm>
          <a:off x="5259312" y="5349962"/>
          <a:ext cx="1068685" cy="684000"/>
        </p:xfrm>
        <a:graphic>
          <a:graphicData uri="http://schemas.openxmlformats.org/presentationml/2006/ole">
            <mc:AlternateContent xmlns:mc="http://schemas.openxmlformats.org/markup-compatibility/2006">
              <mc:Choice xmlns:v="urn:schemas-microsoft-com:vml" Requires="v">
                <p:oleObj spid="_x0000_s76815" r:id="rId6" imgW="1169415" imgH="826217" progId="Equation.3">
                  <p:embed/>
                </p:oleObj>
              </mc:Choice>
              <mc:Fallback>
                <p:oleObj r:id="rId6" imgW="1169415" imgH="826217"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9312" y="5349962"/>
                        <a:ext cx="1068685" cy="684000"/>
                      </a:xfrm>
                      <a:prstGeom prst="rect">
                        <a:avLst/>
                      </a:prstGeom>
                      <a:noFill/>
                      <a:ln>
                        <a:noFill/>
                      </a:ln>
                      <a:extLst/>
                    </p:spPr>
                  </p:pic>
                </p:oleObj>
              </mc:Fallback>
            </mc:AlternateContent>
          </a:graphicData>
        </a:graphic>
      </p:graphicFrame>
      <p:pic>
        <p:nvPicPr>
          <p:cNvPr id="8" name="图片 7"/>
          <p:cNvPicPr>
            <a:picLocks noChangeAspect="1"/>
          </p:cNvPicPr>
          <p:nvPr/>
        </p:nvPicPr>
        <p:blipFill>
          <a:blip r:embed="rId8"/>
          <a:stretch>
            <a:fillRect/>
          </a:stretch>
        </p:blipFill>
        <p:spPr>
          <a:xfrm>
            <a:off x="2187985" y="600787"/>
            <a:ext cx="8185478" cy="3840782"/>
          </a:xfrm>
          <a:prstGeom prst="rect">
            <a:avLst/>
          </a:prstGeom>
        </p:spPr>
      </p:pic>
      <p:sp>
        <p:nvSpPr>
          <p:cNvPr id="9" name="文本框 8"/>
          <p:cNvSpPr txBox="1"/>
          <p:nvPr/>
        </p:nvSpPr>
        <p:spPr>
          <a:xfrm>
            <a:off x="2867025" y="3899186"/>
            <a:ext cx="442750" cy="584775"/>
          </a:xfrm>
          <a:prstGeom prst="rect">
            <a:avLst/>
          </a:prstGeom>
          <a:noFill/>
        </p:spPr>
        <p:txBody>
          <a:bodyPr wrap="none" rtlCol="0">
            <a:spAutoFit/>
          </a:bodyPr>
          <a:lstStyle/>
          <a:p>
            <a:r>
              <a:rPr lang="en-US" altLang="zh-CN" sz="3200" b="1" dirty="0">
                <a:solidFill>
                  <a:srgbClr val="FF0000"/>
                </a:solidFill>
              </a:rPr>
              <a:t>D</a:t>
            </a:r>
            <a:endParaRPr lang="zh-CN" altLang="en-US" sz="3200" b="1" dirty="0">
              <a:solidFill>
                <a:srgbClr val="FF0000"/>
              </a:solidFill>
            </a:endParaRPr>
          </a:p>
        </p:txBody>
      </p:sp>
    </p:spTree>
    <p:extLst>
      <p:ext uri="{BB962C8B-B14F-4D97-AF65-F5344CB8AC3E}">
        <p14:creationId xmlns:p14="http://schemas.microsoft.com/office/powerpoint/2010/main" val="141496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9"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r="24103" b="-6701"/>
          <a:stretch/>
        </p:blipFill>
        <p:spPr>
          <a:xfrm>
            <a:off x="1690687" y="342901"/>
            <a:ext cx="8720138" cy="3999413"/>
          </a:xfrm>
          <a:prstGeom prst="rect">
            <a:avLst/>
          </a:prstGeom>
        </p:spPr>
      </p:pic>
      <p:pic>
        <p:nvPicPr>
          <p:cNvPr id="3" name="图片 2"/>
          <p:cNvPicPr>
            <a:picLocks noChangeAspect="1"/>
          </p:cNvPicPr>
          <p:nvPr/>
        </p:nvPicPr>
        <p:blipFill rotWithShape="1">
          <a:blip r:embed="rId2"/>
          <a:srcRect l="78419" t="3609" r="1402" b="37113"/>
          <a:stretch/>
        </p:blipFill>
        <p:spPr>
          <a:xfrm>
            <a:off x="3109913" y="4085139"/>
            <a:ext cx="2686049" cy="2574131"/>
          </a:xfrm>
          <a:prstGeom prst="rect">
            <a:avLst/>
          </a:prstGeom>
        </p:spPr>
      </p:pic>
      <p:sp>
        <p:nvSpPr>
          <p:cNvPr id="4" name="文本框 3"/>
          <p:cNvSpPr txBox="1"/>
          <p:nvPr/>
        </p:nvSpPr>
        <p:spPr>
          <a:xfrm>
            <a:off x="5493299" y="2050219"/>
            <a:ext cx="402674" cy="584775"/>
          </a:xfrm>
          <a:prstGeom prst="rect">
            <a:avLst/>
          </a:prstGeom>
          <a:noFill/>
        </p:spPr>
        <p:txBody>
          <a:bodyPr wrap="none" rtlCol="0">
            <a:spAutoFit/>
          </a:bodyPr>
          <a:lstStyle/>
          <a:p>
            <a:r>
              <a:rPr lang="en-US" altLang="zh-CN" sz="3200" b="1" dirty="0">
                <a:solidFill>
                  <a:srgbClr val="FF0000"/>
                </a:solidFill>
              </a:rPr>
              <a:t>C</a:t>
            </a:r>
            <a:endParaRPr lang="zh-CN" altLang="en-US" sz="3200" b="1" dirty="0">
              <a:solidFill>
                <a:srgbClr val="FF0000"/>
              </a:solidFill>
            </a:endParaRPr>
          </a:p>
        </p:txBody>
      </p:sp>
    </p:spTree>
    <p:extLst>
      <p:ext uri="{BB962C8B-B14F-4D97-AF65-F5344CB8AC3E}">
        <p14:creationId xmlns:p14="http://schemas.microsoft.com/office/powerpoint/2010/main" val="14927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6767577" y="2943266"/>
            <a:ext cx="2514536" cy="1606510"/>
          </a:xfrm>
          <a:prstGeom prst="rect">
            <a:avLst/>
          </a:prstGeom>
        </p:spPr>
      </p:pic>
      <p:sp>
        <p:nvSpPr>
          <p:cNvPr id="6" name="Rectangle 16"/>
          <p:cNvSpPr>
            <a:spLocks noChangeArrowheads="1"/>
          </p:cNvSpPr>
          <p:nvPr/>
        </p:nvSpPr>
        <p:spPr bwMode="auto">
          <a:xfrm>
            <a:off x="2052638" y="4253622"/>
            <a:ext cx="4329113"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zh-CN" altLang="en-US" sz="2400" b="1" dirty="0">
                <a:solidFill>
                  <a:prstClr val="black"/>
                </a:solidFill>
              </a:rPr>
              <a:t>距离载流直导线为</a:t>
            </a:r>
            <a:r>
              <a:rPr lang="zh-CN" altLang="zh-CN" sz="2400" b="1" i="1" dirty="0">
                <a:solidFill>
                  <a:prstClr val="black"/>
                </a:solidFill>
              </a:rPr>
              <a:t>a </a:t>
            </a:r>
            <a:r>
              <a:rPr lang="zh-CN" altLang="en-US" sz="2400" b="1" dirty="0">
                <a:solidFill>
                  <a:prstClr val="black"/>
                </a:solidFill>
              </a:rPr>
              <a:t>处一点</a:t>
            </a:r>
            <a:r>
              <a:rPr lang="zh-CN" altLang="zh-CN" sz="2400" b="1" i="1" dirty="0">
                <a:solidFill>
                  <a:prstClr val="black"/>
                </a:solidFill>
              </a:rPr>
              <a:t>P </a:t>
            </a:r>
            <a:r>
              <a:rPr lang="zh-CN" altLang="en-US" sz="2400" b="1" dirty="0">
                <a:solidFill>
                  <a:prstClr val="black"/>
                </a:solidFill>
              </a:rPr>
              <a:t>的磁感应强度</a:t>
            </a:r>
          </a:p>
        </p:txBody>
      </p:sp>
      <p:graphicFrame>
        <p:nvGraphicFramePr>
          <p:cNvPr id="7" name="Object 43"/>
          <p:cNvGraphicFramePr>
            <a:graphicFrameLocks noChangeAspect="1"/>
          </p:cNvGraphicFramePr>
          <p:nvPr>
            <p:extLst/>
          </p:nvPr>
        </p:nvGraphicFramePr>
        <p:xfrm>
          <a:off x="2195215" y="5323834"/>
          <a:ext cx="3232150" cy="844424"/>
        </p:xfrm>
        <a:graphic>
          <a:graphicData uri="http://schemas.openxmlformats.org/presentationml/2006/ole">
            <mc:AlternateContent xmlns:mc="http://schemas.openxmlformats.org/markup-compatibility/2006">
              <mc:Choice xmlns:v="urn:schemas-microsoft-com:vml" Requires="v">
                <p:oleObj spid="_x0000_s77832" name="Equation" r:id="rId4" imgW="1511280" imgH="393480" progId="Equation.DSMT4">
                  <p:embed/>
                </p:oleObj>
              </mc:Choice>
              <mc:Fallback>
                <p:oleObj name="Equation" r:id="rId4" imgW="1511280" imgH="393480" progId="Equation.DSMT4">
                  <p:embed/>
                  <p:pic>
                    <p:nvPicPr>
                      <p:cNvPr id="0" name=""/>
                      <p:cNvPicPr>
                        <a:picLocks noChangeAspect="1" noChangeArrowheads="1"/>
                      </p:cNvPicPr>
                      <p:nvPr/>
                    </p:nvPicPr>
                    <p:blipFill>
                      <a:blip r:embed="rId5"/>
                      <a:srcRect/>
                      <a:stretch>
                        <a:fillRect/>
                      </a:stretch>
                    </p:blipFill>
                    <p:spPr bwMode="auto">
                      <a:xfrm>
                        <a:off x="2195215" y="5323834"/>
                        <a:ext cx="3232150" cy="844424"/>
                      </a:xfrm>
                      <a:prstGeom prst="rect">
                        <a:avLst/>
                      </a:prstGeom>
                      <a:noFill/>
                      <a:ln>
                        <a:noFill/>
                      </a:ln>
                      <a:extLst/>
                    </p:spPr>
                  </p:pic>
                </p:oleObj>
              </mc:Fallback>
            </mc:AlternateContent>
          </a:graphicData>
        </a:graphic>
      </p:graphicFrame>
      <p:sp>
        <p:nvSpPr>
          <p:cNvPr id="8" name="文本框 7"/>
          <p:cNvSpPr txBox="1"/>
          <p:nvPr/>
        </p:nvSpPr>
        <p:spPr>
          <a:xfrm>
            <a:off x="2667000" y="3133171"/>
            <a:ext cx="442750" cy="584775"/>
          </a:xfrm>
          <a:prstGeom prst="rect">
            <a:avLst/>
          </a:prstGeom>
          <a:noFill/>
        </p:spPr>
        <p:txBody>
          <a:bodyPr wrap="none" rtlCol="0">
            <a:spAutoFit/>
          </a:bodyPr>
          <a:lstStyle/>
          <a:p>
            <a:r>
              <a:rPr lang="en-US" altLang="zh-CN" sz="3200" b="1" dirty="0">
                <a:solidFill>
                  <a:srgbClr val="FF0000"/>
                </a:solidFill>
              </a:rPr>
              <a:t>A</a:t>
            </a:r>
            <a:endParaRPr lang="zh-CN" altLang="en-US" sz="3200" b="1" dirty="0">
              <a:solidFill>
                <a:srgbClr val="FF0000"/>
              </a:solidFill>
            </a:endParaRPr>
          </a:p>
        </p:txBody>
      </p:sp>
      <p:pic>
        <p:nvPicPr>
          <p:cNvPr id="2" name="图片 1"/>
          <p:cNvPicPr>
            <a:picLocks noChangeAspect="1"/>
          </p:cNvPicPr>
          <p:nvPr/>
        </p:nvPicPr>
        <p:blipFill>
          <a:blip r:embed="rId6"/>
          <a:stretch>
            <a:fillRect/>
          </a:stretch>
        </p:blipFill>
        <p:spPr>
          <a:xfrm>
            <a:off x="1923436" y="880835"/>
            <a:ext cx="8501678" cy="2837111"/>
          </a:xfrm>
          <a:prstGeom prst="rect">
            <a:avLst/>
          </a:prstGeom>
        </p:spPr>
      </p:pic>
    </p:spTree>
    <p:extLst>
      <p:ext uri="{BB962C8B-B14F-4D97-AF65-F5344CB8AC3E}">
        <p14:creationId xmlns:p14="http://schemas.microsoft.com/office/powerpoint/2010/main" val="173665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035301" y="188641"/>
            <a:ext cx="67379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sz="3600" b="1" dirty="0">
                <a:solidFill>
                  <a:srgbClr val="FF0000"/>
                </a:solidFill>
                <a:effectLst>
                  <a:outerShdw blurRad="38100" dist="38100" dir="2700000" algn="tl">
                    <a:srgbClr val="C0C0C0"/>
                  </a:outerShdw>
                </a:effectLst>
                <a:latin typeface="Times New Roman" pitchFamily="18" charset="0"/>
                <a:ea typeface="华文中宋" pitchFamily="2" charset="-122"/>
              </a:rPr>
              <a:t>§11</a:t>
            </a:r>
            <a:r>
              <a:rPr lang="zh-CN" altLang="en-US" sz="3600" b="1" dirty="0">
                <a:solidFill>
                  <a:srgbClr val="FF0000"/>
                </a:solidFill>
                <a:effectLst>
                  <a:outerShdw blurRad="38100" dist="38100" dir="2700000" algn="tl">
                    <a:srgbClr val="C0C0C0"/>
                  </a:outerShdw>
                </a:effectLst>
                <a:latin typeface="Times New Roman" pitchFamily="18" charset="0"/>
                <a:ea typeface="华文中宋" pitchFamily="2" charset="-122"/>
              </a:rPr>
              <a:t>.3   磁通量   磁场中高斯定理</a:t>
            </a:r>
          </a:p>
        </p:txBody>
      </p:sp>
      <p:sp>
        <p:nvSpPr>
          <p:cNvPr id="3" name="Text Box 3"/>
          <p:cNvSpPr txBox="1">
            <a:spLocks noChangeArrowheads="1"/>
          </p:cNvSpPr>
          <p:nvPr/>
        </p:nvSpPr>
        <p:spPr bwMode="auto">
          <a:xfrm>
            <a:off x="2108200" y="951175"/>
            <a:ext cx="47798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zh-CN" altLang="en-US" sz="2800" b="1" dirty="0">
                <a:solidFill>
                  <a:srgbClr val="FF0000"/>
                </a:solidFill>
                <a:latin typeface="Times New Roman" pitchFamily="18" charset="0"/>
                <a:sym typeface="Symbol" pitchFamily="18" charset="2"/>
              </a:rPr>
              <a:t>一、磁感应线（磁</a:t>
            </a:r>
            <a:r>
              <a:rPr lang="zh-CN" altLang="zh-CN" sz="2800" b="1" dirty="0">
                <a:solidFill>
                  <a:srgbClr val="FF0000"/>
                </a:solidFill>
                <a:latin typeface="Times New Roman" pitchFamily="18" charset="0"/>
                <a:sym typeface="Symbol" pitchFamily="18" charset="2"/>
              </a:rPr>
              <a:t>力线</a:t>
            </a:r>
            <a:r>
              <a:rPr lang="zh-CN" altLang="en-US" sz="2800" b="1" dirty="0">
                <a:solidFill>
                  <a:srgbClr val="FF0000"/>
                </a:solidFill>
                <a:latin typeface="Times New Roman" pitchFamily="18" charset="0"/>
                <a:sym typeface="Symbol" pitchFamily="18" charset="2"/>
              </a:rPr>
              <a:t>）</a:t>
            </a:r>
          </a:p>
        </p:txBody>
      </p:sp>
      <p:sp>
        <p:nvSpPr>
          <p:cNvPr id="4" name="Text Box 7"/>
          <p:cNvSpPr txBox="1">
            <a:spLocks noChangeArrowheads="1"/>
          </p:cNvSpPr>
          <p:nvPr/>
        </p:nvSpPr>
        <p:spPr bwMode="auto">
          <a:xfrm>
            <a:off x="2108200" y="1488035"/>
            <a:ext cx="8210550" cy="95410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zh-CN" sz="2800" b="1" dirty="0">
                <a:solidFill>
                  <a:srgbClr val="000404"/>
                </a:solidFill>
                <a:latin typeface="Times New Roman" pitchFamily="18" charset="0"/>
              </a:rPr>
              <a:t>        </a:t>
            </a:r>
            <a:r>
              <a:rPr lang="zh-CN" altLang="en-US" sz="2800" b="1" dirty="0">
                <a:solidFill>
                  <a:srgbClr val="000404"/>
                </a:solidFill>
                <a:latin typeface="Times New Roman" pitchFamily="18" charset="0"/>
              </a:rPr>
              <a:t>与电场线描绘静电场类似，也可也用磁感应线（磁力线）描绘恒定磁场。</a:t>
            </a:r>
          </a:p>
        </p:txBody>
      </p:sp>
      <p:sp>
        <p:nvSpPr>
          <p:cNvPr id="5" name="Rectangle 9"/>
          <p:cNvSpPr>
            <a:spLocks noChangeArrowheads="1"/>
          </p:cNvSpPr>
          <p:nvPr/>
        </p:nvSpPr>
        <p:spPr bwMode="auto">
          <a:xfrm>
            <a:off x="1524000" y="2414446"/>
            <a:ext cx="12597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zh-CN" altLang="en-US" sz="2800" b="1" dirty="0">
                <a:solidFill>
                  <a:srgbClr val="0000FF"/>
                </a:solidFill>
                <a:latin typeface="Times New Roman" pitchFamily="18" charset="0"/>
              </a:rPr>
              <a:t>规定：</a:t>
            </a:r>
          </a:p>
        </p:txBody>
      </p:sp>
      <p:sp>
        <p:nvSpPr>
          <p:cNvPr id="6" name="Text Box 10"/>
          <p:cNvSpPr txBox="1">
            <a:spLocks noChangeArrowheads="1"/>
          </p:cNvSpPr>
          <p:nvPr/>
        </p:nvSpPr>
        <p:spPr bwMode="auto">
          <a:xfrm>
            <a:off x="2693117" y="2402707"/>
            <a:ext cx="826002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sz="2800" kern="0" dirty="0">
                <a:solidFill>
                  <a:srgbClr val="000000"/>
                </a:solidFill>
              </a:rPr>
              <a:t>方向：磁感应线的切线方向为磁感应强度的方向</a:t>
            </a:r>
          </a:p>
          <a:p>
            <a:pPr eaLnBrk="1" fontAlgn="base" hangingPunct="1">
              <a:spcBef>
                <a:spcPct val="0"/>
              </a:spcBef>
              <a:spcAft>
                <a:spcPct val="0"/>
              </a:spcAft>
            </a:pPr>
            <a:endParaRPr lang="zh-CN" altLang="en-US" sz="2800" kern="0" dirty="0">
              <a:solidFill>
                <a:srgbClr val="000000"/>
              </a:solidFill>
            </a:endParaRPr>
          </a:p>
          <a:p>
            <a:pPr eaLnBrk="1" fontAlgn="base" hangingPunct="1">
              <a:spcBef>
                <a:spcPct val="0"/>
              </a:spcBef>
              <a:spcAft>
                <a:spcPct val="0"/>
              </a:spcAft>
              <a:defRPr/>
            </a:pPr>
            <a:endParaRPr lang="zh-CN" altLang="en-US" sz="2800" kern="0" dirty="0">
              <a:solidFill>
                <a:srgbClr val="000000"/>
              </a:solidFill>
            </a:endParaRPr>
          </a:p>
        </p:txBody>
      </p:sp>
      <p:sp>
        <p:nvSpPr>
          <p:cNvPr id="9" name="Text Box 13"/>
          <p:cNvSpPr txBox="1">
            <a:spLocks noChangeArrowheads="1"/>
          </p:cNvSpPr>
          <p:nvPr/>
        </p:nvSpPr>
        <p:spPr bwMode="auto">
          <a:xfrm>
            <a:off x="4838830" y="2875363"/>
            <a:ext cx="582917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fontAlgn="base" hangingPunct="1">
              <a:spcBef>
                <a:spcPct val="0"/>
              </a:spcBef>
              <a:spcAft>
                <a:spcPct val="0"/>
              </a:spcAft>
            </a:pPr>
            <a:endParaRPr lang="zh-CN" altLang="en-US" sz="2800" kern="0" dirty="0">
              <a:solidFill>
                <a:srgbClr val="000000"/>
              </a:solidFill>
            </a:endParaRPr>
          </a:p>
          <a:p>
            <a:pPr eaLnBrk="1" fontAlgn="base" hangingPunct="1">
              <a:spcBef>
                <a:spcPct val="0"/>
              </a:spcBef>
              <a:spcAft>
                <a:spcPct val="0"/>
              </a:spcAft>
              <a:defRPr/>
            </a:pPr>
            <a:endParaRPr lang="zh-CN" altLang="en-US" sz="2800" kern="0" dirty="0">
              <a:solidFill>
                <a:srgbClr val="000000"/>
              </a:solidFill>
            </a:endParaRPr>
          </a:p>
        </p:txBody>
      </p:sp>
      <p:graphicFrame>
        <p:nvGraphicFramePr>
          <p:cNvPr id="11" name="Object 7"/>
          <p:cNvGraphicFramePr>
            <a:graphicFrameLocks noChangeAspect="1"/>
          </p:cNvGraphicFramePr>
          <p:nvPr>
            <p:extLst/>
          </p:nvPr>
        </p:nvGraphicFramePr>
        <p:xfrm>
          <a:off x="6213475" y="3163941"/>
          <a:ext cx="1576584" cy="1096416"/>
        </p:xfrm>
        <a:graphic>
          <a:graphicData uri="http://schemas.openxmlformats.org/presentationml/2006/ole">
            <mc:AlternateContent xmlns:mc="http://schemas.openxmlformats.org/markup-compatibility/2006">
              <mc:Choice xmlns:v="urn:schemas-microsoft-com:vml" Requires="v">
                <p:oleObj spid="_x0000_s78868" name="Equation" r:id="rId3" imgW="583920" imgH="406080" progId="Equation.DSMT4">
                  <p:embed/>
                </p:oleObj>
              </mc:Choice>
              <mc:Fallback>
                <p:oleObj name="Equation" r:id="rId3" imgW="583920" imgH="406080" progId="Equation.DSMT4">
                  <p:embed/>
                  <p:pic>
                    <p:nvPicPr>
                      <p:cNvPr id="0" name=""/>
                      <p:cNvPicPr>
                        <a:picLocks noChangeArrowheads="1"/>
                      </p:cNvPicPr>
                      <p:nvPr/>
                    </p:nvPicPr>
                    <p:blipFill>
                      <a:blip r:embed="rId4"/>
                      <a:srcRect/>
                      <a:stretch>
                        <a:fillRect/>
                      </a:stretch>
                    </p:blipFill>
                    <p:spPr bwMode="auto">
                      <a:xfrm>
                        <a:off x="6213475" y="3163941"/>
                        <a:ext cx="1576584" cy="1096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Rectangle 17"/>
          <p:cNvSpPr>
            <a:spLocks noChangeArrowheads="1"/>
          </p:cNvSpPr>
          <p:nvPr/>
        </p:nvSpPr>
        <p:spPr bwMode="auto">
          <a:xfrm>
            <a:off x="2693118" y="2875363"/>
            <a:ext cx="797488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zh-CN" altLang="en-US" sz="2800" b="1" dirty="0">
                <a:solidFill>
                  <a:srgbClr val="000000"/>
                </a:solidFill>
                <a:latin typeface="Times New Roman" pitchFamily="18" charset="0"/>
              </a:rPr>
              <a:t>大小：垂直</a:t>
            </a:r>
            <a:r>
              <a:rPr lang="en-US" altLang="zh-CN" sz="2800" b="1" dirty="0">
                <a:solidFill>
                  <a:srgbClr val="000000"/>
                </a:solidFill>
                <a:latin typeface="Times New Roman" pitchFamily="18" charset="0"/>
              </a:rPr>
              <a:t>B</a:t>
            </a:r>
            <a:r>
              <a:rPr kumimoji="1" lang="zh-CN" altLang="en-US" sz="2800" b="1" kern="0" dirty="0">
                <a:solidFill>
                  <a:srgbClr val="000000"/>
                </a:solidFill>
                <a:latin typeface="Times New Roman" pitchFamily="18" charset="0"/>
              </a:rPr>
              <a:t>的单位面积上穿过</a:t>
            </a:r>
            <a:r>
              <a:rPr lang="zh-CN" altLang="en-US" sz="2800" b="1" kern="0" dirty="0">
                <a:solidFill>
                  <a:srgbClr val="000000"/>
                </a:solidFill>
              </a:rPr>
              <a:t>的磁感应线条数为磁感应强度的大小</a:t>
            </a:r>
          </a:p>
          <a:p>
            <a:pPr fontAlgn="base">
              <a:spcBef>
                <a:spcPct val="0"/>
              </a:spcBef>
              <a:spcAft>
                <a:spcPct val="0"/>
              </a:spcAft>
            </a:pPr>
            <a:endParaRPr lang="zh-CN" altLang="en-US" sz="2800" b="1" dirty="0">
              <a:solidFill>
                <a:srgbClr val="000000"/>
              </a:solidFill>
              <a:latin typeface="Times New Roman" pitchFamily="18" charset="0"/>
            </a:endParaRPr>
          </a:p>
        </p:txBody>
      </p:sp>
      <p:sp>
        <p:nvSpPr>
          <p:cNvPr id="17" name="Text Box 2"/>
          <p:cNvSpPr txBox="1">
            <a:spLocks noChangeArrowheads="1"/>
          </p:cNvSpPr>
          <p:nvPr/>
        </p:nvSpPr>
        <p:spPr bwMode="auto">
          <a:xfrm>
            <a:off x="2031491" y="4166760"/>
            <a:ext cx="22573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spcAft>
                <a:spcPct val="0"/>
              </a:spcAft>
            </a:pPr>
            <a:r>
              <a:rPr lang="zh-CN" altLang="en-US" sz="2800" b="1" dirty="0">
                <a:solidFill>
                  <a:srgbClr val="FF0000"/>
                </a:solidFill>
                <a:latin typeface="Times New Roman" pitchFamily="18" charset="0"/>
              </a:rPr>
              <a:t>二、磁通量   </a:t>
            </a:r>
          </a:p>
        </p:txBody>
      </p:sp>
      <p:sp>
        <p:nvSpPr>
          <p:cNvPr id="18" name="Rectangle 8"/>
          <p:cNvSpPr>
            <a:spLocks noChangeArrowheads="1"/>
          </p:cNvSpPr>
          <p:nvPr/>
        </p:nvSpPr>
        <p:spPr bwMode="auto">
          <a:xfrm>
            <a:off x="4573984" y="4152219"/>
            <a:ext cx="44982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2800" b="1" kern="0" dirty="0">
                <a:solidFill>
                  <a:srgbClr val="0000FF"/>
                </a:solidFill>
                <a:latin typeface="Times New Roman" pitchFamily="18" charset="0"/>
              </a:rPr>
              <a:t>通过面元的磁力线条数</a:t>
            </a:r>
          </a:p>
        </p:txBody>
      </p:sp>
      <p:sp>
        <p:nvSpPr>
          <p:cNvPr id="19" name="Text Box 29"/>
          <p:cNvSpPr txBox="1">
            <a:spLocks noChangeArrowheads="1"/>
          </p:cNvSpPr>
          <p:nvPr/>
        </p:nvSpPr>
        <p:spPr bwMode="auto">
          <a:xfrm>
            <a:off x="1817054" y="4946223"/>
            <a:ext cx="32010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defRPr/>
            </a:pPr>
            <a:r>
              <a:rPr lang="zh-CN" altLang="en-US" sz="2800" kern="0" dirty="0">
                <a:solidFill>
                  <a:srgbClr val="0000FF"/>
                </a:solidFill>
              </a:rPr>
              <a:t>对于有限曲面</a:t>
            </a:r>
          </a:p>
        </p:txBody>
      </p:sp>
      <p:graphicFrame>
        <p:nvGraphicFramePr>
          <p:cNvPr id="20" name="Object 6"/>
          <p:cNvGraphicFramePr>
            <a:graphicFrameLocks noChangeAspect="1"/>
          </p:cNvGraphicFramePr>
          <p:nvPr>
            <p:extLst/>
          </p:nvPr>
        </p:nvGraphicFramePr>
        <p:xfrm>
          <a:off x="4853068" y="4920332"/>
          <a:ext cx="2159000" cy="754062"/>
        </p:xfrm>
        <a:graphic>
          <a:graphicData uri="http://schemas.openxmlformats.org/presentationml/2006/ole">
            <mc:AlternateContent xmlns:mc="http://schemas.openxmlformats.org/markup-compatibility/2006">
              <mc:Choice xmlns:v="urn:schemas-microsoft-com:vml" Requires="v">
                <p:oleObj spid="_x0000_s78869" name="Equation" r:id="rId5" imgW="799920" imgH="279360" progId="Equation.DSMT4">
                  <p:embed/>
                </p:oleObj>
              </mc:Choice>
              <mc:Fallback>
                <p:oleObj name="Equation" r:id="rId5" imgW="799920" imgH="279360" progId="Equation.DSMT4">
                  <p:embed/>
                  <p:pic>
                    <p:nvPicPr>
                      <p:cNvPr id="0" name=""/>
                      <p:cNvPicPr>
                        <a:picLocks noChangeArrowheads="1"/>
                      </p:cNvPicPr>
                      <p:nvPr/>
                    </p:nvPicPr>
                    <p:blipFill>
                      <a:blip r:embed="rId6"/>
                      <a:srcRect/>
                      <a:stretch>
                        <a:fillRect/>
                      </a:stretch>
                    </p:blipFill>
                    <p:spPr bwMode="auto">
                      <a:xfrm>
                        <a:off x="4853068" y="4920332"/>
                        <a:ext cx="2159000" cy="754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Text Box 32"/>
          <p:cNvSpPr txBox="1">
            <a:spLocks noChangeArrowheads="1"/>
          </p:cNvSpPr>
          <p:nvPr/>
        </p:nvSpPr>
        <p:spPr bwMode="auto">
          <a:xfrm>
            <a:off x="1817054" y="5819030"/>
            <a:ext cx="27550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defRPr/>
            </a:pPr>
            <a:r>
              <a:rPr lang="zh-CN" altLang="en-US" sz="2800" kern="0" dirty="0">
                <a:solidFill>
                  <a:srgbClr val="0000FF"/>
                </a:solidFill>
              </a:rPr>
              <a:t>对于闭合曲面</a:t>
            </a:r>
          </a:p>
        </p:txBody>
      </p:sp>
      <p:graphicFrame>
        <p:nvGraphicFramePr>
          <p:cNvPr id="22" name="Object 7"/>
          <p:cNvGraphicFramePr>
            <a:graphicFrameLocks noChangeAspect="1"/>
          </p:cNvGraphicFramePr>
          <p:nvPr>
            <p:extLst/>
          </p:nvPr>
        </p:nvGraphicFramePr>
        <p:xfrm>
          <a:off x="4832431" y="5818857"/>
          <a:ext cx="2365375" cy="787400"/>
        </p:xfrm>
        <a:graphic>
          <a:graphicData uri="http://schemas.openxmlformats.org/presentationml/2006/ole">
            <mc:AlternateContent xmlns:mc="http://schemas.openxmlformats.org/markup-compatibility/2006">
              <mc:Choice xmlns:v="urn:schemas-microsoft-com:vml" Requires="v">
                <p:oleObj spid="_x0000_s78870" name="Equation" r:id="rId7" imgW="876240" imgH="291960" progId="Equation.DSMT4">
                  <p:embed/>
                </p:oleObj>
              </mc:Choice>
              <mc:Fallback>
                <p:oleObj name="Equation" r:id="rId7" imgW="876240" imgH="291960" progId="Equation.DSMT4">
                  <p:embed/>
                  <p:pic>
                    <p:nvPicPr>
                      <p:cNvPr id="0" name=""/>
                      <p:cNvPicPr>
                        <a:picLocks noChangeArrowheads="1"/>
                      </p:cNvPicPr>
                      <p:nvPr/>
                    </p:nvPicPr>
                    <p:blipFill>
                      <a:blip r:embed="rId8"/>
                      <a:srcRect/>
                      <a:stretch>
                        <a:fillRect/>
                      </a:stretch>
                    </p:blipFill>
                    <p:spPr bwMode="auto">
                      <a:xfrm>
                        <a:off x="4832431" y="5818857"/>
                        <a:ext cx="2365375"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Text Box 34"/>
          <p:cNvSpPr txBox="1">
            <a:spLocks noChangeArrowheads="1"/>
          </p:cNvSpPr>
          <p:nvPr/>
        </p:nvSpPr>
        <p:spPr bwMode="auto">
          <a:xfrm>
            <a:off x="7403468" y="5207834"/>
            <a:ext cx="326453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800" kern="0" dirty="0">
                <a:solidFill>
                  <a:srgbClr val="FF0000"/>
                </a:solidFill>
                <a:latin typeface="宋体" pitchFamily="2" charset="-122"/>
              </a:rPr>
              <a:t>规定：</a:t>
            </a:r>
            <a:r>
              <a:rPr lang="zh-CN" altLang="en-US" sz="2800" kern="0" dirty="0">
                <a:solidFill>
                  <a:srgbClr val="000000"/>
                </a:solidFill>
                <a:latin typeface="宋体" pitchFamily="2" charset="-122"/>
              </a:rPr>
              <a:t>闭合曲面的</a:t>
            </a:r>
            <a:r>
              <a:rPr lang="zh-CN" altLang="en-US" sz="2800" kern="0" dirty="0">
                <a:solidFill>
                  <a:srgbClr val="FF0000"/>
                </a:solidFill>
              </a:rPr>
              <a:t>外法线矢量</a:t>
            </a:r>
            <a:r>
              <a:rPr lang="zh-CN" altLang="en-US" sz="2800" kern="0" dirty="0">
                <a:solidFill>
                  <a:srgbClr val="000000"/>
                </a:solidFill>
              </a:rPr>
              <a:t>为</a:t>
            </a:r>
            <a:r>
              <a:rPr lang="zh-CN" altLang="en-US" sz="2800" kern="0" dirty="0">
                <a:solidFill>
                  <a:srgbClr val="FF0000"/>
                </a:solidFill>
              </a:rPr>
              <a:t>正</a:t>
            </a:r>
            <a:endParaRPr lang="zh-CN" altLang="en-US" sz="2800" kern="0" dirty="0">
              <a:solidFill>
                <a:srgbClr val="FF0000"/>
              </a:solidFill>
              <a:latin typeface="宋体" pitchFamily="2" charset="-122"/>
            </a:endParaRPr>
          </a:p>
        </p:txBody>
      </p:sp>
    </p:spTree>
    <p:extLst>
      <p:ext uri="{BB962C8B-B14F-4D97-AF65-F5344CB8AC3E}">
        <p14:creationId xmlns:p14="http://schemas.microsoft.com/office/powerpoint/2010/main" val="97312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par>
                          <p:cTn id="23" fill="hold">
                            <p:stCondLst>
                              <p:cond delay="500"/>
                            </p:stCondLst>
                            <p:childTnLst>
                              <p:par>
                                <p:cTn id="24" presetID="22" presetClass="entr" presetSubtype="8" fill="hold" grpId="0" nodeType="afterEffect" nodePh="1">
                                  <p:stCondLst>
                                    <p:cond delay="0"/>
                                  </p:stCondLst>
                                  <p:endCondLst>
                                    <p:cond evt="begin" delay="0">
                                      <p:tn val="24"/>
                                    </p:cond>
                                  </p:end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2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20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left)">
                                      <p:cBhvr>
                                        <p:cTn id="45" dur="20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left)">
                                      <p:cBhvr>
                                        <p:cTn id="50" dur="20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left)">
                                      <p:cBhvr>
                                        <p:cTn id="55" dur="20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left)">
                                      <p:cBhvr>
                                        <p:cTn id="60" dur="20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wipe(left)">
                                      <p:cBhvr>
                                        <p:cTn id="6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9" grpId="0" autoUpdateAnimBg="0"/>
      <p:bldP spid="13" grpId="0" autoUpdateAnimBg="0"/>
      <p:bldP spid="17" grpId="0"/>
      <p:bldP spid="18" grpId="0" autoUpdateAnimBg="0"/>
      <p:bldP spid="19" grpId="0" autoUpdateAnimBg="0"/>
      <p:bldP spid="21" grpId="0" autoUpdateAnimBg="0"/>
      <p:bldP spid="23"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52601" y="404664"/>
            <a:ext cx="5064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zh-CN" altLang="en-US" sz="2800" kern="0" dirty="0">
                <a:solidFill>
                  <a:srgbClr val="FF0000"/>
                </a:solidFill>
                <a:latin typeface="宋体" pitchFamily="2" charset="-122"/>
              </a:rPr>
              <a:t>三、磁场的高斯定理</a:t>
            </a:r>
            <a:endParaRPr lang="zh-CN" altLang="en-US" sz="2800" b="0" kern="0" dirty="0">
              <a:solidFill>
                <a:srgbClr val="FF0000"/>
              </a:solidFill>
            </a:endParaRPr>
          </a:p>
        </p:txBody>
      </p:sp>
      <p:sp>
        <p:nvSpPr>
          <p:cNvPr id="3" name="Text Box 3"/>
          <p:cNvSpPr txBox="1">
            <a:spLocks noChangeArrowheads="1"/>
          </p:cNvSpPr>
          <p:nvPr/>
        </p:nvSpPr>
        <p:spPr bwMode="auto">
          <a:xfrm>
            <a:off x="1657772" y="981770"/>
            <a:ext cx="901022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sz="2800" kern="0" dirty="0">
                <a:solidFill>
                  <a:srgbClr val="000000"/>
                </a:solidFill>
              </a:rPr>
              <a:t>磁力线都是闭合曲线，通过任意闭合曲面的磁通量必等于零。</a:t>
            </a:r>
            <a:r>
              <a:rPr lang="zh-CN" altLang="en-US" sz="2800" b="0" kern="0" dirty="0">
                <a:solidFill>
                  <a:srgbClr val="000000"/>
                </a:solidFill>
              </a:rPr>
              <a:t> </a:t>
            </a:r>
          </a:p>
        </p:txBody>
      </p:sp>
      <p:graphicFrame>
        <p:nvGraphicFramePr>
          <p:cNvPr id="4" name="Object 2"/>
          <p:cNvGraphicFramePr>
            <a:graphicFrameLocks/>
          </p:cNvGraphicFramePr>
          <p:nvPr>
            <p:extLst/>
          </p:nvPr>
        </p:nvGraphicFramePr>
        <p:xfrm>
          <a:off x="1801805" y="2036643"/>
          <a:ext cx="2526741" cy="757997"/>
        </p:xfrm>
        <a:graphic>
          <a:graphicData uri="http://schemas.openxmlformats.org/presentationml/2006/ole">
            <mc:AlternateContent xmlns:mc="http://schemas.openxmlformats.org/markup-compatibility/2006">
              <mc:Choice xmlns:v="urn:schemas-microsoft-com:vml" Requires="v">
                <p:oleObj spid="_x0000_s79880" name="Equation" r:id="rId3" imgW="1143000" imgH="291960" progId="Equation.DSMT4">
                  <p:embed/>
                </p:oleObj>
              </mc:Choice>
              <mc:Fallback>
                <p:oleObj name="Equation" r:id="rId3" imgW="1143000" imgH="291960" progId="Equation.DSMT4">
                  <p:embed/>
                  <p:pic>
                    <p:nvPicPr>
                      <p:cNvPr id="0" name=""/>
                      <p:cNvPicPr>
                        <a:picLocks noChangeArrowheads="1"/>
                      </p:cNvPicPr>
                      <p:nvPr/>
                    </p:nvPicPr>
                    <p:blipFill>
                      <a:blip r:embed="rId4"/>
                      <a:srcRect/>
                      <a:stretch>
                        <a:fillRect/>
                      </a:stretch>
                    </p:blipFill>
                    <p:spPr bwMode="auto">
                      <a:xfrm>
                        <a:off x="1801805" y="2036643"/>
                        <a:ext cx="2526741" cy="757997"/>
                      </a:xfrm>
                      <a:prstGeom prst="rect">
                        <a:avLst/>
                      </a:prstGeom>
                      <a:noFill/>
                      <a:ln w="19050">
                        <a:solidFill>
                          <a:srgbClr val="66FFFF"/>
                        </a:solidFill>
                        <a:miter lim="800000"/>
                        <a:headEnd/>
                        <a:tailEnd/>
                      </a:ln>
                      <a:effectLst/>
                    </p:spPr>
                  </p:pic>
                </p:oleObj>
              </mc:Fallback>
            </mc:AlternateContent>
          </a:graphicData>
        </a:graphic>
      </p:graphicFrame>
      <p:sp>
        <p:nvSpPr>
          <p:cNvPr id="5" name="Rectangle 5"/>
          <p:cNvSpPr>
            <a:spLocks noChangeArrowheads="1"/>
          </p:cNvSpPr>
          <p:nvPr/>
        </p:nvSpPr>
        <p:spPr bwMode="auto">
          <a:xfrm>
            <a:off x="4544015" y="2079601"/>
            <a:ext cx="25352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zh-CN" altLang="en-US" sz="2800" b="1" dirty="0">
                <a:solidFill>
                  <a:srgbClr val="FF0000"/>
                </a:solidFill>
                <a:latin typeface="Times New Roman" pitchFamily="18" charset="0"/>
              </a:rPr>
              <a:t>磁高斯定理</a:t>
            </a:r>
          </a:p>
        </p:txBody>
      </p:sp>
      <p:sp>
        <p:nvSpPr>
          <p:cNvPr id="6" name="Text Box 7"/>
          <p:cNvSpPr txBox="1">
            <a:spLocks noChangeArrowheads="1"/>
          </p:cNvSpPr>
          <p:nvPr/>
        </p:nvSpPr>
        <p:spPr bwMode="auto">
          <a:xfrm>
            <a:off x="5710858" y="2568535"/>
            <a:ext cx="59286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en-US" altLang="zh-CN" sz="2800" kern="0" dirty="0">
                <a:solidFill>
                  <a:srgbClr val="FF0000"/>
                </a:solidFill>
              </a:rPr>
              <a:t>—— </a:t>
            </a:r>
            <a:r>
              <a:rPr lang="zh-CN" altLang="en-US" sz="2800" kern="0" dirty="0">
                <a:solidFill>
                  <a:srgbClr val="FF0000"/>
                </a:solidFill>
              </a:rPr>
              <a:t>磁场是无源场</a:t>
            </a:r>
            <a:r>
              <a:rPr lang="en-GB" altLang="zh-CN" sz="2800" kern="0" dirty="0">
                <a:solidFill>
                  <a:srgbClr val="FF0000"/>
                </a:solidFill>
              </a:rPr>
              <a:t>(</a:t>
            </a:r>
            <a:r>
              <a:rPr lang="zh-CN" altLang="en-US" sz="2800" kern="0" dirty="0">
                <a:solidFill>
                  <a:srgbClr val="FF0000"/>
                </a:solidFill>
              </a:rPr>
              <a:t>涡旋场</a:t>
            </a:r>
            <a:r>
              <a:rPr lang="en-US" altLang="zh-CN" sz="2800" kern="0" dirty="0">
                <a:solidFill>
                  <a:srgbClr val="FF0000"/>
                </a:solidFill>
              </a:rPr>
              <a:t>)</a:t>
            </a:r>
          </a:p>
        </p:txBody>
      </p:sp>
      <p:pic>
        <p:nvPicPr>
          <p:cNvPr id="7" name="图片 6"/>
          <p:cNvPicPr>
            <a:picLocks noChangeAspect="1"/>
          </p:cNvPicPr>
          <p:nvPr/>
        </p:nvPicPr>
        <p:blipFill>
          <a:blip r:embed="rId5"/>
          <a:stretch>
            <a:fillRect/>
          </a:stretch>
        </p:blipFill>
        <p:spPr>
          <a:xfrm>
            <a:off x="1752600" y="3104341"/>
            <a:ext cx="8401050" cy="3733185"/>
          </a:xfrm>
          <a:prstGeom prst="rect">
            <a:avLst/>
          </a:prstGeom>
        </p:spPr>
      </p:pic>
      <p:pic>
        <p:nvPicPr>
          <p:cNvPr id="8" name="图片 7"/>
          <p:cNvPicPr>
            <a:picLocks noChangeAspect="1"/>
          </p:cNvPicPr>
          <p:nvPr/>
        </p:nvPicPr>
        <p:blipFill>
          <a:blip r:embed="rId6"/>
          <a:stretch>
            <a:fillRect/>
          </a:stretch>
        </p:blipFill>
        <p:spPr>
          <a:xfrm>
            <a:off x="7858178" y="4405376"/>
            <a:ext cx="2181173" cy="2622310"/>
          </a:xfrm>
          <a:prstGeom prst="rect">
            <a:avLst/>
          </a:prstGeom>
        </p:spPr>
      </p:pic>
      <p:sp>
        <p:nvSpPr>
          <p:cNvPr id="9" name="文本框 8"/>
          <p:cNvSpPr txBox="1"/>
          <p:nvPr/>
        </p:nvSpPr>
        <p:spPr>
          <a:xfrm>
            <a:off x="2550826" y="6265336"/>
            <a:ext cx="514348" cy="584775"/>
          </a:xfrm>
          <a:prstGeom prst="rect">
            <a:avLst/>
          </a:prstGeom>
          <a:noFill/>
        </p:spPr>
        <p:txBody>
          <a:bodyPr wrap="square" rtlCol="0">
            <a:spAutoFit/>
          </a:bodyPr>
          <a:lstStyle/>
          <a:p>
            <a:r>
              <a:rPr lang="en-US" altLang="zh-CN" sz="3200" b="1" dirty="0">
                <a:solidFill>
                  <a:srgbClr val="FF0000"/>
                </a:solidFill>
              </a:rPr>
              <a:t>D</a:t>
            </a:r>
            <a:endParaRPr lang="zh-CN" altLang="en-US" sz="3200" b="1" dirty="0">
              <a:solidFill>
                <a:srgbClr val="FF0000"/>
              </a:solidFill>
            </a:endParaRPr>
          </a:p>
        </p:txBody>
      </p:sp>
    </p:spTree>
    <p:extLst>
      <p:ext uri="{BB962C8B-B14F-4D97-AF65-F5344CB8AC3E}">
        <p14:creationId xmlns:p14="http://schemas.microsoft.com/office/powerpoint/2010/main" val="7588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2000"/>
                                        <p:tgtEl>
                                          <p:spTgt spid="4"/>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2000"/>
                                        <p:tgtEl>
                                          <p:spTgt spid="5"/>
                                        </p:tgtEl>
                                      </p:cBhvr>
                                    </p:animEffect>
                                  </p:childTnLst>
                                </p:cTn>
                              </p:par>
                            </p:childTnLst>
                          </p:cTn>
                        </p:par>
                        <p:par>
                          <p:cTn id="22" fill="hold">
                            <p:stCondLst>
                              <p:cond delay="4000"/>
                            </p:stCondLst>
                            <p:childTnLst>
                              <p:par>
                                <p:cTn id="23" presetID="2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2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5" grpId="0" autoUpdateAnimBg="0"/>
      <p:bldP spid="6" grpId="0" autoUpdateAnimBg="0"/>
      <p:bldP spid="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647728" y="116633"/>
            <a:ext cx="505936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600" dirty="0">
                <a:solidFill>
                  <a:srgbClr val="FF0000"/>
                </a:solidFill>
                <a:effectLst>
                  <a:outerShdw blurRad="38100" dist="38100" dir="2700000" algn="tl">
                    <a:srgbClr val="C0C0C0"/>
                  </a:outerShdw>
                </a:effectLst>
                <a:ea typeface="华文中宋" pitchFamily="2" charset="-122"/>
              </a:rPr>
              <a:t>§11</a:t>
            </a:r>
            <a:r>
              <a:rPr lang="zh-CN" altLang="en-US" sz="3600" dirty="0">
                <a:solidFill>
                  <a:srgbClr val="FF0000"/>
                </a:solidFill>
                <a:effectLst>
                  <a:outerShdw blurRad="38100" dist="38100" dir="2700000" algn="tl">
                    <a:srgbClr val="C0C0C0"/>
                  </a:outerShdw>
                </a:effectLst>
                <a:ea typeface="华文中宋" pitchFamily="2" charset="-122"/>
              </a:rPr>
              <a:t>.4   安培环路定理</a:t>
            </a:r>
          </a:p>
        </p:txBody>
      </p:sp>
      <p:sp>
        <p:nvSpPr>
          <p:cNvPr id="3" name="Text Box 2"/>
          <p:cNvSpPr txBox="1">
            <a:spLocks noChangeArrowheads="1"/>
          </p:cNvSpPr>
          <p:nvPr/>
        </p:nvSpPr>
        <p:spPr bwMode="auto">
          <a:xfrm>
            <a:off x="2073785" y="819022"/>
            <a:ext cx="3313112" cy="646331"/>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3200" b="1" dirty="0">
                <a:solidFill>
                  <a:srgbClr val="FF3300"/>
                </a:solidFill>
                <a:latin typeface="Times New Roman" pitchFamily="18" charset="0"/>
              </a:rPr>
              <a:t>安培环路定理</a:t>
            </a:r>
            <a:r>
              <a:rPr lang="zh-CN" altLang="en-US" sz="3600" b="1" dirty="0">
                <a:solidFill>
                  <a:srgbClr val="FF3300"/>
                </a:solidFill>
                <a:latin typeface="Times New Roman" pitchFamily="18" charset="0"/>
              </a:rPr>
              <a:t>：</a:t>
            </a:r>
          </a:p>
        </p:txBody>
      </p:sp>
      <p:graphicFrame>
        <p:nvGraphicFramePr>
          <p:cNvPr id="4" name="Object 3"/>
          <p:cNvGraphicFramePr>
            <a:graphicFrameLocks noChangeAspect="1"/>
          </p:cNvGraphicFramePr>
          <p:nvPr>
            <p:extLst/>
          </p:nvPr>
        </p:nvGraphicFramePr>
        <p:xfrm>
          <a:off x="5314145" y="583253"/>
          <a:ext cx="3135312" cy="1262062"/>
        </p:xfrm>
        <a:graphic>
          <a:graphicData uri="http://schemas.openxmlformats.org/presentationml/2006/ole">
            <mc:AlternateContent xmlns:mc="http://schemas.openxmlformats.org/markup-compatibility/2006">
              <mc:Choice xmlns:v="urn:schemas-microsoft-com:vml" Requires="v">
                <p:oleObj spid="_x0000_s80928" r:id="rId3" imgW="1067580" imgH="470421" progId="Equation.3">
                  <p:embed/>
                </p:oleObj>
              </mc:Choice>
              <mc:Fallback>
                <p:oleObj r:id="rId3" imgW="1067580" imgH="47042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4145" y="583253"/>
                        <a:ext cx="3135312" cy="1262062"/>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4"/>
          <p:cNvGrpSpPr>
            <a:grpSpLocks/>
          </p:cNvGrpSpPr>
          <p:nvPr/>
        </p:nvGrpSpPr>
        <p:grpSpPr bwMode="auto">
          <a:xfrm>
            <a:off x="2130872" y="1711462"/>
            <a:ext cx="8093075" cy="1863725"/>
            <a:chOff x="0" y="0"/>
            <a:chExt cx="5098" cy="1174"/>
          </a:xfrm>
        </p:grpSpPr>
        <p:sp>
          <p:nvSpPr>
            <p:cNvPr id="6" name="Text Box 5" descr="30%"/>
            <p:cNvSpPr txBox="1">
              <a:spLocks noChangeArrowheads="1"/>
            </p:cNvSpPr>
            <p:nvPr/>
          </p:nvSpPr>
          <p:spPr bwMode="auto">
            <a:xfrm>
              <a:off x="0" y="0"/>
              <a:ext cx="5098" cy="1174"/>
            </a:xfrm>
            <a:prstGeom prst="rect">
              <a:avLst/>
            </a:prstGeom>
            <a:noFill/>
            <a:ln w="19050" cmpd="sng">
              <a:solidFill>
                <a:srgbClr val="FF3399"/>
              </a:solidFill>
              <a:miter lim="800000"/>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defRPr/>
              </a:pPr>
              <a:r>
                <a:rPr lang="en-US" altLang="zh-CN" sz="3200" b="1" kern="0" dirty="0">
                  <a:solidFill>
                    <a:srgbClr val="000404"/>
                  </a:solidFill>
                  <a:latin typeface="Times New Roman" pitchFamily="18" charset="0"/>
                </a:rPr>
                <a:t>        </a:t>
              </a:r>
              <a:r>
                <a:rPr lang="zh-CN" altLang="en-US" sz="3200" b="1" kern="0" dirty="0">
                  <a:solidFill>
                    <a:srgbClr val="000404"/>
                  </a:solidFill>
                  <a:latin typeface="Times New Roman" pitchFamily="18" charset="0"/>
                </a:rPr>
                <a:t>在真空的恒定磁场中</a:t>
              </a:r>
              <a:r>
                <a:rPr lang="zh-CN" altLang="zh-CN" sz="3200" b="1" kern="0" dirty="0">
                  <a:solidFill>
                    <a:srgbClr val="000404"/>
                  </a:solidFill>
                  <a:latin typeface="Times New Roman" pitchFamily="18" charset="0"/>
                </a:rPr>
                <a:t>, </a:t>
              </a:r>
              <a:r>
                <a:rPr lang="zh-CN" altLang="en-US" sz="3200" b="1" kern="0" dirty="0">
                  <a:solidFill>
                    <a:srgbClr val="000404"/>
                  </a:solidFill>
                  <a:latin typeface="Times New Roman" pitchFamily="18" charset="0"/>
                </a:rPr>
                <a:t>磁感强度     沿任一闭合路径</a:t>
              </a:r>
              <a:r>
                <a:rPr lang="en-US" altLang="zh-CN" sz="3200" b="1" i="1" kern="0" dirty="0">
                  <a:solidFill>
                    <a:srgbClr val="000404"/>
                  </a:solidFill>
                  <a:latin typeface="Times New Roman" pitchFamily="18" charset="0"/>
                </a:rPr>
                <a:t>L</a:t>
              </a:r>
              <a:r>
                <a:rPr lang="zh-CN" altLang="en-US" sz="3200" b="1" kern="0" dirty="0">
                  <a:solidFill>
                    <a:srgbClr val="000404"/>
                  </a:solidFill>
                  <a:latin typeface="Times New Roman" pitchFamily="18" charset="0"/>
                </a:rPr>
                <a:t>的线积分</a:t>
              </a:r>
              <a:r>
                <a:rPr lang="zh-CN" altLang="zh-CN" sz="3200" b="1" kern="0" dirty="0">
                  <a:solidFill>
                    <a:srgbClr val="000404"/>
                  </a:solidFill>
                  <a:latin typeface="Times New Roman" pitchFamily="18" charset="0"/>
                </a:rPr>
                <a:t>, </a:t>
              </a:r>
              <a:r>
                <a:rPr lang="zh-CN" altLang="en-US" sz="3200" b="1" kern="0" dirty="0">
                  <a:solidFill>
                    <a:srgbClr val="000404"/>
                  </a:solidFill>
                  <a:latin typeface="Times New Roman" pitchFamily="18" charset="0"/>
                </a:rPr>
                <a:t>等于这闭合路径</a:t>
              </a:r>
              <a:r>
                <a:rPr lang="en-US" altLang="zh-CN" sz="3200" b="1" i="1" kern="0" dirty="0">
                  <a:solidFill>
                    <a:srgbClr val="000404"/>
                  </a:solidFill>
                  <a:latin typeface="Times New Roman" pitchFamily="18" charset="0"/>
                </a:rPr>
                <a:t>L</a:t>
              </a:r>
              <a:r>
                <a:rPr lang="zh-CN" altLang="en-US" sz="3200" b="1" kern="0" dirty="0">
                  <a:solidFill>
                    <a:srgbClr val="000404"/>
                  </a:solidFill>
                  <a:latin typeface="Times New Roman" pitchFamily="18" charset="0"/>
                </a:rPr>
                <a:t>所包围的所有电流代数和的     倍。</a:t>
              </a:r>
            </a:p>
          </p:txBody>
        </p:sp>
        <p:graphicFrame>
          <p:nvGraphicFramePr>
            <p:cNvPr id="7" name="Object 6" descr="30%"/>
            <p:cNvGraphicFramePr>
              <a:graphicFrameLocks noChangeAspect="1"/>
            </p:cNvGraphicFramePr>
            <p:nvPr>
              <p:extLst/>
            </p:nvPr>
          </p:nvGraphicFramePr>
          <p:xfrm>
            <a:off x="4068" y="35"/>
            <a:ext cx="286" cy="328"/>
          </p:xfrm>
          <a:graphic>
            <a:graphicData uri="http://schemas.openxmlformats.org/presentationml/2006/ole">
              <mc:AlternateContent xmlns:mc="http://schemas.openxmlformats.org/markup-compatibility/2006">
                <mc:Choice xmlns:v="urn:schemas-microsoft-com:vml" Requires="v">
                  <p:oleObj spid="_x0000_s80929" r:id="rId5" imgW="152849" imgH="190983" progId="Equation.3">
                    <p:embed/>
                  </p:oleObj>
                </mc:Choice>
                <mc:Fallback>
                  <p:oleObj r:id="rId5" imgW="152849" imgH="19098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8" y="35"/>
                          <a:ext cx="286" cy="328"/>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descr="30%"/>
            <p:cNvGraphicFramePr>
              <a:graphicFrameLocks noChangeAspect="1"/>
            </p:cNvGraphicFramePr>
            <p:nvPr>
              <p:extLst/>
            </p:nvPr>
          </p:nvGraphicFramePr>
          <p:xfrm>
            <a:off x="2879" y="725"/>
            <a:ext cx="342" cy="408"/>
          </p:xfrm>
          <a:graphic>
            <a:graphicData uri="http://schemas.openxmlformats.org/presentationml/2006/ole">
              <mc:AlternateContent xmlns:mc="http://schemas.openxmlformats.org/markup-compatibility/2006">
                <mc:Choice xmlns:v="urn:schemas-microsoft-com:vml" Requires="v">
                  <p:oleObj spid="_x0000_s80930" r:id="rId7" imgW="190983" imgH="229116" progId="Equation.3">
                    <p:embed/>
                  </p:oleObj>
                </mc:Choice>
                <mc:Fallback>
                  <p:oleObj r:id="rId7" imgW="190983" imgH="22911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9" y="725"/>
                          <a:ext cx="342" cy="408"/>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 name="Text Box 9"/>
          <p:cNvSpPr txBox="1">
            <a:spLocks noChangeArrowheads="1"/>
          </p:cNvSpPr>
          <p:nvPr/>
        </p:nvSpPr>
        <p:spPr bwMode="auto">
          <a:xfrm>
            <a:off x="2051803" y="3486909"/>
            <a:ext cx="48371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dirty="0">
                <a:solidFill>
                  <a:srgbClr val="1C1C1C"/>
                </a:solidFill>
                <a:latin typeface="Times New Roman" pitchFamily="18" charset="0"/>
              </a:rPr>
              <a:t>注意</a:t>
            </a:r>
            <a:r>
              <a:rPr lang="zh-CN" altLang="en-US" sz="3200" b="1" dirty="0">
                <a:solidFill>
                  <a:srgbClr val="000404"/>
                </a:solidFill>
                <a:latin typeface="Times New Roman" pitchFamily="18" charset="0"/>
              </a:rPr>
              <a:t>电流 </a:t>
            </a:r>
            <a:r>
              <a:rPr lang="zh-CN" altLang="en-US" sz="3200" i="1" dirty="0">
                <a:solidFill>
                  <a:srgbClr val="0000FF"/>
                </a:solidFill>
                <a:latin typeface="Times New Roman" pitchFamily="18" charset="0"/>
              </a:rPr>
              <a:t>I</a:t>
            </a:r>
            <a:r>
              <a:rPr lang="zh-CN" altLang="en-US" sz="3200" b="1" i="1" dirty="0">
                <a:solidFill>
                  <a:srgbClr val="0000FF"/>
                </a:solidFill>
                <a:latin typeface="Times New Roman" pitchFamily="18" charset="0"/>
              </a:rPr>
              <a:t> </a:t>
            </a:r>
            <a:r>
              <a:rPr lang="zh-CN" altLang="en-US" sz="3200" b="1" dirty="0">
                <a:solidFill>
                  <a:srgbClr val="000404"/>
                </a:solidFill>
                <a:latin typeface="Times New Roman" pitchFamily="18" charset="0"/>
              </a:rPr>
              <a:t>正负的规定:     </a:t>
            </a:r>
          </a:p>
        </p:txBody>
      </p:sp>
      <p:sp>
        <p:nvSpPr>
          <p:cNvPr id="10" name="Text Box 10"/>
          <p:cNvSpPr txBox="1">
            <a:spLocks noChangeArrowheads="1"/>
          </p:cNvSpPr>
          <p:nvPr/>
        </p:nvSpPr>
        <p:spPr bwMode="auto">
          <a:xfrm>
            <a:off x="2073785" y="5769258"/>
            <a:ext cx="417646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50000"/>
              </a:spcBef>
              <a:spcAft>
                <a:spcPct val="0"/>
              </a:spcAft>
            </a:pPr>
            <a:r>
              <a:rPr lang="zh-CN" altLang="zh-CN" sz="3200" b="1" i="1" dirty="0">
                <a:solidFill>
                  <a:srgbClr val="3333FF"/>
                </a:solidFill>
                <a:latin typeface="Times New Roman" pitchFamily="18" charset="0"/>
              </a:rPr>
              <a:t>I </a:t>
            </a:r>
            <a:r>
              <a:rPr lang="zh-CN" altLang="en-US" sz="3200" b="1" dirty="0">
                <a:solidFill>
                  <a:srgbClr val="3333FF"/>
                </a:solidFill>
                <a:latin typeface="Times New Roman" pitchFamily="18" charset="0"/>
              </a:rPr>
              <a:t>与 </a:t>
            </a:r>
            <a:r>
              <a:rPr lang="en-US" altLang="zh-CN" sz="3200" b="1" i="1" dirty="0">
                <a:solidFill>
                  <a:srgbClr val="3333FF"/>
                </a:solidFill>
                <a:latin typeface="Times New Roman" pitchFamily="18" charset="0"/>
              </a:rPr>
              <a:t>L </a:t>
            </a:r>
            <a:r>
              <a:rPr lang="zh-CN" altLang="en-US" sz="3200" b="1" dirty="0">
                <a:solidFill>
                  <a:srgbClr val="3333FF"/>
                </a:solidFill>
                <a:latin typeface="Times New Roman" pitchFamily="18" charset="0"/>
              </a:rPr>
              <a:t>绕行方向成</a:t>
            </a:r>
            <a:r>
              <a:rPr lang="zh-CN" altLang="en-US" sz="3200" b="1" dirty="0">
                <a:solidFill>
                  <a:srgbClr val="FF0000"/>
                </a:solidFill>
                <a:latin typeface="Times New Roman" pitchFamily="18" charset="0"/>
              </a:rPr>
              <a:t>右</a:t>
            </a:r>
            <a:r>
              <a:rPr lang="zh-CN" altLang="en-US" sz="3200" b="1" dirty="0">
                <a:solidFill>
                  <a:srgbClr val="3333FF"/>
                </a:solidFill>
                <a:latin typeface="Times New Roman" pitchFamily="18" charset="0"/>
              </a:rPr>
              <a:t>螺旋时</a:t>
            </a:r>
            <a:r>
              <a:rPr lang="zh-CN" altLang="zh-CN" sz="3200" b="1" dirty="0">
                <a:solidFill>
                  <a:srgbClr val="3333FF"/>
                </a:solidFill>
                <a:latin typeface="Times New Roman" pitchFamily="18" charset="0"/>
              </a:rPr>
              <a:t>,   </a:t>
            </a:r>
            <a:r>
              <a:rPr lang="zh-CN" altLang="zh-CN" sz="3200" b="1" i="1" dirty="0">
                <a:solidFill>
                  <a:srgbClr val="3333FF"/>
                </a:solidFill>
                <a:latin typeface="Times New Roman" pitchFamily="18" charset="0"/>
              </a:rPr>
              <a:t>I</a:t>
            </a:r>
            <a:r>
              <a:rPr lang="zh-CN" altLang="zh-CN" sz="3200" i="1" dirty="0">
                <a:solidFill>
                  <a:srgbClr val="3333FF"/>
                </a:solidFill>
                <a:latin typeface="Times New Roman" pitchFamily="18" charset="0"/>
              </a:rPr>
              <a:t> </a:t>
            </a:r>
            <a:r>
              <a:rPr lang="zh-CN" altLang="en-US" sz="3200" b="1" dirty="0">
                <a:solidFill>
                  <a:srgbClr val="3333FF"/>
                </a:solidFill>
                <a:latin typeface="Times New Roman" pitchFamily="18" charset="0"/>
              </a:rPr>
              <a:t>为</a:t>
            </a:r>
            <a:r>
              <a:rPr lang="zh-CN" altLang="en-US" sz="3200" b="1" dirty="0">
                <a:solidFill>
                  <a:srgbClr val="FF0000"/>
                </a:solidFill>
                <a:latin typeface="Times New Roman" pitchFamily="18" charset="0"/>
              </a:rPr>
              <a:t>正</a:t>
            </a:r>
            <a:r>
              <a:rPr lang="zh-CN" altLang="en-US" sz="3200" b="1" dirty="0">
                <a:solidFill>
                  <a:srgbClr val="3333FF"/>
                </a:solidFill>
                <a:latin typeface="Times New Roman" pitchFamily="18" charset="0"/>
              </a:rPr>
              <a:t>；</a:t>
            </a:r>
          </a:p>
        </p:txBody>
      </p:sp>
      <p:grpSp>
        <p:nvGrpSpPr>
          <p:cNvPr id="11" name="组合 10"/>
          <p:cNvGrpSpPr/>
          <p:nvPr/>
        </p:nvGrpSpPr>
        <p:grpSpPr>
          <a:xfrm>
            <a:off x="7752185" y="3766085"/>
            <a:ext cx="1626973" cy="1881981"/>
            <a:chOff x="6228184" y="3766084"/>
            <a:chExt cx="1626973" cy="1881981"/>
          </a:xfrm>
        </p:grpSpPr>
        <p:sp>
          <p:nvSpPr>
            <p:cNvPr id="12" name="Line 20"/>
            <p:cNvSpPr>
              <a:spLocks noChangeShapeType="1"/>
            </p:cNvSpPr>
            <p:nvPr/>
          </p:nvSpPr>
          <p:spPr bwMode="auto">
            <a:xfrm flipV="1">
              <a:off x="7048000" y="4733665"/>
              <a:ext cx="0" cy="9144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latin typeface="Times New Roman" pitchFamily="18" charset="0"/>
              </a:endParaRPr>
            </a:p>
          </p:txBody>
        </p:sp>
        <p:grpSp>
          <p:nvGrpSpPr>
            <p:cNvPr id="13" name="Group 14"/>
            <p:cNvGrpSpPr>
              <a:grpSpLocks/>
            </p:cNvGrpSpPr>
            <p:nvPr/>
          </p:nvGrpSpPr>
          <p:grpSpPr bwMode="auto">
            <a:xfrm flipH="1">
              <a:off x="6228184" y="4299484"/>
              <a:ext cx="1626973" cy="1066800"/>
              <a:chOff x="3792" y="2160"/>
              <a:chExt cx="960" cy="672"/>
            </a:xfrm>
          </p:grpSpPr>
          <p:sp>
            <p:nvSpPr>
              <p:cNvPr id="16" name="Oval 15"/>
              <p:cNvSpPr>
                <a:spLocks noChangeArrowheads="1"/>
              </p:cNvSpPr>
              <p:nvPr/>
            </p:nvSpPr>
            <p:spPr bwMode="auto">
              <a:xfrm>
                <a:off x="3792" y="2160"/>
                <a:ext cx="960" cy="624"/>
              </a:xfrm>
              <a:prstGeom prst="ellipse">
                <a:avLst/>
              </a:prstGeom>
              <a:solidFill>
                <a:srgbClr val="009900"/>
              </a:solidFill>
              <a:ln w="31750">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latin typeface="Times New Roman" pitchFamily="18" charset="0"/>
                </a:endParaRPr>
              </a:p>
            </p:txBody>
          </p:sp>
          <p:sp>
            <p:nvSpPr>
              <p:cNvPr id="17" name="Line 16"/>
              <p:cNvSpPr>
                <a:spLocks noChangeShapeType="1"/>
              </p:cNvSpPr>
              <p:nvPr/>
            </p:nvSpPr>
            <p:spPr bwMode="auto">
              <a:xfrm>
                <a:off x="4416" y="2736"/>
                <a:ext cx="144" cy="0"/>
              </a:xfrm>
              <a:prstGeom prst="line">
                <a:avLst/>
              </a:prstGeom>
              <a:noFill/>
              <a:ln w="3175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kern="0">
                  <a:solidFill>
                    <a:sysClr val="windowText" lastClr="000000"/>
                  </a:solidFill>
                  <a:latin typeface="Times New Roman" pitchFamily="18" charset="0"/>
                </a:endParaRPr>
              </a:p>
            </p:txBody>
          </p:sp>
          <p:sp>
            <p:nvSpPr>
              <p:cNvPr id="18" name="Line 17"/>
              <p:cNvSpPr>
                <a:spLocks noChangeShapeType="1"/>
              </p:cNvSpPr>
              <p:nvPr/>
            </p:nvSpPr>
            <p:spPr bwMode="auto">
              <a:xfrm flipH="1">
                <a:off x="4464" y="2736"/>
                <a:ext cx="96" cy="96"/>
              </a:xfrm>
              <a:prstGeom prst="line">
                <a:avLst/>
              </a:prstGeom>
              <a:noFill/>
              <a:ln w="317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kern="0">
                  <a:solidFill>
                    <a:sysClr val="windowText" lastClr="000000"/>
                  </a:solidFill>
                  <a:latin typeface="Times New Roman" pitchFamily="18" charset="0"/>
                </a:endParaRPr>
              </a:p>
            </p:txBody>
          </p:sp>
        </p:grpSp>
        <p:sp>
          <p:nvSpPr>
            <p:cNvPr id="14" name="Line 18"/>
            <p:cNvSpPr>
              <a:spLocks noChangeShapeType="1"/>
            </p:cNvSpPr>
            <p:nvPr/>
          </p:nvSpPr>
          <p:spPr bwMode="auto">
            <a:xfrm flipV="1">
              <a:off x="7041670" y="3842284"/>
              <a:ext cx="0" cy="914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latin typeface="Times New Roman" pitchFamily="18" charset="0"/>
              </a:endParaRPr>
            </a:p>
          </p:txBody>
        </p:sp>
        <p:graphicFrame>
          <p:nvGraphicFramePr>
            <p:cNvPr id="15" name="Object 19"/>
            <p:cNvGraphicFramePr>
              <a:graphicFrameLocks noChangeAspect="1"/>
            </p:cNvGraphicFramePr>
            <p:nvPr>
              <p:extLst/>
            </p:nvPr>
          </p:nvGraphicFramePr>
          <p:xfrm>
            <a:off x="7204368" y="3766084"/>
            <a:ext cx="376238" cy="457200"/>
          </p:xfrm>
          <a:graphic>
            <a:graphicData uri="http://schemas.openxmlformats.org/presentationml/2006/ole">
              <mc:AlternateContent xmlns:mc="http://schemas.openxmlformats.org/markup-compatibility/2006">
                <mc:Choice xmlns:v="urn:schemas-microsoft-com:vml" Requires="v">
                  <p:oleObj spid="_x0000_s80931" name="Equation" r:id="rId9" imgW="126720" imgH="164880" progId="Equation.3">
                    <p:embed/>
                  </p:oleObj>
                </mc:Choice>
                <mc:Fallback>
                  <p:oleObj name="Equation" r:id="rId9" imgW="126720" imgH="1648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04368" y="3766084"/>
                          <a:ext cx="3762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9" name="组合 18"/>
          <p:cNvGrpSpPr/>
          <p:nvPr/>
        </p:nvGrpSpPr>
        <p:grpSpPr>
          <a:xfrm>
            <a:off x="3215681" y="3907703"/>
            <a:ext cx="1626973" cy="1791098"/>
            <a:chOff x="1691680" y="3907703"/>
            <a:chExt cx="1626973" cy="1791098"/>
          </a:xfrm>
        </p:grpSpPr>
        <p:sp>
          <p:nvSpPr>
            <p:cNvPr id="20" name="Line 11"/>
            <p:cNvSpPr>
              <a:spLocks noChangeShapeType="1"/>
            </p:cNvSpPr>
            <p:nvPr/>
          </p:nvSpPr>
          <p:spPr bwMode="auto">
            <a:xfrm flipV="1">
              <a:off x="2505166" y="4784401"/>
              <a:ext cx="0" cy="9144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latin typeface="Times New Roman" pitchFamily="18" charset="0"/>
              </a:endParaRPr>
            </a:p>
          </p:txBody>
        </p:sp>
        <p:grpSp>
          <p:nvGrpSpPr>
            <p:cNvPr id="21" name="Group 22"/>
            <p:cNvGrpSpPr>
              <a:grpSpLocks/>
            </p:cNvGrpSpPr>
            <p:nvPr/>
          </p:nvGrpSpPr>
          <p:grpSpPr bwMode="auto">
            <a:xfrm flipH="1">
              <a:off x="1691680" y="4441103"/>
              <a:ext cx="1626973" cy="1066800"/>
              <a:chOff x="3792" y="2160"/>
              <a:chExt cx="960" cy="672"/>
            </a:xfrm>
          </p:grpSpPr>
          <p:sp>
            <p:nvSpPr>
              <p:cNvPr id="24" name="Oval 23"/>
              <p:cNvSpPr>
                <a:spLocks noChangeArrowheads="1"/>
              </p:cNvSpPr>
              <p:nvPr/>
            </p:nvSpPr>
            <p:spPr bwMode="auto">
              <a:xfrm>
                <a:off x="3792" y="2160"/>
                <a:ext cx="960" cy="624"/>
              </a:xfrm>
              <a:prstGeom prst="ellipse">
                <a:avLst/>
              </a:prstGeom>
              <a:solidFill>
                <a:srgbClr val="009900"/>
              </a:solidFill>
              <a:ln w="31750">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ysClr val="windowText" lastClr="000000"/>
                  </a:solidFill>
                  <a:latin typeface="Times New Roman" pitchFamily="18" charset="0"/>
                </a:endParaRPr>
              </a:p>
            </p:txBody>
          </p:sp>
          <p:sp>
            <p:nvSpPr>
              <p:cNvPr id="25" name="Line 24"/>
              <p:cNvSpPr>
                <a:spLocks noChangeShapeType="1"/>
              </p:cNvSpPr>
              <p:nvPr/>
            </p:nvSpPr>
            <p:spPr bwMode="auto">
              <a:xfrm>
                <a:off x="4416" y="2736"/>
                <a:ext cx="144" cy="0"/>
              </a:xfrm>
              <a:prstGeom prst="line">
                <a:avLst/>
              </a:prstGeom>
              <a:noFill/>
              <a:ln w="3175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kern="0">
                  <a:solidFill>
                    <a:sysClr val="windowText" lastClr="000000"/>
                  </a:solidFill>
                  <a:latin typeface="Times New Roman" pitchFamily="18" charset="0"/>
                </a:endParaRPr>
              </a:p>
            </p:txBody>
          </p:sp>
          <p:sp>
            <p:nvSpPr>
              <p:cNvPr id="26" name="Line 25"/>
              <p:cNvSpPr>
                <a:spLocks noChangeShapeType="1"/>
              </p:cNvSpPr>
              <p:nvPr/>
            </p:nvSpPr>
            <p:spPr bwMode="auto">
              <a:xfrm flipH="1">
                <a:off x="4464" y="2736"/>
                <a:ext cx="96" cy="96"/>
              </a:xfrm>
              <a:prstGeom prst="line">
                <a:avLst/>
              </a:prstGeom>
              <a:noFill/>
              <a:ln w="317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kern="0">
                  <a:solidFill>
                    <a:sysClr val="windowText" lastClr="000000"/>
                  </a:solidFill>
                  <a:latin typeface="Times New Roman" pitchFamily="18" charset="0"/>
                </a:endParaRPr>
              </a:p>
            </p:txBody>
          </p:sp>
        </p:grpSp>
        <p:sp>
          <p:nvSpPr>
            <p:cNvPr id="22" name="Line 26"/>
            <p:cNvSpPr>
              <a:spLocks noChangeShapeType="1"/>
            </p:cNvSpPr>
            <p:nvPr/>
          </p:nvSpPr>
          <p:spPr bwMode="auto">
            <a:xfrm flipV="1">
              <a:off x="2505166" y="3983903"/>
              <a:ext cx="0" cy="914400"/>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a:solidFill>
                  <a:sysClr val="windowText" lastClr="000000"/>
                </a:solidFill>
                <a:latin typeface="Times New Roman" pitchFamily="18" charset="0"/>
              </a:endParaRPr>
            </a:p>
          </p:txBody>
        </p:sp>
        <p:graphicFrame>
          <p:nvGraphicFramePr>
            <p:cNvPr id="23" name="Object 27"/>
            <p:cNvGraphicFramePr>
              <a:graphicFrameLocks noChangeAspect="1"/>
            </p:cNvGraphicFramePr>
            <p:nvPr>
              <p:extLst/>
            </p:nvPr>
          </p:nvGraphicFramePr>
          <p:xfrm>
            <a:off x="2667864" y="3907703"/>
            <a:ext cx="376238" cy="457200"/>
          </p:xfrm>
          <a:graphic>
            <a:graphicData uri="http://schemas.openxmlformats.org/presentationml/2006/ole">
              <mc:AlternateContent xmlns:mc="http://schemas.openxmlformats.org/markup-compatibility/2006">
                <mc:Choice xmlns:v="urn:schemas-microsoft-com:vml" Requires="v">
                  <p:oleObj spid="_x0000_s80932" name="Equation" r:id="rId11" imgW="126720" imgH="164880" progId="Equation.3">
                    <p:embed/>
                  </p:oleObj>
                </mc:Choice>
                <mc:Fallback>
                  <p:oleObj name="Equation" r:id="rId11" imgW="126720" imgH="1648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67864" y="3907703"/>
                          <a:ext cx="3762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7" name="矩形 26"/>
          <p:cNvSpPr/>
          <p:nvPr/>
        </p:nvSpPr>
        <p:spPr>
          <a:xfrm>
            <a:off x="6456040" y="5787261"/>
            <a:ext cx="4211960" cy="1077218"/>
          </a:xfrm>
          <a:prstGeom prst="rect">
            <a:avLst/>
          </a:prstGeom>
        </p:spPr>
        <p:txBody>
          <a:bodyPr wrap="square">
            <a:spAutoFit/>
          </a:bodyPr>
          <a:lstStyle/>
          <a:p>
            <a:pPr algn="ctr" fontAlgn="base">
              <a:spcBef>
                <a:spcPct val="50000"/>
              </a:spcBef>
              <a:spcAft>
                <a:spcPct val="0"/>
              </a:spcAft>
            </a:pPr>
            <a:r>
              <a:rPr lang="en-US" altLang="zh-CN" sz="3200" b="1" dirty="0">
                <a:solidFill>
                  <a:srgbClr val="3333FF"/>
                </a:solidFill>
                <a:latin typeface="Times New Roman" pitchFamily="18" charset="0"/>
              </a:rPr>
              <a:t>I </a:t>
            </a:r>
            <a:r>
              <a:rPr lang="zh-CN" altLang="en-US" sz="3200" b="1" dirty="0">
                <a:solidFill>
                  <a:srgbClr val="3333FF"/>
                </a:solidFill>
                <a:latin typeface="Times New Roman" pitchFamily="18" charset="0"/>
              </a:rPr>
              <a:t>与 </a:t>
            </a:r>
            <a:r>
              <a:rPr lang="en-US" altLang="zh-CN" sz="3200" b="1" dirty="0">
                <a:solidFill>
                  <a:srgbClr val="3333FF"/>
                </a:solidFill>
                <a:latin typeface="Times New Roman" pitchFamily="18" charset="0"/>
              </a:rPr>
              <a:t>L </a:t>
            </a:r>
            <a:r>
              <a:rPr lang="zh-CN" altLang="en-US" sz="3200" b="1" dirty="0">
                <a:solidFill>
                  <a:srgbClr val="3333FF"/>
                </a:solidFill>
                <a:latin typeface="Times New Roman" pitchFamily="18" charset="0"/>
              </a:rPr>
              <a:t>绕行方向成</a:t>
            </a:r>
            <a:r>
              <a:rPr lang="zh-CN" altLang="en-US" sz="3200" b="1" dirty="0">
                <a:solidFill>
                  <a:srgbClr val="FF0000"/>
                </a:solidFill>
                <a:latin typeface="Times New Roman" pitchFamily="18" charset="0"/>
              </a:rPr>
              <a:t>左</a:t>
            </a:r>
            <a:r>
              <a:rPr lang="zh-CN" altLang="en-US" sz="3200" b="1" dirty="0">
                <a:solidFill>
                  <a:srgbClr val="3333FF"/>
                </a:solidFill>
                <a:latin typeface="Times New Roman" pitchFamily="18" charset="0"/>
              </a:rPr>
              <a:t>螺旋时</a:t>
            </a:r>
            <a:r>
              <a:rPr lang="en-US" altLang="zh-CN" sz="3200" b="1" dirty="0">
                <a:solidFill>
                  <a:srgbClr val="3333FF"/>
                </a:solidFill>
                <a:latin typeface="Times New Roman" pitchFamily="18" charset="0"/>
              </a:rPr>
              <a:t>, </a:t>
            </a:r>
            <a:r>
              <a:rPr lang="zh-CN" altLang="en-US" sz="3200" b="1" i="1" dirty="0">
                <a:solidFill>
                  <a:srgbClr val="3333FF"/>
                </a:solidFill>
                <a:latin typeface="Times New Roman" pitchFamily="18" charset="0"/>
              </a:rPr>
              <a:t> </a:t>
            </a:r>
            <a:r>
              <a:rPr lang="zh-CN" altLang="zh-CN" sz="3200" b="1" i="1" dirty="0">
                <a:solidFill>
                  <a:srgbClr val="3333FF"/>
                </a:solidFill>
                <a:latin typeface="Times New Roman" pitchFamily="18" charset="0"/>
              </a:rPr>
              <a:t>I </a:t>
            </a:r>
            <a:r>
              <a:rPr lang="zh-CN" altLang="en-US" sz="3200" b="1" dirty="0">
                <a:solidFill>
                  <a:srgbClr val="3333FF"/>
                </a:solidFill>
                <a:latin typeface="Times New Roman" pitchFamily="18" charset="0"/>
              </a:rPr>
              <a:t>为</a:t>
            </a:r>
            <a:r>
              <a:rPr lang="zh-CN" altLang="en-US" sz="3200" b="1" dirty="0">
                <a:solidFill>
                  <a:srgbClr val="FF0000"/>
                </a:solidFill>
                <a:latin typeface="Times New Roman" pitchFamily="18" charset="0"/>
              </a:rPr>
              <a:t>负</a:t>
            </a:r>
            <a:r>
              <a:rPr lang="zh-CN" altLang="en-US" sz="3200" b="1" dirty="0">
                <a:solidFill>
                  <a:srgbClr val="3333FF"/>
                </a:solidFill>
                <a:latin typeface="Times New Roman" pitchFamily="18" charset="0"/>
              </a:rPr>
              <a:t>。   </a:t>
            </a:r>
          </a:p>
        </p:txBody>
      </p:sp>
    </p:spTree>
    <p:extLst>
      <p:ext uri="{BB962C8B-B14F-4D97-AF65-F5344CB8AC3E}">
        <p14:creationId xmlns:p14="http://schemas.microsoft.com/office/powerpoint/2010/main" val="356225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up)">
                                      <p:cBhvr>
                                        <p:cTn id="28" dur="10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22" presetClass="entr" presetSubtype="1"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up)">
                                      <p:cBhvr>
                                        <p:cTn id="3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2135188" y="2305051"/>
            <a:ext cx="6934200" cy="461963"/>
          </a:xfrm>
          <a:prstGeom prst="rect">
            <a:avLst/>
          </a:prstGeom>
          <a:noFill/>
          <a:ln>
            <a:noFill/>
          </a:ln>
          <a:effectLst/>
          <a:extLst/>
        </p:spPr>
        <p:txBody>
          <a:bodyPr>
            <a:spAutoFit/>
          </a:bodyPr>
          <a:lstStyle/>
          <a:p>
            <a:pPr marL="457200" indent="-457200">
              <a:spcBef>
                <a:spcPct val="50000"/>
              </a:spcBef>
              <a:buFont typeface="Wingdings" pitchFamily="2" charset="2"/>
              <a:buChar char="Ø"/>
              <a:defRPr/>
            </a:pPr>
            <a:r>
              <a:rPr kumimoji="1" lang="zh-CN" altLang="en-US" sz="2400" b="1" dirty="0">
                <a:solidFill>
                  <a:srgbClr val="000000"/>
                </a:solidFill>
                <a:latin typeface="Times New Roman" pitchFamily="18" charset="0"/>
              </a:rPr>
              <a:t>无限长带电直线：</a:t>
            </a:r>
            <a:r>
              <a:rPr kumimoji="1" lang="zh-CN" altLang="en-US" sz="2400" dirty="0">
                <a:solidFill>
                  <a:srgbClr val="000000"/>
                </a:solidFill>
                <a:latin typeface="Times New Roman" pitchFamily="18" charset="0"/>
              </a:rPr>
              <a:t> </a:t>
            </a:r>
            <a:endParaRPr kumimoji="1" lang="en-US" altLang="zh-CN" sz="2400" dirty="0">
              <a:solidFill>
                <a:srgbClr val="000000"/>
              </a:solidFill>
              <a:latin typeface="Times New Roman" pitchFamily="18" charset="0"/>
            </a:endParaRPr>
          </a:p>
        </p:txBody>
      </p:sp>
      <p:graphicFrame>
        <p:nvGraphicFramePr>
          <p:cNvPr id="45059" name="Object 3"/>
          <p:cNvGraphicFramePr>
            <a:graphicFrameLocks noChangeAspect="1"/>
          </p:cNvGraphicFramePr>
          <p:nvPr/>
        </p:nvGraphicFramePr>
        <p:xfrm>
          <a:off x="2709863" y="3592514"/>
          <a:ext cx="920750" cy="473075"/>
        </p:xfrm>
        <a:graphic>
          <a:graphicData uri="http://schemas.openxmlformats.org/presentationml/2006/ole">
            <mc:AlternateContent xmlns:mc="http://schemas.openxmlformats.org/markup-compatibility/2006">
              <mc:Choice xmlns:v="urn:schemas-microsoft-com:vml" Requires="v">
                <p:oleObj spid="_x0000_s8244" name="公式" r:id="rId3" imgW="444600" imgH="152640" progId="Equation.3">
                  <p:embed/>
                </p:oleObj>
              </mc:Choice>
              <mc:Fallback>
                <p:oleObj name="公式" r:id="rId3" imgW="444600" imgH="152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9863" y="3592514"/>
                        <a:ext cx="9207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0" name="Object 4"/>
          <p:cNvGraphicFramePr>
            <a:graphicFrameLocks noChangeAspect="1"/>
          </p:cNvGraphicFramePr>
          <p:nvPr/>
        </p:nvGraphicFramePr>
        <p:xfrm>
          <a:off x="4008438" y="3357563"/>
          <a:ext cx="2303462" cy="976312"/>
        </p:xfrm>
        <a:graphic>
          <a:graphicData uri="http://schemas.openxmlformats.org/presentationml/2006/ole">
            <mc:AlternateContent xmlns:mc="http://schemas.openxmlformats.org/markup-compatibility/2006">
              <mc:Choice xmlns:v="urn:schemas-microsoft-com:vml" Requires="v">
                <p:oleObj spid="_x0000_s8245" name="公式" r:id="rId5" imgW="1206360" imgH="419760" progId="Equation.3">
                  <p:embed/>
                </p:oleObj>
              </mc:Choice>
              <mc:Fallback>
                <p:oleObj name="公式" r:id="rId5" imgW="1206360" imgH="4197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8438" y="3357563"/>
                        <a:ext cx="2303462" cy="976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2" name="Object 6"/>
          <p:cNvGraphicFramePr>
            <a:graphicFrameLocks noChangeAspect="1"/>
          </p:cNvGraphicFramePr>
          <p:nvPr/>
        </p:nvGraphicFramePr>
        <p:xfrm>
          <a:off x="1922464" y="239713"/>
          <a:ext cx="3597275" cy="969962"/>
        </p:xfrm>
        <a:graphic>
          <a:graphicData uri="http://schemas.openxmlformats.org/presentationml/2006/ole">
            <mc:AlternateContent xmlns:mc="http://schemas.openxmlformats.org/markup-compatibility/2006">
              <mc:Choice xmlns:v="urn:schemas-microsoft-com:vml" Requires="v">
                <p:oleObj spid="_x0000_s8246" name="公式" r:id="rId7" imgW="1879560" imgH="394200" progId="Equation.3">
                  <p:embed/>
                </p:oleObj>
              </mc:Choice>
              <mc:Fallback>
                <p:oleObj name="公式" r:id="rId7" imgW="1879560" imgH="394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2464" y="239713"/>
                        <a:ext cx="3597275" cy="969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3" name="Object 7"/>
          <p:cNvGraphicFramePr>
            <a:graphicFrameLocks noChangeAspect="1"/>
          </p:cNvGraphicFramePr>
          <p:nvPr/>
        </p:nvGraphicFramePr>
        <p:xfrm>
          <a:off x="5848351" y="260351"/>
          <a:ext cx="3775075" cy="976313"/>
        </p:xfrm>
        <a:graphic>
          <a:graphicData uri="http://schemas.openxmlformats.org/presentationml/2006/ole">
            <mc:AlternateContent xmlns:mc="http://schemas.openxmlformats.org/markup-compatibility/2006">
              <mc:Choice xmlns:v="urn:schemas-microsoft-com:vml" Requires="v">
                <p:oleObj spid="_x0000_s8247" name="公式" r:id="rId9" imgW="1943280" imgH="394200" progId="Equation.3">
                  <p:embed/>
                </p:oleObj>
              </mc:Choice>
              <mc:Fallback>
                <p:oleObj name="公式" r:id="rId9" imgW="1943280" imgH="394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48351" y="260351"/>
                        <a:ext cx="3775075" cy="976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组合 2"/>
          <p:cNvGrpSpPr>
            <a:grpSpLocks/>
          </p:cNvGrpSpPr>
          <p:nvPr/>
        </p:nvGrpSpPr>
        <p:grpSpPr bwMode="auto">
          <a:xfrm>
            <a:off x="5519738" y="1812926"/>
            <a:ext cx="4608512" cy="847725"/>
            <a:chOff x="3995078" y="1813105"/>
            <a:chExt cx="4609369" cy="848169"/>
          </a:xfrm>
        </p:grpSpPr>
        <p:grpSp>
          <p:nvGrpSpPr>
            <p:cNvPr id="14354" name="组合 1"/>
            <p:cNvGrpSpPr>
              <a:grpSpLocks/>
            </p:cNvGrpSpPr>
            <p:nvPr/>
          </p:nvGrpSpPr>
          <p:grpSpPr bwMode="auto">
            <a:xfrm>
              <a:off x="3995078" y="1988840"/>
              <a:ext cx="4609369" cy="672434"/>
              <a:chOff x="3995078" y="1988840"/>
              <a:chExt cx="4609369" cy="672434"/>
            </a:xfrm>
          </p:grpSpPr>
          <p:sp>
            <p:nvSpPr>
              <p:cNvPr id="14356" name="Rectangle 9"/>
              <p:cNvSpPr>
                <a:spLocks noChangeArrowheads="1"/>
              </p:cNvSpPr>
              <p:nvPr/>
            </p:nvSpPr>
            <p:spPr bwMode="auto">
              <a:xfrm>
                <a:off x="3995078" y="2613629"/>
                <a:ext cx="4609369" cy="47645"/>
              </a:xfrm>
              <a:prstGeom prst="rect">
                <a:avLst/>
              </a:prstGeom>
              <a:solidFill>
                <a:schemeClr val="accent1"/>
              </a:solidFill>
              <a:ln w="9525">
                <a:solidFill>
                  <a:schemeClr val="tx1"/>
                </a:solidFill>
                <a:miter lim="800000"/>
                <a:headEnd/>
                <a:tailEnd/>
              </a:ln>
            </p:spPr>
            <p:txBody>
              <a:bodyPr wrap="none" anchor="ctr"/>
              <a:lstStyle/>
              <a:p>
                <a:endParaRPr lang="zh-CN" altLang="en-US">
                  <a:solidFill>
                    <a:srgbClr val="000000"/>
                  </a:solidFill>
                  <a:latin typeface="Arial" pitchFamily="34" charset="0"/>
                </a:endParaRPr>
              </a:p>
            </p:txBody>
          </p:sp>
          <p:sp>
            <p:nvSpPr>
              <p:cNvPr id="14357" name="Line 10"/>
              <p:cNvSpPr>
                <a:spLocks noChangeShapeType="1"/>
              </p:cNvSpPr>
              <p:nvPr/>
            </p:nvSpPr>
            <p:spPr bwMode="auto">
              <a:xfrm flipV="1">
                <a:off x="6281080" y="1988840"/>
                <a:ext cx="0" cy="628980"/>
              </a:xfrm>
              <a:prstGeom prst="line">
                <a:avLst/>
              </a:prstGeom>
              <a:noFill/>
              <a:ln w="38100">
                <a:solidFill>
                  <a:schemeClr val="tx1"/>
                </a:solidFill>
                <a:prstDash val="sysDot"/>
                <a:round/>
                <a:headEnd/>
                <a:tailEnd/>
              </a:ln>
            </p:spPr>
            <p:txBody>
              <a:bodyPr/>
              <a:lstStyle/>
              <a:p>
                <a:endParaRPr lang="zh-CN" altLang="en-US"/>
              </a:p>
            </p:txBody>
          </p:sp>
          <p:sp>
            <p:nvSpPr>
              <p:cNvPr id="14358" name="Oval 11"/>
              <p:cNvSpPr>
                <a:spLocks noChangeArrowheads="1"/>
              </p:cNvSpPr>
              <p:nvPr/>
            </p:nvSpPr>
            <p:spPr bwMode="auto">
              <a:xfrm flipH="1">
                <a:off x="6237421" y="1996461"/>
                <a:ext cx="76200" cy="76200"/>
              </a:xfrm>
              <a:prstGeom prst="ellipse">
                <a:avLst/>
              </a:prstGeom>
              <a:solidFill>
                <a:srgbClr val="FF3300"/>
              </a:solidFill>
              <a:ln w="9525">
                <a:solidFill>
                  <a:schemeClr val="tx1"/>
                </a:solidFill>
                <a:round/>
                <a:headEnd/>
                <a:tailEnd/>
              </a:ln>
            </p:spPr>
            <p:txBody>
              <a:bodyPr wrap="none" anchor="ctr"/>
              <a:lstStyle/>
              <a:p>
                <a:endParaRPr lang="zh-CN" altLang="en-US">
                  <a:solidFill>
                    <a:srgbClr val="000000"/>
                  </a:solidFill>
                  <a:latin typeface="Arial" pitchFamily="34" charset="0"/>
                </a:endParaRPr>
              </a:p>
            </p:txBody>
          </p:sp>
        </p:grpSp>
        <p:sp>
          <p:nvSpPr>
            <p:cNvPr id="14355" name="Text Box 12"/>
            <p:cNvSpPr txBox="1">
              <a:spLocks noChangeArrowheads="1"/>
            </p:cNvSpPr>
            <p:nvPr/>
          </p:nvSpPr>
          <p:spPr bwMode="auto">
            <a:xfrm>
              <a:off x="6258595" y="1813105"/>
              <a:ext cx="401637" cy="519112"/>
            </a:xfrm>
            <a:prstGeom prst="rect">
              <a:avLst/>
            </a:prstGeom>
            <a:noFill/>
            <a:ln w="9525">
              <a:noFill/>
              <a:miter lim="800000"/>
              <a:headEnd/>
              <a:tailEnd/>
            </a:ln>
          </p:spPr>
          <p:txBody>
            <a:bodyPr wrap="none">
              <a:spAutoFit/>
            </a:bodyPr>
            <a:lstStyle/>
            <a:p>
              <a:r>
                <a:rPr kumimoji="1" lang="en-US" altLang="zh-CN" sz="2800" b="1" i="1">
                  <a:solidFill>
                    <a:srgbClr val="000000"/>
                  </a:solidFill>
                  <a:latin typeface="Times New Roman" pitchFamily="18" charset="0"/>
                </a:rPr>
                <a:t>P</a:t>
              </a:r>
            </a:p>
          </p:txBody>
        </p:sp>
      </p:grpSp>
      <p:sp>
        <p:nvSpPr>
          <p:cNvPr id="45069" name="Rectangle 13"/>
          <p:cNvSpPr>
            <a:spLocks noChangeArrowheads="1"/>
          </p:cNvSpPr>
          <p:nvPr/>
        </p:nvSpPr>
        <p:spPr bwMode="auto">
          <a:xfrm>
            <a:off x="2135188" y="4543426"/>
            <a:ext cx="3738562" cy="535531"/>
          </a:xfrm>
          <a:prstGeom prst="rect">
            <a:avLst/>
          </a:prstGeom>
          <a:noFill/>
          <a:ln>
            <a:noFill/>
          </a:ln>
          <a:effectLst/>
          <a:extLst/>
        </p:spPr>
        <p:txBody>
          <a:bodyPr>
            <a:spAutoFit/>
          </a:bodyPr>
          <a:lstStyle/>
          <a:p>
            <a:pPr marL="457200" indent="-457200">
              <a:lnSpc>
                <a:spcPct val="120000"/>
              </a:lnSpc>
              <a:spcBef>
                <a:spcPct val="50000"/>
              </a:spcBef>
              <a:buFont typeface="Wingdings" pitchFamily="2" charset="2"/>
              <a:buChar char="Ø"/>
              <a:defRPr/>
            </a:pPr>
            <a:r>
              <a:rPr kumimoji="1" lang="zh-CN" altLang="en-US" sz="2400" b="1" dirty="0">
                <a:solidFill>
                  <a:srgbClr val="000000"/>
                </a:solidFill>
                <a:latin typeface="Times New Roman" pitchFamily="18" charset="0"/>
              </a:rPr>
              <a:t>半无限长带电直线：</a:t>
            </a:r>
            <a:endParaRPr kumimoji="1" lang="en-US" altLang="zh-CN" sz="2400" baseline="-25000" dirty="0">
              <a:solidFill>
                <a:srgbClr val="000000"/>
              </a:solidFill>
              <a:effectLst>
                <a:outerShdw blurRad="38100" dist="38100" dir="2700000" algn="tl">
                  <a:srgbClr val="C0C0C0"/>
                </a:outerShdw>
              </a:effectLst>
              <a:latin typeface="Times New Roman" pitchFamily="18" charset="0"/>
              <a:sym typeface="Symbol" pitchFamily="18" charset="2"/>
            </a:endParaRPr>
          </a:p>
        </p:txBody>
      </p:sp>
      <p:grpSp>
        <p:nvGrpSpPr>
          <p:cNvPr id="6" name="Group 14"/>
          <p:cNvGrpSpPr>
            <a:grpSpLocks/>
          </p:cNvGrpSpPr>
          <p:nvPr/>
        </p:nvGrpSpPr>
        <p:grpSpPr bwMode="auto">
          <a:xfrm>
            <a:off x="6048375" y="4103688"/>
            <a:ext cx="3575050" cy="838200"/>
            <a:chOff x="2880" y="2208"/>
            <a:chExt cx="2252" cy="528"/>
          </a:xfrm>
        </p:grpSpPr>
        <p:sp>
          <p:nvSpPr>
            <p:cNvPr id="14350" name="Rectangle 15"/>
            <p:cNvSpPr>
              <a:spLocks noChangeArrowheads="1"/>
            </p:cNvSpPr>
            <p:nvPr/>
          </p:nvSpPr>
          <p:spPr bwMode="auto">
            <a:xfrm>
              <a:off x="2880" y="2688"/>
              <a:ext cx="1999" cy="29"/>
            </a:xfrm>
            <a:prstGeom prst="rect">
              <a:avLst/>
            </a:prstGeom>
            <a:solidFill>
              <a:schemeClr val="accent1"/>
            </a:solidFill>
            <a:ln w="9525">
              <a:solidFill>
                <a:schemeClr val="tx1"/>
              </a:solidFill>
              <a:miter lim="800000"/>
              <a:headEnd/>
              <a:tailEnd/>
            </a:ln>
          </p:spPr>
          <p:txBody>
            <a:bodyPr wrap="none" anchor="ctr"/>
            <a:lstStyle/>
            <a:p>
              <a:endParaRPr lang="zh-CN" altLang="en-US">
                <a:solidFill>
                  <a:srgbClr val="000000"/>
                </a:solidFill>
                <a:latin typeface="Arial" pitchFamily="34" charset="0"/>
              </a:endParaRPr>
            </a:p>
          </p:txBody>
        </p:sp>
        <p:sp>
          <p:nvSpPr>
            <p:cNvPr id="14351" name="Line 16"/>
            <p:cNvSpPr>
              <a:spLocks noChangeShapeType="1"/>
            </p:cNvSpPr>
            <p:nvPr/>
          </p:nvSpPr>
          <p:spPr bwMode="auto">
            <a:xfrm flipV="1">
              <a:off x="4896" y="2352"/>
              <a:ext cx="0" cy="384"/>
            </a:xfrm>
            <a:prstGeom prst="line">
              <a:avLst/>
            </a:prstGeom>
            <a:noFill/>
            <a:ln w="38100">
              <a:solidFill>
                <a:schemeClr val="tx1"/>
              </a:solidFill>
              <a:prstDash val="sysDot"/>
              <a:round/>
              <a:headEnd/>
              <a:tailEnd/>
            </a:ln>
          </p:spPr>
          <p:txBody>
            <a:bodyPr/>
            <a:lstStyle/>
            <a:p>
              <a:endParaRPr lang="zh-CN" altLang="en-US"/>
            </a:p>
          </p:txBody>
        </p:sp>
        <p:sp>
          <p:nvSpPr>
            <p:cNvPr id="14352" name="Oval 17"/>
            <p:cNvSpPr>
              <a:spLocks noChangeArrowheads="1"/>
            </p:cNvSpPr>
            <p:nvPr/>
          </p:nvSpPr>
          <p:spPr bwMode="auto">
            <a:xfrm flipH="1">
              <a:off x="4860" y="2352"/>
              <a:ext cx="48" cy="48"/>
            </a:xfrm>
            <a:prstGeom prst="ellipse">
              <a:avLst/>
            </a:prstGeom>
            <a:solidFill>
              <a:srgbClr val="FF3300"/>
            </a:solidFill>
            <a:ln w="9525">
              <a:solidFill>
                <a:schemeClr val="tx1"/>
              </a:solidFill>
              <a:round/>
              <a:headEnd/>
              <a:tailEnd/>
            </a:ln>
          </p:spPr>
          <p:txBody>
            <a:bodyPr wrap="none" anchor="ctr"/>
            <a:lstStyle/>
            <a:p>
              <a:endParaRPr lang="zh-CN" altLang="en-US">
                <a:solidFill>
                  <a:srgbClr val="000000"/>
                </a:solidFill>
                <a:latin typeface="Arial" pitchFamily="34" charset="0"/>
              </a:endParaRPr>
            </a:p>
          </p:txBody>
        </p:sp>
        <p:sp>
          <p:nvSpPr>
            <p:cNvPr id="14353" name="Text Box 18"/>
            <p:cNvSpPr txBox="1">
              <a:spLocks noChangeArrowheads="1"/>
            </p:cNvSpPr>
            <p:nvPr/>
          </p:nvSpPr>
          <p:spPr bwMode="auto">
            <a:xfrm>
              <a:off x="4879" y="2208"/>
              <a:ext cx="253" cy="327"/>
            </a:xfrm>
            <a:prstGeom prst="rect">
              <a:avLst/>
            </a:prstGeom>
            <a:noFill/>
            <a:ln w="9525">
              <a:noFill/>
              <a:miter lim="800000"/>
              <a:headEnd/>
              <a:tailEnd/>
            </a:ln>
          </p:spPr>
          <p:txBody>
            <a:bodyPr wrap="none">
              <a:spAutoFit/>
            </a:bodyPr>
            <a:lstStyle/>
            <a:p>
              <a:r>
                <a:rPr kumimoji="1" lang="en-US" altLang="zh-CN" sz="2800" b="1" i="1">
                  <a:solidFill>
                    <a:srgbClr val="000000"/>
                  </a:solidFill>
                  <a:latin typeface="Times New Roman" pitchFamily="18" charset="0"/>
                </a:rPr>
                <a:t>P</a:t>
              </a:r>
            </a:p>
          </p:txBody>
        </p:sp>
      </p:grpSp>
      <p:graphicFrame>
        <p:nvGraphicFramePr>
          <p:cNvPr id="45075" name="Object 19"/>
          <p:cNvGraphicFramePr>
            <a:graphicFrameLocks noChangeAspect="1"/>
          </p:cNvGraphicFramePr>
          <p:nvPr/>
        </p:nvGraphicFramePr>
        <p:xfrm>
          <a:off x="2705100" y="5578475"/>
          <a:ext cx="2311400" cy="920750"/>
        </p:xfrm>
        <a:graphic>
          <a:graphicData uri="http://schemas.openxmlformats.org/presentationml/2006/ole">
            <mc:AlternateContent xmlns:mc="http://schemas.openxmlformats.org/markup-compatibility/2006">
              <mc:Choice xmlns:v="urn:schemas-microsoft-com:vml" Requires="v">
                <p:oleObj spid="_x0000_s8248" name="公式" r:id="rId11" imgW="1079032" imgH="431613" progId="Equation.3">
                  <p:embed/>
                </p:oleObj>
              </mc:Choice>
              <mc:Fallback>
                <p:oleObj name="公式" r:id="rId11" imgW="1079032" imgH="43161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5100" y="5578475"/>
                        <a:ext cx="2311400"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76" name="AutoShape 20"/>
          <p:cNvSpPr>
            <a:spLocks noChangeArrowheads="1"/>
          </p:cNvSpPr>
          <p:nvPr/>
        </p:nvSpPr>
        <p:spPr bwMode="auto">
          <a:xfrm>
            <a:off x="1873251" y="1341438"/>
            <a:ext cx="1152525" cy="863600"/>
          </a:xfrm>
          <a:prstGeom prst="horizontalScroll">
            <a:avLst>
              <a:gd name="adj" fmla="val 12500"/>
            </a:avLst>
          </a:prstGeom>
          <a:solidFill>
            <a:schemeClr val="accent1"/>
          </a:solidFill>
          <a:ln w="9525">
            <a:solidFill>
              <a:schemeClr val="tx1"/>
            </a:solidFill>
            <a:round/>
            <a:headEnd/>
            <a:tailEnd/>
          </a:ln>
        </p:spPr>
        <p:txBody>
          <a:bodyPr wrap="none" anchor="ctr"/>
          <a:lstStyle/>
          <a:p>
            <a:pPr algn="ctr"/>
            <a:r>
              <a:rPr kumimoji="1" lang="zh-CN" altLang="en-US" sz="2800" b="1">
                <a:solidFill>
                  <a:srgbClr val="FF0000"/>
                </a:solidFill>
                <a:latin typeface="Times New Roman" pitchFamily="18" charset="0"/>
              </a:rPr>
              <a:t>讨论</a:t>
            </a:r>
          </a:p>
        </p:txBody>
      </p:sp>
      <p:sp>
        <p:nvSpPr>
          <p:cNvPr id="4" name="矩形 3"/>
          <p:cNvSpPr/>
          <p:nvPr/>
        </p:nvSpPr>
        <p:spPr>
          <a:xfrm>
            <a:off x="2570164" y="2930526"/>
            <a:ext cx="2122487" cy="460375"/>
          </a:xfrm>
          <a:prstGeom prst="rect">
            <a:avLst/>
          </a:prstGeom>
        </p:spPr>
        <p:txBody>
          <a:bodyPr wrap="none">
            <a:spAutoFit/>
          </a:bodyPr>
          <a:lstStyle/>
          <a:p>
            <a:pPr>
              <a:defRPr/>
            </a:pPr>
            <a:r>
              <a:rPr kumimoji="1" lang="en-US" altLang="zh-CN" sz="2400" i="1" dirty="0">
                <a:solidFill>
                  <a:srgbClr val="000000"/>
                </a:solidFill>
                <a:latin typeface="Times New Roman" pitchFamily="18" charset="0"/>
                <a:ea typeface="宋体"/>
                <a:sym typeface="Symbol" pitchFamily="18" charset="2"/>
              </a:rPr>
              <a:t> </a:t>
            </a:r>
            <a:r>
              <a:rPr kumimoji="1" lang="zh-CN" altLang="en-US" sz="2400" i="1" dirty="0">
                <a:solidFill>
                  <a:srgbClr val="000000"/>
                </a:solidFill>
                <a:latin typeface="Times New Roman" pitchFamily="18" charset="0"/>
                <a:ea typeface="宋体"/>
                <a:sym typeface="Symbol" pitchFamily="18" charset="2"/>
              </a:rPr>
              <a:t></a:t>
            </a:r>
            <a:r>
              <a:rPr kumimoji="1" lang="en-US" altLang="zh-CN" sz="2400" baseline="-25000" dirty="0">
                <a:solidFill>
                  <a:srgbClr val="000000"/>
                </a:solidFill>
                <a:latin typeface="Times New Roman" pitchFamily="18" charset="0"/>
                <a:ea typeface="宋体"/>
                <a:sym typeface="Symbol" pitchFamily="18" charset="2"/>
              </a:rPr>
              <a:t>1 </a:t>
            </a:r>
            <a:r>
              <a:rPr kumimoji="1" lang="en-US" altLang="zh-CN" sz="2400" dirty="0">
                <a:solidFill>
                  <a:srgbClr val="000000"/>
                </a:solidFill>
                <a:latin typeface="Times New Roman" pitchFamily="18" charset="0"/>
                <a:ea typeface="宋体"/>
              </a:rPr>
              <a:t>=</a:t>
            </a:r>
            <a:r>
              <a:rPr kumimoji="1" lang="en-US" altLang="zh-CN" sz="2400" baseline="-25000" dirty="0">
                <a:solidFill>
                  <a:srgbClr val="000000"/>
                </a:solidFill>
                <a:latin typeface="Times New Roman" pitchFamily="18" charset="0"/>
                <a:ea typeface="宋体"/>
                <a:sym typeface="Symbol" pitchFamily="18" charset="2"/>
              </a:rPr>
              <a:t> </a:t>
            </a:r>
            <a:r>
              <a:rPr kumimoji="1" lang="en-US" altLang="zh-CN" sz="2400" dirty="0">
                <a:solidFill>
                  <a:srgbClr val="000000"/>
                </a:solidFill>
                <a:latin typeface="Times New Roman" pitchFamily="18" charset="0"/>
                <a:ea typeface="宋体"/>
              </a:rPr>
              <a:t>0 </a:t>
            </a:r>
            <a:r>
              <a:rPr kumimoji="1" lang="zh-CN" altLang="en-US" sz="2400" dirty="0">
                <a:solidFill>
                  <a:srgbClr val="000000"/>
                </a:solidFill>
                <a:latin typeface="Times New Roman" pitchFamily="18" charset="0"/>
                <a:ea typeface="宋体"/>
              </a:rPr>
              <a:t>，</a:t>
            </a:r>
            <a:r>
              <a:rPr kumimoji="1" lang="zh-CN" altLang="en-US" sz="2400" i="1" dirty="0">
                <a:solidFill>
                  <a:srgbClr val="000000"/>
                </a:solidFill>
                <a:latin typeface="Times New Roman" pitchFamily="18" charset="0"/>
                <a:ea typeface="宋体"/>
                <a:sym typeface="Symbol" pitchFamily="18" charset="2"/>
              </a:rPr>
              <a:t></a:t>
            </a:r>
            <a:r>
              <a:rPr kumimoji="1" lang="en-US" altLang="zh-CN" sz="2400" baseline="-25000" dirty="0">
                <a:solidFill>
                  <a:srgbClr val="000000"/>
                </a:solidFill>
                <a:latin typeface="Times New Roman" pitchFamily="18" charset="0"/>
                <a:ea typeface="宋体"/>
                <a:sym typeface="Symbol" pitchFamily="18" charset="2"/>
              </a:rPr>
              <a:t>2 </a:t>
            </a:r>
            <a:r>
              <a:rPr kumimoji="1" lang="en-US" altLang="zh-CN" sz="2400" dirty="0">
                <a:solidFill>
                  <a:srgbClr val="000000"/>
                </a:solidFill>
                <a:latin typeface="Times New Roman" pitchFamily="18" charset="0"/>
                <a:ea typeface="宋体"/>
              </a:rPr>
              <a:t>= </a:t>
            </a:r>
            <a:r>
              <a:rPr kumimoji="1" lang="en-US" altLang="zh-CN" sz="2400" i="1" dirty="0">
                <a:solidFill>
                  <a:srgbClr val="000000"/>
                </a:solidFill>
                <a:latin typeface="Times New Roman" pitchFamily="18" charset="0"/>
                <a:ea typeface="宋体"/>
                <a:sym typeface="Symbol" pitchFamily="18" charset="2"/>
              </a:rPr>
              <a:t></a:t>
            </a:r>
            <a:r>
              <a:rPr kumimoji="1" lang="en-US" altLang="zh-CN" sz="2400" baseline="-25000" dirty="0">
                <a:solidFill>
                  <a:srgbClr val="000000"/>
                </a:solidFill>
                <a:effectLst>
                  <a:outerShdw blurRad="38100" dist="38100" dir="2700000" algn="tl">
                    <a:srgbClr val="C0C0C0"/>
                  </a:outerShdw>
                </a:effectLst>
                <a:latin typeface="Times New Roman" pitchFamily="18" charset="0"/>
                <a:ea typeface="宋体"/>
                <a:sym typeface="Symbol" pitchFamily="18" charset="2"/>
              </a:rPr>
              <a:t> </a:t>
            </a:r>
            <a:endParaRPr lang="zh-CN" altLang="en-US" sz="1600" dirty="0"/>
          </a:p>
        </p:txBody>
      </p:sp>
      <p:sp>
        <p:nvSpPr>
          <p:cNvPr id="5" name="矩形 4"/>
          <p:cNvSpPr/>
          <p:nvPr/>
        </p:nvSpPr>
        <p:spPr>
          <a:xfrm>
            <a:off x="2640013" y="5153026"/>
            <a:ext cx="2309812" cy="461963"/>
          </a:xfrm>
          <a:prstGeom prst="rect">
            <a:avLst/>
          </a:prstGeom>
        </p:spPr>
        <p:txBody>
          <a:bodyPr wrap="none">
            <a:spAutoFit/>
          </a:bodyPr>
          <a:lstStyle/>
          <a:p>
            <a:pPr>
              <a:defRPr/>
            </a:pPr>
            <a:r>
              <a:rPr kumimoji="1" lang="zh-CN" altLang="en-US" sz="2400" i="1" dirty="0">
                <a:solidFill>
                  <a:srgbClr val="000000"/>
                </a:solidFill>
                <a:latin typeface="Times New Roman" pitchFamily="18" charset="0"/>
                <a:ea typeface="宋体"/>
                <a:sym typeface="Symbol" pitchFamily="18" charset="2"/>
              </a:rPr>
              <a:t></a:t>
            </a:r>
            <a:r>
              <a:rPr kumimoji="1" lang="en-US" altLang="zh-CN" sz="2400" baseline="-25000" dirty="0">
                <a:solidFill>
                  <a:srgbClr val="000000"/>
                </a:solidFill>
                <a:latin typeface="Times New Roman" pitchFamily="18" charset="0"/>
                <a:ea typeface="宋体"/>
                <a:sym typeface="Symbol" pitchFamily="18" charset="2"/>
              </a:rPr>
              <a:t>1 </a:t>
            </a:r>
            <a:r>
              <a:rPr kumimoji="1" lang="en-US" altLang="zh-CN" sz="2400" dirty="0">
                <a:solidFill>
                  <a:srgbClr val="000000"/>
                </a:solidFill>
                <a:latin typeface="Times New Roman" pitchFamily="18" charset="0"/>
                <a:ea typeface="宋体"/>
              </a:rPr>
              <a:t>= 0 </a:t>
            </a:r>
            <a:r>
              <a:rPr kumimoji="1" lang="zh-CN" altLang="en-US" sz="2400" dirty="0">
                <a:solidFill>
                  <a:srgbClr val="000000"/>
                </a:solidFill>
                <a:latin typeface="Times New Roman" pitchFamily="18" charset="0"/>
                <a:ea typeface="宋体"/>
              </a:rPr>
              <a:t>，</a:t>
            </a:r>
            <a:r>
              <a:rPr kumimoji="1" lang="zh-CN" altLang="en-US" sz="2400" i="1" dirty="0">
                <a:solidFill>
                  <a:srgbClr val="000000"/>
                </a:solidFill>
                <a:latin typeface="Times New Roman" pitchFamily="18" charset="0"/>
                <a:ea typeface="宋体"/>
                <a:sym typeface="Symbol" pitchFamily="18" charset="2"/>
              </a:rPr>
              <a:t></a:t>
            </a:r>
            <a:r>
              <a:rPr kumimoji="1" lang="en-US" altLang="zh-CN" sz="2400" baseline="-25000" dirty="0">
                <a:solidFill>
                  <a:srgbClr val="000000"/>
                </a:solidFill>
                <a:latin typeface="Times New Roman" pitchFamily="18" charset="0"/>
                <a:ea typeface="宋体"/>
                <a:sym typeface="Symbol" pitchFamily="18" charset="2"/>
              </a:rPr>
              <a:t>2 </a:t>
            </a:r>
            <a:r>
              <a:rPr kumimoji="1" lang="en-US" altLang="zh-CN" sz="2400" dirty="0">
                <a:solidFill>
                  <a:srgbClr val="000000"/>
                </a:solidFill>
                <a:latin typeface="Times New Roman" pitchFamily="18" charset="0"/>
                <a:ea typeface="宋体"/>
              </a:rPr>
              <a:t>= </a:t>
            </a:r>
            <a:r>
              <a:rPr kumimoji="1" lang="en-US" altLang="zh-CN" sz="2400" i="1" dirty="0">
                <a:solidFill>
                  <a:srgbClr val="000000"/>
                </a:solidFill>
                <a:latin typeface="Times New Roman" pitchFamily="18" charset="0"/>
                <a:ea typeface="宋体"/>
                <a:sym typeface="Symbol" pitchFamily="18" charset="2"/>
              </a:rPr>
              <a:t></a:t>
            </a:r>
            <a:r>
              <a:rPr kumimoji="1" lang="en-US" altLang="zh-CN" sz="2400" dirty="0">
                <a:solidFill>
                  <a:srgbClr val="000000"/>
                </a:solidFill>
                <a:latin typeface="Times New Roman" pitchFamily="18" charset="0"/>
                <a:ea typeface="宋体"/>
                <a:sym typeface="Symbol" pitchFamily="18" charset="2"/>
              </a:rPr>
              <a:t>/2</a:t>
            </a:r>
            <a:r>
              <a:rPr kumimoji="1" lang="en-US" altLang="zh-CN" sz="2400" baseline="-25000" dirty="0">
                <a:solidFill>
                  <a:srgbClr val="000000"/>
                </a:solidFill>
                <a:effectLst>
                  <a:outerShdw blurRad="38100" dist="38100" dir="2700000" algn="tl">
                    <a:srgbClr val="C0C0C0"/>
                  </a:outerShdw>
                </a:effectLst>
                <a:latin typeface="Times New Roman" pitchFamily="18" charset="0"/>
                <a:ea typeface="宋体"/>
                <a:sym typeface="Symbol" pitchFamily="18" charset="2"/>
              </a:rPr>
              <a:t> </a:t>
            </a:r>
            <a:endParaRPr lang="zh-CN" altLang="en-US" sz="1600" dirty="0"/>
          </a:p>
        </p:txBody>
      </p:sp>
    </p:spTree>
    <p:extLst>
      <p:ext uri="{BB962C8B-B14F-4D97-AF65-F5344CB8AC3E}">
        <p14:creationId xmlns:p14="http://schemas.microsoft.com/office/powerpoint/2010/main" val="4058048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5062"/>
                                        </p:tgtEl>
                                        <p:attrNameLst>
                                          <p:attrName>style.visibility</p:attrName>
                                        </p:attrNameLst>
                                      </p:cBhvr>
                                      <p:to>
                                        <p:strVal val="visible"/>
                                      </p:to>
                                    </p:set>
                                    <p:animEffect transition="in" filter="wipe(left)">
                                      <p:cBhvr>
                                        <p:cTn id="7" dur="500"/>
                                        <p:tgtEl>
                                          <p:spTgt spid="4506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5063"/>
                                        </p:tgtEl>
                                        <p:attrNameLst>
                                          <p:attrName>style.visibility</p:attrName>
                                        </p:attrNameLst>
                                      </p:cBhvr>
                                      <p:to>
                                        <p:strVal val="visible"/>
                                      </p:to>
                                    </p:set>
                                    <p:animEffect transition="in" filter="wipe(left)">
                                      <p:cBhvr>
                                        <p:cTn id="11" dur="500"/>
                                        <p:tgtEl>
                                          <p:spTgt spid="4506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5076"/>
                                        </p:tgtEl>
                                        <p:attrNameLst>
                                          <p:attrName>style.visibility</p:attrName>
                                        </p:attrNameLst>
                                      </p:cBhvr>
                                      <p:to>
                                        <p:strVal val="visible"/>
                                      </p:to>
                                    </p:set>
                                    <p:animEffect transition="in" filter="wipe(left)">
                                      <p:cBhvr>
                                        <p:cTn id="16" dur="500"/>
                                        <p:tgtEl>
                                          <p:spTgt spid="4507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5058"/>
                                        </p:tgtEl>
                                        <p:attrNameLst>
                                          <p:attrName>style.visibility</p:attrName>
                                        </p:attrNameLst>
                                      </p:cBhvr>
                                      <p:to>
                                        <p:strVal val="visible"/>
                                      </p:to>
                                    </p:set>
                                    <p:animEffect transition="in" filter="wipe(left)">
                                      <p:cBhvr>
                                        <p:cTn id="21" dur="500"/>
                                        <p:tgtEl>
                                          <p:spTgt spid="4505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45059"/>
                                        </p:tgtEl>
                                        <p:attrNameLst>
                                          <p:attrName>style.visibility</p:attrName>
                                        </p:attrNameLst>
                                      </p:cBhvr>
                                      <p:to>
                                        <p:strVal val="visible"/>
                                      </p:to>
                                    </p:set>
                                    <p:animEffect transition="in" filter="wipe(left)">
                                      <p:cBhvr>
                                        <p:cTn id="36" dur="500"/>
                                        <p:tgtEl>
                                          <p:spTgt spid="4505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45060"/>
                                        </p:tgtEl>
                                        <p:attrNameLst>
                                          <p:attrName>style.visibility</p:attrName>
                                        </p:attrNameLst>
                                      </p:cBhvr>
                                      <p:to>
                                        <p:strVal val="visible"/>
                                      </p:to>
                                    </p:set>
                                    <p:animEffect transition="in" filter="wipe(left)">
                                      <p:cBhvr>
                                        <p:cTn id="41" dur="500"/>
                                        <p:tgtEl>
                                          <p:spTgt spid="4506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5069"/>
                                        </p:tgtEl>
                                        <p:attrNameLst>
                                          <p:attrName>style.visibility</p:attrName>
                                        </p:attrNameLst>
                                      </p:cBhvr>
                                      <p:to>
                                        <p:strVal val="visible"/>
                                      </p:to>
                                    </p:set>
                                    <p:animEffect transition="in" filter="wipe(left)">
                                      <p:cBhvr>
                                        <p:cTn id="46" dur="500"/>
                                        <p:tgtEl>
                                          <p:spTgt spid="4506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ipe(left)">
                                      <p:cBhvr>
                                        <p:cTn id="56" dur="500"/>
                                        <p:tgtEl>
                                          <p:spTgt spid="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45075"/>
                                        </p:tgtEl>
                                        <p:attrNameLst>
                                          <p:attrName>style.visibility</p:attrName>
                                        </p:attrNameLst>
                                      </p:cBhvr>
                                      <p:to>
                                        <p:strVal val="visible"/>
                                      </p:to>
                                    </p:set>
                                    <p:animEffect transition="in" filter="wipe(left)">
                                      <p:cBhvr>
                                        <p:cTn id="61" dur="500"/>
                                        <p:tgtEl>
                                          <p:spTgt spid="45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utoUpdateAnimBg="0"/>
      <p:bldP spid="45069" grpId="0" autoUpdateAnimBg="0"/>
      <p:bldP spid="45076" grpId="0" animBg="1"/>
      <p:bldP spid="4" grpId="0"/>
      <p:bldP spid="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1630364" y="25445"/>
            <a:ext cx="808196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prstClr val="black"/>
                </a:solidFill>
                <a:latin typeface="Times New Roman" panose="02020603050405020304" pitchFamily="18" charset="0"/>
                <a:cs typeface="Times New Roman" panose="02020603050405020304" pitchFamily="18" charset="0"/>
              </a:rPr>
              <a:t>第一类应用：</a:t>
            </a:r>
            <a:r>
              <a:rPr lang="en-US" altLang="zh-CN" sz="2800" b="1" dirty="0">
                <a:solidFill>
                  <a:prstClr val="black"/>
                </a:solidFill>
                <a:latin typeface="Times New Roman" panose="02020603050405020304" pitchFamily="18" charset="0"/>
                <a:cs typeface="Times New Roman" panose="02020603050405020304" pitchFamily="18" charset="0"/>
              </a:rPr>
              <a:t>——</a:t>
            </a:r>
            <a:r>
              <a:rPr lang="zh-CN" altLang="en-US" sz="2800" b="1" dirty="0">
                <a:solidFill>
                  <a:prstClr val="black"/>
                </a:solidFill>
                <a:latin typeface="Times New Roman" panose="02020603050405020304" pitchFamily="18" charset="0"/>
                <a:cs typeface="Times New Roman" panose="02020603050405020304" pitchFamily="18" charset="0"/>
              </a:rPr>
              <a:t>用来求解具有</a:t>
            </a:r>
            <a:r>
              <a:rPr lang="zh-CN" altLang="en-US" sz="2800" b="1" dirty="0">
                <a:solidFill>
                  <a:srgbClr val="0070C0"/>
                </a:solidFill>
                <a:latin typeface="Times New Roman" panose="02020603050405020304" pitchFamily="18" charset="0"/>
                <a:cs typeface="Times New Roman" panose="02020603050405020304" pitchFamily="18" charset="0"/>
              </a:rPr>
              <a:t>轴对称</a:t>
            </a:r>
            <a:r>
              <a:rPr lang="zh-CN" altLang="en-US" sz="2800" b="1" dirty="0">
                <a:solidFill>
                  <a:prstClr val="black"/>
                </a:solidFill>
                <a:latin typeface="Times New Roman" panose="02020603050405020304" pitchFamily="18" charset="0"/>
                <a:cs typeface="Times New Roman" panose="02020603050405020304" pitchFamily="18" charset="0"/>
              </a:rPr>
              <a:t>分布的磁场</a:t>
            </a:r>
          </a:p>
        </p:txBody>
      </p:sp>
      <p:sp>
        <p:nvSpPr>
          <p:cNvPr id="3" name="Text Box 5"/>
          <p:cNvSpPr txBox="1">
            <a:spLocks noChangeArrowheads="1"/>
          </p:cNvSpPr>
          <p:nvPr/>
        </p:nvSpPr>
        <p:spPr bwMode="auto">
          <a:xfrm>
            <a:off x="1646238" y="554822"/>
            <a:ext cx="456406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CC3300"/>
                </a:solidFill>
                <a:latin typeface="Times New Roman" panose="02020603050405020304" pitchFamily="18" charset="0"/>
                <a:cs typeface="Times New Roman" panose="02020603050405020304" pitchFamily="18" charset="0"/>
              </a:rPr>
              <a:t>例</a:t>
            </a:r>
            <a:r>
              <a:rPr lang="en-US" altLang="zh-CN" sz="2800" b="1" dirty="0">
                <a:solidFill>
                  <a:srgbClr val="CC3300"/>
                </a:solidFill>
                <a:latin typeface="Times New Roman" panose="02020603050405020304" pitchFamily="18" charset="0"/>
                <a:cs typeface="Times New Roman" panose="02020603050405020304" pitchFamily="18" charset="0"/>
              </a:rPr>
              <a:t>1</a:t>
            </a:r>
            <a:r>
              <a:rPr lang="zh-CN" altLang="en-US" sz="2800" b="1" dirty="0">
                <a:solidFill>
                  <a:srgbClr val="CC3300"/>
                </a:solidFill>
                <a:latin typeface="Times New Roman" panose="02020603050405020304" pitchFamily="18" charset="0"/>
                <a:cs typeface="Times New Roman" panose="02020603050405020304" pitchFamily="18" charset="0"/>
              </a:rPr>
              <a:t>、</a:t>
            </a:r>
            <a:r>
              <a:rPr lang="zh-CN" altLang="en-US" sz="2800" b="1" dirty="0">
                <a:solidFill>
                  <a:prstClr val="black"/>
                </a:solidFill>
                <a:latin typeface="Times New Roman" panose="02020603050405020304" pitchFamily="18" charset="0"/>
                <a:cs typeface="Times New Roman" panose="02020603050405020304" pitchFamily="18" charset="0"/>
              </a:rPr>
              <a:t>求</a:t>
            </a:r>
            <a:r>
              <a:rPr lang="zh-CN" altLang="en-US" sz="2800" b="1" dirty="0">
                <a:solidFill>
                  <a:srgbClr val="0070C0"/>
                </a:solidFill>
                <a:latin typeface="Times New Roman" panose="02020603050405020304" pitchFamily="18" charset="0"/>
                <a:cs typeface="Times New Roman" panose="02020603050405020304" pitchFamily="18" charset="0"/>
              </a:rPr>
              <a:t>无限长圆柱面</a:t>
            </a:r>
            <a:r>
              <a:rPr lang="zh-CN" altLang="en-US" sz="2800" b="1" dirty="0">
                <a:solidFill>
                  <a:prstClr val="black"/>
                </a:solidFill>
                <a:latin typeface="Times New Roman" panose="02020603050405020304" pitchFamily="18" charset="0"/>
                <a:cs typeface="Times New Roman" panose="02020603050405020304" pitchFamily="18" charset="0"/>
              </a:rPr>
              <a:t>电流的磁场分布</a:t>
            </a:r>
            <a:r>
              <a:rPr lang="en-US" altLang="zh-CN" sz="2800" b="1" dirty="0">
                <a:solidFill>
                  <a:prstClr val="black"/>
                </a:solidFill>
                <a:latin typeface="Times New Roman" panose="02020603050405020304" pitchFamily="18" charset="0"/>
                <a:cs typeface="Times New Roman" panose="02020603050405020304" pitchFamily="18" charset="0"/>
              </a:rPr>
              <a:t>(</a:t>
            </a:r>
            <a:r>
              <a:rPr lang="zh-CN" altLang="en-US" sz="2800" b="1" dirty="0">
                <a:solidFill>
                  <a:prstClr val="black"/>
                </a:solidFill>
                <a:latin typeface="Times New Roman" panose="02020603050405020304" pitchFamily="18" charset="0"/>
                <a:cs typeface="Times New Roman" panose="02020603050405020304" pitchFamily="18" charset="0"/>
              </a:rPr>
              <a:t>半径为</a:t>
            </a:r>
            <a:r>
              <a:rPr lang="en-US" altLang="zh-CN" sz="2800" b="1" i="1" dirty="0">
                <a:solidFill>
                  <a:prstClr val="black"/>
                </a:solidFill>
                <a:latin typeface="Times New Roman" panose="02020603050405020304" pitchFamily="18" charset="0"/>
                <a:cs typeface="Times New Roman" panose="02020603050405020304" pitchFamily="18" charset="0"/>
              </a:rPr>
              <a:t>R</a:t>
            </a:r>
            <a:r>
              <a:rPr lang="en-US" altLang="zh-CN" sz="2800" b="1" dirty="0">
                <a:solidFill>
                  <a:prstClr val="black"/>
                </a:solidFill>
                <a:latin typeface="Times New Roman" panose="02020603050405020304" pitchFamily="18" charset="0"/>
                <a:cs typeface="Times New Roman" panose="02020603050405020304" pitchFamily="18" charset="0"/>
              </a:rPr>
              <a:t>)</a:t>
            </a:r>
          </a:p>
        </p:txBody>
      </p:sp>
      <p:grpSp>
        <p:nvGrpSpPr>
          <p:cNvPr id="4" name="Group 42"/>
          <p:cNvGrpSpPr>
            <a:grpSpLocks/>
          </p:cNvGrpSpPr>
          <p:nvPr/>
        </p:nvGrpSpPr>
        <p:grpSpPr bwMode="auto">
          <a:xfrm>
            <a:off x="7208837" y="518374"/>
            <a:ext cx="2863850" cy="1230313"/>
            <a:chOff x="0" y="0"/>
            <a:chExt cx="1804" cy="1024"/>
          </a:xfrm>
        </p:grpSpPr>
        <p:graphicFrame>
          <p:nvGraphicFramePr>
            <p:cNvPr id="5" name="Object 43"/>
            <p:cNvGraphicFramePr>
              <a:graphicFrameLocks noChangeAspect="1"/>
            </p:cNvGraphicFramePr>
            <p:nvPr/>
          </p:nvGraphicFramePr>
          <p:xfrm>
            <a:off x="92" y="325"/>
            <a:ext cx="1712" cy="699"/>
          </p:xfrm>
          <a:graphic>
            <a:graphicData uri="http://schemas.openxmlformats.org/presentationml/2006/ole">
              <mc:AlternateContent xmlns:mc="http://schemas.openxmlformats.org/markup-compatibility/2006">
                <mc:Choice xmlns:v="urn:schemas-microsoft-com:vml" Requires="v">
                  <p:oleObj spid="_x0000_s81970" r:id="rId3" imgW="1183471" imgH="394702" progId="Equation.DSMT4">
                    <p:embed/>
                  </p:oleObj>
                </mc:Choice>
                <mc:Fallback>
                  <p:oleObj r:id="rId3" imgW="1183471" imgH="39470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 y="325"/>
                          <a:ext cx="1712" cy="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44"/>
            <p:cNvGraphicFramePr>
              <a:graphicFrameLocks noChangeAspect="1"/>
            </p:cNvGraphicFramePr>
            <p:nvPr/>
          </p:nvGraphicFramePr>
          <p:xfrm>
            <a:off x="136" y="0"/>
            <a:ext cx="1360" cy="323"/>
          </p:xfrm>
          <a:graphic>
            <a:graphicData uri="http://schemas.openxmlformats.org/presentationml/2006/ole">
              <mc:AlternateContent xmlns:mc="http://schemas.openxmlformats.org/markup-compatibility/2006">
                <mc:Choice xmlns:v="urn:schemas-microsoft-com:vml" Requires="v">
                  <p:oleObj spid="_x0000_s81971" r:id="rId5" imgW="1258163" imgH="178194" progId="Equation.DSMT4">
                    <p:embed/>
                  </p:oleObj>
                </mc:Choice>
                <mc:Fallback>
                  <p:oleObj r:id="rId5" imgW="1258163" imgH="17819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 y="0"/>
                          <a:ext cx="1360"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AutoShape 82"/>
            <p:cNvSpPr>
              <a:spLocks/>
            </p:cNvSpPr>
            <p:nvPr/>
          </p:nvSpPr>
          <p:spPr bwMode="auto">
            <a:xfrm>
              <a:off x="0" y="132"/>
              <a:ext cx="91" cy="509"/>
            </a:xfrm>
            <a:prstGeom prst="leftBrace">
              <a:avLst>
                <a:gd name="adj1" fmla="val 117591"/>
                <a:gd name="adj2" fmla="val 50000"/>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800" b="1">
                <a:solidFill>
                  <a:prstClr val="black"/>
                </a:solidFill>
                <a:latin typeface="Times New Roman" panose="02020603050405020304" pitchFamily="18" charset="0"/>
                <a:cs typeface="Times New Roman" panose="02020603050405020304" pitchFamily="18" charset="0"/>
              </a:endParaRPr>
            </a:p>
          </p:txBody>
        </p:sp>
      </p:grpSp>
      <p:sp>
        <p:nvSpPr>
          <p:cNvPr id="8" name="Text Box 5"/>
          <p:cNvSpPr txBox="1">
            <a:spLocks noChangeArrowheads="1"/>
          </p:cNvSpPr>
          <p:nvPr/>
        </p:nvSpPr>
        <p:spPr bwMode="auto">
          <a:xfrm>
            <a:off x="1646237" y="1464311"/>
            <a:ext cx="5562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CC3300"/>
                </a:solidFill>
                <a:latin typeface="Times New Roman" panose="02020603050405020304" pitchFamily="18" charset="0"/>
                <a:cs typeface="Times New Roman" panose="02020603050405020304" pitchFamily="18" charset="0"/>
              </a:rPr>
              <a:t>例</a:t>
            </a:r>
            <a:r>
              <a:rPr lang="en-US" altLang="zh-CN" sz="2800" b="1" dirty="0">
                <a:solidFill>
                  <a:srgbClr val="CC3300"/>
                </a:solidFill>
                <a:latin typeface="Times New Roman" panose="02020603050405020304" pitchFamily="18" charset="0"/>
                <a:cs typeface="Times New Roman" panose="02020603050405020304" pitchFamily="18" charset="0"/>
              </a:rPr>
              <a:t>2</a:t>
            </a:r>
            <a:r>
              <a:rPr lang="zh-CN" altLang="en-US" sz="2800" b="1" dirty="0">
                <a:solidFill>
                  <a:srgbClr val="CC3300"/>
                </a:solidFill>
                <a:latin typeface="Times New Roman" panose="02020603050405020304" pitchFamily="18" charset="0"/>
                <a:cs typeface="Times New Roman" panose="02020603050405020304" pitchFamily="18" charset="0"/>
              </a:rPr>
              <a:t>、</a:t>
            </a:r>
            <a:r>
              <a:rPr lang="zh-CN" altLang="en-US" sz="2800" b="1" dirty="0">
                <a:solidFill>
                  <a:srgbClr val="0070C0"/>
                </a:solidFill>
                <a:latin typeface="Times New Roman" panose="02020603050405020304" pitchFamily="18" charset="0"/>
                <a:cs typeface="Times New Roman" panose="02020603050405020304" pitchFamily="18" charset="0"/>
              </a:rPr>
              <a:t>无限长载流圆柱体</a:t>
            </a:r>
            <a:r>
              <a:rPr lang="zh-CN" altLang="en-US" sz="2800" b="1" dirty="0">
                <a:solidFill>
                  <a:prstClr val="black"/>
                </a:solidFill>
                <a:latin typeface="Times New Roman" panose="02020603050405020304" pitchFamily="18" charset="0"/>
                <a:cs typeface="Times New Roman" panose="02020603050405020304" pitchFamily="18" charset="0"/>
              </a:rPr>
              <a:t>的磁场</a:t>
            </a:r>
          </a:p>
        </p:txBody>
      </p:sp>
      <p:graphicFrame>
        <p:nvGraphicFramePr>
          <p:cNvPr id="9" name="Object 2"/>
          <p:cNvGraphicFramePr>
            <a:graphicFrameLocks noChangeAspect="1"/>
          </p:cNvGraphicFramePr>
          <p:nvPr>
            <p:extLst/>
          </p:nvPr>
        </p:nvGraphicFramePr>
        <p:xfrm>
          <a:off x="1836577" y="1967552"/>
          <a:ext cx="936625" cy="433387"/>
        </p:xfrm>
        <a:graphic>
          <a:graphicData uri="http://schemas.openxmlformats.org/presentationml/2006/ole">
            <mc:AlternateContent xmlns:mc="http://schemas.openxmlformats.org/markup-compatibility/2006">
              <mc:Choice xmlns:v="urn:schemas-microsoft-com:vml" Requires="v">
                <p:oleObj spid="_x0000_s81972" r:id="rId7" imgW="370061" imgH="166064" progId="Equation.3">
                  <p:embed/>
                </p:oleObj>
              </mc:Choice>
              <mc:Fallback>
                <p:oleObj r:id="rId7" imgW="370061" imgH="16606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6577" y="1967552"/>
                        <a:ext cx="93662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4"/>
          <p:cNvGraphicFramePr>
            <a:graphicFrameLocks noChangeAspect="1"/>
          </p:cNvGraphicFramePr>
          <p:nvPr>
            <p:extLst/>
          </p:nvPr>
        </p:nvGraphicFramePr>
        <p:xfrm>
          <a:off x="3581399" y="1741498"/>
          <a:ext cx="1747838" cy="931863"/>
        </p:xfrm>
        <a:graphic>
          <a:graphicData uri="http://schemas.openxmlformats.org/presentationml/2006/ole">
            <mc:AlternateContent xmlns:mc="http://schemas.openxmlformats.org/markup-compatibility/2006">
              <mc:Choice xmlns:v="urn:schemas-microsoft-com:vml" Requires="v">
                <p:oleObj spid="_x0000_s81973" name="Equation" r:id="rId9" imgW="596880" imgH="393480" progId="Equation.DSMT4">
                  <p:embed/>
                </p:oleObj>
              </mc:Choice>
              <mc:Fallback>
                <p:oleObj name="Equation" r:id="rId9" imgW="596880" imgH="393480" progId="Equation.DSMT4">
                  <p:embed/>
                  <p:pic>
                    <p:nvPicPr>
                      <p:cNvPr id="0" name=""/>
                      <p:cNvPicPr>
                        <a:picLocks noChangeAspect="1" noChangeArrowheads="1"/>
                      </p:cNvPicPr>
                      <p:nvPr/>
                    </p:nvPicPr>
                    <p:blipFill>
                      <a:blip r:embed="rId10"/>
                      <a:srcRect/>
                      <a:stretch>
                        <a:fillRect/>
                      </a:stretch>
                    </p:blipFill>
                    <p:spPr bwMode="auto">
                      <a:xfrm>
                        <a:off x="3581399" y="1741498"/>
                        <a:ext cx="1747838"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5"/>
          <p:cNvGraphicFramePr>
            <a:graphicFrameLocks noChangeAspect="1"/>
          </p:cNvGraphicFramePr>
          <p:nvPr>
            <p:extLst/>
          </p:nvPr>
        </p:nvGraphicFramePr>
        <p:xfrm>
          <a:off x="6137436" y="2001646"/>
          <a:ext cx="1528763" cy="420688"/>
        </p:xfrm>
        <a:graphic>
          <a:graphicData uri="http://schemas.openxmlformats.org/presentationml/2006/ole">
            <mc:AlternateContent xmlns:mc="http://schemas.openxmlformats.org/markup-compatibility/2006">
              <mc:Choice xmlns:v="urn:schemas-microsoft-com:vml" Requires="v">
                <p:oleObj spid="_x0000_s81974" name="Equation" r:id="rId11" imgW="596880" imgH="177480" progId="Equation.DSMT4">
                  <p:embed/>
                </p:oleObj>
              </mc:Choice>
              <mc:Fallback>
                <p:oleObj name="Equation" r:id="rId11" imgW="596880" imgH="177480" progId="Equation.DSMT4">
                  <p:embed/>
                  <p:pic>
                    <p:nvPicPr>
                      <p:cNvPr id="0" name=""/>
                      <p:cNvPicPr>
                        <a:picLocks noChangeAspect="1" noChangeArrowheads="1"/>
                      </p:cNvPicPr>
                      <p:nvPr/>
                    </p:nvPicPr>
                    <p:blipFill>
                      <a:blip r:embed="rId12"/>
                      <a:srcRect/>
                      <a:stretch>
                        <a:fillRect/>
                      </a:stretch>
                    </p:blipFill>
                    <p:spPr bwMode="auto">
                      <a:xfrm>
                        <a:off x="6137436" y="2001646"/>
                        <a:ext cx="1528763"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7"/>
          <p:cNvGraphicFramePr>
            <a:graphicFrameLocks noChangeAspect="1"/>
          </p:cNvGraphicFramePr>
          <p:nvPr>
            <p:extLst/>
          </p:nvPr>
        </p:nvGraphicFramePr>
        <p:xfrm>
          <a:off x="8122119" y="1784360"/>
          <a:ext cx="1866900" cy="889000"/>
        </p:xfrm>
        <a:graphic>
          <a:graphicData uri="http://schemas.openxmlformats.org/presentationml/2006/ole">
            <mc:AlternateContent xmlns:mc="http://schemas.openxmlformats.org/markup-compatibility/2006">
              <mc:Choice xmlns:v="urn:schemas-microsoft-com:vml" Requires="v">
                <p:oleObj spid="_x0000_s81975" name="Equation" r:id="rId13" imgW="685800" imgH="393480" progId="Equation.DSMT4">
                  <p:embed/>
                </p:oleObj>
              </mc:Choice>
              <mc:Fallback>
                <p:oleObj name="Equation" r:id="rId13" imgW="685800" imgH="393480" progId="Equation.DSMT4">
                  <p:embed/>
                  <p:pic>
                    <p:nvPicPr>
                      <p:cNvPr id="0" name=""/>
                      <p:cNvPicPr>
                        <a:picLocks noChangeAspect="1" noChangeArrowheads="1"/>
                      </p:cNvPicPr>
                      <p:nvPr/>
                    </p:nvPicPr>
                    <p:blipFill>
                      <a:blip r:embed="rId14"/>
                      <a:srcRect/>
                      <a:stretch>
                        <a:fillRect/>
                      </a:stretch>
                    </p:blipFill>
                    <p:spPr bwMode="auto">
                      <a:xfrm>
                        <a:off x="8122119" y="1784360"/>
                        <a:ext cx="18669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 Box 38"/>
          <p:cNvSpPr txBox="1">
            <a:spLocks noChangeArrowheads="1"/>
          </p:cNvSpPr>
          <p:nvPr/>
        </p:nvSpPr>
        <p:spPr bwMode="auto">
          <a:xfrm>
            <a:off x="1628614" y="2559960"/>
            <a:ext cx="4033837"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prstClr val="black"/>
                </a:solidFill>
                <a:latin typeface="Times New Roman" panose="02020603050405020304" pitchFamily="18" charset="0"/>
                <a:cs typeface="Times New Roman" panose="02020603050405020304" pitchFamily="18" charset="0"/>
              </a:rPr>
              <a:t>第二类应用：</a:t>
            </a:r>
            <a:r>
              <a:rPr lang="zh-CN" altLang="en-US" sz="2800" b="1" dirty="0">
                <a:solidFill>
                  <a:srgbClr val="0070C0"/>
                </a:solidFill>
                <a:latin typeface="Times New Roman" panose="02020603050405020304" pitchFamily="18" charset="0"/>
                <a:cs typeface="Times New Roman" panose="02020603050405020304" pitchFamily="18" charset="0"/>
              </a:rPr>
              <a:t>平面对称</a:t>
            </a:r>
          </a:p>
        </p:txBody>
      </p:sp>
      <p:sp>
        <p:nvSpPr>
          <p:cNvPr id="14" name="Text Box 39"/>
          <p:cNvSpPr txBox="1">
            <a:spLocks noChangeArrowheads="1"/>
          </p:cNvSpPr>
          <p:nvPr/>
        </p:nvSpPr>
        <p:spPr bwMode="auto">
          <a:xfrm>
            <a:off x="1594009" y="3014667"/>
            <a:ext cx="532923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ctr" hangingPunct="1"/>
            <a:r>
              <a:rPr lang="zh-CN" altLang="en-US" sz="2800" b="1" dirty="0">
                <a:solidFill>
                  <a:srgbClr val="CC3300"/>
                </a:solidFill>
                <a:latin typeface="Times New Roman" panose="02020603050405020304" pitchFamily="18" charset="0"/>
                <a:cs typeface="Times New Roman" panose="02020603050405020304" pitchFamily="18" charset="0"/>
              </a:rPr>
              <a:t>例</a:t>
            </a:r>
            <a:r>
              <a:rPr lang="en-US" altLang="zh-CN" sz="2800" b="1" dirty="0">
                <a:solidFill>
                  <a:srgbClr val="CC3300"/>
                </a:solidFill>
                <a:latin typeface="Times New Roman" panose="02020603050405020304" pitchFamily="18" charset="0"/>
                <a:cs typeface="Times New Roman" panose="02020603050405020304" pitchFamily="18" charset="0"/>
              </a:rPr>
              <a:t>3</a:t>
            </a:r>
            <a:r>
              <a:rPr lang="zh-CN" altLang="en-US" sz="2800" b="1" dirty="0">
                <a:solidFill>
                  <a:srgbClr val="CC3300"/>
                </a:solidFill>
                <a:latin typeface="Times New Roman" panose="02020603050405020304" pitchFamily="18" charset="0"/>
                <a:cs typeface="Times New Roman" panose="02020603050405020304" pitchFamily="18" charset="0"/>
              </a:rPr>
              <a:t>、</a:t>
            </a:r>
            <a:r>
              <a:rPr lang="zh-CN" altLang="en-US" sz="2800" b="1" dirty="0">
                <a:solidFill>
                  <a:prstClr val="black"/>
                </a:solidFill>
                <a:latin typeface="Times New Roman" panose="02020603050405020304" pitchFamily="18" charset="0"/>
                <a:cs typeface="Times New Roman" panose="02020603050405020304" pitchFamily="18" charset="0"/>
              </a:rPr>
              <a:t>无限大薄导体板，设单位宽度上电流为</a:t>
            </a:r>
            <a:r>
              <a:rPr lang="en-US" altLang="zh-CN" sz="2800" b="1" i="1" dirty="0">
                <a:solidFill>
                  <a:prstClr val="black"/>
                </a:solidFill>
                <a:latin typeface="Times New Roman" panose="02020603050405020304" pitchFamily="18" charset="0"/>
                <a:cs typeface="Times New Roman" panose="02020603050405020304" pitchFamily="18" charset="0"/>
              </a:rPr>
              <a:t>I</a:t>
            </a:r>
            <a:r>
              <a:rPr lang="en-US" altLang="zh-CN" sz="2800" b="1" dirty="0">
                <a:solidFill>
                  <a:prstClr val="black"/>
                </a:solidFill>
                <a:latin typeface="Times New Roman" panose="02020603050405020304" pitchFamily="18" charset="0"/>
                <a:cs typeface="Times New Roman" panose="02020603050405020304" pitchFamily="18" charset="0"/>
              </a:rPr>
              <a:t>,</a:t>
            </a:r>
            <a:r>
              <a:rPr lang="zh-CN" altLang="en-US" sz="2800" b="1" dirty="0">
                <a:solidFill>
                  <a:prstClr val="black"/>
                </a:solidFill>
                <a:latin typeface="Times New Roman" panose="02020603050405020304" pitchFamily="18" charset="0"/>
                <a:cs typeface="Times New Roman" panose="02020603050405020304" pitchFamily="18" charset="0"/>
              </a:rPr>
              <a:t>求空间磁场分布。</a:t>
            </a:r>
          </a:p>
        </p:txBody>
      </p:sp>
      <p:graphicFrame>
        <p:nvGraphicFramePr>
          <p:cNvPr id="15" name="Object 2"/>
          <p:cNvGraphicFramePr>
            <a:graphicFrameLocks noChangeAspect="1"/>
          </p:cNvGraphicFramePr>
          <p:nvPr>
            <p:extLst/>
          </p:nvPr>
        </p:nvGraphicFramePr>
        <p:xfrm>
          <a:off x="8042110" y="2837712"/>
          <a:ext cx="1752600" cy="1008062"/>
        </p:xfrm>
        <a:graphic>
          <a:graphicData uri="http://schemas.openxmlformats.org/presentationml/2006/ole">
            <mc:AlternateContent xmlns:mc="http://schemas.openxmlformats.org/markup-compatibility/2006">
              <mc:Choice xmlns:v="urn:schemas-microsoft-com:vml" Requires="v">
                <p:oleObj spid="_x0000_s81976" r:id="rId15" imgW="13106717" imgH="9449117" progId="Equation.3">
                  <p:embed/>
                </p:oleObj>
              </mc:Choice>
              <mc:Fallback>
                <p:oleObj r:id="rId15" imgW="13106717" imgH="944911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042110" y="2837712"/>
                        <a:ext cx="1752600" cy="1008062"/>
                      </a:xfrm>
                      <a:prstGeom prst="rect">
                        <a:avLst/>
                      </a:prstGeom>
                      <a:noFill/>
                      <a:ln w="25400">
                        <a:solidFill>
                          <a:srgbClr val="FFCC00"/>
                        </a:solidFill>
                        <a:miter lim="800000"/>
                        <a:headEnd/>
                        <a:tailEnd/>
                      </a:ln>
                      <a:extLst>
                        <a:ext uri="{909E8E84-426E-40DD-AFC4-6F175D3DCCD1}">
                          <a14:hiddenFill xmlns:a14="http://schemas.microsoft.com/office/drawing/2010/main">
                            <a:solidFill>
                              <a:srgbClr val="FFFFCC"/>
                            </a:solidFill>
                          </a14:hiddenFill>
                        </a:ext>
                      </a:extLst>
                    </p:spPr>
                  </p:pic>
                </p:oleObj>
              </mc:Fallback>
            </mc:AlternateContent>
          </a:graphicData>
        </a:graphic>
      </p:graphicFrame>
      <p:sp>
        <p:nvSpPr>
          <p:cNvPr id="16" name="Text Box 78"/>
          <p:cNvSpPr txBox="1">
            <a:spLocks noChangeArrowheads="1"/>
          </p:cNvSpPr>
          <p:nvPr/>
        </p:nvSpPr>
        <p:spPr bwMode="auto">
          <a:xfrm>
            <a:off x="1836576" y="3946406"/>
            <a:ext cx="856440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prstClr val="black"/>
                </a:solidFill>
                <a:latin typeface="Times New Roman" panose="02020603050405020304" pitchFamily="18" charset="0"/>
              </a:rPr>
              <a:t>在无限大均匀平面电流的两侧的磁场都为均匀磁场，并且大小相等，但方向相反</a:t>
            </a:r>
            <a:r>
              <a:rPr lang="en-US" altLang="zh-CN" sz="2800" b="1" dirty="0">
                <a:solidFill>
                  <a:prstClr val="black"/>
                </a:solidFill>
                <a:latin typeface="Times New Roman" panose="02020603050405020304" pitchFamily="18" charset="0"/>
              </a:rPr>
              <a:t>,</a:t>
            </a:r>
            <a:r>
              <a:rPr lang="zh-CN" altLang="en-US" sz="2800" b="1" dirty="0">
                <a:solidFill>
                  <a:prstClr val="black"/>
                </a:solidFill>
                <a:latin typeface="Times New Roman" panose="02020603050405020304" pitchFamily="18" charset="0"/>
              </a:rPr>
              <a:t>且平行于导体平面。</a:t>
            </a:r>
          </a:p>
        </p:txBody>
      </p:sp>
      <p:sp>
        <p:nvSpPr>
          <p:cNvPr id="17" name="Text Box 149"/>
          <p:cNvSpPr txBox="1">
            <a:spLocks noChangeArrowheads="1"/>
          </p:cNvSpPr>
          <p:nvPr/>
        </p:nvSpPr>
        <p:spPr bwMode="auto">
          <a:xfrm>
            <a:off x="1646238" y="5365854"/>
            <a:ext cx="7580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CC3300"/>
                </a:solidFill>
                <a:latin typeface="Times New Roman" panose="02020603050405020304" pitchFamily="18" charset="0"/>
                <a:cs typeface="Times New Roman" panose="02020603050405020304" pitchFamily="18" charset="0"/>
              </a:rPr>
              <a:t>例</a:t>
            </a:r>
            <a:r>
              <a:rPr lang="en-US" altLang="zh-CN" sz="2800" b="1" dirty="0">
                <a:solidFill>
                  <a:srgbClr val="CC3300"/>
                </a:solidFill>
                <a:latin typeface="Times New Roman" panose="02020603050405020304" pitchFamily="18" charset="0"/>
                <a:cs typeface="Times New Roman" panose="02020603050405020304" pitchFamily="18" charset="0"/>
              </a:rPr>
              <a:t>4</a:t>
            </a:r>
            <a:r>
              <a:rPr lang="zh-CN" altLang="en-US" sz="2800" b="1" dirty="0">
                <a:solidFill>
                  <a:srgbClr val="CC3300"/>
                </a:solidFill>
                <a:latin typeface="Times New Roman" panose="02020603050405020304" pitchFamily="18" charset="0"/>
                <a:cs typeface="Times New Roman" panose="02020603050405020304" pitchFamily="18" charset="0"/>
              </a:rPr>
              <a:t>、</a:t>
            </a:r>
            <a:r>
              <a:rPr lang="zh-CN" altLang="en-US" sz="2800" b="1" dirty="0">
                <a:solidFill>
                  <a:prstClr val="black"/>
                </a:solidFill>
                <a:latin typeface="Times New Roman" panose="02020603050405020304" pitchFamily="18" charset="0"/>
                <a:cs typeface="Times New Roman" panose="02020603050405020304" pitchFamily="18" charset="0"/>
              </a:rPr>
              <a:t>求载流无限长直螺线管内外任一点的磁场</a:t>
            </a:r>
          </a:p>
        </p:txBody>
      </p:sp>
      <p:sp>
        <p:nvSpPr>
          <p:cNvPr id="18" name="Rectangle 133"/>
          <p:cNvSpPr>
            <a:spLocks noChangeArrowheads="1"/>
          </p:cNvSpPr>
          <p:nvPr/>
        </p:nvSpPr>
        <p:spPr bwMode="auto">
          <a:xfrm>
            <a:off x="1594010" y="4871080"/>
            <a:ext cx="6008687"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prstClr val="black"/>
                </a:solidFill>
                <a:latin typeface="Times New Roman" panose="02020603050405020304" pitchFamily="18" charset="0"/>
                <a:cs typeface="Times New Roman" panose="02020603050405020304" pitchFamily="18" charset="0"/>
              </a:rPr>
              <a:t>第三类应用： </a:t>
            </a:r>
            <a:r>
              <a:rPr lang="zh-CN" altLang="en-US" sz="2800" b="1" dirty="0">
                <a:solidFill>
                  <a:srgbClr val="0070C0"/>
                </a:solidFill>
                <a:latin typeface="Calibri" panose="020F0502020204030204" pitchFamily="34" charset="0"/>
              </a:rPr>
              <a:t>载流螺线管的磁场分布</a:t>
            </a:r>
          </a:p>
        </p:txBody>
      </p:sp>
      <p:graphicFrame>
        <p:nvGraphicFramePr>
          <p:cNvPr id="19" name="Object 148"/>
          <p:cNvGraphicFramePr>
            <a:graphicFrameLocks noChangeAspect="1"/>
          </p:cNvGraphicFramePr>
          <p:nvPr>
            <p:extLst/>
          </p:nvPr>
        </p:nvGraphicFramePr>
        <p:xfrm>
          <a:off x="4204253" y="5839669"/>
          <a:ext cx="1914525" cy="584200"/>
        </p:xfrm>
        <a:graphic>
          <a:graphicData uri="http://schemas.openxmlformats.org/presentationml/2006/ole">
            <mc:AlternateContent xmlns:mc="http://schemas.openxmlformats.org/markup-compatibility/2006">
              <mc:Choice xmlns:v="urn:schemas-microsoft-com:vml" Requires="v">
                <p:oleObj spid="_x0000_s81977" r:id="rId17" imgW="14325917" imgH="5486717" progId="Equation.3">
                  <p:embed/>
                </p:oleObj>
              </mc:Choice>
              <mc:Fallback>
                <p:oleObj r:id="rId17" imgW="14325917" imgH="5486717"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04253" y="5839669"/>
                        <a:ext cx="1914525" cy="584200"/>
                      </a:xfrm>
                      <a:prstGeom prst="rect">
                        <a:avLst/>
                      </a:prstGeom>
                      <a:noFill/>
                      <a:ln w="25400">
                        <a:solidFill>
                          <a:srgbClr val="FFCC00"/>
                        </a:solidFill>
                        <a:miter lim="800000"/>
                        <a:headEnd/>
                        <a:tailEnd/>
                      </a:ln>
                      <a:extLst>
                        <a:ext uri="{909E8E84-426E-40DD-AFC4-6F175D3DCCD1}">
                          <a14:hiddenFill xmlns:a14="http://schemas.microsoft.com/office/drawing/2010/main">
                            <a:solidFill>
                              <a:srgbClr val="FFFFCC"/>
                            </a:solidFill>
                          </a14:hiddenFill>
                        </a:ext>
                      </a:extLst>
                    </p:spPr>
                  </p:pic>
                </p:oleObj>
              </mc:Fallback>
            </mc:AlternateContent>
          </a:graphicData>
        </a:graphic>
      </p:graphicFrame>
      <p:sp>
        <p:nvSpPr>
          <p:cNvPr id="20" name="Text Box 266"/>
          <p:cNvSpPr txBox="1">
            <a:spLocks noChangeArrowheads="1"/>
          </p:cNvSpPr>
          <p:nvPr/>
        </p:nvSpPr>
        <p:spPr bwMode="auto">
          <a:xfrm>
            <a:off x="1690848" y="6406304"/>
            <a:ext cx="8893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prstClr val="black"/>
                </a:solidFill>
                <a:latin typeface="Times New Roman" panose="02020603050405020304" pitchFamily="18" charset="0"/>
                <a:cs typeface="Times New Roman" panose="02020603050405020304" pitchFamily="18" charset="0"/>
              </a:rPr>
              <a:t>长直螺线管内的磁感应强度与直径无关，管内磁场均匀</a:t>
            </a:r>
          </a:p>
        </p:txBody>
      </p:sp>
    </p:spTree>
    <p:extLst>
      <p:ext uri="{BB962C8B-B14F-4D97-AF65-F5344CB8AC3E}">
        <p14:creationId xmlns:p14="http://schemas.microsoft.com/office/powerpoint/2010/main" val="291488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5" presetClass="entr" presetSubtype="10"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checkerboard(across)">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3" grpId="0"/>
      <p:bldP spid="14" grpId="0"/>
      <p:bldP spid="16" grpId="0"/>
      <p:bldP spid="17" grpId="0"/>
      <p:bldP spid="18" grpId="0"/>
      <p:bldP spid="20"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2" name="Rectangle 3"/>
          <p:cNvSpPr>
            <a:spLocks noChangeArrowheads="1"/>
          </p:cNvSpPr>
          <p:nvPr/>
        </p:nvSpPr>
        <p:spPr bwMode="auto">
          <a:xfrm>
            <a:off x="1631951" y="598488"/>
            <a:ext cx="808196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第一类应用：</a:t>
            </a:r>
            <a:r>
              <a:rPr lang="en-US" altLang="zh-CN" sz="2800" b="1">
                <a:solidFill>
                  <a:srgbClr val="000000"/>
                </a:solidFill>
                <a:latin typeface="Times New Roman" panose="02020603050405020304" pitchFamily="18" charset="0"/>
                <a:cs typeface="Times New Roman" panose="02020603050405020304" pitchFamily="18" charset="0"/>
              </a:rPr>
              <a:t>——</a:t>
            </a:r>
            <a:r>
              <a:rPr lang="zh-CN" altLang="en-US" sz="2800" b="1">
                <a:solidFill>
                  <a:srgbClr val="000000"/>
                </a:solidFill>
                <a:latin typeface="Times New Roman" panose="02020603050405020304" pitchFamily="18" charset="0"/>
                <a:cs typeface="Times New Roman" panose="02020603050405020304" pitchFamily="18" charset="0"/>
              </a:rPr>
              <a:t>用来求解具有</a:t>
            </a:r>
            <a:r>
              <a:rPr lang="zh-CN" altLang="en-US" sz="2800" b="1">
                <a:solidFill>
                  <a:srgbClr val="0070C0"/>
                </a:solidFill>
                <a:latin typeface="Times New Roman" panose="02020603050405020304" pitchFamily="18" charset="0"/>
                <a:cs typeface="Times New Roman" panose="02020603050405020304" pitchFamily="18" charset="0"/>
              </a:rPr>
              <a:t>轴对称</a:t>
            </a:r>
            <a:r>
              <a:rPr lang="zh-CN" altLang="en-US" sz="2800" b="1">
                <a:solidFill>
                  <a:srgbClr val="000000"/>
                </a:solidFill>
                <a:latin typeface="Times New Roman" panose="02020603050405020304" pitchFamily="18" charset="0"/>
                <a:cs typeface="Times New Roman" panose="02020603050405020304" pitchFamily="18" charset="0"/>
              </a:rPr>
              <a:t>分布的磁场</a:t>
            </a:r>
          </a:p>
        </p:txBody>
      </p:sp>
      <p:sp>
        <p:nvSpPr>
          <p:cNvPr id="14353" name="Text Box 5"/>
          <p:cNvSpPr txBox="1">
            <a:spLocks noChangeArrowheads="1"/>
          </p:cNvSpPr>
          <p:nvPr/>
        </p:nvSpPr>
        <p:spPr bwMode="auto">
          <a:xfrm>
            <a:off x="1631950" y="1125539"/>
            <a:ext cx="77993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800" b="1">
                <a:solidFill>
                  <a:srgbClr val="CC3300"/>
                </a:solidFill>
                <a:latin typeface="Times New Roman" panose="02020603050405020304" pitchFamily="18" charset="0"/>
                <a:cs typeface="Times New Roman" panose="02020603050405020304" pitchFamily="18" charset="0"/>
              </a:rPr>
              <a:t>例</a:t>
            </a:r>
            <a:r>
              <a:rPr lang="en-US" altLang="zh-CN" sz="2800" b="1">
                <a:solidFill>
                  <a:srgbClr val="CC3300"/>
                </a:solidFill>
                <a:latin typeface="Times New Roman" panose="02020603050405020304" pitchFamily="18" charset="0"/>
                <a:cs typeface="Times New Roman" panose="02020603050405020304" pitchFamily="18" charset="0"/>
              </a:rPr>
              <a:t>1</a:t>
            </a:r>
            <a:r>
              <a:rPr lang="zh-CN" altLang="en-US" sz="2800" b="1">
                <a:solidFill>
                  <a:srgbClr val="CC3300"/>
                </a:solidFill>
                <a:latin typeface="Times New Roman" panose="02020603050405020304" pitchFamily="18" charset="0"/>
                <a:cs typeface="Times New Roman" panose="02020603050405020304" pitchFamily="18" charset="0"/>
              </a:rPr>
              <a:t>、</a:t>
            </a:r>
            <a:r>
              <a:rPr lang="zh-CN" altLang="en-US" sz="2800" b="1">
                <a:solidFill>
                  <a:srgbClr val="000000"/>
                </a:solidFill>
                <a:latin typeface="Times New Roman" panose="02020603050405020304" pitchFamily="18" charset="0"/>
                <a:cs typeface="Times New Roman" panose="02020603050405020304" pitchFamily="18" charset="0"/>
              </a:rPr>
              <a:t>求</a:t>
            </a:r>
            <a:r>
              <a:rPr lang="zh-CN" altLang="en-US" sz="2800" b="1">
                <a:solidFill>
                  <a:srgbClr val="0070C0"/>
                </a:solidFill>
                <a:latin typeface="Times New Roman" panose="02020603050405020304" pitchFamily="18" charset="0"/>
                <a:cs typeface="Times New Roman" panose="02020603050405020304" pitchFamily="18" charset="0"/>
              </a:rPr>
              <a:t>无限长圆柱面</a:t>
            </a:r>
            <a:r>
              <a:rPr lang="zh-CN" altLang="en-US" sz="2800" b="1">
                <a:solidFill>
                  <a:srgbClr val="000000"/>
                </a:solidFill>
                <a:latin typeface="Times New Roman" panose="02020603050405020304" pitchFamily="18" charset="0"/>
                <a:cs typeface="Times New Roman" panose="02020603050405020304" pitchFamily="18" charset="0"/>
              </a:rPr>
              <a:t>电流的磁场分布</a:t>
            </a:r>
            <a:r>
              <a:rPr lang="en-US" altLang="zh-CN" sz="2800" b="1">
                <a:solidFill>
                  <a:srgbClr val="000000"/>
                </a:solidFill>
                <a:latin typeface="Times New Roman" panose="02020603050405020304" pitchFamily="18" charset="0"/>
                <a:cs typeface="Times New Roman" panose="02020603050405020304" pitchFamily="18" charset="0"/>
              </a:rPr>
              <a:t>(</a:t>
            </a:r>
            <a:r>
              <a:rPr lang="zh-CN" altLang="en-US" sz="2800" b="1">
                <a:solidFill>
                  <a:srgbClr val="000000"/>
                </a:solidFill>
                <a:latin typeface="Times New Roman" panose="02020603050405020304" pitchFamily="18" charset="0"/>
                <a:cs typeface="Times New Roman" panose="02020603050405020304" pitchFamily="18" charset="0"/>
              </a:rPr>
              <a:t>半径为</a:t>
            </a:r>
            <a:r>
              <a:rPr lang="en-US" altLang="zh-CN" sz="2800" b="1" i="1">
                <a:solidFill>
                  <a:srgbClr val="000000"/>
                </a:solidFill>
                <a:latin typeface="Times New Roman" panose="02020603050405020304" pitchFamily="18" charset="0"/>
                <a:cs typeface="Times New Roman" panose="02020603050405020304" pitchFamily="18" charset="0"/>
              </a:rPr>
              <a:t>R</a:t>
            </a:r>
            <a:r>
              <a:rPr lang="en-US" altLang="zh-CN" sz="2800" b="1">
                <a:solidFill>
                  <a:srgbClr val="000000"/>
                </a:solidFill>
                <a:latin typeface="Times New Roman" panose="02020603050405020304" pitchFamily="18" charset="0"/>
                <a:cs typeface="Times New Roman" panose="02020603050405020304" pitchFamily="18" charset="0"/>
              </a:rPr>
              <a:t>)</a:t>
            </a:r>
          </a:p>
        </p:txBody>
      </p:sp>
      <p:sp>
        <p:nvSpPr>
          <p:cNvPr id="24580" name="Text Box 6"/>
          <p:cNvSpPr txBox="1">
            <a:spLocks noChangeArrowheads="1"/>
          </p:cNvSpPr>
          <p:nvPr/>
        </p:nvSpPr>
        <p:spPr bwMode="auto">
          <a:xfrm>
            <a:off x="1774825" y="1700213"/>
            <a:ext cx="3695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Tx/>
              <a:buChar char="•"/>
            </a:pPr>
            <a:r>
              <a:rPr lang="zh-CN" altLang="en-US" sz="2400" b="1">
                <a:solidFill>
                  <a:srgbClr val="000000"/>
                </a:solidFill>
                <a:latin typeface="Times New Roman" panose="02020603050405020304" pitchFamily="18" charset="0"/>
                <a:cs typeface="Times New Roman" panose="02020603050405020304" pitchFamily="18" charset="0"/>
              </a:rPr>
              <a:t>分析场结构：有轴对称性</a:t>
            </a:r>
          </a:p>
        </p:txBody>
      </p:sp>
      <p:sp>
        <p:nvSpPr>
          <p:cNvPr id="24581" name="Text Box 7"/>
          <p:cNvSpPr txBox="1">
            <a:spLocks noChangeArrowheads="1"/>
          </p:cNvSpPr>
          <p:nvPr/>
        </p:nvSpPr>
        <p:spPr bwMode="auto">
          <a:xfrm>
            <a:off x="1739901" y="2098675"/>
            <a:ext cx="493236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Tx/>
              <a:buChar char="•"/>
            </a:pPr>
            <a:r>
              <a:rPr lang="zh-CN" altLang="en-US" sz="2400" b="1">
                <a:solidFill>
                  <a:srgbClr val="000000"/>
                </a:solidFill>
                <a:latin typeface="Times New Roman" panose="02020603050405020304" pitchFamily="18" charset="0"/>
                <a:cs typeface="Times New Roman" panose="02020603050405020304" pitchFamily="18" charset="0"/>
              </a:rPr>
              <a:t>以轴上一点为圆心，取垂直于轴的</a:t>
            </a:r>
          </a:p>
          <a:p>
            <a:pPr eaLnBrk="1" fontAlgn="base" hangingPunct="1">
              <a:spcBef>
                <a:spcPct val="0"/>
              </a:spcBef>
              <a:spcAft>
                <a:spcPct val="0"/>
              </a:spcAft>
            </a:pPr>
            <a:r>
              <a:rPr lang="zh-CN" altLang="en-US" sz="2400" b="1">
                <a:solidFill>
                  <a:srgbClr val="000000"/>
                </a:solidFill>
                <a:latin typeface="Times New Roman" panose="02020603050405020304" pitchFamily="18" charset="0"/>
                <a:cs typeface="Times New Roman" panose="02020603050405020304" pitchFamily="18" charset="0"/>
              </a:rPr>
              <a:t> 平面内半径为</a:t>
            </a:r>
            <a:r>
              <a:rPr lang="en-US" altLang="zh-CN" sz="2400" b="1" i="1">
                <a:solidFill>
                  <a:srgbClr val="000000"/>
                </a:solidFill>
                <a:latin typeface="Times New Roman" panose="02020603050405020304" pitchFamily="18" charset="0"/>
                <a:cs typeface="Times New Roman" panose="02020603050405020304" pitchFamily="18" charset="0"/>
              </a:rPr>
              <a:t>r</a:t>
            </a:r>
            <a:r>
              <a:rPr lang="zh-CN" altLang="en-US" sz="2400" b="1">
                <a:solidFill>
                  <a:srgbClr val="000000"/>
                </a:solidFill>
                <a:latin typeface="Times New Roman" panose="02020603050405020304" pitchFamily="18" charset="0"/>
                <a:cs typeface="Times New Roman" panose="02020603050405020304" pitchFamily="18" charset="0"/>
              </a:rPr>
              <a:t>的圆为积分环路，</a:t>
            </a:r>
          </a:p>
          <a:p>
            <a:pPr eaLnBrk="1" fontAlgn="base" hangingPunct="1">
              <a:spcBef>
                <a:spcPct val="0"/>
              </a:spcBef>
              <a:spcAft>
                <a:spcPct val="0"/>
              </a:spcAft>
            </a:pPr>
            <a:r>
              <a:rPr lang="zh-CN" altLang="en-US" sz="2400" b="1">
                <a:solidFill>
                  <a:srgbClr val="000000"/>
                </a:solidFill>
                <a:latin typeface="Times New Roman" panose="02020603050405020304" pitchFamily="18" charset="0"/>
                <a:cs typeface="Times New Roman" panose="02020603050405020304" pitchFamily="18" charset="0"/>
              </a:rPr>
              <a:t> 并使电流方向与积分路径环绕方向</a:t>
            </a:r>
          </a:p>
          <a:p>
            <a:pPr eaLnBrk="1" fontAlgn="base" hangingPunct="1">
              <a:spcBef>
                <a:spcPct val="0"/>
              </a:spcBef>
              <a:spcAft>
                <a:spcPct val="0"/>
              </a:spcAft>
            </a:pPr>
            <a:r>
              <a:rPr lang="zh-CN" altLang="en-US" sz="2400" b="1">
                <a:solidFill>
                  <a:srgbClr val="000000"/>
                </a:solidFill>
                <a:latin typeface="Times New Roman" panose="02020603050405020304" pitchFamily="18" charset="0"/>
                <a:cs typeface="Times New Roman" panose="02020603050405020304" pitchFamily="18" charset="0"/>
              </a:rPr>
              <a:t> 满足右螺旋关系 </a:t>
            </a:r>
            <a:endParaRPr lang="zh-CN" altLang="en-US" sz="2400" b="1" i="1">
              <a:solidFill>
                <a:srgbClr val="000000"/>
              </a:solidFill>
              <a:latin typeface="Times New Roman" panose="02020603050405020304" pitchFamily="18" charset="0"/>
              <a:cs typeface="Times New Roman" panose="02020603050405020304" pitchFamily="18" charset="0"/>
            </a:endParaRPr>
          </a:p>
        </p:txBody>
      </p:sp>
      <p:graphicFrame>
        <p:nvGraphicFramePr>
          <p:cNvPr id="24582" name="Object 6"/>
          <p:cNvGraphicFramePr>
            <a:graphicFrameLocks noChangeAspect="1"/>
          </p:cNvGraphicFramePr>
          <p:nvPr/>
        </p:nvGraphicFramePr>
        <p:xfrm>
          <a:off x="2208214" y="3709988"/>
          <a:ext cx="3749675" cy="647700"/>
        </p:xfrm>
        <a:graphic>
          <a:graphicData uri="http://schemas.openxmlformats.org/presentationml/2006/ole">
            <mc:AlternateContent xmlns:mc="http://schemas.openxmlformats.org/markup-compatibility/2006">
              <mc:Choice xmlns:v="urn:schemas-microsoft-com:vml" Requires="v">
                <p:oleObj spid="_x0000_s86088" r:id="rId3" imgW="1399747" imgH="292925" progId="Equation.DSMT4">
                  <p:embed/>
                </p:oleObj>
              </mc:Choice>
              <mc:Fallback>
                <p:oleObj r:id="rId3" imgW="1399747" imgH="29292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4" y="3709988"/>
                        <a:ext cx="37496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3" name="Text Box 45"/>
          <p:cNvSpPr txBox="1">
            <a:spLocks noChangeArrowheads="1"/>
          </p:cNvSpPr>
          <p:nvPr/>
        </p:nvSpPr>
        <p:spPr bwMode="auto">
          <a:xfrm>
            <a:off x="1595439" y="5516563"/>
            <a:ext cx="65166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400" b="1">
                <a:solidFill>
                  <a:srgbClr val="0070C0"/>
                </a:solidFill>
                <a:latin typeface="Times New Roman" panose="02020603050405020304" pitchFamily="18" charset="0"/>
                <a:cs typeface="Times New Roman" panose="02020603050405020304" pitchFamily="18" charset="0"/>
              </a:rPr>
              <a:t>无限长圆柱面电流外面的磁场与电流都集中在轴上的直线电流的磁场相同</a:t>
            </a:r>
          </a:p>
        </p:txBody>
      </p:sp>
      <p:sp>
        <p:nvSpPr>
          <p:cNvPr id="24584" name="AutoShape 48"/>
          <p:cNvSpPr>
            <a:spLocks noChangeArrowheads="1"/>
          </p:cNvSpPr>
          <p:nvPr/>
        </p:nvSpPr>
        <p:spPr bwMode="auto">
          <a:xfrm>
            <a:off x="8194675" y="1933576"/>
            <a:ext cx="1104900" cy="1895475"/>
          </a:xfrm>
          <a:prstGeom prst="can">
            <a:avLst>
              <a:gd name="adj" fmla="val 37313"/>
            </a:avLst>
          </a:prstGeom>
          <a:gradFill rotWithShape="0">
            <a:gsLst>
              <a:gs pos="0">
                <a:srgbClr val="A8A8A8"/>
              </a:gs>
              <a:gs pos="50000">
                <a:schemeClr val="bg1"/>
              </a:gs>
              <a:gs pos="100000">
                <a:srgbClr val="A8A8A8"/>
              </a:gs>
            </a:gsLst>
            <a:lin ang="0" scaled="1"/>
          </a:gradFill>
          <a:ln w="9525" cmpd="sng">
            <a:solidFill>
              <a:schemeClr val="tx1"/>
            </a:solidFill>
            <a:round/>
            <a:headEnd/>
            <a:tailEnd/>
          </a:ln>
        </p:spPr>
        <p:txBody>
          <a:bodyPr wrap="none" anchor="ctr"/>
          <a:lstStyle/>
          <a:p>
            <a:pPr fontAlgn="base">
              <a:spcBef>
                <a:spcPct val="0"/>
              </a:spcBef>
              <a:spcAft>
                <a:spcPct val="0"/>
              </a:spcAft>
              <a:defRPr/>
            </a:pPr>
            <a:endParaRPr lang="zh-CN" altLang="zh-CN" sz="2800" b="1">
              <a:solidFill>
                <a:srgbClr val="000000"/>
              </a:solidFill>
              <a:latin typeface="Times New Roman" pitchFamily="18" charset="0"/>
              <a:cs typeface="Times New Roman" pitchFamily="18" charset="0"/>
            </a:endParaRPr>
          </a:p>
        </p:txBody>
      </p:sp>
      <p:sp>
        <p:nvSpPr>
          <p:cNvPr id="14358" name="Line 49"/>
          <p:cNvSpPr>
            <a:spLocks noChangeShapeType="1"/>
          </p:cNvSpPr>
          <p:nvPr/>
        </p:nvSpPr>
        <p:spPr bwMode="auto">
          <a:xfrm>
            <a:off x="8710613" y="1630363"/>
            <a:ext cx="0" cy="2501900"/>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4359" name="Line 50"/>
          <p:cNvSpPr>
            <a:spLocks noChangeShapeType="1"/>
          </p:cNvSpPr>
          <p:nvPr/>
        </p:nvSpPr>
        <p:spPr bwMode="auto">
          <a:xfrm>
            <a:off x="8710613" y="2995613"/>
            <a:ext cx="588962" cy="0"/>
          </a:xfrm>
          <a:prstGeom prst="line">
            <a:avLst/>
          </a:prstGeom>
          <a:noFill/>
          <a:ln w="28575">
            <a:solidFill>
              <a:srgbClr val="9900CC"/>
            </a:solidFill>
            <a:prstDash val="dash"/>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4360" name="Line 51"/>
          <p:cNvSpPr>
            <a:spLocks noChangeShapeType="1"/>
          </p:cNvSpPr>
          <p:nvPr/>
        </p:nvSpPr>
        <p:spPr bwMode="auto">
          <a:xfrm>
            <a:off x="8710613" y="3829051"/>
            <a:ext cx="0" cy="379413"/>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4361" name="Line 52"/>
          <p:cNvSpPr>
            <a:spLocks noChangeShapeType="1"/>
          </p:cNvSpPr>
          <p:nvPr/>
        </p:nvSpPr>
        <p:spPr bwMode="auto">
          <a:xfrm>
            <a:off x="8710613" y="1630364"/>
            <a:ext cx="0" cy="454025"/>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14339" name="Object 13"/>
          <p:cNvGraphicFramePr>
            <a:graphicFrameLocks noChangeAspect="1"/>
          </p:cNvGraphicFramePr>
          <p:nvPr/>
        </p:nvGraphicFramePr>
        <p:xfrm>
          <a:off x="8783638" y="2692401"/>
          <a:ext cx="279400" cy="303213"/>
        </p:xfrm>
        <a:graphic>
          <a:graphicData uri="http://schemas.openxmlformats.org/presentationml/2006/ole">
            <mc:AlternateContent xmlns:mc="http://schemas.openxmlformats.org/markup-compatibility/2006">
              <mc:Choice xmlns:v="urn:schemas-microsoft-com:vml" Requires="v">
                <p:oleObj spid="_x0000_s86089" r:id="rId5" imgW="217347" imgH="230114" progId="Equation.3">
                  <p:embed/>
                </p:oleObj>
              </mc:Choice>
              <mc:Fallback>
                <p:oleObj r:id="rId5" imgW="217347" imgH="23011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83638" y="2692401"/>
                        <a:ext cx="2794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362" name="Group 14"/>
          <p:cNvGrpSpPr>
            <a:grpSpLocks/>
          </p:cNvGrpSpPr>
          <p:nvPr/>
        </p:nvGrpSpPr>
        <p:grpSpPr bwMode="auto">
          <a:xfrm>
            <a:off x="8194675" y="2692401"/>
            <a:ext cx="241300" cy="530225"/>
            <a:chOff x="0" y="0"/>
            <a:chExt cx="157" cy="336"/>
          </a:xfrm>
        </p:grpSpPr>
        <p:sp>
          <p:nvSpPr>
            <p:cNvPr id="14381" name="Line 55"/>
            <p:cNvSpPr>
              <a:spLocks noChangeShapeType="1"/>
            </p:cNvSpPr>
            <p:nvPr/>
          </p:nvSpPr>
          <p:spPr bwMode="auto">
            <a:xfrm>
              <a:off x="157" y="0"/>
              <a:ext cx="0" cy="336"/>
            </a:xfrm>
            <a:prstGeom prst="line">
              <a:avLst/>
            </a:prstGeom>
            <a:noFill/>
            <a:ln w="28575">
              <a:solidFill>
                <a:srgbClr val="FF0000"/>
              </a:solidFill>
              <a:round/>
              <a:headEnd type="triangle" w="sm" len="lg"/>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14351" name="Object 16"/>
            <p:cNvGraphicFramePr>
              <a:graphicFrameLocks noChangeAspect="1"/>
            </p:cNvGraphicFramePr>
            <p:nvPr/>
          </p:nvGraphicFramePr>
          <p:xfrm>
            <a:off x="0" y="72"/>
            <a:ext cx="157" cy="216"/>
          </p:xfrm>
          <a:graphic>
            <a:graphicData uri="http://schemas.openxmlformats.org/presentationml/2006/ole">
              <mc:AlternateContent xmlns:mc="http://schemas.openxmlformats.org/markup-compatibility/2006">
                <mc:Choice xmlns:v="urn:schemas-microsoft-com:vml" Requires="v">
                  <p:oleObj spid="_x0000_s86090" r:id="rId7" imgW="166426" imgH="230315" progId="Equation.3">
                    <p:embed/>
                  </p:oleObj>
                </mc:Choice>
                <mc:Fallback>
                  <p:oleObj r:id="rId7" imgW="166426" imgH="23031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72"/>
                          <a:ext cx="15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4363" name="Group 17"/>
          <p:cNvGrpSpPr>
            <a:grpSpLocks/>
          </p:cNvGrpSpPr>
          <p:nvPr/>
        </p:nvGrpSpPr>
        <p:grpSpPr bwMode="auto">
          <a:xfrm>
            <a:off x="8121650" y="1644651"/>
            <a:ext cx="1250950" cy="682625"/>
            <a:chOff x="0" y="0"/>
            <a:chExt cx="816" cy="432"/>
          </a:xfrm>
        </p:grpSpPr>
        <p:graphicFrame>
          <p:nvGraphicFramePr>
            <p:cNvPr id="14349" name="Object 18"/>
            <p:cNvGraphicFramePr>
              <a:graphicFrameLocks noChangeAspect="1"/>
            </p:cNvGraphicFramePr>
            <p:nvPr/>
          </p:nvGraphicFramePr>
          <p:xfrm>
            <a:off x="0" y="0"/>
            <a:ext cx="211" cy="240"/>
          </p:xfrm>
          <a:graphic>
            <a:graphicData uri="http://schemas.openxmlformats.org/presentationml/2006/ole">
              <mc:AlternateContent xmlns:mc="http://schemas.openxmlformats.org/markup-compatibility/2006">
                <mc:Choice xmlns:v="urn:schemas-microsoft-com:vml" Requires="v">
                  <p:oleObj spid="_x0000_s86091" r:id="rId9" imgW="229914" imgH="319201" progId="Equation.3">
                    <p:embed/>
                  </p:oleObj>
                </mc:Choice>
                <mc:Fallback>
                  <p:oleObj r:id="rId9" imgW="229914" imgH="3192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21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78" name="Line 59"/>
            <p:cNvSpPr>
              <a:spLocks noChangeShapeType="1"/>
            </p:cNvSpPr>
            <p:nvPr/>
          </p:nvSpPr>
          <p:spPr bwMode="auto">
            <a:xfrm>
              <a:off x="384" y="288"/>
              <a:ext cx="288" cy="48"/>
            </a:xfrm>
            <a:prstGeom prst="line">
              <a:avLst/>
            </a:prstGeom>
            <a:noFill/>
            <a:ln w="28575">
              <a:solidFill>
                <a:srgbClr val="FF3399"/>
              </a:solidFill>
              <a:round/>
              <a:headEnd/>
              <a:tailEnd type="triangle" w="sm"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14350" name="Object 20"/>
            <p:cNvGraphicFramePr>
              <a:graphicFrameLocks noChangeAspect="1"/>
            </p:cNvGraphicFramePr>
            <p:nvPr/>
          </p:nvGraphicFramePr>
          <p:xfrm>
            <a:off x="651" y="240"/>
            <a:ext cx="165" cy="192"/>
          </p:xfrm>
          <a:graphic>
            <a:graphicData uri="http://schemas.openxmlformats.org/presentationml/2006/ole">
              <mc:AlternateContent xmlns:mc="http://schemas.openxmlformats.org/markup-compatibility/2006">
                <mc:Choice xmlns:v="urn:schemas-microsoft-com:vml" Requires="v">
                  <p:oleObj spid="_x0000_s86092" r:id="rId11" imgW="153783" imgH="179360" progId="Equation.3">
                    <p:embed/>
                  </p:oleObj>
                </mc:Choice>
                <mc:Fallback>
                  <p:oleObj r:id="rId11" imgW="153783" imgH="1793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1" y="240"/>
                          <a:ext cx="1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79" name="Oval 61"/>
            <p:cNvSpPr>
              <a:spLocks noChangeArrowheads="1"/>
            </p:cNvSpPr>
            <p:nvPr/>
          </p:nvSpPr>
          <p:spPr bwMode="auto">
            <a:xfrm>
              <a:off x="144" y="240"/>
              <a:ext cx="528" cy="144"/>
            </a:xfrm>
            <a:prstGeom prst="ellipse">
              <a:avLst/>
            </a:prstGeom>
            <a:noFill/>
            <a:ln w="2857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2800" b="1">
                <a:solidFill>
                  <a:srgbClr val="000000"/>
                </a:solidFill>
                <a:latin typeface="Times New Roman" panose="02020603050405020304" pitchFamily="18" charset="0"/>
                <a:cs typeface="Times New Roman" panose="02020603050405020304" pitchFamily="18" charset="0"/>
              </a:endParaRPr>
            </a:p>
          </p:txBody>
        </p:sp>
        <p:sp>
          <p:nvSpPr>
            <p:cNvPr id="14380" name="Line 62"/>
            <p:cNvSpPr>
              <a:spLocks noChangeShapeType="1"/>
            </p:cNvSpPr>
            <p:nvPr/>
          </p:nvSpPr>
          <p:spPr bwMode="auto">
            <a:xfrm>
              <a:off x="390" y="378"/>
              <a:ext cx="48" cy="0"/>
            </a:xfrm>
            <a:prstGeom prst="line">
              <a:avLst/>
            </a:prstGeom>
            <a:noFill/>
            <a:ln w="28575">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graphicFrame>
        <p:nvGraphicFramePr>
          <p:cNvPr id="14340" name="Object 23"/>
          <p:cNvGraphicFramePr>
            <a:graphicFrameLocks noChangeAspect="1"/>
          </p:cNvGraphicFramePr>
          <p:nvPr/>
        </p:nvGraphicFramePr>
        <p:xfrm>
          <a:off x="8342313" y="3276600"/>
          <a:ext cx="361950" cy="420688"/>
        </p:xfrm>
        <a:graphic>
          <a:graphicData uri="http://schemas.openxmlformats.org/presentationml/2006/ole">
            <mc:AlternateContent xmlns:mc="http://schemas.openxmlformats.org/markup-compatibility/2006">
              <mc:Choice xmlns:v="urn:schemas-microsoft-com:vml" Requires="v">
                <p:oleObj spid="_x0000_s86093" r:id="rId13" imgW="255424" imgH="319201" progId="Equation.3">
                  <p:embed/>
                </p:oleObj>
              </mc:Choice>
              <mc:Fallback>
                <p:oleObj r:id="rId13" imgW="255424" imgH="31920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42313" y="3276600"/>
                        <a:ext cx="3619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64" name="Line 64"/>
          <p:cNvSpPr>
            <a:spLocks noChangeShapeType="1"/>
          </p:cNvSpPr>
          <p:nvPr/>
        </p:nvSpPr>
        <p:spPr bwMode="auto">
          <a:xfrm>
            <a:off x="8715375" y="3014663"/>
            <a:ext cx="584200" cy="227012"/>
          </a:xfrm>
          <a:prstGeom prst="line">
            <a:avLst/>
          </a:prstGeom>
          <a:noFill/>
          <a:ln w="28575">
            <a:solidFill>
              <a:srgbClr val="FF3399"/>
            </a:solidFill>
            <a:round/>
            <a:headEnd/>
            <a:tailEnd type="triangle" w="sm"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14341" name="Object 25"/>
          <p:cNvGraphicFramePr>
            <a:graphicFrameLocks noChangeAspect="1"/>
          </p:cNvGraphicFramePr>
          <p:nvPr/>
        </p:nvGraphicFramePr>
        <p:xfrm>
          <a:off x="9278938" y="3241676"/>
          <a:ext cx="315912" cy="303213"/>
        </p:xfrm>
        <a:graphic>
          <a:graphicData uri="http://schemas.openxmlformats.org/presentationml/2006/ole">
            <mc:AlternateContent xmlns:mc="http://schemas.openxmlformats.org/markup-compatibility/2006">
              <mc:Choice xmlns:v="urn:schemas-microsoft-com:vml" Requires="v">
                <p:oleObj spid="_x0000_s86094" r:id="rId15" imgW="153783" imgH="179360" progId="Equation.3">
                  <p:embed/>
                </p:oleObj>
              </mc:Choice>
              <mc:Fallback>
                <p:oleObj r:id="rId15" imgW="153783" imgH="1793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78938" y="3241676"/>
                        <a:ext cx="315912"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65" name="Oval 66"/>
          <p:cNvSpPr>
            <a:spLocks noChangeArrowheads="1"/>
          </p:cNvSpPr>
          <p:nvPr/>
        </p:nvSpPr>
        <p:spPr bwMode="auto">
          <a:xfrm>
            <a:off x="7758114" y="2635251"/>
            <a:ext cx="1914525" cy="682625"/>
          </a:xfrm>
          <a:prstGeom prst="ellipse">
            <a:avLst/>
          </a:prstGeom>
          <a:noFill/>
          <a:ln w="2540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2800" b="1">
              <a:solidFill>
                <a:srgbClr val="000000"/>
              </a:solidFill>
              <a:latin typeface="Times New Roman" panose="02020603050405020304" pitchFamily="18" charset="0"/>
              <a:cs typeface="Times New Roman" panose="02020603050405020304" pitchFamily="18" charset="0"/>
            </a:endParaRPr>
          </a:p>
        </p:txBody>
      </p:sp>
      <p:sp>
        <p:nvSpPr>
          <p:cNvPr id="14366" name="Freeform 67"/>
          <p:cNvSpPr>
            <a:spLocks/>
          </p:cNvSpPr>
          <p:nvPr/>
        </p:nvSpPr>
        <p:spPr bwMode="auto">
          <a:xfrm>
            <a:off x="7753350" y="2687639"/>
            <a:ext cx="1943100" cy="630237"/>
          </a:xfrm>
          <a:custGeom>
            <a:avLst/>
            <a:gdLst>
              <a:gd name="T0" fmla="*/ 299 w 1266"/>
              <a:gd name="T1" fmla="*/ 0 h 399"/>
              <a:gd name="T2" fmla="*/ 107 w 1266"/>
              <a:gd name="T3" fmla="*/ 56 h 399"/>
              <a:gd name="T4" fmla="*/ 11 w 1266"/>
              <a:gd name="T5" fmla="*/ 152 h 399"/>
              <a:gd name="T6" fmla="*/ 43 w 1266"/>
              <a:gd name="T7" fmla="*/ 248 h 399"/>
              <a:gd name="T8" fmla="*/ 203 w 1266"/>
              <a:gd name="T9" fmla="*/ 344 h 399"/>
              <a:gd name="T10" fmla="*/ 491 w 1266"/>
              <a:gd name="T11" fmla="*/ 392 h 399"/>
              <a:gd name="T12" fmla="*/ 839 w 1266"/>
              <a:gd name="T13" fmla="*/ 387 h 399"/>
              <a:gd name="T14" fmla="*/ 1015 w 1266"/>
              <a:gd name="T15" fmla="*/ 351 h 399"/>
              <a:gd name="T16" fmla="*/ 1015 w 1266"/>
              <a:gd name="T17" fmla="*/ 347 h 399"/>
              <a:gd name="T18" fmla="*/ 1163 w 1266"/>
              <a:gd name="T19" fmla="*/ 303 h 399"/>
              <a:gd name="T20" fmla="*/ 1175 w 1266"/>
              <a:gd name="T21" fmla="*/ 295 h 399"/>
              <a:gd name="T22" fmla="*/ 1227 w 1266"/>
              <a:gd name="T23" fmla="*/ 247 h 399"/>
              <a:gd name="T24" fmla="*/ 1255 w 1266"/>
              <a:gd name="T25" fmla="*/ 183 h 399"/>
              <a:gd name="T26" fmla="*/ 1259 w 1266"/>
              <a:gd name="T27" fmla="*/ 163 h 399"/>
              <a:gd name="T28" fmla="*/ 1211 w 1266"/>
              <a:gd name="T29" fmla="*/ 104 h 399"/>
              <a:gd name="T30" fmla="*/ 1159 w 1266"/>
              <a:gd name="T31" fmla="*/ 67 h 399"/>
              <a:gd name="T32" fmla="*/ 1019 w 1266"/>
              <a:gd name="T33" fmla="*/ 8 h 39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66"/>
              <a:gd name="T52" fmla="*/ 0 h 399"/>
              <a:gd name="T53" fmla="*/ 1266 w 1266"/>
              <a:gd name="T54" fmla="*/ 399 h 39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66" h="399">
                <a:moveTo>
                  <a:pt x="299" y="0"/>
                </a:moveTo>
                <a:cubicBezTo>
                  <a:pt x="267" y="9"/>
                  <a:pt x="155" y="31"/>
                  <a:pt x="107" y="56"/>
                </a:cubicBezTo>
                <a:cubicBezTo>
                  <a:pt x="59" y="81"/>
                  <a:pt x="22" y="120"/>
                  <a:pt x="11" y="152"/>
                </a:cubicBezTo>
                <a:cubicBezTo>
                  <a:pt x="0" y="184"/>
                  <a:pt x="11" y="216"/>
                  <a:pt x="43" y="248"/>
                </a:cubicBezTo>
                <a:cubicBezTo>
                  <a:pt x="75" y="280"/>
                  <a:pt x="128" y="320"/>
                  <a:pt x="203" y="344"/>
                </a:cubicBezTo>
                <a:cubicBezTo>
                  <a:pt x="278" y="368"/>
                  <a:pt x="385" y="385"/>
                  <a:pt x="491" y="392"/>
                </a:cubicBezTo>
                <a:cubicBezTo>
                  <a:pt x="597" y="399"/>
                  <a:pt x="752" y="394"/>
                  <a:pt x="839" y="387"/>
                </a:cubicBezTo>
                <a:cubicBezTo>
                  <a:pt x="926" y="380"/>
                  <a:pt x="986" y="358"/>
                  <a:pt x="1015" y="351"/>
                </a:cubicBezTo>
                <a:cubicBezTo>
                  <a:pt x="1044" y="344"/>
                  <a:pt x="990" y="355"/>
                  <a:pt x="1015" y="347"/>
                </a:cubicBezTo>
                <a:cubicBezTo>
                  <a:pt x="1040" y="339"/>
                  <a:pt x="1136" y="312"/>
                  <a:pt x="1163" y="303"/>
                </a:cubicBezTo>
                <a:cubicBezTo>
                  <a:pt x="1190" y="294"/>
                  <a:pt x="1164" y="304"/>
                  <a:pt x="1175" y="295"/>
                </a:cubicBezTo>
                <a:cubicBezTo>
                  <a:pt x="1186" y="286"/>
                  <a:pt x="1214" y="266"/>
                  <a:pt x="1227" y="247"/>
                </a:cubicBezTo>
                <a:cubicBezTo>
                  <a:pt x="1240" y="228"/>
                  <a:pt x="1250" y="197"/>
                  <a:pt x="1255" y="183"/>
                </a:cubicBezTo>
                <a:cubicBezTo>
                  <a:pt x="1260" y="169"/>
                  <a:pt x="1266" y="176"/>
                  <a:pt x="1259" y="163"/>
                </a:cubicBezTo>
                <a:cubicBezTo>
                  <a:pt x="1252" y="150"/>
                  <a:pt x="1228" y="120"/>
                  <a:pt x="1211" y="104"/>
                </a:cubicBezTo>
                <a:cubicBezTo>
                  <a:pt x="1194" y="88"/>
                  <a:pt x="1191" y="83"/>
                  <a:pt x="1159" y="67"/>
                </a:cubicBezTo>
                <a:cubicBezTo>
                  <a:pt x="1127" y="51"/>
                  <a:pt x="1048" y="20"/>
                  <a:pt x="1019" y="8"/>
                </a:cubicBezTo>
              </a:path>
            </a:pathLst>
          </a:custGeom>
          <a:noFill/>
          <a:ln w="31750" cap="flat"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4367" name="Line 68"/>
          <p:cNvSpPr>
            <a:spLocks noChangeShapeType="1"/>
          </p:cNvSpPr>
          <p:nvPr/>
        </p:nvSpPr>
        <p:spPr bwMode="auto">
          <a:xfrm flipV="1">
            <a:off x="8748713" y="3316288"/>
            <a:ext cx="220662"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nvGrpSpPr>
          <p:cNvPr id="4" name="Group 29"/>
          <p:cNvGrpSpPr>
            <a:grpSpLocks/>
          </p:cNvGrpSpPr>
          <p:nvPr/>
        </p:nvGrpSpPr>
        <p:grpSpPr bwMode="auto">
          <a:xfrm>
            <a:off x="7651751" y="3644900"/>
            <a:ext cx="2625725" cy="2165350"/>
            <a:chOff x="0" y="0"/>
            <a:chExt cx="2625725" cy="2165351"/>
          </a:xfrm>
        </p:grpSpPr>
        <p:sp>
          <p:nvSpPr>
            <p:cNvPr id="14371" name="Line 69"/>
            <p:cNvSpPr>
              <a:spLocks noChangeShapeType="1"/>
            </p:cNvSpPr>
            <p:nvPr/>
          </p:nvSpPr>
          <p:spPr bwMode="auto">
            <a:xfrm>
              <a:off x="0" y="1827213"/>
              <a:ext cx="2582863"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4372" name="Line 70"/>
            <p:cNvSpPr>
              <a:spLocks noChangeShapeType="1"/>
            </p:cNvSpPr>
            <p:nvPr/>
          </p:nvSpPr>
          <p:spPr bwMode="auto">
            <a:xfrm flipV="1">
              <a:off x="1060450" y="576263"/>
              <a:ext cx="6350" cy="125095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4373" name="Line 71"/>
            <p:cNvSpPr>
              <a:spLocks noChangeShapeType="1"/>
            </p:cNvSpPr>
            <p:nvPr/>
          </p:nvSpPr>
          <p:spPr bwMode="auto">
            <a:xfrm>
              <a:off x="1651000" y="1152525"/>
              <a:ext cx="0" cy="738188"/>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4374" name="Line 72"/>
            <p:cNvSpPr>
              <a:spLocks noChangeShapeType="1"/>
            </p:cNvSpPr>
            <p:nvPr/>
          </p:nvSpPr>
          <p:spPr bwMode="auto">
            <a:xfrm flipH="1">
              <a:off x="1060450" y="1089025"/>
              <a:ext cx="558800" cy="0"/>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4375" name="Arc 73"/>
            <p:cNvSpPr>
              <a:spLocks/>
            </p:cNvSpPr>
            <p:nvPr/>
          </p:nvSpPr>
          <p:spPr bwMode="auto">
            <a:xfrm flipH="1" flipV="1">
              <a:off x="1635125" y="889000"/>
              <a:ext cx="990600" cy="762000"/>
            </a:xfrm>
            <a:custGeom>
              <a:avLst/>
              <a:gdLst>
                <a:gd name="T0" fmla="*/ 1600 w 20835"/>
                <a:gd name="T1" fmla="*/ 0 h 21541"/>
                <a:gd name="T2" fmla="*/ 20834 w 20835"/>
                <a:gd name="T3" fmla="*/ 15842 h 21541"/>
                <a:gd name="T4" fmla="*/ 1600 w 20835"/>
                <a:gd name="T5" fmla="*/ 0 h 21541"/>
                <a:gd name="T6" fmla="*/ 20834 w 20835"/>
                <a:gd name="T7" fmla="*/ 15842 h 21541"/>
                <a:gd name="T8" fmla="*/ 0 w 20835"/>
                <a:gd name="T9" fmla="*/ 21541 h 21541"/>
                <a:gd name="T10" fmla="*/ 1600 w 20835"/>
                <a:gd name="T11" fmla="*/ 0 h 21541"/>
                <a:gd name="T12" fmla="*/ 0 60000 65536"/>
                <a:gd name="T13" fmla="*/ 0 60000 65536"/>
                <a:gd name="T14" fmla="*/ 0 60000 65536"/>
                <a:gd name="T15" fmla="*/ 0 60000 65536"/>
                <a:gd name="T16" fmla="*/ 0 60000 65536"/>
                <a:gd name="T17" fmla="*/ 0 60000 65536"/>
                <a:gd name="T18" fmla="*/ 0 w 20835"/>
                <a:gd name="T19" fmla="*/ 0 h 21541"/>
                <a:gd name="T20" fmla="*/ 20835 w 20835"/>
                <a:gd name="T21" fmla="*/ 21541 h 21541"/>
              </a:gdLst>
              <a:ahLst/>
              <a:cxnLst>
                <a:cxn ang="T12">
                  <a:pos x="T0" y="T1"/>
                </a:cxn>
                <a:cxn ang="T13">
                  <a:pos x="T2" y="T3"/>
                </a:cxn>
                <a:cxn ang="T14">
                  <a:pos x="T4" y="T5"/>
                </a:cxn>
                <a:cxn ang="T15">
                  <a:pos x="T6" y="T7"/>
                </a:cxn>
                <a:cxn ang="T16">
                  <a:pos x="T8" y="T9"/>
                </a:cxn>
                <a:cxn ang="T17">
                  <a:pos x="T10" y="T11"/>
                </a:cxn>
              </a:cxnLst>
              <a:rect l="T18" t="T19" r="T20" b="T21"/>
              <a:pathLst>
                <a:path w="20835" h="21541" fill="none" extrusionOk="0">
                  <a:moveTo>
                    <a:pt x="1600" y="0"/>
                  </a:moveTo>
                  <a:cubicBezTo>
                    <a:pt x="10718" y="678"/>
                    <a:pt x="18422" y="7023"/>
                    <a:pt x="20834" y="15842"/>
                  </a:cubicBezTo>
                </a:path>
                <a:path w="20835" h="21541" stroke="0" extrusionOk="0">
                  <a:moveTo>
                    <a:pt x="1600" y="0"/>
                  </a:moveTo>
                  <a:cubicBezTo>
                    <a:pt x="10718" y="678"/>
                    <a:pt x="18422" y="7023"/>
                    <a:pt x="20834" y="15842"/>
                  </a:cubicBezTo>
                  <a:lnTo>
                    <a:pt x="0" y="21541"/>
                  </a:lnTo>
                  <a:lnTo>
                    <a:pt x="1600" y="0"/>
                  </a:lnTo>
                  <a:close/>
                </a:path>
              </a:pathLst>
            </a:custGeom>
            <a:noFill/>
            <a:ln w="28575"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4376" name="Line 74"/>
            <p:cNvSpPr>
              <a:spLocks noChangeShapeType="1"/>
            </p:cNvSpPr>
            <p:nvPr/>
          </p:nvSpPr>
          <p:spPr bwMode="auto">
            <a:xfrm>
              <a:off x="1060450" y="1827213"/>
              <a:ext cx="5588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14344" name="Object 36"/>
            <p:cNvGraphicFramePr>
              <a:graphicFrameLocks noChangeAspect="1"/>
            </p:cNvGraphicFramePr>
            <p:nvPr/>
          </p:nvGraphicFramePr>
          <p:xfrm>
            <a:off x="1143000" y="576263"/>
            <a:ext cx="360363" cy="293688"/>
          </p:xfrm>
          <a:graphic>
            <a:graphicData uri="http://schemas.openxmlformats.org/presentationml/2006/ole">
              <mc:AlternateContent xmlns:mc="http://schemas.openxmlformats.org/markup-compatibility/2006">
                <mc:Choice xmlns:v="urn:schemas-microsoft-com:vml" Requires="v">
                  <p:oleObj spid="_x0000_s86095" r:id="rId16" imgW="217347" imgH="230114" progId="Equation.3">
                    <p:embed/>
                  </p:oleObj>
                </mc:Choice>
                <mc:Fallback>
                  <p:oleObj r:id="rId16" imgW="217347" imgH="230114"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43000" y="576263"/>
                          <a:ext cx="360363"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5" name="Object 37"/>
            <p:cNvGraphicFramePr>
              <a:graphicFrameLocks noChangeAspect="1"/>
            </p:cNvGraphicFramePr>
            <p:nvPr/>
          </p:nvGraphicFramePr>
          <p:xfrm>
            <a:off x="1468438" y="1871663"/>
            <a:ext cx="361950" cy="293688"/>
          </p:xfrm>
          <a:graphic>
            <a:graphicData uri="http://schemas.openxmlformats.org/presentationml/2006/ole">
              <mc:AlternateContent xmlns:mc="http://schemas.openxmlformats.org/markup-compatibility/2006">
                <mc:Choice xmlns:v="urn:schemas-microsoft-com:vml" Requires="v">
                  <p:oleObj spid="_x0000_s86096" r:id="rId18" imgW="217347" imgH="230114" progId="Equation.3">
                    <p:embed/>
                  </p:oleObj>
                </mc:Choice>
                <mc:Fallback>
                  <p:oleObj r:id="rId18" imgW="217347" imgH="23011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8438" y="1871663"/>
                          <a:ext cx="36195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6" name="Object 38"/>
            <p:cNvGraphicFramePr>
              <a:graphicFrameLocks noChangeAspect="1"/>
            </p:cNvGraphicFramePr>
            <p:nvPr/>
          </p:nvGraphicFramePr>
          <p:xfrm>
            <a:off x="838200" y="1808163"/>
            <a:ext cx="331788" cy="293688"/>
          </p:xfrm>
          <a:graphic>
            <a:graphicData uri="http://schemas.openxmlformats.org/presentationml/2006/ole">
              <mc:AlternateContent xmlns:mc="http://schemas.openxmlformats.org/markup-compatibility/2006">
                <mc:Choice xmlns:v="urn:schemas-microsoft-com:vml" Requires="v">
                  <p:oleObj spid="_x0000_s86097" r:id="rId19" imgW="166644" imgH="192233" progId="Equation.3">
                    <p:embed/>
                  </p:oleObj>
                </mc:Choice>
                <mc:Fallback>
                  <p:oleObj r:id="rId19" imgW="166644" imgH="192233"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38200" y="1808163"/>
                          <a:ext cx="331788"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7" name="Object 39"/>
            <p:cNvGraphicFramePr>
              <a:graphicFrameLocks noChangeAspect="1"/>
            </p:cNvGraphicFramePr>
            <p:nvPr/>
          </p:nvGraphicFramePr>
          <p:xfrm>
            <a:off x="2209800" y="1866900"/>
            <a:ext cx="327025" cy="293688"/>
          </p:xfrm>
          <a:graphic>
            <a:graphicData uri="http://schemas.openxmlformats.org/presentationml/2006/ole">
              <mc:AlternateContent xmlns:mc="http://schemas.openxmlformats.org/markup-compatibility/2006">
                <mc:Choice xmlns:v="urn:schemas-microsoft-com:vml" Requires="v">
                  <p:oleObj spid="_x0000_s86098" r:id="rId21" imgW="153783" imgH="179360" progId="Equation.3">
                    <p:embed/>
                  </p:oleObj>
                </mc:Choice>
                <mc:Fallback>
                  <p:oleObj r:id="rId21" imgW="153783" imgH="1793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9800" y="1866900"/>
                          <a:ext cx="3270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8" name="Object 40"/>
            <p:cNvGraphicFramePr>
              <a:graphicFrameLocks noChangeAspect="1"/>
            </p:cNvGraphicFramePr>
            <p:nvPr/>
          </p:nvGraphicFramePr>
          <p:xfrm>
            <a:off x="244475" y="719138"/>
            <a:ext cx="681038" cy="703263"/>
          </p:xfrm>
          <a:graphic>
            <a:graphicData uri="http://schemas.openxmlformats.org/presentationml/2006/ole">
              <mc:AlternateContent xmlns:mc="http://schemas.openxmlformats.org/markup-compatibility/2006">
                <mc:Choice xmlns:v="urn:schemas-microsoft-com:vml" Requires="v">
                  <p:oleObj spid="_x0000_s86099" r:id="rId22" imgW="370061" imgH="395561" progId="Equation.DSMT4">
                    <p:embed/>
                  </p:oleObj>
                </mc:Choice>
                <mc:Fallback>
                  <p:oleObj r:id="rId22" imgW="370061" imgH="395561"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4475" y="719138"/>
                          <a:ext cx="681038"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77" name="Line 80"/>
            <p:cNvSpPr>
              <a:spLocks noChangeShapeType="1"/>
            </p:cNvSpPr>
            <p:nvPr/>
          </p:nvSpPr>
          <p:spPr bwMode="auto">
            <a:xfrm>
              <a:off x="1651000" y="0"/>
              <a:ext cx="0" cy="1079500"/>
            </a:xfrm>
            <a:prstGeom prst="line">
              <a:avLst/>
            </a:prstGeom>
            <a:noFill/>
            <a:ln w="9525">
              <a:solidFill>
                <a:srgbClr val="0066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5" name="Group 42"/>
          <p:cNvGrpSpPr>
            <a:grpSpLocks/>
          </p:cNvGrpSpPr>
          <p:nvPr/>
        </p:nvGrpSpPr>
        <p:grpSpPr bwMode="auto">
          <a:xfrm>
            <a:off x="2640013" y="4359276"/>
            <a:ext cx="2863850" cy="1230313"/>
            <a:chOff x="0" y="0"/>
            <a:chExt cx="1804" cy="1024"/>
          </a:xfrm>
        </p:grpSpPr>
        <p:graphicFrame>
          <p:nvGraphicFramePr>
            <p:cNvPr id="14342" name="Object 43"/>
            <p:cNvGraphicFramePr>
              <a:graphicFrameLocks noChangeAspect="1"/>
            </p:cNvGraphicFramePr>
            <p:nvPr/>
          </p:nvGraphicFramePr>
          <p:xfrm>
            <a:off x="92" y="325"/>
            <a:ext cx="1712" cy="699"/>
          </p:xfrm>
          <a:graphic>
            <a:graphicData uri="http://schemas.openxmlformats.org/presentationml/2006/ole">
              <mc:AlternateContent xmlns:mc="http://schemas.openxmlformats.org/markup-compatibility/2006">
                <mc:Choice xmlns:v="urn:schemas-microsoft-com:vml" Requires="v">
                  <p:oleObj spid="_x0000_s86100" r:id="rId24" imgW="1183471" imgH="394702" progId="Equation.DSMT4">
                    <p:embed/>
                  </p:oleObj>
                </mc:Choice>
                <mc:Fallback>
                  <p:oleObj r:id="rId24" imgW="1183471" imgH="394702"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2" y="325"/>
                          <a:ext cx="1712" cy="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3" name="Object 44"/>
            <p:cNvGraphicFramePr>
              <a:graphicFrameLocks noChangeAspect="1"/>
            </p:cNvGraphicFramePr>
            <p:nvPr/>
          </p:nvGraphicFramePr>
          <p:xfrm>
            <a:off x="136" y="0"/>
            <a:ext cx="1360" cy="323"/>
          </p:xfrm>
          <a:graphic>
            <a:graphicData uri="http://schemas.openxmlformats.org/presentationml/2006/ole">
              <mc:AlternateContent xmlns:mc="http://schemas.openxmlformats.org/markup-compatibility/2006">
                <mc:Choice xmlns:v="urn:schemas-microsoft-com:vml" Requires="v">
                  <p:oleObj spid="_x0000_s86101" r:id="rId26" imgW="1258163" imgH="178194" progId="Equation.DSMT4">
                    <p:embed/>
                  </p:oleObj>
                </mc:Choice>
                <mc:Fallback>
                  <p:oleObj r:id="rId26" imgW="1258163" imgH="178194" progId="Equation.DSMT4">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36" y="0"/>
                          <a:ext cx="1360"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70" name="AutoShape 82"/>
            <p:cNvSpPr>
              <a:spLocks/>
            </p:cNvSpPr>
            <p:nvPr/>
          </p:nvSpPr>
          <p:spPr bwMode="auto">
            <a:xfrm>
              <a:off x="0" y="132"/>
              <a:ext cx="91" cy="509"/>
            </a:xfrm>
            <a:prstGeom prst="leftBrace">
              <a:avLst>
                <a:gd name="adj1" fmla="val 117591"/>
                <a:gd name="adj2" fmla="val 50000"/>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2800" b="1">
                <a:solidFill>
                  <a:srgbClr val="00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039643197"/>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checkerboard(across)">
                                      <p:cBhvr>
                                        <p:cTn id="7" dur="500"/>
                                        <p:tgtEl>
                                          <p:spTgt spid="245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4581"/>
                                        </p:tgtEl>
                                        <p:attrNameLst>
                                          <p:attrName>style.visibility</p:attrName>
                                        </p:attrNameLst>
                                      </p:cBhvr>
                                      <p:to>
                                        <p:strVal val="visible"/>
                                      </p:to>
                                    </p:set>
                                    <p:animEffect transition="in" filter="checkerboard(across)">
                                      <p:cBhvr>
                                        <p:cTn id="12" dur="500"/>
                                        <p:tgtEl>
                                          <p:spTgt spid="245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4582"/>
                                        </p:tgtEl>
                                        <p:attrNameLst>
                                          <p:attrName>style.visibility</p:attrName>
                                        </p:attrNameLst>
                                      </p:cBhvr>
                                      <p:to>
                                        <p:strVal val="visible"/>
                                      </p:to>
                                    </p:set>
                                    <p:animEffect transition="in" filter="checkerboard(across)">
                                      <p:cBhvr>
                                        <p:cTn id="17" dur="500"/>
                                        <p:tgtEl>
                                          <p:spTgt spid="245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checkerboard(across)">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4583"/>
                                        </p:tgtEl>
                                        <p:attrNameLst>
                                          <p:attrName>style.visibility</p:attrName>
                                        </p:attrNameLst>
                                      </p:cBhvr>
                                      <p:to>
                                        <p:strVal val="visible"/>
                                      </p:to>
                                    </p:set>
                                    <p:animEffect transition="in" filter="checkerboard(across)">
                                      <p:cBhvr>
                                        <p:cTn id="32" dur="500"/>
                                        <p:tgtEl>
                                          <p:spTgt spid="2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utoUpdateAnimBg="0"/>
      <p:bldP spid="24581" grpId="0" autoUpdateAnimBg="0"/>
      <p:bldP spid="24583"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2" name="Text Box 5"/>
          <p:cNvSpPr txBox="1">
            <a:spLocks noChangeArrowheads="1"/>
          </p:cNvSpPr>
          <p:nvPr/>
        </p:nvSpPr>
        <p:spPr bwMode="auto">
          <a:xfrm>
            <a:off x="1631950" y="604838"/>
            <a:ext cx="5562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lang="zh-CN" altLang="en-US" sz="2800" b="1">
                <a:solidFill>
                  <a:srgbClr val="CC0000"/>
                </a:solidFill>
                <a:latin typeface="Times New Roman" panose="02020603050405020304" pitchFamily="18" charset="0"/>
                <a:cs typeface="Times New Roman" panose="02020603050405020304" pitchFamily="18" charset="0"/>
              </a:rPr>
              <a:t>例</a:t>
            </a:r>
            <a:r>
              <a:rPr lang="en-US" altLang="zh-CN" sz="2800" b="1">
                <a:solidFill>
                  <a:srgbClr val="CC0000"/>
                </a:solidFill>
                <a:latin typeface="Times New Roman" panose="02020603050405020304" pitchFamily="18" charset="0"/>
                <a:cs typeface="Times New Roman" panose="02020603050405020304" pitchFamily="18" charset="0"/>
              </a:rPr>
              <a:t>2   </a:t>
            </a:r>
            <a:r>
              <a:rPr lang="zh-CN" altLang="en-US" sz="2800" b="1">
                <a:solidFill>
                  <a:srgbClr val="0070C0"/>
                </a:solidFill>
                <a:latin typeface="Times New Roman" panose="02020603050405020304" pitchFamily="18" charset="0"/>
                <a:cs typeface="Times New Roman" panose="02020603050405020304" pitchFamily="18" charset="0"/>
              </a:rPr>
              <a:t>无限长载流圆柱体</a:t>
            </a:r>
            <a:r>
              <a:rPr lang="zh-CN" altLang="en-US" sz="2800" b="1">
                <a:solidFill>
                  <a:srgbClr val="000000"/>
                </a:solidFill>
                <a:latin typeface="Times New Roman" panose="02020603050405020304" pitchFamily="18" charset="0"/>
                <a:cs typeface="Times New Roman" panose="02020603050405020304" pitchFamily="18" charset="0"/>
              </a:rPr>
              <a:t>的磁场</a:t>
            </a:r>
          </a:p>
        </p:txBody>
      </p:sp>
      <p:grpSp>
        <p:nvGrpSpPr>
          <p:cNvPr id="15373" name="Group 3"/>
          <p:cNvGrpSpPr>
            <a:grpSpLocks/>
          </p:cNvGrpSpPr>
          <p:nvPr/>
        </p:nvGrpSpPr>
        <p:grpSpPr bwMode="auto">
          <a:xfrm>
            <a:off x="7464425" y="909639"/>
            <a:ext cx="2808288" cy="3095625"/>
            <a:chOff x="0" y="0"/>
            <a:chExt cx="1769" cy="1950"/>
          </a:xfrm>
        </p:grpSpPr>
        <p:grpSp>
          <p:nvGrpSpPr>
            <p:cNvPr id="15380" name="Group 4"/>
            <p:cNvGrpSpPr>
              <a:grpSpLocks/>
            </p:cNvGrpSpPr>
            <p:nvPr/>
          </p:nvGrpSpPr>
          <p:grpSpPr bwMode="auto">
            <a:xfrm>
              <a:off x="618" y="0"/>
              <a:ext cx="707" cy="1815"/>
              <a:chOff x="0" y="0"/>
              <a:chExt cx="707" cy="1920"/>
            </a:xfrm>
          </p:grpSpPr>
          <p:sp>
            <p:nvSpPr>
              <p:cNvPr id="15405" name="Line 8"/>
              <p:cNvSpPr>
                <a:spLocks noChangeShapeType="1"/>
              </p:cNvSpPr>
              <p:nvPr/>
            </p:nvSpPr>
            <p:spPr bwMode="auto">
              <a:xfrm>
                <a:off x="240" y="864"/>
                <a:ext cx="0" cy="864"/>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5406" name="Line 9"/>
              <p:cNvSpPr>
                <a:spLocks noChangeShapeType="1"/>
              </p:cNvSpPr>
              <p:nvPr/>
            </p:nvSpPr>
            <p:spPr bwMode="auto">
              <a:xfrm>
                <a:off x="240" y="1728"/>
                <a:ext cx="0" cy="192"/>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5407" name="AutoShape 10"/>
              <p:cNvSpPr>
                <a:spLocks noChangeArrowheads="1"/>
              </p:cNvSpPr>
              <p:nvPr/>
            </p:nvSpPr>
            <p:spPr bwMode="auto">
              <a:xfrm>
                <a:off x="0" y="192"/>
                <a:ext cx="480" cy="1536"/>
              </a:xfrm>
              <a:prstGeom prst="can">
                <a:avLst>
                  <a:gd name="adj" fmla="val 40000"/>
                </a:avLst>
              </a:prstGeom>
              <a:gradFill rotWithShape="0">
                <a:gsLst>
                  <a:gs pos="0">
                    <a:srgbClr val="728E72"/>
                  </a:gs>
                  <a:gs pos="50000">
                    <a:srgbClr val="CCFFCC"/>
                  </a:gs>
                  <a:gs pos="100000">
                    <a:srgbClr val="728E72"/>
                  </a:gs>
                </a:gsLst>
                <a:lin ang="0" scaled="1"/>
              </a:gra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2800" b="1">
                  <a:solidFill>
                    <a:srgbClr val="000000"/>
                  </a:solidFill>
                  <a:latin typeface="Times New Roman" panose="02020603050405020304" pitchFamily="18" charset="0"/>
                  <a:cs typeface="Times New Roman" panose="02020603050405020304" pitchFamily="18" charset="0"/>
                </a:endParaRPr>
              </a:p>
            </p:txBody>
          </p:sp>
          <p:sp>
            <p:nvSpPr>
              <p:cNvPr id="15408" name="Line 11"/>
              <p:cNvSpPr>
                <a:spLocks noChangeShapeType="1"/>
              </p:cNvSpPr>
              <p:nvPr/>
            </p:nvSpPr>
            <p:spPr bwMode="auto">
              <a:xfrm flipV="1">
                <a:off x="240" y="288"/>
                <a:ext cx="0" cy="144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5409" name="Line 12"/>
              <p:cNvSpPr>
                <a:spLocks noChangeShapeType="1"/>
              </p:cNvSpPr>
              <p:nvPr/>
            </p:nvSpPr>
            <p:spPr bwMode="auto">
              <a:xfrm>
                <a:off x="240" y="0"/>
                <a:ext cx="0" cy="288"/>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5410" name="Line 13"/>
              <p:cNvSpPr>
                <a:spLocks noChangeShapeType="1"/>
              </p:cNvSpPr>
              <p:nvPr/>
            </p:nvSpPr>
            <p:spPr bwMode="auto">
              <a:xfrm>
                <a:off x="240" y="528"/>
                <a:ext cx="240" cy="0"/>
              </a:xfrm>
              <a:prstGeom prst="line">
                <a:avLst/>
              </a:prstGeom>
              <a:noFill/>
              <a:ln w="28575">
                <a:solidFill>
                  <a:srgbClr val="D60093"/>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5411" name="Line 14"/>
              <p:cNvSpPr>
                <a:spLocks noChangeShapeType="1"/>
              </p:cNvSpPr>
              <p:nvPr/>
            </p:nvSpPr>
            <p:spPr bwMode="auto">
              <a:xfrm>
                <a:off x="0" y="288"/>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5412" name="Line 15"/>
              <p:cNvSpPr>
                <a:spLocks noChangeShapeType="1"/>
              </p:cNvSpPr>
              <p:nvPr/>
            </p:nvSpPr>
            <p:spPr bwMode="auto">
              <a:xfrm>
                <a:off x="480" y="288"/>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15370" name="Object 13"/>
              <p:cNvGraphicFramePr>
                <a:graphicFrameLocks noChangeAspect="1"/>
              </p:cNvGraphicFramePr>
              <p:nvPr/>
            </p:nvGraphicFramePr>
            <p:xfrm>
              <a:off x="480" y="384"/>
              <a:ext cx="227" cy="240"/>
            </p:xfrm>
            <a:graphic>
              <a:graphicData uri="http://schemas.openxmlformats.org/presentationml/2006/ole">
                <mc:AlternateContent xmlns:mc="http://schemas.openxmlformats.org/markup-compatibility/2006">
                  <mc:Choice xmlns:v="urn:schemas-microsoft-com:vml" Requires="v">
                    <p:oleObj spid="_x0000_s87092" r:id="rId3" imgW="217347" imgH="230114" progId="Equation.3">
                      <p:embed/>
                    </p:oleObj>
                  </mc:Choice>
                  <mc:Fallback>
                    <p:oleObj r:id="rId3" imgW="217347" imgH="23011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 y="384"/>
                            <a:ext cx="22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1" name="Object 14"/>
              <p:cNvGraphicFramePr>
                <a:graphicFrameLocks noChangeAspect="1"/>
              </p:cNvGraphicFramePr>
              <p:nvPr/>
            </p:nvGraphicFramePr>
            <p:xfrm>
              <a:off x="48" y="0"/>
              <a:ext cx="156" cy="216"/>
            </p:xfrm>
            <a:graphic>
              <a:graphicData uri="http://schemas.openxmlformats.org/presentationml/2006/ole">
                <mc:AlternateContent xmlns:mc="http://schemas.openxmlformats.org/markup-compatibility/2006">
                  <mc:Choice xmlns:v="urn:schemas-microsoft-com:vml" Requires="v">
                    <p:oleObj spid="_x0000_s87093" r:id="rId5" imgW="166426" imgH="230315" progId="Equation.3">
                      <p:embed/>
                    </p:oleObj>
                  </mc:Choice>
                  <mc:Fallback>
                    <p:oleObj r:id="rId5" imgW="166426" imgH="23031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 y="0"/>
                            <a:ext cx="15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5381" name="Rectangle 18"/>
            <p:cNvSpPr>
              <a:spLocks noChangeArrowheads="1"/>
            </p:cNvSpPr>
            <p:nvPr/>
          </p:nvSpPr>
          <p:spPr bwMode="auto">
            <a:xfrm>
              <a:off x="0" y="0"/>
              <a:ext cx="1769" cy="1950"/>
            </a:xfrm>
            <a:prstGeom prst="rect">
              <a:avLst/>
            </a:prstGeom>
            <a:solidFill>
              <a:schemeClr val="bg1"/>
            </a:solidFill>
            <a:ln w="12700">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ctr" hangingPunct="1">
                <a:spcBef>
                  <a:spcPct val="0"/>
                </a:spcBef>
                <a:spcAft>
                  <a:spcPct val="0"/>
                </a:spcAft>
              </a:pPr>
              <a:endParaRPr lang="en-US" altLang="zh-CN" sz="2800" b="1">
                <a:solidFill>
                  <a:srgbClr val="1C1C1C"/>
                </a:solidFill>
                <a:latin typeface="Times New Roman" panose="02020603050405020304" pitchFamily="18" charset="0"/>
                <a:cs typeface="Times New Roman" panose="02020603050405020304" pitchFamily="18" charset="0"/>
              </a:endParaRPr>
            </a:p>
            <a:p>
              <a:pPr algn="ctr" eaLnBrk="1" fontAlgn="ctr" hangingPunct="1">
                <a:spcBef>
                  <a:spcPct val="0"/>
                </a:spcBef>
                <a:spcAft>
                  <a:spcPct val="0"/>
                </a:spcAft>
              </a:pPr>
              <a:endParaRPr lang="en-US" altLang="zh-CN" sz="2800" b="1">
                <a:solidFill>
                  <a:srgbClr val="1C1C1C"/>
                </a:solidFill>
                <a:latin typeface="Times New Roman" panose="02020603050405020304" pitchFamily="18" charset="0"/>
                <a:cs typeface="Times New Roman" panose="02020603050405020304" pitchFamily="18" charset="0"/>
              </a:endParaRPr>
            </a:p>
          </p:txBody>
        </p:sp>
        <p:sp>
          <p:nvSpPr>
            <p:cNvPr id="15382" name="Line 19"/>
            <p:cNvSpPr>
              <a:spLocks noChangeShapeType="1"/>
            </p:cNvSpPr>
            <p:nvPr/>
          </p:nvSpPr>
          <p:spPr bwMode="auto">
            <a:xfrm>
              <a:off x="858" y="817"/>
              <a:ext cx="0" cy="816"/>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5383" name="Line 20"/>
            <p:cNvSpPr>
              <a:spLocks noChangeShapeType="1"/>
            </p:cNvSpPr>
            <p:nvPr/>
          </p:nvSpPr>
          <p:spPr bwMode="auto">
            <a:xfrm>
              <a:off x="858" y="1588"/>
              <a:ext cx="0" cy="181"/>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5618" name="AutoShape 21"/>
            <p:cNvSpPr>
              <a:spLocks noChangeArrowheads="1"/>
            </p:cNvSpPr>
            <p:nvPr/>
          </p:nvSpPr>
          <p:spPr bwMode="auto">
            <a:xfrm>
              <a:off x="618" y="181"/>
              <a:ext cx="480" cy="1452"/>
            </a:xfrm>
            <a:prstGeom prst="can">
              <a:avLst>
                <a:gd name="adj" fmla="val 37813"/>
              </a:avLst>
            </a:prstGeom>
            <a:gradFill rotWithShape="0">
              <a:gsLst>
                <a:gs pos="0">
                  <a:srgbClr val="C2C2C2"/>
                </a:gs>
                <a:gs pos="50000">
                  <a:schemeClr val="bg1"/>
                </a:gs>
                <a:gs pos="100000">
                  <a:srgbClr val="C2C2C2"/>
                </a:gs>
              </a:gsLst>
              <a:lin ang="0" scaled="1"/>
            </a:gradFill>
            <a:ln w="9525" cmpd="sng">
              <a:solidFill>
                <a:schemeClr val="tx1"/>
              </a:solidFill>
              <a:round/>
              <a:headEnd/>
              <a:tailEnd/>
            </a:ln>
          </p:spPr>
          <p:txBody>
            <a:bodyPr wrap="none" anchor="ctr"/>
            <a:lstStyle/>
            <a:p>
              <a:pPr fontAlgn="base">
                <a:spcBef>
                  <a:spcPct val="0"/>
                </a:spcBef>
                <a:spcAft>
                  <a:spcPct val="0"/>
                </a:spcAft>
                <a:defRPr/>
              </a:pPr>
              <a:endParaRPr lang="zh-CN" altLang="zh-CN" sz="2800" b="1">
                <a:solidFill>
                  <a:srgbClr val="000000"/>
                </a:solidFill>
                <a:latin typeface="Times New Roman" pitchFamily="18" charset="0"/>
                <a:cs typeface="Times New Roman" pitchFamily="18" charset="0"/>
              </a:endParaRPr>
            </a:p>
          </p:txBody>
        </p:sp>
        <p:sp>
          <p:nvSpPr>
            <p:cNvPr id="15385" name="Line 22"/>
            <p:cNvSpPr>
              <a:spLocks noChangeShapeType="1"/>
            </p:cNvSpPr>
            <p:nvPr/>
          </p:nvSpPr>
          <p:spPr bwMode="auto">
            <a:xfrm flipV="1">
              <a:off x="858" y="272"/>
              <a:ext cx="0" cy="1361"/>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5386" name="Line 23"/>
            <p:cNvSpPr>
              <a:spLocks noChangeShapeType="1"/>
            </p:cNvSpPr>
            <p:nvPr/>
          </p:nvSpPr>
          <p:spPr bwMode="auto">
            <a:xfrm>
              <a:off x="858" y="45"/>
              <a:ext cx="0" cy="227"/>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nvGrpSpPr>
            <p:cNvPr id="15387" name="Group 21"/>
            <p:cNvGrpSpPr>
              <a:grpSpLocks/>
            </p:cNvGrpSpPr>
            <p:nvPr/>
          </p:nvGrpSpPr>
          <p:grpSpPr bwMode="auto">
            <a:xfrm>
              <a:off x="42" y="45"/>
              <a:ext cx="1392" cy="1135"/>
              <a:chOff x="0" y="0"/>
              <a:chExt cx="1392" cy="1200"/>
            </a:xfrm>
          </p:grpSpPr>
          <p:grpSp>
            <p:nvGrpSpPr>
              <p:cNvPr id="15390" name="Group 22"/>
              <p:cNvGrpSpPr>
                <a:grpSpLocks/>
              </p:cNvGrpSpPr>
              <p:nvPr/>
            </p:nvGrpSpPr>
            <p:grpSpPr bwMode="auto">
              <a:xfrm>
                <a:off x="0" y="0"/>
                <a:ext cx="1392" cy="1200"/>
                <a:chOff x="0" y="0"/>
                <a:chExt cx="1392" cy="1200"/>
              </a:xfrm>
            </p:grpSpPr>
            <p:sp>
              <p:nvSpPr>
                <p:cNvPr id="15392" name="Line 53"/>
                <p:cNvSpPr>
                  <a:spLocks noChangeShapeType="1"/>
                </p:cNvSpPr>
                <p:nvPr/>
              </p:nvSpPr>
              <p:spPr bwMode="auto">
                <a:xfrm>
                  <a:off x="816" y="48"/>
                  <a:ext cx="0" cy="288"/>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5393" name="Line 54"/>
                <p:cNvSpPr>
                  <a:spLocks noChangeShapeType="1"/>
                </p:cNvSpPr>
                <p:nvPr/>
              </p:nvSpPr>
              <p:spPr bwMode="auto">
                <a:xfrm>
                  <a:off x="816" y="576"/>
                  <a:ext cx="240" cy="0"/>
                </a:xfrm>
                <a:prstGeom prst="line">
                  <a:avLst/>
                </a:prstGeom>
                <a:noFill/>
                <a:ln w="28575">
                  <a:solidFill>
                    <a:srgbClr val="D60093"/>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5394" name="Line 55"/>
                <p:cNvSpPr>
                  <a:spLocks noChangeShapeType="1"/>
                </p:cNvSpPr>
                <p:nvPr/>
              </p:nvSpPr>
              <p:spPr bwMode="auto">
                <a:xfrm>
                  <a:off x="576" y="336"/>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5395" name="Line 56"/>
                <p:cNvSpPr>
                  <a:spLocks noChangeShapeType="1"/>
                </p:cNvSpPr>
                <p:nvPr/>
              </p:nvSpPr>
              <p:spPr bwMode="auto">
                <a:xfrm>
                  <a:off x="1056" y="336"/>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15366" name="Object 27"/>
                <p:cNvGraphicFramePr>
                  <a:graphicFrameLocks noChangeAspect="1"/>
                </p:cNvGraphicFramePr>
                <p:nvPr/>
              </p:nvGraphicFramePr>
              <p:xfrm>
                <a:off x="1056" y="432"/>
                <a:ext cx="227" cy="240"/>
              </p:xfrm>
              <a:graphic>
                <a:graphicData uri="http://schemas.openxmlformats.org/presentationml/2006/ole">
                  <mc:AlternateContent xmlns:mc="http://schemas.openxmlformats.org/markup-compatibility/2006">
                    <mc:Choice xmlns:v="urn:schemas-microsoft-com:vml" Requires="v">
                      <p:oleObj spid="_x0000_s87094" r:id="rId7" imgW="217347" imgH="230114" progId="Equation.3">
                        <p:embed/>
                      </p:oleObj>
                    </mc:Choice>
                    <mc:Fallback>
                      <p:oleObj r:id="rId7" imgW="217347" imgH="23011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6" y="432"/>
                              <a:ext cx="22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7" name="Object 28"/>
                <p:cNvGraphicFramePr>
                  <a:graphicFrameLocks noChangeAspect="1"/>
                </p:cNvGraphicFramePr>
                <p:nvPr/>
              </p:nvGraphicFramePr>
              <p:xfrm>
                <a:off x="0" y="720"/>
                <a:ext cx="220" cy="264"/>
              </p:xfrm>
              <a:graphic>
                <a:graphicData uri="http://schemas.openxmlformats.org/presentationml/2006/ole">
                  <mc:AlternateContent xmlns:mc="http://schemas.openxmlformats.org/markup-compatibility/2006">
                    <mc:Choice xmlns:v="urn:schemas-microsoft-com:vml" Requires="v">
                      <p:oleObj spid="_x0000_s87095" r:id="rId9" imgW="191982" imgH="230315" progId="Equation.3">
                        <p:embed/>
                      </p:oleObj>
                    </mc:Choice>
                    <mc:Fallback>
                      <p:oleObj r:id="rId9" imgW="191982" imgH="23031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720"/>
                              <a:ext cx="22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96" name="Oval 59"/>
                <p:cNvSpPr>
                  <a:spLocks noChangeArrowheads="1"/>
                </p:cNvSpPr>
                <p:nvPr/>
              </p:nvSpPr>
              <p:spPr bwMode="auto">
                <a:xfrm>
                  <a:off x="240" y="528"/>
                  <a:ext cx="1152" cy="672"/>
                </a:xfrm>
                <a:prstGeom prst="ellipse">
                  <a:avLst/>
                </a:prstGeom>
                <a:solidFill>
                  <a:srgbClr val="FFCCFF">
                    <a:alpha val="50195"/>
                  </a:srgbClr>
                </a:solidFill>
                <a:ln w="28575">
                  <a:solidFill>
                    <a:srgbClr val="FF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2800" b="1">
                    <a:solidFill>
                      <a:srgbClr val="000000"/>
                    </a:solidFill>
                    <a:latin typeface="Times New Roman" panose="02020603050405020304" pitchFamily="18" charset="0"/>
                    <a:cs typeface="Times New Roman" panose="02020603050405020304" pitchFamily="18" charset="0"/>
                  </a:endParaRPr>
                </a:p>
              </p:txBody>
            </p:sp>
            <p:graphicFrame>
              <p:nvGraphicFramePr>
                <p:cNvPr id="15368" name="Object 30"/>
                <p:cNvGraphicFramePr>
                  <a:graphicFrameLocks noChangeAspect="1"/>
                </p:cNvGraphicFramePr>
                <p:nvPr/>
              </p:nvGraphicFramePr>
              <p:xfrm>
                <a:off x="1008" y="864"/>
                <a:ext cx="208" cy="231"/>
              </p:xfrm>
              <a:graphic>
                <a:graphicData uri="http://schemas.openxmlformats.org/presentationml/2006/ole">
                  <mc:AlternateContent xmlns:mc="http://schemas.openxmlformats.org/markup-compatibility/2006">
                    <mc:Choice xmlns:v="urn:schemas-microsoft-com:vml" Requires="v">
                      <p:oleObj spid="_x0000_s87096" r:id="rId11" imgW="115871" imgH="128710" progId="Equation.3">
                        <p:embed/>
                      </p:oleObj>
                    </mc:Choice>
                    <mc:Fallback>
                      <p:oleObj r:id="rId11" imgW="115871" imgH="12871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8" y="864"/>
                              <a:ext cx="208" cy="231"/>
                            </a:xfrm>
                            <a:prstGeom prst="rect">
                              <a:avLst/>
                            </a:prstGeom>
                            <a:noFill/>
                            <a:ln>
                              <a:noFill/>
                            </a:ln>
                            <a:extLst>
                              <a:ext uri="{909E8E84-426E-40DD-AFC4-6F175D3DCCD1}">
                                <a14:hiddenFill xmlns:a14="http://schemas.microsoft.com/office/drawing/2010/main">
                                  <a:solidFill>
                                    <a:srgbClr val="FFCCFF">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97" name="Line 61"/>
                <p:cNvSpPr>
                  <a:spLocks noChangeShapeType="1"/>
                </p:cNvSpPr>
                <p:nvPr/>
              </p:nvSpPr>
              <p:spPr bwMode="auto">
                <a:xfrm>
                  <a:off x="816" y="816"/>
                  <a:ext cx="576" cy="96"/>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5398" name="Line 62"/>
                <p:cNvSpPr>
                  <a:spLocks noChangeShapeType="1"/>
                </p:cNvSpPr>
                <p:nvPr/>
              </p:nvSpPr>
              <p:spPr bwMode="auto">
                <a:xfrm flipV="1">
                  <a:off x="240" y="816"/>
                  <a:ext cx="0" cy="96"/>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5633" name="AutoShape 63"/>
                <p:cNvSpPr>
                  <a:spLocks noChangeArrowheads="1"/>
                </p:cNvSpPr>
                <p:nvPr/>
              </p:nvSpPr>
              <p:spPr bwMode="auto">
                <a:xfrm>
                  <a:off x="576" y="144"/>
                  <a:ext cx="480" cy="816"/>
                </a:xfrm>
                <a:prstGeom prst="can">
                  <a:avLst>
                    <a:gd name="adj" fmla="val 42500"/>
                  </a:avLst>
                </a:prstGeom>
                <a:gradFill rotWithShape="0">
                  <a:gsLst>
                    <a:gs pos="0">
                      <a:srgbClr val="C2C2C2"/>
                    </a:gs>
                    <a:gs pos="50000">
                      <a:schemeClr val="bg1"/>
                    </a:gs>
                    <a:gs pos="100000">
                      <a:srgbClr val="C2C2C2"/>
                    </a:gs>
                  </a:gsLst>
                  <a:lin ang="0" scaled="1"/>
                </a:gradFill>
                <a:ln w="9525">
                  <a:noFill/>
                  <a:round/>
                  <a:headEnd/>
                  <a:tailEnd/>
                </a:ln>
              </p:spPr>
              <p:txBody>
                <a:bodyPr wrap="none" anchor="ctr"/>
                <a:lstStyle/>
                <a:p>
                  <a:pPr fontAlgn="base">
                    <a:spcBef>
                      <a:spcPct val="0"/>
                    </a:spcBef>
                    <a:spcAft>
                      <a:spcPct val="0"/>
                    </a:spcAft>
                    <a:defRPr/>
                  </a:pPr>
                  <a:endParaRPr lang="zh-CN" altLang="zh-CN" sz="2800" b="1">
                    <a:solidFill>
                      <a:srgbClr val="000000"/>
                    </a:solidFill>
                    <a:latin typeface="Times New Roman" pitchFamily="18" charset="0"/>
                    <a:cs typeface="Times New Roman" pitchFamily="18" charset="0"/>
                  </a:endParaRPr>
                </a:p>
              </p:txBody>
            </p:sp>
            <p:sp>
              <p:nvSpPr>
                <p:cNvPr id="15400" name="Line 64"/>
                <p:cNvSpPr>
                  <a:spLocks noChangeShapeType="1"/>
                </p:cNvSpPr>
                <p:nvPr/>
              </p:nvSpPr>
              <p:spPr bwMode="auto">
                <a:xfrm flipV="1">
                  <a:off x="576" y="240"/>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5401" name="Oval 65"/>
                <p:cNvSpPr>
                  <a:spLocks noChangeArrowheads="1"/>
                </p:cNvSpPr>
                <p:nvPr/>
              </p:nvSpPr>
              <p:spPr bwMode="auto">
                <a:xfrm>
                  <a:off x="576" y="144"/>
                  <a:ext cx="480" cy="192"/>
                </a:xfrm>
                <a:prstGeom prst="ellipse">
                  <a:avLst/>
                </a:prstGeom>
                <a:solidFill>
                  <a:srgbClr val="FFFF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2800" b="1">
                    <a:solidFill>
                      <a:srgbClr val="000000"/>
                    </a:solidFill>
                    <a:latin typeface="Times New Roman" panose="02020603050405020304" pitchFamily="18" charset="0"/>
                    <a:cs typeface="Times New Roman" panose="02020603050405020304" pitchFamily="18" charset="0"/>
                  </a:endParaRPr>
                </a:p>
              </p:txBody>
            </p:sp>
            <p:sp>
              <p:nvSpPr>
                <p:cNvPr id="15402" name="Line 66"/>
                <p:cNvSpPr>
                  <a:spLocks noChangeShapeType="1"/>
                </p:cNvSpPr>
                <p:nvPr/>
              </p:nvSpPr>
              <p:spPr bwMode="auto">
                <a:xfrm flipV="1">
                  <a:off x="816" y="336"/>
                  <a:ext cx="0" cy="624"/>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5403" name="Line 67"/>
                <p:cNvSpPr>
                  <a:spLocks noChangeShapeType="1"/>
                </p:cNvSpPr>
                <p:nvPr/>
              </p:nvSpPr>
              <p:spPr bwMode="auto">
                <a:xfrm>
                  <a:off x="816" y="576"/>
                  <a:ext cx="240" cy="0"/>
                </a:xfrm>
                <a:prstGeom prst="line">
                  <a:avLst/>
                </a:prstGeom>
                <a:noFill/>
                <a:ln w="38100">
                  <a:solidFill>
                    <a:srgbClr val="D60093"/>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15369" name="Object 38"/>
                <p:cNvGraphicFramePr>
                  <a:graphicFrameLocks noChangeAspect="1"/>
                </p:cNvGraphicFramePr>
                <p:nvPr/>
              </p:nvGraphicFramePr>
              <p:xfrm>
                <a:off x="1056" y="432"/>
                <a:ext cx="227" cy="240"/>
              </p:xfrm>
              <a:graphic>
                <a:graphicData uri="http://schemas.openxmlformats.org/presentationml/2006/ole">
                  <mc:AlternateContent xmlns:mc="http://schemas.openxmlformats.org/markup-compatibility/2006">
                    <mc:Choice xmlns:v="urn:schemas-microsoft-com:vml" Requires="v">
                      <p:oleObj spid="_x0000_s87097" r:id="rId13" imgW="217347" imgH="230114" progId="Equation.3">
                        <p:embed/>
                      </p:oleObj>
                    </mc:Choice>
                    <mc:Fallback>
                      <p:oleObj r:id="rId13" imgW="217347" imgH="23011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6" y="432"/>
                              <a:ext cx="22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404" name="Line 69"/>
                <p:cNvSpPr>
                  <a:spLocks noChangeShapeType="1"/>
                </p:cNvSpPr>
                <p:nvPr/>
              </p:nvSpPr>
              <p:spPr bwMode="auto">
                <a:xfrm>
                  <a:off x="814" y="0"/>
                  <a:ext cx="0" cy="288"/>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sp>
            <p:nvSpPr>
              <p:cNvPr id="15391" name="Freeform 70"/>
              <p:cNvSpPr>
                <a:spLocks/>
              </p:cNvSpPr>
              <p:nvPr/>
            </p:nvSpPr>
            <p:spPr bwMode="auto">
              <a:xfrm>
                <a:off x="822" y="816"/>
                <a:ext cx="234" cy="36"/>
              </a:xfrm>
              <a:custGeom>
                <a:avLst/>
                <a:gdLst>
                  <a:gd name="T0" fmla="*/ 234 w 234"/>
                  <a:gd name="T1" fmla="*/ 36 h 36"/>
                  <a:gd name="T2" fmla="*/ 0 w 234"/>
                  <a:gd name="T3" fmla="*/ 0 h 36"/>
                  <a:gd name="T4" fmla="*/ 0 60000 65536"/>
                  <a:gd name="T5" fmla="*/ 0 60000 65536"/>
                  <a:gd name="T6" fmla="*/ 0 w 234"/>
                  <a:gd name="T7" fmla="*/ 0 h 36"/>
                  <a:gd name="T8" fmla="*/ 234 w 234"/>
                  <a:gd name="T9" fmla="*/ 36 h 36"/>
                </a:gdLst>
                <a:ahLst/>
                <a:cxnLst>
                  <a:cxn ang="T4">
                    <a:pos x="T0" y="T1"/>
                  </a:cxn>
                  <a:cxn ang="T5">
                    <a:pos x="T2" y="T3"/>
                  </a:cxn>
                </a:cxnLst>
                <a:rect l="T6" t="T7" r="T8" b="T9"/>
                <a:pathLst>
                  <a:path w="234" h="36">
                    <a:moveTo>
                      <a:pt x="234" y="36"/>
                    </a:moveTo>
                    <a:lnTo>
                      <a:pt x="0" y="0"/>
                    </a:lnTo>
                  </a:path>
                </a:pathLst>
              </a:custGeom>
              <a:noFill/>
              <a:ln w="28575" cap="flat" cmpd="sng">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15388" name="Group 41"/>
            <p:cNvGrpSpPr>
              <a:grpSpLocks/>
            </p:cNvGrpSpPr>
            <p:nvPr/>
          </p:nvGrpSpPr>
          <p:grpSpPr bwMode="auto">
            <a:xfrm>
              <a:off x="1190" y="904"/>
              <a:ext cx="384" cy="558"/>
              <a:chOff x="0" y="0"/>
              <a:chExt cx="384" cy="590"/>
            </a:xfrm>
          </p:grpSpPr>
          <p:sp>
            <p:nvSpPr>
              <p:cNvPr id="15389" name="Freeform 72"/>
              <p:cNvSpPr>
                <a:spLocks/>
              </p:cNvSpPr>
              <p:nvPr/>
            </p:nvSpPr>
            <p:spPr bwMode="auto">
              <a:xfrm>
                <a:off x="0" y="0"/>
                <a:ext cx="235" cy="454"/>
              </a:xfrm>
              <a:custGeom>
                <a:avLst/>
                <a:gdLst>
                  <a:gd name="T0" fmla="*/ 235 w 235"/>
                  <a:gd name="T1" fmla="*/ 0 h 454"/>
                  <a:gd name="T2" fmla="*/ 0 w 235"/>
                  <a:gd name="T3" fmla="*/ 454 h 454"/>
                  <a:gd name="T4" fmla="*/ 0 60000 65536"/>
                  <a:gd name="T5" fmla="*/ 0 60000 65536"/>
                  <a:gd name="T6" fmla="*/ 0 w 235"/>
                  <a:gd name="T7" fmla="*/ 0 h 454"/>
                  <a:gd name="T8" fmla="*/ 235 w 235"/>
                  <a:gd name="T9" fmla="*/ 454 h 454"/>
                </a:gdLst>
                <a:ahLst/>
                <a:cxnLst>
                  <a:cxn ang="T4">
                    <a:pos x="T0" y="T1"/>
                  </a:cxn>
                  <a:cxn ang="T5">
                    <a:pos x="T2" y="T3"/>
                  </a:cxn>
                </a:cxnLst>
                <a:rect l="T6" t="T7" r="T8" b="T9"/>
                <a:pathLst>
                  <a:path w="235" h="454">
                    <a:moveTo>
                      <a:pt x="235" y="0"/>
                    </a:moveTo>
                    <a:lnTo>
                      <a:pt x="0" y="454"/>
                    </a:lnTo>
                  </a:path>
                </a:pathLst>
              </a:custGeom>
              <a:noFill/>
              <a:ln w="38100" cmpd="sng">
                <a:solidFill>
                  <a:srgbClr val="0000FF"/>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15365" name="Object 43"/>
              <p:cNvGraphicFramePr>
                <a:graphicFrameLocks noChangeAspect="1"/>
              </p:cNvGraphicFramePr>
              <p:nvPr/>
            </p:nvGraphicFramePr>
            <p:xfrm>
              <a:off x="48" y="226"/>
              <a:ext cx="336" cy="364"/>
            </p:xfrm>
            <a:graphic>
              <a:graphicData uri="http://schemas.openxmlformats.org/presentationml/2006/ole">
                <mc:AlternateContent xmlns:mc="http://schemas.openxmlformats.org/markup-compatibility/2006">
                  <mc:Choice xmlns:v="urn:schemas-microsoft-com:vml" Requires="v">
                    <p:oleObj spid="_x0000_s87098" r:id="rId14" imgW="153917" imgH="192317" progId="Equation.3">
                      <p:embed/>
                    </p:oleObj>
                  </mc:Choice>
                  <mc:Fallback>
                    <p:oleObj r:id="rId14" imgW="153917" imgH="192317"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 y="226"/>
                            <a:ext cx="336"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25644" name="Text Box 74"/>
          <p:cNvSpPr txBox="1">
            <a:spLocks noChangeArrowheads="1"/>
          </p:cNvSpPr>
          <p:nvPr/>
        </p:nvSpPr>
        <p:spPr bwMode="auto">
          <a:xfrm>
            <a:off x="1524000" y="1177926"/>
            <a:ext cx="56515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解：设圆柱体截面半径为</a:t>
            </a:r>
            <a:r>
              <a:rPr lang="en-US" altLang="zh-CN" sz="2800" b="1" i="1">
                <a:solidFill>
                  <a:srgbClr val="000000"/>
                </a:solidFill>
                <a:latin typeface="Times New Roman" panose="02020603050405020304" pitchFamily="18" charset="0"/>
                <a:cs typeface="Times New Roman" panose="02020603050405020304" pitchFamily="18" charset="0"/>
              </a:rPr>
              <a:t>R</a:t>
            </a:r>
            <a:r>
              <a:rPr lang="zh-CN" altLang="en-US" sz="2800" b="1">
                <a:solidFill>
                  <a:srgbClr val="000000"/>
                </a:solidFill>
                <a:latin typeface="Times New Roman" panose="02020603050405020304" pitchFamily="18" charset="0"/>
                <a:cs typeface="Times New Roman" panose="02020603050405020304" pitchFamily="18" charset="0"/>
              </a:rPr>
              <a:t>，电流</a:t>
            </a:r>
            <a:r>
              <a:rPr lang="en-US" altLang="zh-CN" sz="2800" b="1" i="1">
                <a:solidFill>
                  <a:srgbClr val="000000"/>
                </a:solidFill>
                <a:latin typeface="Times New Roman" panose="02020603050405020304" pitchFamily="18" charset="0"/>
                <a:cs typeface="Times New Roman" panose="02020603050405020304" pitchFamily="18" charset="0"/>
              </a:rPr>
              <a:t>I</a:t>
            </a:r>
            <a:r>
              <a:rPr lang="zh-CN" altLang="en-US" sz="2800" b="1">
                <a:solidFill>
                  <a:srgbClr val="000000"/>
                </a:solidFill>
                <a:latin typeface="Times New Roman" panose="02020603050405020304" pitchFamily="18" charset="0"/>
                <a:cs typeface="Times New Roman" panose="02020603050405020304" pitchFamily="18" charset="0"/>
              </a:rPr>
              <a:t>沿轴线方向流动。</a:t>
            </a:r>
          </a:p>
        </p:txBody>
      </p:sp>
      <p:sp>
        <p:nvSpPr>
          <p:cNvPr id="25645" name="Rectangle 75"/>
          <p:cNvSpPr>
            <a:spLocks noChangeArrowheads="1"/>
          </p:cNvSpPr>
          <p:nvPr/>
        </p:nvSpPr>
        <p:spPr bwMode="auto">
          <a:xfrm>
            <a:off x="1636714" y="2312988"/>
            <a:ext cx="211772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对称性分析：</a:t>
            </a:r>
          </a:p>
        </p:txBody>
      </p:sp>
      <p:sp>
        <p:nvSpPr>
          <p:cNvPr id="25646" name="Text Box 76"/>
          <p:cNvSpPr txBox="1">
            <a:spLocks noChangeArrowheads="1"/>
          </p:cNvSpPr>
          <p:nvPr/>
        </p:nvSpPr>
        <p:spPr bwMode="auto">
          <a:xfrm>
            <a:off x="1571626" y="3411539"/>
            <a:ext cx="59277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磁场分布</a:t>
            </a:r>
            <a:r>
              <a:rPr lang="en-US" altLang="zh-CN" sz="2800" b="1">
                <a:solidFill>
                  <a:srgbClr val="000000"/>
                </a:solidFill>
                <a:latin typeface="Times New Roman" panose="02020603050405020304" pitchFamily="18" charset="0"/>
                <a:cs typeface="Times New Roman" panose="02020603050405020304" pitchFamily="18" charset="0"/>
              </a:rPr>
              <a:t>——</a:t>
            </a:r>
            <a:r>
              <a:rPr lang="zh-CN" altLang="en-US" sz="2800" b="1">
                <a:solidFill>
                  <a:srgbClr val="000000"/>
                </a:solidFill>
                <a:latin typeface="Times New Roman" panose="02020603050405020304" pitchFamily="18" charset="0"/>
                <a:cs typeface="Times New Roman" panose="02020603050405020304" pitchFamily="18" charset="0"/>
              </a:rPr>
              <a:t>轴对称，磁力线是垂直于轴线的面上以交点为中心的同心圆</a:t>
            </a:r>
          </a:p>
        </p:txBody>
      </p:sp>
      <p:sp>
        <p:nvSpPr>
          <p:cNvPr id="25647" name="Rectangle 78"/>
          <p:cNvSpPr>
            <a:spLocks noChangeArrowheads="1"/>
          </p:cNvSpPr>
          <p:nvPr/>
        </p:nvSpPr>
        <p:spPr bwMode="auto">
          <a:xfrm>
            <a:off x="1558926" y="2824163"/>
            <a:ext cx="341312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电流分布</a:t>
            </a:r>
            <a:r>
              <a:rPr lang="en-US" altLang="zh-CN" sz="2800" b="1">
                <a:solidFill>
                  <a:srgbClr val="000000"/>
                </a:solidFill>
                <a:latin typeface="Times New Roman" panose="02020603050405020304" pitchFamily="18" charset="0"/>
                <a:cs typeface="Times New Roman" panose="02020603050405020304" pitchFamily="18" charset="0"/>
              </a:rPr>
              <a:t>——</a:t>
            </a:r>
            <a:r>
              <a:rPr lang="zh-CN" altLang="en-US" sz="2800" b="1">
                <a:solidFill>
                  <a:srgbClr val="000000"/>
                </a:solidFill>
                <a:latin typeface="Times New Roman" panose="02020603050405020304" pitchFamily="18" charset="0"/>
                <a:cs typeface="Times New Roman" panose="02020603050405020304" pitchFamily="18" charset="0"/>
              </a:rPr>
              <a:t>轴对称</a:t>
            </a:r>
          </a:p>
        </p:txBody>
      </p:sp>
      <p:grpSp>
        <p:nvGrpSpPr>
          <p:cNvPr id="7" name="Group 48"/>
          <p:cNvGrpSpPr>
            <a:grpSpLocks/>
          </p:cNvGrpSpPr>
          <p:nvPr/>
        </p:nvGrpSpPr>
        <p:grpSpPr bwMode="auto">
          <a:xfrm>
            <a:off x="1647825" y="4705351"/>
            <a:ext cx="8769350" cy="1387475"/>
            <a:chOff x="0" y="0"/>
            <a:chExt cx="8769350" cy="1387475"/>
          </a:xfrm>
        </p:grpSpPr>
        <p:sp>
          <p:nvSpPr>
            <p:cNvPr id="15379" name="Rectangle 77"/>
            <p:cNvSpPr>
              <a:spLocks noChangeArrowheads="1"/>
            </p:cNvSpPr>
            <p:nvPr/>
          </p:nvSpPr>
          <p:spPr bwMode="auto">
            <a:xfrm>
              <a:off x="0" y="0"/>
              <a:ext cx="8769350"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选取回路：以垂直于轴线交点为中心，半径为 </a:t>
              </a:r>
              <a:r>
                <a:rPr lang="en-US" altLang="zh-CN" sz="2800" b="1" i="1">
                  <a:solidFill>
                    <a:srgbClr val="000000"/>
                  </a:solidFill>
                  <a:latin typeface="Times New Roman" panose="02020603050405020304" pitchFamily="18" charset="0"/>
                  <a:cs typeface="Times New Roman" panose="02020603050405020304" pitchFamily="18" charset="0"/>
                </a:rPr>
                <a:t>r </a:t>
              </a:r>
              <a:r>
                <a:rPr lang="zh-CN" altLang="en-US" sz="2800" b="1">
                  <a:solidFill>
                    <a:srgbClr val="000000"/>
                  </a:solidFill>
                  <a:latin typeface="Times New Roman" panose="02020603050405020304" pitchFamily="18" charset="0"/>
                  <a:cs typeface="Times New Roman" panose="02020603050405020304" pitchFamily="18" charset="0"/>
                </a:rPr>
                <a:t>的同心圆，并使电流方向与积分路径环绕方向满足右螺旋关系</a:t>
              </a:r>
              <a:r>
                <a:rPr lang="en-US" altLang="zh-CN" sz="2800" b="1">
                  <a:solidFill>
                    <a:srgbClr val="000000"/>
                  </a:solidFill>
                  <a:latin typeface="Times New Roman" panose="02020603050405020304" pitchFamily="18" charset="0"/>
                  <a:cs typeface="Times New Roman" panose="02020603050405020304" pitchFamily="18" charset="0"/>
                </a:rPr>
                <a:t>,</a:t>
              </a:r>
              <a:r>
                <a:rPr lang="zh-CN" altLang="en-US" sz="2800" b="1">
                  <a:solidFill>
                    <a:srgbClr val="000000"/>
                  </a:solidFill>
                  <a:latin typeface="Times New Roman" panose="02020603050405020304" pitchFamily="18" charset="0"/>
                  <a:cs typeface="Times New Roman" panose="02020603050405020304" pitchFamily="18" charset="0"/>
                </a:rPr>
                <a:t>则    与     同向</a:t>
              </a:r>
            </a:p>
          </p:txBody>
        </p:sp>
        <p:graphicFrame>
          <p:nvGraphicFramePr>
            <p:cNvPr id="15363" name="Object 50"/>
            <p:cNvGraphicFramePr>
              <a:graphicFrameLocks noChangeAspect="1"/>
            </p:cNvGraphicFramePr>
            <p:nvPr/>
          </p:nvGraphicFramePr>
          <p:xfrm>
            <a:off x="417513" y="841375"/>
            <a:ext cx="503237" cy="479425"/>
          </p:xfrm>
          <a:graphic>
            <a:graphicData uri="http://schemas.openxmlformats.org/presentationml/2006/ole">
              <mc:AlternateContent xmlns:mc="http://schemas.openxmlformats.org/markup-compatibility/2006">
                <mc:Choice xmlns:v="urn:schemas-microsoft-com:vml" Requires="v">
                  <p:oleObj spid="_x0000_s87099" r:id="rId16" imgW="153917" imgH="205117" progId="Equation.3">
                    <p:embed/>
                  </p:oleObj>
                </mc:Choice>
                <mc:Fallback>
                  <p:oleObj r:id="rId16" imgW="153917" imgH="205117"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7513" y="841375"/>
                          <a:ext cx="503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4" name="Object 51"/>
            <p:cNvGraphicFramePr>
              <a:graphicFrameLocks noChangeAspect="1"/>
            </p:cNvGraphicFramePr>
            <p:nvPr/>
          </p:nvGraphicFramePr>
          <p:xfrm>
            <a:off x="1136650" y="812800"/>
            <a:ext cx="576263" cy="527050"/>
          </p:xfrm>
          <a:graphic>
            <a:graphicData uri="http://schemas.openxmlformats.org/presentationml/2006/ole">
              <mc:AlternateContent xmlns:mc="http://schemas.openxmlformats.org/markup-compatibility/2006">
                <mc:Choice xmlns:v="urn:schemas-microsoft-com:vml" Requires="v">
                  <p:oleObj spid="_x0000_s87100" r:id="rId18" imgW="204581" imgH="217347" progId="Equation.3">
                    <p:embed/>
                  </p:oleObj>
                </mc:Choice>
                <mc:Fallback>
                  <p:oleObj r:id="rId18" imgW="204581" imgH="217347"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36650" y="812800"/>
                          <a:ext cx="57626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5652" name="Object 52"/>
          <p:cNvGraphicFramePr>
            <a:graphicFrameLocks noGrp="1" noChangeAspect="1"/>
          </p:cNvGraphicFramePr>
          <p:nvPr>
            <p:ph idx="4294967295"/>
          </p:nvPr>
        </p:nvGraphicFramePr>
        <p:xfrm>
          <a:off x="3898900" y="2270125"/>
          <a:ext cx="3284538" cy="617538"/>
        </p:xfrm>
        <a:graphic>
          <a:graphicData uri="http://schemas.openxmlformats.org/presentationml/2006/ole">
            <mc:AlternateContent xmlns:mc="http://schemas.openxmlformats.org/markup-compatibility/2006">
              <mc:Choice xmlns:v="urn:schemas-microsoft-com:vml" Requires="v">
                <p:oleObj spid="_x0000_s87101" r:id="rId20" imgW="1554480" imgH="249840" progId="Equation.DSMT4">
                  <p:embed/>
                </p:oleObj>
              </mc:Choice>
              <mc:Fallback>
                <p:oleObj r:id="rId20" imgW="1554480" imgH="249840" progId="Equation.DSMT4">
                  <p:embed/>
                  <p:pic>
                    <p:nvPicPr>
                      <p:cNvPr id="0" name=""/>
                      <p:cNvPicPr>
                        <a:picLocks noGrp="1"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98900" y="2270125"/>
                        <a:ext cx="3284538" cy="617538"/>
                      </a:xfrm>
                      <a:prstGeom prst="rect">
                        <a:avLst/>
                      </a:prstGeom>
                      <a:noFill/>
                      <a:ln>
                        <a:noFill/>
                      </a:ln>
                      <a:extLst>
                        <a:ext uri="{909E8E84-426E-40DD-AFC4-6F175D3DCCD1}">
                          <a14:hiddenFill xmlns:a14="http://schemas.microsoft.com/office/drawing/2010/main">
                            <a:gradFill rotWithShape="0">
                              <a:gsLst>
                                <a:gs pos="0">
                                  <a:schemeClr val="hlink"/>
                                </a:gs>
                                <a:gs pos="100000">
                                  <a:srgbClr val="004747"/>
                                </a:gs>
                              </a:gsLst>
                              <a:path path="rect">
                                <a:fillToRect r="100000" b="100000"/>
                              </a:path>
                            </a:gra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22665571"/>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644"/>
                                        </p:tgtEl>
                                        <p:attrNameLst>
                                          <p:attrName>style.visibility</p:attrName>
                                        </p:attrNameLst>
                                      </p:cBhvr>
                                      <p:to>
                                        <p:strVal val="visible"/>
                                      </p:to>
                                    </p:set>
                                    <p:animEffect transition="in" filter="checkerboard(across)">
                                      <p:cBhvr>
                                        <p:cTn id="7" dur="500"/>
                                        <p:tgtEl>
                                          <p:spTgt spid="256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5645"/>
                                        </p:tgtEl>
                                        <p:attrNameLst>
                                          <p:attrName>style.visibility</p:attrName>
                                        </p:attrNameLst>
                                      </p:cBhvr>
                                      <p:to>
                                        <p:strVal val="visible"/>
                                      </p:to>
                                    </p:set>
                                    <p:animEffect transition="in" filter="checkerboard(across)">
                                      <p:cBhvr>
                                        <p:cTn id="12" dur="500"/>
                                        <p:tgtEl>
                                          <p:spTgt spid="25645"/>
                                        </p:tgtEl>
                                      </p:cBhvr>
                                    </p:animEffect>
                                  </p:childTnLst>
                                </p:cTn>
                              </p:par>
                              <p:par>
                                <p:cTn id="13" presetID="5" presetClass="entr" presetSubtype="10" fill="hold" nodeType="withEffect">
                                  <p:stCondLst>
                                    <p:cond delay="0"/>
                                  </p:stCondLst>
                                  <p:childTnLst>
                                    <p:set>
                                      <p:cBhvr>
                                        <p:cTn id="14" dur="1" fill="hold">
                                          <p:stCondLst>
                                            <p:cond delay="0"/>
                                          </p:stCondLst>
                                        </p:cTn>
                                        <p:tgtEl>
                                          <p:spTgt spid="25652"/>
                                        </p:tgtEl>
                                        <p:attrNameLst>
                                          <p:attrName>style.visibility</p:attrName>
                                        </p:attrNameLst>
                                      </p:cBhvr>
                                      <p:to>
                                        <p:strVal val="visible"/>
                                      </p:to>
                                    </p:set>
                                    <p:animEffect transition="in" filter="checkerboard(across)">
                                      <p:cBhvr>
                                        <p:cTn id="15" dur="500"/>
                                        <p:tgtEl>
                                          <p:spTgt spid="2565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5647"/>
                                        </p:tgtEl>
                                        <p:attrNameLst>
                                          <p:attrName>style.visibility</p:attrName>
                                        </p:attrNameLst>
                                      </p:cBhvr>
                                      <p:to>
                                        <p:strVal val="visible"/>
                                      </p:to>
                                    </p:set>
                                    <p:animEffect transition="in" filter="checkerboard(across)">
                                      <p:cBhvr>
                                        <p:cTn id="20" dur="500"/>
                                        <p:tgtEl>
                                          <p:spTgt spid="25647"/>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25646"/>
                                        </p:tgtEl>
                                        <p:attrNameLst>
                                          <p:attrName>style.visibility</p:attrName>
                                        </p:attrNameLst>
                                      </p:cBhvr>
                                      <p:to>
                                        <p:strVal val="visible"/>
                                      </p:to>
                                    </p:set>
                                    <p:animEffect transition="in" filter="checkerboard(across)">
                                      <p:cBhvr>
                                        <p:cTn id="23" dur="500"/>
                                        <p:tgtEl>
                                          <p:spTgt spid="2564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checkerboard(across)">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44" grpId="0" autoUpdateAnimBg="0"/>
      <p:bldP spid="25645" grpId="0" autoUpdateAnimBg="0"/>
      <p:bldP spid="25646" grpId="0" autoUpdateAnimBg="0"/>
      <p:bldP spid="25647"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noChangeAspect="1"/>
          </p:cNvGraphicFramePr>
          <p:nvPr/>
        </p:nvGraphicFramePr>
        <p:xfrm>
          <a:off x="1847851" y="547689"/>
          <a:ext cx="936625" cy="433387"/>
        </p:xfrm>
        <a:graphic>
          <a:graphicData uri="http://schemas.openxmlformats.org/presentationml/2006/ole">
            <mc:AlternateContent xmlns:mc="http://schemas.openxmlformats.org/markup-compatibility/2006">
              <mc:Choice xmlns:v="urn:schemas-microsoft-com:vml" Requires="v">
                <p:oleObj spid="_x0000_s88191" r:id="rId3" imgW="370061" imgH="166064" progId="Equation.3">
                  <p:embed/>
                </p:oleObj>
              </mc:Choice>
              <mc:Fallback>
                <p:oleObj r:id="rId3" imgW="370061" imgH="16606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851" y="547689"/>
                        <a:ext cx="93662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7" name="Object 3"/>
          <p:cNvGraphicFramePr>
            <a:graphicFrameLocks noChangeAspect="1"/>
          </p:cNvGraphicFramePr>
          <p:nvPr/>
        </p:nvGraphicFramePr>
        <p:xfrm>
          <a:off x="1847851" y="1844676"/>
          <a:ext cx="1800225" cy="574675"/>
        </p:xfrm>
        <a:graphic>
          <a:graphicData uri="http://schemas.openxmlformats.org/presentationml/2006/ole">
            <mc:AlternateContent xmlns:mc="http://schemas.openxmlformats.org/markup-compatibility/2006">
              <mc:Choice xmlns:v="urn:schemas-microsoft-com:vml" Requires="v">
                <p:oleObj spid="_x0000_s88192" r:id="rId5" imgW="776364" imgH="229315" progId="Equation.DSMT4">
                  <p:embed/>
                </p:oleObj>
              </mc:Choice>
              <mc:Fallback>
                <p:oleObj r:id="rId5" imgW="776364" imgH="22931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7851" y="1844676"/>
                        <a:ext cx="18002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8" name="Object 4"/>
          <p:cNvGraphicFramePr>
            <a:graphicFrameLocks noChangeAspect="1"/>
          </p:cNvGraphicFramePr>
          <p:nvPr/>
        </p:nvGraphicFramePr>
        <p:xfrm>
          <a:off x="3890964" y="1655764"/>
          <a:ext cx="2274887" cy="936625"/>
        </p:xfrm>
        <a:graphic>
          <a:graphicData uri="http://schemas.openxmlformats.org/presentationml/2006/ole">
            <mc:AlternateContent xmlns:mc="http://schemas.openxmlformats.org/markup-compatibility/2006">
              <mc:Choice xmlns:v="urn:schemas-microsoft-com:vml" Requires="v">
                <p:oleObj spid="_x0000_s88193" r:id="rId7" imgW="776364" imgH="394702" progId="Equation.DSMT4">
                  <p:embed/>
                </p:oleObj>
              </mc:Choice>
              <mc:Fallback>
                <p:oleObj r:id="rId7" imgW="776364" imgH="394702"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0964" y="1655764"/>
                        <a:ext cx="227488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9" name="Object 5"/>
          <p:cNvGraphicFramePr>
            <a:graphicFrameLocks noChangeAspect="1"/>
          </p:cNvGraphicFramePr>
          <p:nvPr/>
        </p:nvGraphicFramePr>
        <p:xfrm>
          <a:off x="1793876" y="2435225"/>
          <a:ext cx="5178425" cy="992188"/>
        </p:xfrm>
        <a:graphic>
          <a:graphicData uri="http://schemas.openxmlformats.org/presentationml/2006/ole">
            <mc:AlternateContent xmlns:mc="http://schemas.openxmlformats.org/markup-compatibility/2006">
              <mc:Choice xmlns:v="urn:schemas-microsoft-com:vml" Requires="v">
                <p:oleObj spid="_x0000_s88194" r:id="rId9" imgW="2021371" imgH="419781" progId="Equation.DSMT4">
                  <p:embed/>
                </p:oleObj>
              </mc:Choice>
              <mc:Fallback>
                <p:oleObj r:id="rId9" imgW="2021371" imgH="419781"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93876" y="2435225"/>
                        <a:ext cx="5178425"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0" name="Object 6"/>
          <p:cNvGraphicFramePr>
            <a:graphicFrameLocks noChangeAspect="1"/>
          </p:cNvGraphicFramePr>
          <p:nvPr/>
        </p:nvGraphicFramePr>
        <p:xfrm>
          <a:off x="1825626" y="3414714"/>
          <a:ext cx="2233613" cy="935037"/>
        </p:xfrm>
        <a:graphic>
          <a:graphicData uri="http://schemas.openxmlformats.org/presentationml/2006/ole">
            <mc:AlternateContent xmlns:mc="http://schemas.openxmlformats.org/markup-compatibility/2006">
              <mc:Choice xmlns:v="urn:schemas-microsoft-com:vml" Requires="v">
                <p:oleObj spid="_x0000_s88195" r:id="rId11" imgW="967616" imgH="420328" progId="Equation.3">
                  <p:embed/>
                </p:oleObj>
              </mc:Choice>
              <mc:Fallback>
                <p:oleObj r:id="rId11" imgW="967616" imgH="42032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5626" y="3414714"/>
                        <a:ext cx="2233613"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1" name="Object 7"/>
          <p:cNvGraphicFramePr>
            <a:graphicFrameLocks noChangeAspect="1"/>
          </p:cNvGraphicFramePr>
          <p:nvPr/>
        </p:nvGraphicFramePr>
        <p:xfrm>
          <a:off x="4319589" y="3429001"/>
          <a:ext cx="2390775" cy="892175"/>
        </p:xfrm>
        <a:graphic>
          <a:graphicData uri="http://schemas.openxmlformats.org/presentationml/2006/ole">
            <mc:AlternateContent xmlns:mc="http://schemas.openxmlformats.org/markup-compatibility/2006">
              <mc:Choice xmlns:v="urn:schemas-microsoft-com:vml" Requires="v">
                <p:oleObj spid="_x0000_s88196" r:id="rId13" imgW="878141" imgH="394702" progId="Equation.DSMT4">
                  <p:embed/>
                </p:oleObj>
              </mc:Choice>
              <mc:Fallback>
                <p:oleObj r:id="rId13" imgW="878141" imgH="394702"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19589" y="3429001"/>
                        <a:ext cx="239077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2" name="Object 8"/>
          <p:cNvGraphicFramePr>
            <a:graphicFrameLocks noChangeAspect="1"/>
          </p:cNvGraphicFramePr>
          <p:nvPr/>
        </p:nvGraphicFramePr>
        <p:xfrm>
          <a:off x="5338764" y="981076"/>
          <a:ext cx="1908175" cy="652463"/>
        </p:xfrm>
        <a:graphic>
          <a:graphicData uri="http://schemas.openxmlformats.org/presentationml/2006/ole">
            <mc:AlternateContent xmlns:mc="http://schemas.openxmlformats.org/markup-compatibility/2006">
              <mc:Choice xmlns:v="urn:schemas-microsoft-com:vml" Requires="v">
                <p:oleObj spid="_x0000_s88197" r:id="rId15" imgW="903585" imgH="292925" progId="Equation.DSMT4">
                  <p:embed/>
                </p:oleObj>
              </mc:Choice>
              <mc:Fallback>
                <p:oleObj r:id="rId15" imgW="903585" imgH="292925"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38764" y="981076"/>
                        <a:ext cx="190817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3" name="Object 9"/>
          <p:cNvGraphicFramePr>
            <a:graphicFrameLocks noGrp="1" noChangeAspect="1"/>
          </p:cNvGraphicFramePr>
          <p:nvPr>
            <p:ph idx="4294967295"/>
          </p:nvPr>
        </p:nvGraphicFramePr>
        <p:xfrm>
          <a:off x="1793876" y="1030289"/>
          <a:ext cx="3179763" cy="598487"/>
        </p:xfrm>
        <a:graphic>
          <a:graphicData uri="http://schemas.openxmlformats.org/presentationml/2006/ole">
            <mc:AlternateContent xmlns:mc="http://schemas.openxmlformats.org/markup-compatibility/2006">
              <mc:Choice xmlns:v="urn:schemas-microsoft-com:vml" Requires="v">
                <p:oleObj spid="_x0000_s88198" r:id="rId17" imgW="1554480" imgH="249840" progId="Equation.DSMT4">
                  <p:embed/>
                </p:oleObj>
              </mc:Choice>
              <mc:Fallback>
                <p:oleObj r:id="rId17" imgW="1554480" imgH="249840" progId="Equation.DSMT4">
                  <p:embed/>
                  <p:pic>
                    <p:nvPicPr>
                      <p:cNvPr id="0" name=""/>
                      <p:cNvPicPr>
                        <a:picLocks noGrp="1"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93876" y="1030289"/>
                        <a:ext cx="3179763" cy="598487"/>
                      </a:xfrm>
                      <a:prstGeom prst="rect">
                        <a:avLst/>
                      </a:prstGeom>
                      <a:noFill/>
                      <a:ln>
                        <a:noFill/>
                      </a:ln>
                      <a:extLst>
                        <a:ext uri="{909E8E84-426E-40DD-AFC4-6F175D3DCCD1}">
                          <a14:hiddenFill xmlns:a14="http://schemas.microsoft.com/office/drawing/2010/main">
                            <a:gradFill rotWithShape="0">
                              <a:gsLst>
                                <a:gs pos="0">
                                  <a:schemeClr val="hlink"/>
                                </a:gs>
                                <a:gs pos="100000">
                                  <a:srgbClr val="004747"/>
                                </a:gs>
                              </a:gsLst>
                              <a:path path="rect">
                                <a:fillToRect r="100000" b="100000"/>
                              </a:path>
                            </a:gra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6411" name="Group 10"/>
          <p:cNvGrpSpPr>
            <a:grpSpLocks/>
          </p:cNvGrpSpPr>
          <p:nvPr/>
        </p:nvGrpSpPr>
        <p:grpSpPr bwMode="auto">
          <a:xfrm>
            <a:off x="8229601" y="836613"/>
            <a:ext cx="1122363" cy="2881312"/>
            <a:chOff x="0" y="0"/>
            <a:chExt cx="707" cy="1920"/>
          </a:xfrm>
        </p:grpSpPr>
        <p:sp>
          <p:nvSpPr>
            <p:cNvPr id="16450" name="Line 57"/>
            <p:cNvSpPr>
              <a:spLocks noChangeShapeType="1"/>
            </p:cNvSpPr>
            <p:nvPr/>
          </p:nvSpPr>
          <p:spPr bwMode="auto">
            <a:xfrm>
              <a:off x="240" y="864"/>
              <a:ext cx="0" cy="864"/>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51" name="Line 58"/>
            <p:cNvSpPr>
              <a:spLocks noChangeShapeType="1"/>
            </p:cNvSpPr>
            <p:nvPr/>
          </p:nvSpPr>
          <p:spPr bwMode="auto">
            <a:xfrm>
              <a:off x="240" y="1728"/>
              <a:ext cx="0" cy="192"/>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52" name="AutoShape 59"/>
            <p:cNvSpPr>
              <a:spLocks noChangeArrowheads="1"/>
            </p:cNvSpPr>
            <p:nvPr/>
          </p:nvSpPr>
          <p:spPr bwMode="auto">
            <a:xfrm>
              <a:off x="0" y="192"/>
              <a:ext cx="480" cy="1536"/>
            </a:xfrm>
            <a:prstGeom prst="can">
              <a:avLst>
                <a:gd name="adj" fmla="val 40000"/>
              </a:avLst>
            </a:prstGeom>
            <a:gradFill rotWithShape="0">
              <a:gsLst>
                <a:gs pos="0">
                  <a:srgbClr val="728E72"/>
                </a:gs>
                <a:gs pos="50000">
                  <a:srgbClr val="CCFFCC"/>
                </a:gs>
                <a:gs pos="100000">
                  <a:srgbClr val="728E72"/>
                </a:gs>
              </a:gsLst>
              <a:lin ang="0" scaled="1"/>
            </a:gra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6453" name="Line 60"/>
            <p:cNvSpPr>
              <a:spLocks noChangeShapeType="1"/>
            </p:cNvSpPr>
            <p:nvPr/>
          </p:nvSpPr>
          <p:spPr bwMode="auto">
            <a:xfrm flipV="1">
              <a:off x="240" y="288"/>
              <a:ext cx="0" cy="144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54" name="Line 61"/>
            <p:cNvSpPr>
              <a:spLocks noChangeShapeType="1"/>
            </p:cNvSpPr>
            <p:nvPr/>
          </p:nvSpPr>
          <p:spPr bwMode="auto">
            <a:xfrm>
              <a:off x="240" y="0"/>
              <a:ext cx="0" cy="288"/>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55" name="Line 62"/>
            <p:cNvSpPr>
              <a:spLocks noChangeShapeType="1"/>
            </p:cNvSpPr>
            <p:nvPr/>
          </p:nvSpPr>
          <p:spPr bwMode="auto">
            <a:xfrm>
              <a:off x="240" y="528"/>
              <a:ext cx="240" cy="0"/>
            </a:xfrm>
            <a:prstGeom prst="line">
              <a:avLst/>
            </a:prstGeom>
            <a:noFill/>
            <a:ln w="28575">
              <a:solidFill>
                <a:srgbClr val="D60093"/>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56" name="Line 63"/>
            <p:cNvSpPr>
              <a:spLocks noChangeShapeType="1"/>
            </p:cNvSpPr>
            <p:nvPr/>
          </p:nvSpPr>
          <p:spPr bwMode="auto">
            <a:xfrm>
              <a:off x="0" y="288"/>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57" name="Line 64"/>
            <p:cNvSpPr>
              <a:spLocks noChangeShapeType="1"/>
            </p:cNvSpPr>
            <p:nvPr/>
          </p:nvSpPr>
          <p:spPr bwMode="auto">
            <a:xfrm>
              <a:off x="480" y="288"/>
              <a:ext cx="0"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16409" name="Object 19"/>
            <p:cNvGraphicFramePr>
              <a:graphicFrameLocks noChangeAspect="1"/>
            </p:cNvGraphicFramePr>
            <p:nvPr/>
          </p:nvGraphicFramePr>
          <p:xfrm>
            <a:off x="480" y="384"/>
            <a:ext cx="227" cy="240"/>
          </p:xfrm>
          <a:graphic>
            <a:graphicData uri="http://schemas.openxmlformats.org/presentationml/2006/ole">
              <mc:AlternateContent xmlns:mc="http://schemas.openxmlformats.org/markup-compatibility/2006">
                <mc:Choice xmlns:v="urn:schemas-microsoft-com:vml" Requires="v">
                  <p:oleObj spid="_x0000_s88199" r:id="rId19" imgW="217347" imgH="230114" progId="Equation.3">
                    <p:embed/>
                  </p:oleObj>
                </mc:Choice>
                <mc:Fallback>
                  <p:oleObj r:id="rId19" imgW="217347" imgH="230114"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0" y="384"/>
                          <a:ext cx="22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10" name="Object 20"/>
            <p:cNvGraphicFramePr>
              <a:graphicFrameLocks noChangeAspect="1"/>
            </p:cNvGraphicFramePr>
            <p:nvPr/>
          </p:nvGraphicFramePr>
          <p:xfrm>
            <a:off x="48" y="0"/>
            <a:ext cx="156" cy="216"/>
          </p:xfrm>
          <a:graphic>
            <a:graphicData uri="http://schemas.openxmlformats.org/presentationml/2006/ole">
              <mc:AlternateContent xmlns:mc="http://schemas.openxmlformats.org/markup-compatibility/2006">
                <mc:Choice xmlns:v="urn:schemas-microsoft-com:vml" Requires="v">
                  <p:oleObj spid="_x0000_s88200" r:id="rId21" imgW="166426" imgH="230315" progId="Equation.3">
                    <p:embed/>
                  </p:oleObj>
                </mc:Choice>
                <mc:Fallback>
                  <p:oleObj r:id="rId21" imgW="166426" imgH="230315"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 y="0"/>
                          <a:ext cx="15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6412" name="Line 68"/>
          <p:cNvSpPr>
            <a:spLocks noChangeShapeType="1"/>
          </p:cNvSpPr>
          <p:nvPr/>
        </p:nvSpPr>
        <p:spPr bwMode="auto">
          <a:xfrm>
            <a:off x="8610600" y="2133600"/>
            <a:ext cx="0" cy="129540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13" name="Line 69"/>
          <p:cNvSpPr>
            <a:spLocks noChangeShapeType="1"/>
          </p:cNvSpPr>
          <p:nvPr/>
        </p:nvSpPr>
        <p:spPr bwMode="auto">
          <a:xfrm>
            <a:off x="8610600" y="3357564"/>
            <a:ext cx="0" cy="287337"/>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6647" name="AutoShape 70"/>
          <p:cNvSpPr>
            <a:spLocks noChangeArrowheads="1"/>
          </p:cNvSpPr>
          <p:nvPr/>
        </p:nvSpPr>
        <p:spPr bwMode="auto">
          <a:xfrm>
            <a:off x="8229600" y="1123950"/>
            <a:ext cx="762000" cy="2305050"/>
          </a:xfrm>
          <a:prstGeom prst="can">
            <a:avLst>
              <a:gd name="adj" fmla="val 37813"/>
            </a:avLst>
          </a:prstGeom>
          <a:gradFill rotWithShape="0">
            <a:gsLst>
              <a:gs pos="0">
                <a:srgbClr val="C2C2C2"/>
              </a:gs>
              <a:gs pos="50000">
                <a:schemeClr val="bg1"/>
              </a:gs>
              <a:gs pos="100000">
                <a:srgbClr val="C2C2C2"/>
              </a:gs>
            </a:gsLst>
            <a:lin ang="0" scaled="1"/>
          </a:gradFill>
          <a:ln w="9525" cmpd="sng">
            <a:solidFill>
              <a:schemeClr val="tx1"/>
            </a:solidFill>
            <a:round/>
            <a:headEnd/>
            <a:tailEnd/>
          </a:ln>
        </p:spPr>
        <p:txBody>
          <a:bodyPr wrap="none" anchor="ctr"/>
          <a:lstStyle/>
          <a:p>
            <a:pPr fontAlgn="base">
              <a:spcBef>
                <a:spcPct val="0"/>
              </a:spcBef>
              <a:spcAft>
                <a:spcPct val="0"/>
              </a:spcAft>
              <a:defRPr/>
            </a:pPr>
            <a:endParaRPr lang="zh-CN" altLang="zh-CN" sz="3200" b="1">
              <a:solidFill>
                <a:srgbClr val="000000"/>
              </a:solidFill>
              <a:latin typeface="Times New Roman" pitchFamily="18" charset="0"/>
            </a:endParaRPr>
          </a:p>
        </p:txBody>
      </p:sp>
      <p:sp>
        <p:nvSpPr>
          <p:cNvPr id="16415" name="Line 71"/>
          <p:cNvSpPr>
            <a:spLocks noChangeShapeType="1"/>
          </p:cNvSpPr>
          <p:nvPr/>
        </p:nvSpPr>
        <p:spPr bwMode="auto">
          <a:xfrm flipV="1">
            <a:off x="8610600" y="1268414"/>
            <a:ext cx="0" cy="2160587"/>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16" name="Line 72"/>
          <p:cNvSpPr>
            <a:spLocks noChangeShapeType="1"/>
          </p:cNvSpPr>
          <p:nvPr/>
        </p:nvSpPr>
        <p:spPr bwMode="auto">
          <a:xfrm>
            <a:off x="8610600" y="908051"/>
            <a:ext cx="0" cy="360363"/>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17" name="Line 112"/>
          <p:cNvSpPr>
            <a:spLocks noChangeShapeType="1"/>
          </p:cNvSpPr>
          <p:nvPr/>
        </p:nvSpPr>
        <p:spPr bwMode="auto">
          <a:xfrm>
            <a:off x="8610600" y="979489"/>
            <a:ext cx="0" cy="433387"/>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18" name="Line 113"/>
          <p:cNvSpPr>
            <a:spLocks noChangeShapeType="1"/>
          </p:cNvSpPr>
          <p:nvPr/>
        </p:nvSpPr>
        <p:spPr bwMode="auto">
          <a:xfrm>
            <a:off x="8610600" y="1773238"/>
            <a:ext cx="381000" cy="0"/>
          </a:xfrm>
          <a:prstGeom prst="line">
            <a:avLst/>
          </a:prstGeom>
          <a:noFill/>
          <a:ln w="28575">
            <a:solidFill>
              <a:srgbClr val="D60093"/>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19" name="Line 114"/>
          <p:cNvSpPr>
            <a:spLocks noChangeShapeType="1"/>
          </p:cNvSpPr>
          <p:nvPr/>
        </p:nvSpPr>
        <p:spPr bwMode="auto">
          <a:xfrm>
            <a:off x="8229600" y="1412876"/>
            <a:ext cx="0" cy="10080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20" name="Line 115"/>
          <p:cNvSpPr>
            <a:spLocks noChangeShapeType="1"/>
          </p:cNvSpPr>
          <p:nvPr/>
        </p:nvSpPr>
        <p:spPr bwMode="auto">
          <a:xfrm>
            <a:off x="8991600" y="1412876"/>
            <a:ext cx="0" cy="10080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16394" name="Object 30"/>
          <p:cNvGraphicFramePr>
            <a:graphicFrameLocks noChangeAspect="1"/>
          </p:cNvGraphicFramePr>
          <p:nvPr/>
        </p:nvGraphicFramePr>
        <p:xfrm>
          <a:off x="8991601" y="1557338"/>
          <a:ext cx="360363" cy="360362"/>
        </p:xfrm>
        <a:graphic>
          <a:graphicData uri="http://schemas.openxmlformats.org/presentationml/2006/ole">
            <mc:AlternateContent xmlns:mc="http://schemas.openxmlformats.org/markup-compatibility/2006">
              <mc:Choice xmlns:v="urn:schemas-microsoft-com:vml" Requires="v">
                <p:oleObj spid="_x0000_s88201" r:id="rId23" imgW="217347" imgH="230114" progId="Equation.3">
                  <p:embed/>
                </p:oleObj>
              </mc:Choice>
              <mc:Fallback>
                <p:oleObj r:id="rId23" imgW="217347" imgH="230114"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991601" y="15573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5" name="Object 31"/>
          <p:cNvGraphicFramePr>
            <a:graphicFrameLocks noChangeAspect="1"/>
          </p:cNvGraphicFramePr>
          <p:nvPr/>
        </p:nvGraphicFramePr>
        <p:xfrm>
          <a:off x="7535863" y="2349501"/>
          <a:ext cx="349250" cy="396875"/>
        </p:xfrm>
        <a:graphic>
          <a:graphicData uri="http://schemas.openxmlformats.org/presentationml/2006/ole">
            <mc:AlternateContent xmlns:mc="http://schemas.openxmlformats.org/markup-compatibility/2006">
              <mc:Choice xmlns:v="urn:schemas-microsoft-com:vml" Requires="v">
                <p:oleObj spid="_x0000_s88202" r:id="rId25" imgW="191982" imgH="230315" progId="Equation.3">
                  <p:embed/>
                </p:oleObj>
              </mc:Choice>
              <mc:Fallback>
                <p:oleObj r:id="rId25" imgW="191982" imgH="230315"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535863" y="2349501"/>
                        <a:ext cx="349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21" name="Oval 118"/>
          <p:cNvSpPr>
            <a:spLocks noChangeArrowheads="1"/>
          </p:cNvSpPr>
          <p:nvPr/>
        </p:nvSpPr>
        <p:spPr bwMode="auto">
          <a:xfrm>
            <a:off x="7696200" y="1700213"/>
            <a:ext cx="1828800" cy="1009650"/>
          </a:xfrm>
          <a:prstGeom prst="ellipse">
            <a:avLst/>
          </a:prstGeom>
          <a:solidFill>
            <a:srgbClr val="FFCCFF">
              <a:alpha val="50195"/>
            </a:srgbClr>
          </a:solidFill>
          <a:ln w="28575">
            <a:solidFill>
              <a:srgbClr val="FF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graphicFrame>
        <p:nvGraphicFramePr>
          <p:cNvPr id="16396" name="Object 33"/>
          <p:cNvGraphicFramePr>
            <a:graphicFrameLocks noChangeAspect="1"/>
          </p:cNvGraphicFramePr>
          <p:nvPr/>
        </p:nvGraphicFramePr>
        <p:xfrm>
          <a:off x="8915400" y="2205038"/>
          <a:ext cx="330200" cy="347662"/>
        </p:xfrm>
        <a:graphic>
          <a:graphicData uri="http://schemas.openxmlformats.org/presentationml/2006/ole">
            <mc:AlternateContent xmlns:mc="http://schemas.openxmlformats.org/markup-compatibility/2006">
              <mc:Choice xmlns:v="urn:schemas-microsoft-com:vml" Requires="v">
                <p:oleObj spid="_x0000_s88203" r:id="rId27" imgW="115871" imgH="128710" progId="Equation.3">
                  <p:embed/>
                </p:oleObj>
              </mc:Choice>
              <mc:Fallback>
                <p:oleObj r:id="rId27" imgW="115871" imgH="12871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915400" y="2205038"/>
                        <a:ext cx="330200" cy="347662"/>
                      </a:xfrm>
                      <a:prstGeom prst="rect">
                        <a:avLst/>
                      </a:prstGeom>
                      <a:noFill/>
                      <a:ln>
                        <a:noFill/>
                      </a:ln>
                      <a:extLst>
                        <a:ext uri="{909E8E84-426E-40DD-AFC4-6F175D3DCCD1}">
                          <a14:hiddenFill xmlns:a14="http://schemas.microsoft.com/office/drawing/2010/main">
                            <a:solidFill>
                              <a:srgbClr val="FFCCFF">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22" name="Line 120"/>
          <p:cNvSpPr>
            <a:spLocks noChangeShapeType="1"/>
          </p:cNvSpPr>
          <p:nvPr/>
        </p:nvSpPr>
        <p:spPr bwMode="auto">
          <a:xfrm>
            <a:off x="8610600" y="2133601"/>
            <a:ext cx="914400" cy="144463"/>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23" name="Line 121"/>
          <p:cNvSpPr>
            <a:spLocks noChangeShapeType="1"/>
          </p:cNvSpPr>
          <p:nvPr/>
        </p:nvSpPr>
        <p:spPr bwMode="auto">
          <a:xfrm flipV="1">
            <a:off x="7696200" y="2133601"/>
            <a:ext cx="0" cy="14446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6660" name="AutoShape 122"/>
          <p:cNvSpPr>
            <a:spLocks noChangeArrowheads="1"/>
          </p:cNvSpPr>
          <p:nvPr/>
        </p:nvSpPr>
        <p:spPr bwMode="auto">
          <a:xfrm>
            <a:off x="8229600" y="1123950"/>
            <a:ext cx="762000" cy="1225550"/>
          </a:xfrm>
          <a:prstGeom prst="can">
            <a:avLst>
              <a:gd name="adj" fmla="val 40208"/>
            </a:avLst>
          </a:prstGeom>
          <a:gradFill rotWithShape="0">
            <a:gsLst>
              <a:gs pos="0">
                <a:srgbClr val="C2C2C2"/>
              </a:gs>
              <a:gs pos="50000">
                <a:schemeClr val="bg1"/>
              </a:gs>
              <a:gs pos="100000">
                <a:srgbClr val="C2C2C2"/>
              </a:gs>
            </a:gsLst>
            <a:lin ang="0" scaled="1"/>
          </a:gradFill>
          <a:ln w="9525">
            <a:noFill/>
            <a:round/>
            <a:headEnd/>
            <a:tailEnd/>
          </a:ln>
        </p:spPr>
        <p:txBody>
          <a:bodyPr wrap="none" anchor="ctr"/>
          <a:lstStyle/>
          <a:p>
            <a:pPr fontAlgn="base">
              <a:spcBef>
                <a:spcPct val="0"/>
              </a:spcBef>
              <a:spcAft>
                <a:spcPct val="0"/>
              </a:spcAft>
              <a:defRPr/>
            </a:pPr>
            <a:endParaRPr lang="zh-CN" altLang="zh-CN" sz="3200" b="1">
              <a:solidFill>
                <a:srgbClr val="000000"/>
              </a:solidFill>
              <a:latin typeface="Times New Roman" pitchFamily="18" charset="0"/>
            </a:endParaRPr>
          </a:p>
        </p:txBody>
      </p:sp>
      <p:sp>
        <p:nvSpPr>
          <p:cNvPr id="16425" name="Line 123"/>
          <p:cNvSpPr>
            <a:spLocks noChangeShapeType="1"/>
          </p:cNvSpPr>
          <p:nvPr/>
        </p:nvSpPr>
        <p:spPr bwMode="auto">
          <a:xfrm flipV="1">
            <a:off x="8229600" y="1268414"/>
            <a:ext cx="0" cy="936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26" name="Oval 124"/>
          <p:cNvSpPr>
            <a:spLocks noChangeArrowheads="1"/>
          </p:cNvSpPr>
          <p:nvPr/>
        </p:nvSpPr>
        <p:spPr bwMode="auto">
          <a:xfrm>
            <a:off x="8229600" y="1123951"/>
            <a:ext cx="762000" cy="288925"/>
          </a:xfrm>
          <a:prstGeom prst="ellipse">
            <a:avLst/>
          </a:prstGeom>
          <a:solidFill>
            <a:srgbClr val="FFFF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6427" name="Line 125"/>
          <p:cNvSpPr>
            <a:spLocks noChangeShapeType="1"/>
          </p:cNvSpPr>
          <p:nvPr/>
        </p:nvSpPr>
        <p:spPr bwMode="auto">
          <a:xfrm flipV="1">
            <a:off x="8610600" y="1412876"/>
            <a:ext cx="0" cy="936625"/>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28" name="Line 126"/>
          <p:cNvSpPr>
            <a:spLocks noChangeShapeType="1"/>
          </p:cNvSpPr>
          <p:nvPr/>
        </p:nvSpPr>
        <p:spPr bwMode="auto">
          <a:xfrm>
            <a:off x="8610600" y="1773238"/>
            <a:ext cx="381000" cy="0"/>
          </a:xfrm>
          <a:prstGeom prst="line">
            <a:avLst/>
          </a:prstGeom>
          <a:noFill/>
          <a:ln w="38100">
            <a:solidFill>
              <a:srgbClr val="D60093"/>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16397" name="Object 41"/>
          <p:cNvGraphicFramePr>
            <a:graphicFrameLocks noChangeAspect="1"/>
          </p:cNvGraphicFramePr>
          <p:nvPr/>
        </p:nvGraphicFramePr>
        <p:xfrm>
          <a:off x="8991601" y="1557338"/>
          <a:ext cx="360363" cy="360362"/>
        </p:xfrm>
        <a:graphic>
          <a:graphicData uri="http://schemas.openxmlformats.org/presentationml/2006/ole">
            <mc:AlternateContent xmlns:mc="http://schemas.openxmlformats.org/markup-compatibility/2006">
              <mc:Choice xmlns:v="urn:schemas-microsoft-com:vml" Requires="v">
                <p:oleObj spid="_x0000_s88204" r:id="rId29" imgW="217347" imgH="230114" progId="Equation.3">
                  <p:embed/>
                </p:oleObj>
              </mc:Choice>
              <mc:Fallback>
                <p:oleObj r:id="rId29" imgW="217347" imgH="230114"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991601" y="15573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29" name="Line 128"/>
          <p:cNvSpPr>
            <a:spLocks noChangeShapeType="1"/>
          </p:cNvSpPr>
          <p:nvPr/>
        </p:nvSpPr>
        <p:spPr bwMode="auto">
          <a:xfrm>
            <a:off x="8607425" y="908050"/>
            <a:ext cx="0" cy="43180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30" name="Freeform 129"/>
          <p:cNvSpPr>
            <a:spLocks/>
          </p:cNvSpPr>
          <p:nvPr/>
        </p:nvSpPr>
        <p:spPr bwMode="auto">
          <a:xfrm>
            <a:off x="8620126" y="2133601"/>
            <a:ext cx="371475" cy="53975"/>
          </a:xfrm>
          <a:custGeom>
            <a:avLst/>
            <a:gdLst>
              <a:gd name="T0" fmla="*/ 234 w 234"/>
              <a:gd name="T1" fmla="*/ 36 h 36"/>
              <a:gd name="T2" fmla="*/ 0 w 234"/>
              <a:gd name="T3" fmla="*/ 0 h 36"/>
              <a:gd name="T4" fmla="*/ 0 60000 65536"/>
              <a:gd name="T5" fmla="*/ 0 60000 65536"/>
              <a:gd name="T6" fmla="*/ 0 w 234"/>
              <a:gd name="T7" fmla="*/ 0 h 36"/>
              <a:gd name="T8" fmla="*/ 234 w 234"/>
              <a:gd name="T9" fmla="*/ 36 h 36"/>
            </a:gdLst>
            <a:ahLst/>
            <a:cxnLst>
              <a:cxn ang="T4">
                <a:pos x="T0" y="T1"/>
              </a:cxn>
              <a:cxn ang="T5">
                <a:pos x="T2" y="T3"/>
              </a:cxn>
            </a:cxnLst>
            <a:rect l="T6" t="T7" r="T8" b="T9"/>
            <a:pathLst>
              <a:path w="234" h="36">
                <a:moveTo>
                  <a:pt x="234" y="36"/>
                </a:moveTo>
                <a:lnTo>
                  <a:pt x="0" y="0"/>
                </a:lnTo>
              </a:path>
            </a:pathLst>
          </a:custGeom>
          <a:noFill/>
          <a:ln w="28575" cap="flat" cmpd="sng">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3200" b="1">
              <a:solidFill>
                <a:srgbClr val="000000"/>
              </a:solidFill>
              <a:latin typeface="Times New Roman" pitchFamily="18" charset="0"/>
            </a:endParaRPr>
          </a:p>
        </p:txBody>
      </p:sp>
      <p:grpSp>
        <p:nvGrpSpPr>
          <p:cNvPr id="16431" name="Group 44"/>
          <p:cNvGrpSpPr>
            <a:grpSpLocks/>
          </p:cNvGrpSpPr>
          <p:nvPr/>
        </p:nvGrpSpPr>
        <p:grpSpPr bwMode="auto">
          <a:xfrm>
            <a:off x="9137650" y="2271714"/>
            <a:ext cx="609600" cy="885825"/>
            <a:chOff x="0" y="0"/>
            <a:chExt cx="384" cy="590"/>
          </a:xfrm>
        </p:grpSpPr>
        <p:sp>
          <p:nvSpPr>
            <p:cNvPr id="16449" name="Freeform 131"/>
            <p:cNvSpPr>
              <a:spLocks/>
            </p:cNvSpPr>
            <p:nvPr/>
          </p:nvSpPr>
          <p:spPr bwMode="auto">
            <a:xfrm>
              <a:off x="0" y="0"/>
              <a:ext cx="235" cy="454"/>
            </a:xfrm>
            <a:custGeom>
              <a:avLst/>
              <a:gdLst>
                <a:gd name="T0" fmla="*/ 235 w 235"/>
                <a:gd name="T1" fmla="*/ 0 h 454"/>
                <a:gd name="T2" fmla="*/ 0 w 235"/>
                <a:gd name="T3" fmla="*/ 454 h 454"/>
                <a:gd name="T4" fmla="*/ 0 60000 65536"/>
                <a:gd name="T5" fmla="*/ 0 60000 65536"/>
                <a:gd name="T6" fmla="*/ 0 w 235"/>
                <a:gd name="T7" fmla="*/ 0 h 454"/>
                <a:gd name="T8" fmla="*/ 235 w 235"/>
                <a:gd name="T9" fmla="*/ 454 h 454"/>
              </a:gdLst>
              <a:ahLst/>
              <a:cxnLst>
                <a:cxn ang="T4">
                  <a:pos x="T0" y="T1"/>
                </a:cxn>
                <a:cxn ang="T5">
                  <a:pos x="T2" y="T3"/>
                </a:cxn>
              </a:cxnLst>
              <a:rect l="T6" t="T7" r="T8" b="T9"/>
              <a:pathLst>
                <a:path w="235" h="454">
                  <a:moveTo>
                    <a:pt x="235" y="0"/>
                  </a:moveTo>
                  <a:lnTo>
                    <a:pt x="0" y="454"/>
                  </a:lnTo>
                </a:path>
              </a:pathLst>
            </a:custGeom>
            <a:noFill/>
            <a:ln w="38100" cmpd="sng">
              <a:solidFill>
                <a:srgbClr val="0000FF"/>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16408" name="Object 46"/>
            <p:cNvGraphicFramePr>
              <a:graphicFrameLocks noChangeAspect="1"/>
            </p:cNvGraphicFramePr>
            <p:nvPr/>
          </p:nvGraphicFramePr>
          <p:xfrm>
            <a:off x="48" y="226"/>
            <a:ext cx="336" cy="364"/>
          </p:xfrm>
          <a:graphic>
            <a:graphicData uri="http://schemas.openxmlformats.org/presentationml/2006/ole">
              <mc:AlternateContent xmlns:mc="http://schemas.openxmlformats.org/markup-compatibility/2006">
                <mc:Choice xmlns:v="urn:schemas-microsoft-com:vml" Requires="v">
                  <p:oleObj spid="_x0000_s88205" r:id="rId30" imgW="153917" imgH="192317" progId="Equation.3">
                    <p:embed/>
                  </p:oleObj>
                </mc:Choice>
                <mc:Fallback>
                  <p:oleObj r:id="rId30" imgW="153917" imgH="192317"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8" y="226"/>
                          <a:ext cx="336"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47"/>
          <p:cNvGrpSpPr>
            <a:grpSpLocks/>
          </p:cNvGrpSpPr>
          <p:nvPr/>
        </p:nvGrpSpPr>
        <p:grpSpPr bwMode="auto">
          <a:xfrm>
            <a:off x="7645400" y="3284538"/>
            <a:ext cx="2503488" cy="2309812"/>
            <a:chOff x="0" y="0"/>
            <a:chExt cx="2503488" cy="2309813"/>
          </a:xfrm>
        </p:grpSpPr>
        <p:graphicFrame>
          <p:nvGraphicFramePr>
            <p:cNvPr id="16403" name="Object 48"/>
            <p:cNvGraphicFramePr>
              <a:graphicFrameLocks noChangeAspect="1"/>
            </p:cNvGraphicFramePr>
            <p:nvPr/>
          </p:nvGraphicFramePr>
          <p:xfrm>
            <a:off x="55563" y="720725"/>
            <a:ext cx="914400" cy="647700"/>
          </p:xfrm>
          <a:graphic>
            <a:graphicData uri="http://schemas.openxmlformats.org/presentationml/2006/ole">
              <mc:AlternateContent xmlns:mc="http://schemas.openxmlformats.org/markup-compatibility/2006">
                <mc:Choice xmlns:v="urn:schemas-microsoft-com:vml" Requires="v">
                  <p:oleObj spid="_x0000_s88206" r:id="rId32" imgW="382811" imgH="395561" progId="Equation.DSMT4">
                    <p:embed/>
                  </p:oleObj>
                </mc:Choice>
                <mc:Fallback>
                  <p:oleObj r:id="rId32" imgW="382811" imgH="395561" progId="Equation.DSMT4">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5563" y="720725"/>
                          <a:ext cx="914400" cy="647700"/>
                        </a:xfrm>
                        <a:prstGeom prst="rect">
                          <a:avLst/>
                        </a:prstGeom>
                        <a:noFill/>
                        <a:ln>
                          <a:noFill/>
                        </a:ln>
                        <a:extLst>
                          <a:ext uri="{909E8E84-426E-40DD-AFC4-6F175D3DCCD1}">
                            <a14:hiddenFill xmlns:a14="http://schemas.microsoft.com/office/drawing/2010/main">
                              <a:gradFill rotWithShape="0">
                                <a:gsLst>
                                  <a:gs pos="0">
                                    <a:schemeClr val="folHlink"/>
                                  </a:gs>
                                  <a:gs pos="50000">
                                    <a:srgbClr val="FFFFFF"/>
                                  </a:gs>
                                  <a:gs pos="100000">
                                    <a:schemeClr val="folHlink"/>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42" name="Line 141"/>
            <p:cNvSpPr>
              <a:spLocks noChangeShapeType="1"/>
            </p:cNvSpPr>
            <p:nvPr/>
          </p:nvSpPr>
          <p:spPr bwMode="auto">
            <a:xfrm>
              <a:off x="0" y="1987550"/>
              <a:ext cx="2503488"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43" name="Line 142"/>
            <p:cNvSpPr>
              <a:spLocks noChangeShapeType="1"/>
            </p:cNvSpPr>
            <p:nvPr/>
          </p:nvSpPr>
          <p:spPr bwMode="auto">
            <a:xfrm flipV="1">
              <a:off x="947738" y="696912"/>
              <a:ext cx="0" cy="129063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44" name="Line 143"/>
            <p:cNvSpPr>
              <a:spLocks noChangeShapeType="1"/>
            </p:cNvSpPr>
            <p:nvPr/>
          </p:nvSpPr>
          <p:spPr bwMode="auto">
            <a:xfrm>
              <a:off x="1365250" y="1152525"/>
              <a:ext cx="0" cy="839788"/>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45" name="Line 144"/>
            <p:cNvSpPr>
              <a:spLocks noChangeShapeType="1"/>
            </p:cNvSpPr>
            <p:nvPr/>
          </p:nvSpPr>
          <p:spPr bwMode="auto">
            <a:xfrm flipH="1">
              <a:off x="947738" y="1158875"/>
              <a:ext cx="338138" cy="0"/>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46" name="Arc 145"/>
            <p:cNvSpPr>
              <a:spLocks/>
            </p:cNvSpPr>
            <p:nvPr/>
          </p:nvSpPr>
          <p:spPr bwMode="auto">
            <a:xfrm flipH="1" flipV="1">
              <a:off x="1365250" y="982662"/>
              <a:ext cx="973138" cy="890588"/>
            </a:xfrm>
            <a:custGeom>
              <a:avLst/>
              <a:gdLst>
                <a:gd name="T0" fmla="*/ 1600 w 21079"/>
                <a:gd name="T1" fmla="*/ 0 h 21541"/>
                <a:gd name="T2" fmla="*/ 21078 w 21079"/>
                <a:gd name="T3" fmla="*/ 16824 h 21541"/>
                <a:gd name="T4" fmla="*/ 1600 w 21079"/>
                <a:gd name="T5" fmla="*/ 0 h 21541"/>
                <a:gd name="T6" fmla="*/ 21078 w 21079"/>
                <a:gd name="T7" fmla="*/ 16824 h 21541"/>
                <a:gd name="T8" fmla="*/ 0 w 21079"/>
                <a:gd name="T9" fmla="*/ 21541 h 21541"/>
                <a:gd name="T10" fmla="*/ 1600 w 21079"/>
                <a:gd name="T11" fmla="*/ 0 h 21541"/>
                <a:gd name="T12" fmla="*/ 0 60000 65536"/>
                <a:gd name="T13" fmla="*/ 0 60000 65536"/>
                <a:gd name="T14" fmla="*/ 0 60000 65536"/>
                <a:gd name="T15" fmla="*/ 0 60000 65536"/>
                <a:gd name="T16" fmla="*/ 0 60000 65536"/>
                <a:gd name="T17" fmla="*/ 0 60000 65536"/>
                <a:gd name="T18" fmla="*/ 0 w 21079"/>
                <a:gd name="T19" fmla="*/ 0 h 21541"/>
                <a:gd name="T20" fmla="*/ 21079 w 21079"/>
                <a:gd name="T21" fmla="*/ 21541 h 21541"/>
              </a:gdLst>
              <a:ahLst/>
              <a:cxnLst>
                <a:cxn ang="T12">
                  <a:pos x="T0" y="T1"/>
                </a:cxn>
                <a:cxn ang="T13">
                  <a:pos x="T2" y="T3"/>
                </a:cxn>
                <a:cxn ang="T14">
                  <a:pos x="T4" y="T5"/>
                </a:cxn>
                <a:cxn ang="T15">
                  <a:pos x="T6" y="T7"/>
                </a:cxn>
                <a:cxn ang="T16">
                  <a:pos x="T8" y="T9"/>
                </a:cxn>
                <a:cxn ang="T17">
                  <a:pos x="T10" y="T11"/>
                </a:cxn>
              </a:cxnLst>
              <a:rect l="T18" t="T19" r="T20" b="T21"/>
              <a:pathLst>
                <a:path w="21079" h="21541" fill="none" extrusionOk="0">
                  <a:moveTo>
                    <a:pt x="1600" y="0"/>
                  </a:moveTo>
                  <a:cubicBezTo>
                    <a:pt x="11090" y="705"/>
                    <a:pt x="19000" y="7538"/>
                    <a:pt x="21078" y="16824"/>
                  </a:cubicBezTo>
                </a:path>
                <a:path w="21079" h="21541" stroke="0" extrusionOk="0">
                  <a:moveTo>
                    <a:pt x="1600" y="0"/>
                  </a:moveTo>
                  <a:cubicBezTo>
                    <a:pt x="11090" y="705"/>
                    <a:pt x="19000" y="7538"/>
                    <a:pt x="21078" y="16824"/>
                  </a:cubicBezTo>
                  <a:lnTo>
                    <a:pt x="0" y="21541"/>
                  </a:lnTo>
                  <a:lnTo>
                    <a:pt x="1600" y="0"/>
                  </a:lnTo>
                  <a:close/>
                </a:path>
              </a:pathLst>
            </a:custGeom>
            <a:noFill/>
            <a:ln w="28575"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16404" name="Object 54"/>
            <p:cNvGraphicFramePr>
              <a:graphicFrameLocks noChangeAspect="1"/>
            </p:cNvGraphicFramePr>
            <p:nvPr/>
          </p:nvGraphicFramePr>
          <p:xfrm>
            <a:off x="1014413" y="696912"/>
            <a:ext cx="320675" cy="322263"/>
          </p:xfrm>
          <a:graphic>
            <a:graphicData uri="http://schemas.openxmlformats.org/presentationml/2006/ole">
              <mc:AlternateContent xmlns:mc="http://schemas.openxmlformats.org/markup-compatibility/2006">
                <mc:Choice xmlns:v="urn:schemas-microsoft-com:vml" Requires="v">
                  <p:oleObj spid="_x0000_s88207" r:id="rId34" imgW="217347" imgH="230114" progId="Equation.3">
                    <p:embed/>
                  </p:oleObj>
                </mc:Choice>
                <mc:Fallback>
                  <p:oleObj r:id="rId34" imgW="217347" imgH="230114"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014413" y="696912"/>
                          <a:ext cx="320675"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05" name="Object 55"/>
            <p:cNvGraphicFramePr>
              <a:graphicFrameLocks noChangeAspect="1"/>
            </p:cNvGraphicFramePr>
            <p:nvPr/>
          </p:nvGraphicFramePr>
          <p:xfrm>
            <a:off x="1150938" y="1987550"/>
            <a:ext cx="320675" cy="322263"/>
          </p:xfrm>
          <a:graphic>
            <a:graphicData uri="http://schemas.openxmlformats.org/presentationml/2006/ole">
              <mc:AlternateContent xmlns:mc="http://schemas.openxmlformats.org/markup-compatibility/2006">
                <mc:Choice xmlns:v="urn:schemas-microsoft-com:vml" Requires="v">
                  <p:oleObj spid="_x0000_s88208" r:id="rId36" imgW="217347" imgH="230114" progId="Equation.3">
                    <p:embed/>
                  </p:oleObj>
                </mc:Choice>
                <mc:Fallback>
                  <p:oleObj r:id="rId36" imgW="217347" imgH="230114"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50938" y="1987550"/>
                          <a:ext cx="320675"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06" name="Object 56"/>
            <p:cNvGraphicFramePr>
              <a:graphicFrameLocks noChangeAspect="1"/>
            </p:cNvGraphicFramePr>
            <p:nvPr/>
          </p:nvGraphicFramePr>
          <p:xfrm>
            <a:off x="723900" y="1987550"/>
            <a:ext cx="293688" cy="322263"/>
          </p:xfrm>
          <a:graphic>
            <a:graphicData uri="http://schemas.openxmlformats.org/presentationml/2006/ole">
              <mc:AlternateContent xmlns:mc="http://schemas.openxmlformats.org/markup-compatibility/2006">
                <mc:Choice xmlns:v="urn:schemas-microsoft-com:vml" Requires="v">
                  <p:oleObj spid="_x0000_s88209" r:id="rId37" imgW="166644" imgH="192233" progId="Equation.3">
                    <p:embed/>
                  </p:oleObj>
                </mc:Choice>
                <mc:Fallback>
                  <p:oleObj r:id="rId37" imgW="166644" imgH="192233"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23900" y="1987550"/>
                          <a:ext cx="293688"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07" name="Object 57"/>
            <p:cNvGraphicFramePr>
              <a:graphicFrameLocks noChangeAspect="1"/>
            </p:cNvGraphicFramePr>
            <p:nvPr/>
          </p:nvGraphicFramePr>
          <p:xfrm>
            <a:off x="2106613" y="1987550"/>
            <a:ext cx="290513" cy="322263"/>
          </p:xfrm>
          <a:graphic>
            <a:graphicData uri="http://schemas.openxmlformats.org/presentationml/2006/ole">
              <mc:AlternateContent xmlns:mc="http://schemas.openxmlformats.org/markup-compatibility/2006">
                <mc:Choice xmlns:v="urn:schemas-microsoft-com:vml" Requires="v">
                  <p:oleObj spid="_x0000_s88210" r:id="rId39" imgW="153783" imgH="179360" progId="Equation.3">
                    <p:embed/>
                  </p:oleObj>
                </mc:Choice>
                <mc:Fallback>
                  <p:oleObj r:id="rId39" imgW="153783" imgH="179360"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106613" y="1987550"/>
                          <a:ext cx="290513"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47" name="Line 150"/>
            <p:cNvSpPr>
              <a:spLocks noChangeShapeType="1"/>
            </p:cNvSpPr>
            <p:nvPr/>
          </p:nvSpPr>
          <p:spPr bwMode="auto">
            <a:xfrm flipV="1">
              <a:off x="970316" y="1152525"/>
              <a:ext cx="382588" cy="83502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48" name="Line 151"/>
            <p:cNvSpPr>
              <a:spLocks noChangeShapeType="1"/>
            </p:cNvSpPr>
            <p:nvPr/>
          </p:nvSpPr>
          <p:spPr bwMode="auto">
            <a:xfrm>
              <a:off x="1355725" y="0"/>
              <a:ext cx="0" cy="1081088"/>
            </a:xfrm>
            <a:prstGeom prst="line">
              <a:avLst/>
            </a:prstGeom>
            <a:noFill/>
            <a:ln w="9525">
              <a:solidFill>
                <a:srgbClr val="0066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5" name="Group 60"/>
          <p:cNvGrpSpPr>
            <a:grpSpLocks/>
          </p:cNvGrpSpPr>
          <p:nvPr/>
        </p:nvGrpSpPr>
        <p:grpSpPr bwMode="auto">
          <a:xfrm>
            <a:off x="1524000" y="4581526"/>
            <a:ext cx="3887788" cy="519113"/>
            <a:chOff x="0" y="0"/>
            <a:chExt cx="2449" cy="327"/>
          </a:xfrm>
        </p:grpSpPr>
        <p:sp>
          <p:nvSpPr>
            <p:cNvPr id="16441" name="Text Box 155"/>
            <p:cNvSpPr txBox="1">
              <a:spLocks noChangeArrowheads="1"/>
            </p:cNvSpPr>
            <p:nvPr/>
          </p:nvSpPr>
          <p:spPr bwMode="auto">
            <a:xfrm>
              <a:off x="0" y="0"/>
              <a:ext cx="24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lang="en-US" altLang="zh-CN" sz="2800" b="1">
                  <a:solidFill>
                    <a:srgbClr val="000000"/>
                  </a:solidFill>
                  <a:latin typeface="Times New Roman" panose="02020603050405020304" pitchFamily="18" charset="0"/>
                </a:rPr>
                <a:t>      </a:t>
              </a:r>
              <a:r>
                <a:rPr lang="zh-CN" altLang="en-US" sz="2800" b="1">
                  <a:solidFill>
                    <a:srgbClr val="000000"/>
                  </a:solidFill>
                  <a:latin typeface="Times New Roman" panose="02020603050405020304" pitchFamily="18" charset="0"/>
                </a:rPr>
                <a:t>的方向与   成右螺旋</a:t>
              </a:r>
            </a:p>
          </p:txBody>
        </p:sp>
        <p:graphicFrame>
          <p:nvGraphicFramePr>
            <p:cNvPr id="16401" name="Object 62"/>
            <p:cNvGraphicFramePr>
              <a:graphicFrameLocks noChangeAspect="1"/>
            </p:cNvGraphicFramePr>
            <p:nvPr/>
          </p:nvGraphicFramePr>
          <p:xfrm>
            <a:off x="144" y="37"/>
            <a:ext cx="165" cy="231"/>
          </p:xfrm>
          <a:graphic>
            <a:graphicData uri="http://schemas.openxmlformats.org/presentationml/2006/ole">
              <mc:AlternateContent xmlns:mc="http://schemas.openxmlformats.org/markup-compatibility/2006">
                <mc:Choice xmlns:v="urn:schemas-microsoft-com:vml" Requires="v">
                  <p:oleObj spid="_x0000_s88211" r:id="rId41" imgW="217347" imgH="268413" progId="Equation.3">
                    <p:embed/>
                  </p:oleObj>
                </mc:Choice>
                <mc:Fallback>
                  <p:oleObj r:id="rId41" imgW="217347" imgH="268413"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44" y="37"/>
                          <a:ext cx="1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02" name="Object 63"/>
            <p:cNvGraphicFramePr>
              <a:graphicFrameLocks noChangeAspect="1"/>
            </p:cNvGraphicFramePr>
            <p:nvPr/>
          </p:nvGraphicFramePr>
          <p:xfrm>
            <a:off x="1298" y="54"/>
            <a:ext cx="150" cy="201"/>
          </p:xfrm>
          <a:graphic>
            <a:graphicData uri="http://schemas.openxmlformats.org/presentationml/2006/ole">
              <mc:AlternateContent xmlns:mc="http://schemas.openxmlformats.org/markup-compatibility/2006">
                <mc:Choice xmlns:v="urn:schemas-microsoft-com:vml" Requires="v">
                  <p:oleObj spid="_x0000_s88212" r:id="rId43" imgW="166426" imgH="230315" progId="Equation.3">
                    <p:embed/>
                  </p:oleObj>
                </mc:Choice>
                <mc:Fallback>
                  <p:oleObj r:id="rId43" imgW="166426" imgH="230315"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98" y="54"/>
                          <a:ext cx="150"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 name="Group 64"/>
          <p:cNvGrpSpPr>
            <a:grpSpLocks/>
          </p:cNvGrpSpPr>
          <p:nvPr/>
        </p:nvGrpSpPr>
        <p:grpSpPr bwMode="auto">
          <a:xfrm>
            <a:off x="5232400" y="4581525"/>
            <a:ext cx="1912938" cy="1798638"/>
            <a:chOff x="0" y="0"/>
            <a:chExt cx="1205" cy="1133"/>
          </a:xfrm>
        </p:grpSpPr>
        <p:sp>
          <p:nvSpPr>
            <p:cNvPr id="16435" name="Oval 160"/>
            <p:cNvSpPr>
              <a:spLocks noChangeArrowheads="1"/>
            </p:cNvSpPr>
            <p:nvPr/>
          </p:nvSpPr>
          <p:spPr bwMode="auto">
            <a:xfrm>
              <a:off x="206" y="242"/>
              <a:ext cx="709" cy="705"/>
            </a:xfrm>
            <a:prstGeom prst="ellipse">
              <a:avLst/>
            </a:prstGeom>
            <a:solidFill>
              <a:srgbClr val="006600"/>
            </a:solidFill>
            <a:ln w="38100">
              <a:solidFill>
                <a:srgbClr val="0066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6436" name="Oval 161"/>
            <p:cNvSpPr>
              <a:spLocks noChangeArrowheads="1"/>
            </p:cNvSpPr>
            <p:nvPr/>
          </p:nvSpPr>
          <p:spPr bwMode="auto">
            <a:xfrm>
              <a:off x="517" y="560"/>
              <a:ext cx="88" cy="84"/>
            </a:xfrm>
            <a:prstGeom prst="ellipse">
              <a:avLst/>
            </a:prstGeom>
            <a:solidFill>
              <a:srgbClr val="6600CC"/>
            </a:solidFill>
            <a:ln w="12700">
              <a:solidFill>
                <a:srgbClr val="6600CC"/>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6437" name="Oval 162"/>
            <p:cNvSpPr>
              <a:spLocks noChangeArrowheads="1"/>
            </p:cNvSpPr>
            <p:nvPr/>
          </p:nvSpPr>
          <p:spPr bwMode="auto">
            <a:xfrm>
              <a:off x="0" y="90"/>
              <a:ext cx="1093" cy="1043"/>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6438" name="Oval 163"/>
            <p:cNvSpPr>
              <a:spLocks noChangeArrowheads="1"/>
            </p:cNvSpPr>
            <p:nvPr/>
          </p:nvSpPr>
          <p:spPr bwMode="auto">
            <a:xfrm>
              <a:off x="369" y="400"/>
              <a:ext cx="384" cy="395"/>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graphicFrame>
          <p:nvGraphicFramePr>
            <p:cNvPr id="16398" name="Object 69"/>
            <p:cNvGraphicFramePr>
              <a:graphicFrameLocks noChangeAspect="1"/>
            </p:cNvGraphicFramePr>
            <p:nvPr/>
          </p:nvGraphicFramePr>
          <p:xfrm>
            <a:off x="499" y="407"/>
            <a:ext cx="182" cy="168"/>
          </p:xfrm>
          <a:graphic>
            <a:graphicData uri="http://schemas.openxmlformats.org/presentationml/2006/ole">
              <mc:AlternateContent xmlns:mc="http://schemas.openxmlformats.org/markup-compatibility/2006">
                <mc:Choice xmlns:v="urn:schemas-microsoft-com:vml" Requires="v">
                  <p:oleObj spid="_x0000_s88213" r:id="rId44" imgW="109080" imgH="159840" progId="Equation.3">
                    <p:embed/>
                  </p:oleObj>
                </mc:Choice>
                <mc:Fallback>
                  <p:oleObj r:id="rId44" imgW="109080" imgH="159840" progId="Equation.3">
                    <p:embed/>
                    <p:pic>
                      <p:nvPicPr>
                        <p:cNvPr id="0" name=""/>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499" y="407"/>
                          <a:ext cx="182" cy="168"/>
                        </a:xfrm>
                        <a:prstGeom prst="rect">
                          <a:avLst/>
                        </a:prstGeom>
                        <a:noFill/>
                        <a:ln>
                          <a:noFill/>
                        </a:ln>
                        <a:extLst>
                          <a:ext uri="{909E8E84-426E-40DD-AFC4-6F175D3DCCD1}">
                            <a14:hiddenFill xmlns:a14="http://schemas.microsoft.com/office/drawing/2010/main">
                              <a:gradFill rotWithShape="0">
                                <a:gsLst>
                                  <a:gs pos="0">
                                    <a:schemeClr val="accent2"/>
                                  </a:gs>
                                  <a:gs pos="100000">
                                    <a:srgbClr val="181847"/>
                                  </a:gs>
                                </a:gsLst>
                                <a:path path="rect">
                                  <a:fillToRect r="100000" b="100000"/>
                                </a:path>
                              </a:gra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39" name="Arc 165"/>
            <p:cNvSpPr>
              <a:spLocks/>
            </p:cNvSpPr>
            <p:nvPr/>
          </p:nvSpPr>
          <p:spPr bwMode="auto">
            <a:xfrm rot="1593688">
              <a:off x="583" y="404"/>
              <a:ext cx="236" cy="146"/>
            </a:xfrm>
            <a:custGeom>
              <a:avLst/>
              <a:gdLst>
                <a:gd name="T0" fmla="*/ 7271 w 21534"/>
                <a:gd name="T1" fmla="*/ -1 h 20339"/>
                <a:gd name="T2" fmla="*/ 21534 w 21534"/>
                <a:gd name="T3" fmla="*/ 18651 h 20339"/>
                <a:gd name="T4" fmla="*/ 7271 w 21534"/>
                <a:gd name="T5" fmla="*/ -1 h 20339"/>
                <a:gd name="T6" fmla="*/ 21534 w 21534"/>
                <a:gd name="T7" fmla="*/ 18651 h 20339"/>
                <a:gd name="T8" fmla="*/ 0 w 21534"/>
                <a:gd name="T9" fmla="*/ 20339 h 20339"/>
                <a:gd name="T10" fmla="*/ 7271 w 21534"/>
                <a:gd name="T11" fmla="*/ -1 h 20339"/>
                <a:gd name="T12" fmla="*/ 0 60000 65536"/>
                <a:gd name="T13" fmla="*/ 0 60000 65536"/>
                <a:gd name="T14" fmla="*/ 0 60000 65536"/>
                <a:gd name="T15" fmla="*/ 0 60000 65536"/>
                <a:gd name="T16" fmla="*/ 0 60000 65536"/>
                <a:gd name="T17" fmla="*/ 0 60000 65536"/>
                <a:gd name="T18" fmla="*/ 0 w 21534"/>
                <a:gd name="T19" fmla="*/ 0 h 20339"/>
                <a:gd name="T20" fmla="*/ 21534 w 21534"/>
                <a:gd name="T21" fmla="*/ 20339 h 20339"/>
              </a:gdLst>
              <a:ahLst/>
              <a:cxnLst>
                <a:cxn ang="T12">
                  <a:pos x="T0" y="T1"/>
                </a:cxn>
                <a:cxn ang="T13">
                  <a:pos x="T2" y="T3"/>
                </a:cxn>
                <a:cxn ang="T14">
                  <a:pos x="T4" y="T5"/>
                </a:cxn>
                <a:cxn ang="T15">
                  <a:pos x="T6" y="T7"/>
                </a:cxn>
                <a:cxn ang="T16">
                  <a:pos x="T8" y="T9"/>
                </a:cxn>
                <a:cxn ang="T17">
                  <a:pos x="T10" y="T11"/>
                </a:cxn>
              </a:cxnLst>
              <a:rect l="T18" t="T19" r="T20" b="T21"/>
              <a:pathLst>
                <a:path w="21534" h="20339" fill="none" extrusionOk="0">
                  <a:moveTo>
                    <a:pt x="7271" y="-1"/>
                  </a:moveTo>
                  <a:cubicBezTo>
                    <a:pt x="15284" y="2864"/>
                    <a:pt x="20869" y="10167"/>
                    <a:pt x="21534" y="18651"/>
                  </a:cubicBezTo>
                </a:path>
                <a:path w="21534" h="20339" stroke="0" extrusionOk="0">
                  <a:moveTo>
                    <a:pt x="7271" y="-1"/>
                  </a:moveTo>
                  <a:cubicBezTo>
                    <a:pt x="15284" y="2864"/>
                    <a:pt x="20869" y="10167"/>
                    <a:pt x="21534" y="18651"/>
                  </a:cubicBezTo>
                  <a:lnTo>
                    <a:pt x="0" y="20339"/>
                  </a:lnTo>
                  <a:lnTo>
                    <a:pt x="7271" y="-1"/>
                  </a:lnTo>
                  <a:close/>
                </a:path>
              </a:pathLst>
            </a:custGeom>
            <a:noFill/>
            <a:ln w="28575" cmpd="sng">
              <a:solidFill>
                <a:srgbClr val="FFFF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6440" name="Arc 166"/>
            <p:cNvSpPr>
              <a:spLocks/>
            </p:cNvSpPr>
            <p:nvPr/>
          </p:nvSpPr>
          <p:spPr bwMode="auto">
            <a:xfrm rot="1190483">
              <a:off x="577" y="132"/>
              <a:ext cx="622" cy="551"/>
            </a:xfrm>
            <a:custGeom>
              <a:avLst/>
              <a:gdLst>
                <a:gd name="T0" fmla="*/ -1 w 25339"/>
                <a:gd name="T1" fmla="*/ 602 h 21600"/>
                <a:gd name="T2" fmla="*/ 5067 w 25339"/>
                <a:gd name="T3" fmla="*/ 0 h 21600"/>
                <a:gd name="T4" fmla="*/ 25338 w 25339"/>
                <a:gd name="T5" fmla="*/ 14143 h 21600"/>
                <a:gd name="T6" fmla="*/ -1 w 25339"/>
                <a:gd name="T7" fmla="*/ 602 h 21600"/>
                <a:gd name="T8" fmla="*/ 5067 w 25339"/>
                <a:gd name="T9" fmla="*/ 0 h 21600"/>
                <a:gd name="T10" fmla="*/ 25338 w 25339"/>
                <a:gd name="T11" fmla="*/ 14143 h 21600"/>
                <a:gd name="T12" fmla="*/ 5067 w 25339"/>
                <a:gd name="T13" fmla="*/ 21600 h 21600"/>
                <a:gd name="T14" fmla="*/ -1 w 25339"/>
                <a:gd name="T15" fmla="*/ 602 h 21600"/>
                <a:gd name="T16" fmla="*/ 0 60000 65536"/>
                <a:gd name="T17" fmla="*/ 0 60000 65536"/>
                <a:gd name="T18" fmla="*/ 0 60000 65536"/>
                <a:gd name="T19" fmla="*/ 0 60000 65536"/>
                <a:gd name="T20" fmla="*/ 0 60000 65536"/>
                <a:gd name="T21" fmla="*/ 0 60000 65536"/>
                <a:gd name="T22" fmla="*/ 0 60000 65536"/>
                <a:gd name="T23" fmla="*/ 0 60000 65536"/>
                <a:gd name="T24" fmla="*/ 0 w 25339"/>
                <a:gd name="T25" fmla="*/ 0 h 21600"/>
                <a:gd name="T26" fmla="*/ 25339 w 25339"/>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339" h="21600" fill="none" extrusionOk="0">
                  <a:moveTo>
                    <a:pt x="-1" y="602"/>
                  </a:moveTo>
                  <a:cubicBezTo>
                    <a:pt x="1659" y="202"/>
                    <a:pt x="3360" y="-1"/>
                    <a:pt x="5067" y="0"/>
                  </a:cubicBezTo>
                  <a:cubicBezTo>
                    <a:pt x="14120" y="0"/>
                    <a:pt x="22213" y="5646"/>
                    <a:pt x="25338" y="14143"/>
                  </a:cubicBezTo>
                </a:path>
                <a:path w="25339" h="21600" stroke="0" extrusionOk="0">
                  <a:moveTo>
                    <a:pt x="-1" y="602"/>
                  </a:moveTo>
                  <a:cubicBezTo>
                    <a:pt x="1659" y="202"/>
                    <a:pt x="3360" y="-1"/>
                    <a:pt x="5067" y="0"/>
                  </a:cubicBezTo>
                  <a:cubicBezTo>
                    <a:pt x="14120" y="0"/>
                    <a:pt x="22213" y="5646"/>
                    <a:pt x="25338" y="14143"/>
                  </a:cubicBezTo>
                  <a:lnTo>
                    <a:pt x="5067" y="21600"/>
                  </a:lnTo>
                  <a:lnTo>
                    <a:pt x="-1" y="602"/>
                  </a:lnTo>
                  <a:close/>
                </a:path>
              </a:pathLst>
            </a:custGeom>
            <a:noFill/>
            <a:ln w="38100" cmpd="sng">
              <a:solidFill>
                <a:srgbClr val="CC33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16399" name="Object 72"/>
            <p:cNvGraphicFramePr>
              <a:graphicFrameLocks noChangeAspect="1"/>
            </p:cNvGraphicFramePr>
            <p:nvPr/>
          </p:nvGraphicFramePr>
          <p:xfrm>
            <a:off x="998" y="0"/>
            <a:ext cx="207" cy="272"/>
          </p:xfrm>
          <a:graphic>
            <a:graphicData uri="http://schemas.openxmlformats.org/presentationml/2006/ole">
              <mc:AlternateContent xmlns:mc="http://schemas.openxmlformats.org/markup-compatibility/2006">
                <mc:Choice xmlns:v="urn:schemas-microsoft-com:vml" Requires="v">
                  <p:oleObj spid="_x0000_s88214" r:id="rId46" imgW="158400" imgH="200160" progId="Equation.3">
                    <p:embed/>
                  </p:oleObj>
                </mc:Choice>
                <mc:Fallback>
                  <p:oleObj r:id="rId46" imgW="158400" imgH="200160" progId="Equation.3">
                    <p:embed/>
                    <p:pic>
                      <p:nvPicPr>
                        <p:cNvPr id="0" name=""/>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998" y="0"/>
                          <a:ext cx="207" cy="272"/>
                        </a:xfrm>
                        <a:prstGeom prst="rect">
                          <a:avLst/>
                        </a:prstGeom>
                        <a:noFill/>
                        <a:ln>
                          <a:noFill/>
                        </a:ln>
                        <a:extLst>
                          <a:ext uri="{909E8E84-426E-40DD-AFC4-6F175D3DCCD1}">
                            <a14:hiddenFill xmlns:a14="http://schemas.microsoft.com/office/drawing/2010/main">
                              <a:gradFill rotWithShape="0">
                                <a:gsLst>
                                  <a:gs pos="0">
                                    <a:schemeClr val="accent2"/>
                                  </a:gs>
                                  <a:gs pos="100000">
                                    <a:srgbClr val="181847"/>
                                  </a:gs>
                                </a:gsLst>
                                <a:path path="rect">
                                  <a:fillToRect r="100000" b="100000"/>
                                </a:path>
                              </a:gra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00" name="Object 73"/>
            <p:cNvGraphicFramePr>
              <a:graphicFrameLocks noChangeAspect="1"/>
            </p:cNvGraphicFramePr>
            <p:nvPr/>
          </p:nvGraphicFramePr>
          <p:xfrm>
            <a:off x="788" y="509"/>
            <a:ext cx="142" cy="178"/>
          </p:xfrm>
          <a:graphic>
            <a:graphicData uri="http://schemas.openxmlformats.org/presentationml/2006/ole">
              <mc:AlternateContent xmlns:mc="http://schemas.openxmlformats.org/markup-compatibility/2006">
                <mc:Choice xmlns:v="urn:schemas-microsoft-com:vml" Requires="v">
                  <p:oleObj spid="_x0000_s88215" r:id="rId48" imgW="109080" imgH="169920" progId="Equation.3">
                    <p:embed/>
                  </p:oleObj>
                </mc:Choice>
                <mc:Fallback>
                  <p:oleObj r:id="rId48" imgW="109080" imgH="169920" progId="Equation.3">
                    <p:embed/>
                    <p:pic>
                      <p:nvPicPr>
                        <p:cNvPr id="0" name=""/>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788" y="509"/>
                          <a:ext cx="142" cy="178"/>
                        </a:xfrm>
                        <a:prstGeom prst="rect">
                          <a:avLst/>
                        </a:prstGeom>
                        <a:noFill/>
                        <a:ln>
                          <a:noFill/>
                        </a:ln>
                        <a:extLst>
                          <a:ext uri="{909E8E84-426E-40DD-AFC4-6F175D3DCCD1}">
                            <a14:hiddenFill xmlns:a14="http://schemas.microsoft.com/office/drawing/2010/main">
                              <a:gradFill rotWithShape="0">
                                <a:gsLst>
                                  <a:gs pos="0">
                                    <a:schemeClr val="accent2"/>
                                  </a:gs>
                                  <a:gs pos="100000">
                                    <a:srgbClr val="181847"/>
                                  </a:gs>
                                </a:gsLst>
                                <a:path path="rect">
                                  <a:fillToRect r="100000" b="100000"/>
                                </a:path>
                              </a:gra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750384644"/>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6633"/>
                                        </p:tgtEl>
                                        <p:attrNameLst>
                                          <p:attrName>style.visibility</p:attrName>
                                        </p:attrNameLst>
                                      </p:cBhvr>
                                      <p:to>
                                        <p:strVal val="visible"/>
                                      </p:to>
                                    </p:set>
                                    <p:animEffect transition="in" filter="checkerboard(across)">
                                      <p:cBhvr>
                                        <p:cTn id="7" dur="500"/>
                                        <p:tgtEl>
                                          <p:spTgt spid="266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6632"/>
                                        </p:tgtEl>
                                        <p:attrNameLst>
                                          <p:attrName>style.visibility</p:attrName>
                                        </p:attrNameLst>
                                      </p:cBhvr>
                                      <p:to>
                                        <p:strVal val="visible"/>
                                      </p:to>
                                    </p:set>
                                    <p:animEffect transition="in" filter="checkerboard(across)">
                                      <p:cBhvr>
                                        <p:cTn id="12" dur="500"/>
                                        <p:tgtEl>
                                          <p:spTgt spid="266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6627"/>
                                        </p:tgtEl>
                                        <p:attrNameLst>
                                          <p:attrName>style.visibility</p:attrName>
                                        </p:attrNameLst>
                                      </p:cBhvr>
                                      <p:to>
                                        <p:strVal val="visible"/>
                                      </p:to>
                                    </p:set>
                                    <p:animEffect transition="in" filter="checkerboard(across)">
                                      <p:cBhvr>
                                        <p:cTn id="17" dur="500"/>
                                        <p:tgtEl>
                                          <p:spTgt spid="26627"/>
                                        </p:tgtEl>
                                      </p:cBhvr>
                                    </p:animEffect>
                                  </p:childTnLst>
                                </p:cTn>
                              </p:par>
                              <p:par>
                                <p:cTn id="18" presetID="5" presetClass="entr" presetSubtype="10" fill="hold" nodeType="withEffect">
                                  <p:stCondLst>
                                    <p:cond delay="0"/>
                                  </p:stCondLst>
                                  <p:childTnLst>
                                    <p:set>
                                      <p:cBhvr>
                                        <p:cTn id="19" dur="1" fill="hold">
                                          <p:stCondLst>
                                            <p:cond delay="0"/>
                                          </p:stCondLst>
                                        </p:cTn>
                                        <p:tgtEl>
                                          <p:spTgt spid="26628"/>
                                        </p:tgtEl>
                                        <p:attrNameLst>
                                          <p:attrName>style.visibility</p:attrName>
                                        </p:attrNameLst>
                                      </p:cBhvr>
                                      <p:to>
                                        <p:strVal val="visible"/>
                                      </p:to>
                                    </p:set>
                                    <p:animEffect transition="in" filter="checkerboard(across)">
                                      <p:cBhvr>
                                        <p:cTn id="20" dur="500"/>
                                        <p:tgtEl>
                                          <p:spTgt spid="2662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26629"/>
                                        </p:tgtEl>
                                        <p:attrNameLst>
                                          <p:attrName>style.visibility</p:attrName>
                                        </p:attrNameLst>
                                      </p:cBhvr>
                                      <p:to>
                                        <p:strVal val="visible"/>
                                      </p:to>
                                    </p:set>
                                    <p:animEffect transition="in" filter="checkerboard(across)">
                                      <p:cBhvr>
                                        <p:cTn id="25" dur="500"/>
                                        <p:tgtEl>
                                          <p:spTgt spid="2662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nodeType="clickEffect">
                                  <p:stCondLst>
                                    <p:cond delay="0"/>
                                  </p:stCondLst>
                                  <p:childTnLst>
                                    <p:set>
                                      <p:cBhvr>
                                        <p:cTn id="29" dur="1" fill="hold">
                                          <p:stCondLst>
                                            <p:cond delay="0"/>
                                          </p:stCondLst>
                                        </p:cTn>
                                        <p:tgtEl>
                                          <p:spTgt spid="26630"/>
                                        </p:tgtEl>
                                        <p:attrNameLst>
                                          <p:attrName>style.visibility</p:attrName>
                                        </p:attrNameLst>
                                      </p:cBhvr>
                                      <p:to>
                                        <p:strVal val="visible"/>
                                      </p:to>
                                    </p:set>
                                    <p:animEffect transition="in" filter="checkerboard(across)">
                                      <p:cBhvr>
                                        <p:cTn id="30" dur="500"/>
                                        <p:tgtEl>
                                          <p:spTgt spid="26630"/>
                                        </p:tgtEl>
                                      </p:cBhvr>
                                    </p:animEffect>
                                  </p:childTnLst>
                                </p:cTn>
                              </p:par>
                              <p:par>
                                <p:cTn id="31" presetID="5" presetClass="entr" presetSubtype="10" fill="hold" nodeType="withEffect">
                                  <p:stCondLst>
                                    <p:cond delay="0"/>
                                  </p:stCondLst>
                                  <p:childTnLst>
                                    <p:set>
                                      <p:cBhvr>
                                        <p:cTn id="32" dur="1" fill="hold">
                                          <p:stCondLst>
                                            <p:cond delay="0"/>
                                          </p:stCondLst>
                                        </p:cTn>
                                        <p:tgtEl>
                                          <p:spTgt spid="26631"/>
                                        </p:tgtEl>
                                        <p:attrNameLst>
                                          <p:attrName>style.visibility</p:attrName>
                                        </p:attrNameLst>
                                      </p:cBhvr>
                                      <p:to>
                                        <p:strVal val="visible"/>
                                      </p:to>
                                    </p:set>
                                    <p:animEffect transition="in" filter="checkerboard(across)">
                                      <p:cBhvr>
                                        <p:cTn id="33" dur="500"/>
                                        <p:tgtEl>
                                          <p:spTgt spid="2663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checkerboard(across)">
                                      <p:cBhvr>
                                        <p:cTn id="43" dur="500"/>
                                        <p:tgtEl>
                                          <p:spTgt spid="5"/>
                                        </p:tgtEl>
                                      </p:cBhvr>
                                    </p:animEffect>
                                  </p:childTnLst>
                                </p:cTn>
                              </p:par>
                              <p:par>
                                <p:cTn id="44" presetID="5" presetClass="entr" presetSubtype="10"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checkerboard(across)">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2" name="Text Box 37"/>
          <p:cNvSpPr txBox="1">
            <a:spLocks noChangeArrowheads="1"/>
          </p:cNvSpPr>
          <p:nvPr/>
        </p:nvSpPr>
        <p:spPr bwMode="auto">
          <a:xfrm>
            <a:off x="3062288" y="776289"/>
            <a:ext cx="52498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ctr" hangingPunct="1">
              <a:spcBef>
                <a:spcPct val="50000"/>
              </a:spcBef>
              <a:spcAft>
                <a:spcPct val="0"/>
              </a:spcAft>
            </a:pPr>
            <a:endParaRPr lang="zh-CN" altLang="zh-CN" sz="3200" b="1">
              <a:solidFill>
                <a:srgbClr val="000000"/>
              </a:solidFill>
              <a:latin typeface="Calibri" panose="020F0502020204030204" pitchFamily="34" charset="0"/>
            </a:endParaRPr>
          </a:p>
        </p:txBody>
      </p:sp>
      <p:sp>
        <p:nvSpPr>
          <p:cNvPr id="17423" name="Text Box 38"/>
          <p:cNvSpPr txBox="1">
            <a:spLocks noChangeArrowheads="1"/>
          </p:cNvSpPr>
          <p:nvPr/>
        </p:nvSpPr>
        <p:spPr bwMode="auto">
          <a:xfrm>
            <a:off x="1703389" y="604838"/>
            <a:ext cx="4033837"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lang="zh-CN" altLang="en-US" sz="2800" b="1">
                <a:solidFill>
                  <a:srgbClr val="0070C0"/>
                </a:solidFill>
                <a:latin typeface="Times New Roman" panose="02020603050405020304" pitchFamily="18" charset="0"/>
                <a:cs typeface="Times New Roman" panose="02020603050405020304" pitchFamily="18" charset="0"/>
              </a:rPr>
              <a:t>第二类应用：平面对称</a:t>
            </a:r>
          </a:p>
        </p:txBody>
      </p:sp>
      <p:sp>
        <p:nvSpPr>
          <p:cNvPr id="17424" name="Text Box 39"/>
          <p:cNvSpPr txBox="1">
            <a:spLocks noChangeArrowheads="1"/>
          </p:cNvSpPr>
          <p:nvPr/>
        </p:nvSpPr>
        <p:spPr bwMode="auto">
          <a:xfrm>
            <a:off x="1558925" y="1106489"/>
            <a:ext cx="532923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ctr" hangingPunct="1">
              <a:spcBef>
                <a:spcPct val="0"/>
              </a:spcBef>
              <a:spcAft>
                <a:spcPct val="0"/>
              </a:spcAft>
            </a:pPr>
            <a:r>
              <a:rPr lang="zh-CN" altLang="en-US" sz="2800" b="1">
                <a:solidFill>
                  <a:srgbClr val="CC3300"/>
                </a:solidFill>
                <a:latin typeface="Times New Roman" panose="02020603050405020304" pitchFamily="18" charset="0"/>
                <a:cs typeface="Times New Roman" panose="02020603050405020304" pitchFamily="18" charset="0"/>
              </a:rPr>
              <a:t>例</a:t>
            </a:r>
            <a:r>
              <a:rPr lang="en-US" altLang="zh-CN" sz="2800" b="1">
                <a:solidFill>
                  <a:srgbClr val="CC3300"/>
                </a:solidFill>
                <a:latin typeface="Times New Roman" panose="02020603050405020304" pitchFamily="18" charset="0"/>
                <a:cs typeface="Times New Roman" panose="02020603050405020304" pitchFamily="18" charset="0"/>
              </a:rPr>
              <a:t>3</a:t>
            </a:r>
            <a:r>
              <a:rPr lang="zh-CN" altLang="en-US" sz="2800" b="1">
                <a:solidFill>
                  <a:srgbClr val="CC3300"/>
                </a:solidFill>
                <a:latin typeface="Times New Roman" panose="02020603050405020304" pitchFamily="18" charset="0"/>
                <a:cs typeface="Times New Roman" panose="02020603050405020304" pitchFamily="18" charset="0"/>
              </a:rPr>
              <a:t>：</a:t>
            </a:r>
            <a:r>
              <a:rPr lang="zh-CN" altLang="en-US" sz="2800" b="1">
                <a:solidFill>
                  <a:srgbClr val="000000"/>
                </a:solidFill>
                <a:latin typeface="Times New Roman" panose="02020603050405020304" pitchFamily="18" charset="0"/>
                <a:cs typeface="Times New Roman" panose="02020603050405020304" pitchFamily="18" charset="0"/>
              </a:rPr>
              <a:t>无限大薄导体板，设单位宽度上电流为</a:t>
            </a:r>
            <a:r>
              <a:rPr lang="en-US" altLang="zh-CN" sz="2800" b="1" i="1">
                <a:solidFill>
                  <a:srgbClr val="000000"/>
                </a:solidFill>
                <a:latin typeface="Times New Roman" panose="02020603050405020304" pitchFamily="18" charset="0"/>
                <a:cs typeface="Times New Roman" panose="02020603050405020304" pitchFamily="18" charset="0"/>
              </a:rPr>
              <a:t>I</a:t>
            </a:r>
            <a:r>
              <a:rPr lang="en-US" altLang="zh-CN" sz="2800" b="1">
                <a:solidFill>
                  <a:srgbClr val="000000"/>
                </a:solidFill>
                <a:latin typeface="Times New Roman" panose="02020603050405020304" pitchFamily="18" charset="0"/>
                <a:cs typeface="Times New Roman" panose="02020603050405020304" pitchFamily="18" charset="0"/>
              </a:rPr>
              <a:t>,</a:t>
            </a:r>
            <a:r>
              <a:rPr lang="zh-CN" altLang="en-US" sz="2800" b="1">
                <a:solidFill>
                  <a:srgbClr val="000000"/>
                </a:solidFill>
                <a:latin typeface="Times New Roman" panose="02020603050405020304" pitchFamily="18" charset="0"/>
                <a:cs typeface="Times New Roman" panose="02020603050405020304" pitchFamily="18" charset="0"/>
              </a:rPr>
              <a:t>求空间磁场分布。</a:t>
            </a:r>
          </a:p>
        </p:txBody>
      </p:sp>
      <p:sp>
        <p:nvSpPr>
          <p:cNvPr id="17425" name="Text Box 54"/>
          <p:cNvSpPr txBox="1">
            <a:spLocks noChangeArrowheads="1"/>
          </p:cNvSpPr>
          <p:nvPr/>
        </p:nvSpPr>
        <p:spPr bwMode="auto">
          <a:xfrm>
            <a:off x="3314701" y="1141414"/>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7426" name="Rectangle 55"/>
          <p:cNvSpPr>
            <a:spLocks noChangeArrowheads="1"/>
          </p:cNvSpPr>
          <p:nvPr/>
        </p:nvSpPr>
        <p:spPr bwMode="auto">
          <a:xfrm>
            <a:off x="3314701" y="1785939"/>
            <a:ext cx="1847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grpSp>
        <p:nvGrpSpPr>
          <p:cNvPr id="17427" name="Group 7"/>
          <p:cNvGrpSpPr>
            <a:grpSpLocks/>
          </p:cNvGrpSpPr>
          <p:nvPr/>
        </p:nvGrpSpPr>
        <p:grpSpPr bwMode="auto">
          <a:xfrm>
            <a:off x="7464426" y="188913"/>
            <a:ext cx="2663825" cy="2057400"/>
            <a:chOff x="0" y="0"/>
            <a:chExt cx="1571" cy="1484"/>
          </a:xfrm>
        </p:grpSpPr>
        <p:sp>
          <p:nvSpPr>
            <p:cNvPr id="17517" name="Rectangle 41"/>
            <p:cNvSpPr>
              <a:spLocks noChangeArrowheads="1"/>
            </p:cNvSpPr>
            <p:nvPr/>
          </p:nvSpPr>
          <p:spPr bwMode="auto">
            <a:xfrm>
              <a:off x="0" y="0"/>
              <a:ext cx="1406" cy="148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7518" name="Line 42"/>
            <p:cNvSpPr>
              <a:spLocks noChangeShapeType="1"/>
            </p:cNvSpPr>
            <p:nvPr/>
          </p:nvSpPr>
          <p:spPr bwMode="auto">
            <a:xfrm flipV="1">
              <a:off x="205" y="67"/>
              <a:ext cx="0" cy="1383"/>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519" name="Line 43"/>
            <p:cNvSpPr>
              <a:spLocks noChangeShapeType="1"/>
            </p:cNvSpPr>
            <p:nvPr/>
          </p:nvSpPr>
          <p:spPr bwMode="auto">
            <a:xfrm flipV="1">
              <a:off x="303" y="67"/>
              <a:ext cx="0" cy="1383"/>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520" name="Line 44"/>
            <p:cNvSpPr>
              <a:spLocks noChangeShapeType="1"/>
            </p:cNvSpPr>
            <p:nvPr/>
          </p:nvSpPr>
          <p:spPr bwMode="auto">
            <a:xfrm flipV="1">
              <a:off x="402" y="67"/>
              <a:ext cx="0" cy="1383"/>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521" name="Line 45"/>
            <p:cNvSpPr>
              <a:spLocks noChangeShapeType="1"/>
            </p:cNvSpPr>
            <p:nvPr/>
          </p:nvSpPr>
          <p:spPr bwMode="auto">
            <a:xfrm flipV="1">
              <a:off x="500" y="67"/>
              <a:ext cx="0" cy="1383"/>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522" name="Line 46"/>
            <p:cNvSpPr>
              <a:spLocks noChangeShapeType="1"/>
            </p:cNvSpPr>
            <p:nvPr/>
          </p:nvSpPr>
          <p:spPr bwMode="auto">
            <a:xfrm flipV="1">
              <a:off x="599" y="67"/>
              <a:ext cx="0" cy="1383"/>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523" name="Line 47"/>
            <p:cNvSpPr>
              <a:spLocks noChangeShapeType="1"/>
            </p:cNvSpPr>
            <p:nvPr/>
          </p:nvSpPr>
          <p:spPr bwMode="auto">
            <a:xfrm flipV="1">
              <a:off x="697" y="67"/>
              <a:ext cx="0" cy="1383"/>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524" name="Line 48"/>
            <p:cNvSpPr>
              <a:spLocks noChangeShapeType="1"/>
            </p:cNvSpPr>
            <p:nvPr/>
          </p:nvSpPr>
          <p:spPr bwMode="auto">
            <a:xfrm flipV="1">
              <a:off x="796" y="67"/>
              <a:ext cx="0" cy="1383"/>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525" name="Line 49"/>
            <p:cNvSpPr>
              <a:spLocks noChangeShapeType="1"/>
            </p:cNvSpPr>
            <p:nvPr/>
          </p:nvSpPr>
          <p:spPr bwMode="auto">
            <a:xfrm flipV="1">
              <a:off x="894" y="67"/>
              <a:ext cx="0" cy="1383"/>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526" name="Line 50"/>
            <p:cNvSpPr>
              <a:spLocks noChangeShapeType="1"/>
            </p:cNvSpPr>
            <p:nvPr/>
          </p:nvSpPr>
          <p:spPr bwMode="auto">
            <a:xfrm flipV="1">
              <a:off x="993" y="67"/>
              <a:ext cx="0" cy="1383"/>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527" name="Line 51"/>
            <p:cNvSpPr>
              <a:spLocks noChangeShapeType="1"/>
            </p:cNvSpPr>
            <p:nvPr/>
          </p:nvSpPr>
          <p:spPr bwMode="auto">
            <a:xfrm flipV="1">
              <a:off x="1091" y="67"/>
              <a:ext cx="0" cy="1383"/>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528" name="Line 52"/>
            <p:cNvSpPr>
              <a:spLocks noChangeShapeType="1"/>
            </p:cNvSpPr>
            <p:nvPr/>
          </p:nvSpPr>
          <p:spPr bwMode="auto">
            <a:xfrm flipV="1">
              <a:off x="1190" y="67"/>
              <a:ext cx="0" cy="1383"/>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17421" name="Object 20"/>
            <p:cNvGraphicFramePr>
              <a:graphicFrameLocks noChangeAspect="1"/>
            </p:cNvGraphicFramePr>
            <p:nvPr/>
          </p:nvGraphicFramePr>
          <p:xfrm>
            <a:off x="1269" y="185"/>
            <a:ext cx="302" cy="328"/>
          </p:xfrm>
          <a:graphic>
            <a:graphicData uri="http://schemas.openxmlformats.org/presentationml/2006/ole">
              <mc:AlternateContent xmlns:mc="http://schemas.openxmlformats.org/markup-compatibility/2006">
                <mc:Choice xmlns:v="urn:schemas-microsoft-com:vml" Requires="v">
                  <p:oleObj spid="_x0000_s89150" r:id="rId3" imgW="109080" imgH="159840" progId="Equation.3">
                    <p:embed/>
                  </p:oleObj>
                </mc:Choice>
                <mc:Fallback>
                  <p:oleObj r:id="rId3" imgW="109080" imgH="1598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9" y="185"/>
                          <a:ext cx="302" cy="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529" name="Line 145"/>
            <p:cNvSpPr>
              <a:spLocks noChangeShapeType="1"/>
            </p:cNvSpPr>
            <p:nvPr/>
          </p:nvSpPr>
          <p:spPr bwMode="auto">
            <a:xfrm flipV="1">
              <a:off x="128" y="74"/>
              <a:ext cx="0" cy="1383"/>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530" name="Line 146"/>
            <p:cNvSpPr>
              <a:spLocks noChangeShapeType="1"/>
            </p:cNvSpPr>
            <p:nvPr/>
          </p:nvSpPr>
          <p:spPr bwMode="auto">
            <a:xfrm flipV="1">
              <a:off x="1294" y="67"/>
              <a:ext cx="0" cy="1383"/>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sp>
        <p:nvSpPr>
          <p:cNvPr id="27671" name="Text Box 240"/>
          <p:cNvSpPr txBox="1">
            <a:spLocks noChangeArrowheads="1"/>
          </p:cNvSpPr>
          <p:nvPr/>
        </p:nvSpPr>
        <p:spPr bwMode="auto">
          <a:xfrm>
            <a:off x="1774825" y="2276475"/>
            <a:ext cx="56515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解：整个导体板视为无限多平行长直电流的场。下面分析任磁场在一场点</a:t>
            </a:r>
            <a:r>
              <a:rPr lang="en-US" altLang="zh-CN" sz="2800" b="1">
                <a:solidFill>
                  <a:srgbClr val="000000"/>
                </a:solidFill>
                <a:latin typeface="Times New Roman" panose="02020603050405020304" pitchFamily="18" charset="0"/>
                <a:cs typeface="Times New Roman" panose="02020603050405020304" pitchFamily="18" charset="0"/>
              </a:rPr>
              <a:t>p</a:t>
            </a:r>
            <a:r>
              <a:rPr lang="zh-CN" altLang="en-US" sz="2800" b="1">
                <a:solidFill>
                  <a:srgbClr val="000000"/>
                </a:solidFill>
                <a:latin typeface="Times New Roman" panose="02020603050405020304" pitchFamily="18" charset="0"/>
                <a:cs typeface="Times New Roman" panose="02020603050405020304" pitchFamily="18" charset="0"/>
              </a:rPr>
              <a:t>的对称性。</a:t>
            </a:r>
          </a:p>
        </p:txBody>
      </p:sp>
      <p:grpSp>
        <p:nvGrpSpPr>
          <p:cNvPr id="3" name="Group 24"/>
          <p:cNvGrpSpPr>
            <a:grpSpLocks/>
          </p:cNvGrpSpPr>
          <p:nvPr/>
        </p:nvGrpSpPr>
        <p:grpSpPr bwMode="auto">
          <a:xfrm>
            <a:off x="1774826" y="3789363"/>
            <a:ext cx="5400675" cy="2227262"/>
            <a:chOff x="0" y="0"/>
            <a:chExt cx="3402" cy="1403"/>
          </a:xfrm>
        </p:grpSpPr>
        <p:sp>
          <p:nvSpPr>
            <p:cNvPr id="17516" name="Text Box 242"/>
            <p:cNvSpPr txBox="1">
              <a:spLocks noChangeArrowheads="1"/>
            </p:cNvSpPr>
            <p:nvPr/>
          </p:nvSpPr>
          <p:spPr bwMode="auto">
            <a:xfrm>
              <a:off x="0" y="0"/>
              <a:ext cx="3402" cy="1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过</a:t>
              </a:r>
              <a:r>
                <a:rPr lang="en-US" altLang="zh-CN" sz="2800" b="1">
                  <a:solidFill>
                    <a:srgbClr val="000000"/>
                  </a:solidFill>
                  <a:latin typeface="Times New Roman" panose="02020603050405020304" pitchFamily="18" charset="0"/>
                  <a:cs typeface="Times New Roman" panose="02020603050405020304" pitchFamily="18" charset="0"/>
                </a:rPr>
                <a:t>p</a:t>
              </a:r>
              <a:r>
                <a:rPr lang="zh-CN" altLang="en-US" sz="2800" b="1">
                  <a:solidFill>
                    <a:srgbClr val="000000"/>
                  </a:solidFill>
                  <a:latin typeface="Times New Roman" panose="02020603050405020304" pitchFamily="18" charset="0"/>
                  <a:cs typeface="Times New Roman" panose="02020603050405020304" pitchFamily="18" charset="0"/>
                </a:rPr>
                <a:t>做 </a:t>
              </a:r>
              <a:r>
                <a:rPr lang="en-US" altLang="zh-CN" sz="2800" b="1">
                  <a:solidFill>
                    <a:srgbClr val="000000"/>
                  </a:solidFill>
                  <a:latin typeface="Times New Roman" panose="02020603050405020304" pitchFamily="18" charset="0"/>
                  <a:cs typeface="Times New Roman" panose="02020603050405020304" pitchFamily="18" charset="0"/>
                </a:rPr>
                <a:t>pO </a:t>
              </a:r>
              <a:r>
                <a:rPr lang="zh-CN" altLang="en-US" sz="2800" b="1">
                  <a:solidFill>
                    <a:srgbClr val="000000"/>
                  </a:solidFill>
                  <a:latin typeface="Times New Roman" panose="02020603050405020304" pitchFamily="18" charset="0"/>
                  <a:cs typeface="Times New Roman" panose="02020603050405020304" pitchFamily="18" charset="0"/>
                </a:rPr>
                <a:t>垂线，取任一对称的长直电流元      、    ，其合磁场方向平行于电流平面。则由无限多平行长直电流形成的无数对称元在 </a:t>
              </a:r>
              <a:r>
                <a:rPr lang="en-US" altLang="zh-CN" sz="2800" b="1">
                  <a:solidFill>
                    <a:srgbClr val="000000"/>
                  </a:solidFill>
                  <a:latin typeface="Times New Roman" panose="02020603050405020304" pitchFamily="18" charset="0"/>
                  <a:cs typeface="Times New Roman" panose="02020603050405020304" pitchFamily="18" charset="0"/>
                </a:rPr>
                <a:t>p</a:t>
              </a:r>
              <a:r>
                <a:rPr lang="zh-CN" altLang="en-US" sz="2800" b="1">
                  <a:solidFill>
                    <a:srgbClr val="000000"/>
                  </a:solidFill>
                  <a:latin typeface="Times New Roman" panose="02020603050405020304" pitchFamily="18" charset="0"/>
                  <a:cs typeface="Times New Roman" panose="02020603050405020304" pitchFamily="18" charset="0"/>
                </a:rPr>
                <a:t>点总磁场的方向平行于电流平面</a:t>
              </a:r>
            </a:p>
          </p:txBody>
        </p:sp>
        <p:graphicFrame>
          <p:nvGraphicFramePr>
            <p:cNvPr id="17419" name="Object 26"/>
            <p:cNvGraphicFramePr>
              <a:graphicFrameLocks noChangeAspect="1"/>
            </p:cNvGraphicFramePr>
            <p:nvPr/>
          </p:nvGraphicFramePr>
          <p:xfrm>
            <a:off x="943" y="325"/>
            <a:ext cx="408" cy="272"/>
          </p:xfrm>
          <a:graphic>
            <a:graphicData uri="http://schemas.openxmlformats.org/presentationml/2006/ole">
              <mc:AlternateContent xmlns:mc="http://schemas.openxmlformats.org/markup-compatibility/2006">
                <mc:Choice xmlns:v="urn:schemas-microsoft-com:vml" Requires="v">
                  <p:oleObj spid="_x0000_s89151" r:id="rId5" imgW="204938" imgH="179360" progId="Equation.3">
                    <p:embed/>
                  </p:oleObj>
                </mc:Choice>
                <mc:Fallback>
                  <p:oleObj r:id="rId5" imgW="204938" imgH="1793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 y="325"/>
                          <a:ext cx="40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0" name="Object 27"/>
            <p:cNvGraphicFramePr>
              <a:graphicFrameLocks noChangeAspect="1"/>
            </p:cNvGraphicFramePr>
            <p:nvPr/>
          </p:nvGraphicFramePr>
          <p:xfrm>
            <a:off x="1415" y="325"/>
            <a:ext cx="408" cy="272"/>
          </p:xfrm>
          <a:graphic>
            <a:graphicData uri="http://schemas.openxmlformats.org/presentationml/2006/ole">
              <mc:AlternateContent xmlns:mc="http://schemas.openxmlformats.org/markup-compatibility/2006">
                <mc:Choice xmlns:v="urn:schemas-microsoft-com:vml" Requires="v">
                  <p:oleObj spid="_x0000_s89152" r:id="rId7" imgW="242775" imgH="178970" progId="Equation.3">
                    <p:embed/>
                  </p:oleObj>
                </mc:Choice>
                <mc:Fallback>
                  <p:oleObj r:id="rId7" imgW="242775" imgH="17897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5" y="325"/>
                          <a:ext cx="40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28"/>
          <p:cNvGrpSpPr>
            <a:grpSpLocks/>
          </p:cNvGrpSpPr>
          <p:nvPr/>
        </p:nvGrpSpPr>
        <p:grpSpPr bwMode="auto">
          <a:xfrm>
            <a:off x="7464426" y="4711701"/>
            <a:ext cx="2879725" cy="1597024"/>
            <a:chOff x="0" y="-119"/>
            <a:chExt cx="1814" cy="1006"/>
          </a:xfrm>
        </p:grpSpPr>
        <p:grpSp>
          <p:nvGrpSpPr>
            <p:cNvPr id="17481" name="Group 29"/>
            <p:cNvGrpSpPr>
              <a:grpSpLocks/>
            </p:cNvGrpSpPr>
            <p:nvPr/>
          </p:nvGrpSpPr>
          <p:grpSpPr bwMode="auto">
            <a:xfrm>
              <a:off x="0" y="59"/>
              <a:ext cx="1814" cy="828"/>
              <a:chOff x="0" y="0"/>
              <a:chExt cx="1814" cy="828"/>
            </a:xfrm>
          </p:grpSpPr>
          <p:sp>
            <p:nvSpPr>
              <p:cNvPr id="17484" name="Line 149"/>
              <p:cNvSpPr>
                <a:spLocks noChangeShapeType="1"/>
              </p:cNvSpPr>
              <p:nvPr/>
            </p:nvSpPr>
            <p:spPr bwMode="auto">
              <a:xfrm>
                <a:off x="186" y="0"/>
                <a:ext cx="1257"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485" name="Line 150"/>
              <p:cNvSpPr>
                <a:spLocks noChangeShapeType="1"/>
              </p:cNvSpPr>
              <p:nvPr/>
            </p:nvSpPr>
            <p:spPr bwMode="auto">
              <a:xfrm>
                <a:off x="186" y="84"/>
                <a:ext cx="1257"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486" name="Line 151"/>
              <p:cNvSpPr>
                <a:spLocks noChangeShapeType="1"/>
              </p:cNvSpPr>
              <p:nvPr/>
            </p:nvSpPr>
            <p:spPr bwMode="auto">
              <a:xfrm>
                <a:off x="178" y="168"/>
                <a:ext cx="1257"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487" name="Line 153"/>
              <p:cNvSpPr>
                <a:spLocks noChangeShapeType="1"/>
              </p:cNvSpPr>
              <p:nvPr/>
            </p:nvSpPr>
            <p:spPr bwMode="auto">
              <a:xfrm>
                <a:off x="178" y="574"/>
                <a:ext cx="125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488" name="Line 154"/>
              <p:cNvSpPr>
                <a:spLocks noChangeShapeType="1"/>
              </p:cNvSpPr>
              <p:nvPr/>
            </p:nvSpPr>
            <p:spPr bwMode="auto">
              <a:xfrm>
                <a:off x="178" y="658"/>
                <a:ext cx="125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489" name="Line 155"/>
              <p:cNvSpPr>
                <a:spLocks noChangeShapeType="1"/>
              </p:cNvSpPr>
              <p:nvPr/>
            </p:nvSpPr>
            <p:spPr bwMode="auto">
              <a:xfrm>
                <a:off x="186" y="741"/>
                <a:ext cx="125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490" name="Line 156"/>
              <p:cNvSpPr>
                <a:spLocks noChangeShapeType="1"/>
              </p:cNvSpPr>
              <p:nvPr/>
            </p:nvSpPr>
            <p:spPr bwMode="auto">
              <a:xfrm>
                <a:off x="186" y="825"/>
                <a:ext cx="125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491" name="Rectangle 179"/>
              <p:cNvSpPr>
                <a:spLocks noChangeArrowheads="1"/>
              </p:cNvSpPr>
              <p:nvPr/>
            </p:nvSpPr>
            <p:spPr bwMode="auto">
              <a:xfrm>
                <a:off x="0" y="343"/>
                <a:ext cx="1505" cy="120"/>
              </a:xfrm>
              <a:prstGeom prst="rect">
                <a:avLst/>
              </a:prstGeom>
              <a:solidFill>
                <a:srgbClr val="FFFF00"/>
              </a:solidFill>
              <a:ln w="12700">
                <a:solidFill>
                  <a:srgbClr val="96969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graphicFrame>
            <p:nvGraphicFramePr>
              <p:cNvPr id="17417" name="Object 38"/>
              <p:cNvGraphicFramePr>
                <a:graphicFrameLocks noChangeAspect="1"/>
              </p:cNvGraphicFramePr>
              <p:nvPr/>
            </p:nvGraphicFramePr>
            <p:xfrm>
              <a:off x="1125" y="684"/>
              <a:ext cx="71" cy="118"/>
            </p:xfrm>
            <a:graphic>
              <a:graphicData uri="http://schemas.openxmlformats.org/presentationml/2006/ole">
                <mc:AlternateContent xmlns:mc="http://schemas.openxmlformats.org/markup-compatibility/2006">
                  <mc:Choice xmlns:v="urn:schemas-microsoft-com:vml" Requires="v">
                    <p:oleObj spid="_x0000_s89153" r:id="rId9" imgW="115266" imgH="217442" progId="Equation.3">
                      <p:embed/>
                    </p:oleObj>
                  </mc:Choice>
                  <mc:Fallback>
                    <p:oleObj r:id="rId9" imgW="115266" imgH="21744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5" y="684"/>
                            <a:ext cx="71"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7492" name="Group 39"/>
              <p:cNvGrpSpPr>
                <a:grpSpLocks/>
              </p:cNvGrpSpPr>
              <p:nvPr/>
            </p:nvGrpSpPr>
            <p:grpSpPr bwMode="auto">
              <a:xfrm>
                <a:off x="181" y="110"/>
                <a:ext cx="216" cy="408"/>
                <a:chOff x="0" y="0"/>
                <a:chExt cx="216" cy="408"/>
              </a:xfrm>
            </p:grpSpPr>
            <p:sp>
              <p:nvSpPr>
                <p:cNvPr id="17514" name="Oval 235"/>
                <p:cNvSpPr>
                  <a:spLocks noChangeArrowheads="1"/>
                </p:cNvSpPr>
                <p:nvPr/>
              </p:nvSpPr>
              <p:spPr bwMode="auto">
                <a:xfrm>
                  <a:off x="16" y="228"/>
                  <a:ext cx="156" cy="118"/>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7515" name="Rectangle 236"/>
                <p:cNvSpPr>
                  <a:spLocks noChangeArrowheads="1"/>
                </p:cNvSpPr>
                <p:nvPr/>
              </p:nvSpPr>
              <p:spPr bwMode="auto">
                <a:xfrm>
                  <a:off x="0" y="0"/>
                  <a:ext cx="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3600" b="1">
                      <a:solidFill>
                        <a:srgbClr val="000000"/>
                      </a:solidFill>
                      <a:latin typeface="Bookman Old Style" panose="02050604050505020204" pitchFamily="18" charset="0"/>
                    </a:rPr>
                    <a:t>.</a:t>
                  </a:r>
                </a:p>
              </p:txBody>
            </p:sp>
          </p:grpSp>
          <p:grpSp>
            <p:nvGrpSpPr>
              <p:cNvPr id="17493" name="Group 42"/>
              <p:cNvGrpSpPr>
                <a:grpSpLocks/>
              </p:cNvGrpSpPr>
              <p:nvPr/>
            </p:nvGrpSpPr>
            <p:grpSpPr bwMode="auto">
              <a:xfrm>
                <a:off x="0" y="110"/>
                <a:ext cx="216" cy="408"/>
                <a:chOff x="0" y="0"/>
                <a:chExt cx="216" cy="408"/>
              </a:xfrm>
            </p:grpSpPr>
            <p:sp>
              <p:nvSpPr>
                <p:cNvPr id="17512" name="Oval 310"/>
                <p:cNvSpPr>
                  <a:spLocks noChangeArrowheads="1"/>
                </p:cNvSpPr>
                <p:nvPr/>
              </p:nvSpPr>
              <p:spPr bwMode="auto">
                <a:xfrm>
                  <a:off x="16" y="228"/>
                  <a:ext cx="156" cy="118"/>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7513" name="Rectangle 311"/>
                <p:cNvSpPr>
                  <a:spLocks noChangeArrowheads="1"/>
                </p:cNvSpPr>
                <p:nvPr/>
              </p:nvSpPr>
              <p:spPr bwMode="auto">
                <a:xfrm>
                  <a:off x="0" y="0"/>
                  <a:ext cx="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3600" b="1">
                      <a:solidFill>
                        <a:srgbClr val="000000"/>
                      </a:solidFill>
                      <a:latin typeface="Bookman Old Style" panose="02050604050505020204" pitchFamily="18" charset="0"/>
                    </a:rPr>
                    <a:t>.</a:t>
                  </a:r>
                </a:p>
              </p:txBody>
            </p:sp>
          </p:grpSp>
          <p:grpSp>
            <p:nvGrpSpPr>
              <p:cNvPr id="17494" name="Group 45"/>
              <p:cNvGrpSpPr>
                <a:grpSpLocks/>
              </p:cNvGrpSpPr>
              <p:nvPr/>
            </p:nvGrpSpPr>
            <p:grpSpPr bwMode="auto">
              <a:xfrm>
                <a:off x="352" y="110"/>
                <a:ext cx="216" cy="408"/>
                <a:chOff x="0" y="0"/>
                <a:chExt cx="216" cy="408"/>
              </a:xfrm>
            </p:grpSpPr>
            <p:sp>
              <p:nvSpPr>
                <p:cNvPr id="17510" name="Oval 313"/>
                <p:cNvSpPr>
                  <a:spLocks noChangeArrowheads="1"/>
                </p:cNvSpPr>
                <p:nvPr/>
              </p:nvSpPr>
              <p:spPr bwMode="auto">
                <a:xfrm>
                  <a:off x="16" y="228"/>
                  <a:ext cx="156" cy="118"/>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7511" name="Rectangle 314"/>
                <p:cNvSpPr>
                  <a:spLocks noChangeArrowheads="1"/>
                </p:cNvSpPr>
                <p:nvPr/>
              </p:nvSpPr>
              <p:spPr bwMode="auto">
                <a:xfrm>
                  <a:off x="0" y="0"/>
                  <a:ext cx="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3600" b="1">
                      <a:solidFill>
                        <a:srgbClr val="000000"/>
                      </a:solidFill>
                      <a:latin typeface="Bookman Old Style" panose="02050604050505020204" pitchFamily="18" charset="0"/>
                    </a:rPr>
                    <a:t>.</a:t>
                  </a:r>
                </a:p>
              </p:txBody>
            </p:sp>
          </p:grpSp>
          <p:grpSp>
            <p:nvGrpSpPr>
              <p:cNvPr id="17495" name="Group 48"/>
              <p:cNvGrpSpPr>
                <a:grpSpLocks/>
              </p:cNvGrpSpPr>
              <p:nvPr/>
            </p:nvGrpSpPr>
            <p:grpSpPr bwMode="auto">
              <a:xfrm>
                <a:off x="726" y="110"/>
                <a:ext cx="216" cy="408"/>
                <a:chOff x="0" y="0"/>
                <a:chExt cx="216" cy="408"/>
              </a:xfrm>
            </p:grpSpPr>
            <p:sp>
              <p:nvSpPr>
                <p:cNvPr id="17508" name="Oval 316"/>
                <p:cNvSpPr>
                  <a:spLocks noChangeArrowheads="1"/>
                </p:cNvSpPr>
                <p:nvPr/>
              </p:nvSpPr>
              <p:spPr bwMode="auto">
                <a:xfrm>
                  <a:off x="16" y="228"/>
                  <a:ext cx="156" cy="118"/>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7509" name="Rectangle 317"/>
                <p:cNvSpPr>
                  <a:spLocks noChangeArrowheads="1"/>
                </p:cNvSpPr>
                <p:nvPr/>
              </p:nvSpPr>
              <p:spPr bwMode="auto">
                <a:xfrm>
                  <a:off x="0" y="0"/>
                  <a:ext cx="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3600" b="1">
                      <a:solidFill>
                        <a:srgbClr val="000000"/>
                      </a:solidFill>
                      <a:latin typeface="Bookman Old Style" panose="02050604050505020204" pitchFamily="18" charset="0"/>
                    </a:rPr>
                    <a:t>.</a:t>
                  </a:r>
                </a:p>
              </p:txBody>
            </p:sp>
          </p:grpSp>
          <p:grpSp>
            <p:nvGrpSpPr>
              <p:cNvPr id="17496" name="Group 51"/>
              <p:cNvGrpSpPr>
                <a:grpSpLocks/>
              </p:cNvGrpSpPr>
              <p:nvPr/>
            </p:nvGrpSpPr>
            <p:grpSpPr bwMode="auto">
              <a:xfrm>
                <a:off x="544" y="110"/>
                <a:ext cx="216" cy="408"/>
                <a:chOff x="0" y="0"/>
                <a:chExt cx="216" cy="408"/>
              </a:xfrm>
            </p:grpSpPr>
            <p:sp>
              <p:nvSpPr>
                <p:cNvPr id="17506" name="Oval 319"/>
                <p:cNvSpPr>
                  <a:spLocks noChangeArrowheads="1"/>
                </p:cNvSpPr>
                <p:nvPr/>
              </p:nvSpPr>
              <p:spPr bwMode="auto">
                <a:xfrm>
                  <a:off x="16" y="228"/>
                  <a:ext cx="156" cy="118"/>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7507" name="Rectangle 320"/>
                <p:cNvSpPr>
                  <a:spLocks noChangeArrowheads="1"/>
                </p:cNvSpPr>
                <p:nvPr/>
              </p:nvSpPr>
              <p:spPr bwMode="auto">
                <a:xfrm>
                  <a:off x="0" y="0"/>
                  <a:ext cx="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3600" b="1">
                      <a:solidFill>
                        <a:srgbClr val="000000"/>
                      </a:solidFill>
                      <a:latin typeface="Bookman Old Style" panose="02050604050505020204" pitchFamily="18" charset="0"/>
                    </a:rPr>
                    <a:t>.</a:t>
                  </a:r>
                </a:p>
              </p:txBody>
            </p:sp>
          </p:grpSp>
          <p:grpSp>
            <p:nvGrpSpPr>
              <p:cNvPr id="17497" name="Group 54"/>
              <p:cNvGrpSpPr>
                <a:grpSpLocks/>
              </p:cNvGrpSpPr>
              <p:nvPr/>
            </p:nvGrpSpPr>
            <p:grpSpPr bwMode="auto">
              <a:xfrm>
                <a:off x="907" y="110"/>
                <a:ext cx="216" cy="408"/>
                <a:chOff x="0" y="0"/>
                <a:chExt cx="216" cy="408"/>
              </a:xfrm>
            </p:grpSpPr>
            <p:sp>
              <p:nvSpPr>
                <p:cNvPr id="17504" name="Oval 322"/>
                <p:cNvSpPr>
                  <a:spLocks noChangeArrowheads="1"/>
                </p:cNvSpPr>
                <p:nvPr/>
              </p:nvSpPr>
              <p:spPr bwMode="auto">
                <a:xfrm>
                  <a:off x="16" y="228"/>
                  <a:ext cx="156" cy="118"/>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7505" name="Rectangle 323"/>
                <p:cNvSpPr>
                  <a:spLocks noChangeArrowheads="1"/>
                </p:cNvSpPr>
                <p:nvPr/>
              </p:nvSpPr>
              <p:spPr bwMode="auto">
                <a:xfrm>
                  <a:off x="0" y="0"/>
                  <a:ext cx="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3600" b="1">
                      <a:solidFill>
                        <a:srgbClr val="000000"/>
                      </a:solidFill>
                      <a:latin typeface="Bookman Old Style" panose="02050604050505020204" pitchFamily="18" charset="0"/>
                    </a:rPr>
                    <a:t>.</a:t>
                  </a:r>
                </a:p>
              </p:txBody>
            </p:sp>
          </p:grpSp>
          <p:grpSp>
            <p:nvGrpSpPr>
              <p:cNvPr id="17498" name="Group 57"/>
              <p:cNvGrpSpPr>
                <a:grpSpLocks/>
              </p:cNvGrpSpPr>
              <p:nvPr/>
            </p:nvGrpSpPr>
            <p:grpSpPr bwMode="auto">
              <a:xfrm>
                <a:off x="1270" y="110"/>
                <a:ext cx="216" cy="408"/>
                <a:chOff x="0" y="0"/>
                <a:chExt cx="216" cy="408"/>
              </a:xfrm>
            </p:grpSpPr>
            <p:sp>
              <p:nvSpPr>
                <p:cNvPr id="17502" name="Oval 328"/>
                <p:cNvSpPr>
                  <a:spLocks noChangeArrowheads="1"/>
                </p:cNvSpPr>
                <p:nvPr/>
              </p:nvSpPr>
              <p:spPr bwMode="auto">
                <a:xfrm>
                  <a:off x="16" y="228"/>
                  <a:ext cx="156" cy="118"/>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7503" name="Rectangle 329"/>
                <p:cNvSpPr>
                  <a:spLocks noChangeArrowheads="1"/>
                </p:cNvSpPr>
                <p:nvPr/>
              </p:nvSpPr>
              <p:spPr bwMode="auto">
                <a:xfrm>
                  <a:off x="0" y="0"/>
                  <a:ext cx="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3600" b="1">
                      <a:solidFill>
                        <a:srgbClr val="000000"/>
                      </a:solidFill>
                      <a:latin typeface="Bookman Old Style" panose="02050604050505020204" pitchFamily="18" charset="0"/>
                    </a:rPr>
                    <a:t>.</a:t>
                  </a:r>
                </a:p>
              </p:txBody>
            </p:sp>
          </p:grpSp>
          <p:grpSp>
            <p:nvGrpSpPr>
              <p:cNvPr id="17499" name="Group 60"/>
              <p:cNvGrpSpPr>
                <a:grpSpLocks/>
              </p:cNvGrpSpPr>
              <p:nvPr/>
            </p:nvGrpSpPr>
            <p:grpSpPr bwMode="auto">
              <a:xfrm>
                <a:off x="1088" y="110"/>
                <a:ext cx="216" cy="408"/>
                <a:chOff x="0" y="0"/>
                <a:chExt cx="216" cy="408"/>
              </a:xfrm>
            </p:grpSpPr>
            <p:sp>
              <p:nvSpPr>
                <p:cNvPr id="17500" name="Oval 331"/>
                <p:cNvSpPr>
                  <a:spLocks noChangeArrowheads="1"/>
                </p:cNvSpPr>
                <p:nvPr/>
              </p:nvSpPr>
              <p:spPr bwMode="auto">
                <a:xfrm>
                  <a:off x="16" y="228"/>
                  <a:ext cx="156" cy="118"/>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7501" name="Rectangle 332"/>
                <p:cNvSpPr>
                  <a:spLocks noChangeArrowheads="1"/>
                </p:cNvSpPr>
                <p:nvPr/>
              </p:nvSpPr>
              <p:spPr bwMode="auto">
                <a:xfrm>
                  <a:off x="0" y="0"/>
                  <a:ext cx="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3600" b="1">
                      <a:solidFill>
                        <a:srgbClr val="000000"/>
                      </a:solidFill>
                      <a:latin typeface="Bookman Old Style" panose="02050604050505020204" pitchFamily="18" charset="0"/>
                    </a:rPr>
                    <a:t>.</a:t>
                  </a:r>
                </a:p>
              </p:txBody>
            </p:sp>
          </p:grpSp>
          <p:graphicFrame>
            <p:nvGraphicFramePr>
              <p:cNvPr id="17418" name="Object 63"/>
              <p:cNvGraphicFramePr>
                <a:graphicFrameLocks noChangeAspect="1"/>
              </p:cNvGraphicFramePr>
              <p:nvPr/>
            </p:nvGraphicFramePr>
            <p:xfrm>
              <a:off x="1497" y="531"/>
              <a:ext cx="317" cy="297"/>
            </p:xfrm>
            <a:graphic>
              <a:graphicData uri="http://schemas.openxmlformats.org/presentationml/2006/ole">
                <mc:AlternateContent xmlns:mc="http://schemas.openxmlformats.org/markup-compatibility/2006">
                  <mc:Choice xmlns:v="urn:schemas-microsoft-com:vml" Requires="v">
                    <p:oleObj spid="_x0000_s89154" r:id="rId11" imgW="153917" imgH="205117" progId="Equation.3">
                      <p:embed/>
                    </p:oleObj>
                  </mc:Choice>
                  <mc:Fallback>
                    <p:oleObj r:id="rId11" imgW="153917" imgH="2051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97" y="531"/>
                            <a:ext cx="31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7482" name="Oval 374"/>
            <p:cNvSpPr>
              <a:spLocks noChangeArrowheads="1"/>
            </p:cNvSpPr>
            <p:nvPr/>
          </p:nvSpPr>
          <p:spPr bwMode="auto">
            <a:xfrm>
              <a:off x="726" y="-119"/>
              <a:ext cx="161" cy="520"/>
            </a:xfrm>
            <a:prstGeom prst="ellipse">
              <a:avLst/>
            </a:prstGeom>
            <a:solidFill>
              <a:schemeClr val="tx1"/>
            </a:solidFill>
            <a:ln w="9525">
              <a:solidFill>
                <a:schemeClr val="tx1"/>
              </a:solidFill>
              <a:round/>
              <a:headEnd/>
              <a:tailEnd/>
            </a:ln>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7483" name="Text Box 375"/>
            <p:cNvSpPr txBox="1">
              <a:spLocks noChangeArrowheads="1"/>
            </p:cNvSpPr>
            <p:nvPr/>
          </p:nvSpPr>
          <p:spPr bwMode="auto">
            <a:xfrm>
              <a:off x="726" y="0"/>
              <a:ext cx="273"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lang="en-US" altLang="zh-CN" sz="2800" b="1" i="1">
                  <a:solidFill>
                    <a:srgbClr val="000000"/>
                  </a:solidFill>
                  <a:latin typeface="Times New Roman" panose="02020603050405020304" pitchFamily="18" charset="0"/>
                  <a:cs typeface="Times New Roman" panose="02020603050405020304" pitchFamily="18" charset="0"/>
                </a:rPr>
                <a:t>p</a:t>
              </a:r>
            </a:p>
          </p:txBody>
        </p:sp>
      </p:grpSp>
      <p:grpSp>
        <p:nvGrpSpPr>
          <p:cNvPr id="14" name="Group 66"/>
          <p:cNvGrpSpPr>
            <a:grpSpLocks/>
          </p:cNvGrpSpPr>
          <p:nvPr/>
        </p:nvGrpSpPr>
        <p:grpSpPr bwMode="auto">
          <a:xfrm>
            <a:off x="7294564" y="2413000"/>
            <a:ext cx="3006725" cy="2311400"/>
            <a:chOff x="0" y="0"/>
            <a:chExt cx="1894" cy="1456"/>
          </a:xfrm>
        </p:grpSpPr>
        <p:grpSp>
          <p:nvGrpSpPr>
            <p:cNvPr id="17433" name="Group 67"/>
            <p:cNvGrpSpPr>
              <a:grpSpLocks/>
            </p:cNvGrpSpPr>
            <p:nvPr/>
          </p:nvGrpSpPr>
          <p:grpSpPr bwMode="auto">
            <a:xfrm>
              <a:off x="227" y="0"/>
              <a:ext cx="1667" cy="1456"/>
              <a:chOff x="0" y="0"/>
              <a:chExt cx="1667" cy="1456"/>
            </a:xfrm>
          </p:grpSpPr>
          <p:grpSp>
            <p:nvGrpSpPr>
              <p:cNvPr id="17434" name="Group 68"/>
              <p:cNvGrpSpPr>
                <a:grpSpLocks/>
              </p:cNvGrpSpPr>
              <p:nvPr/>
            </p:nvGrpSpPr>
            <p:grpSpPr bwMode="auto">
              <a:xfrm>
                <a:off x="45" y="816"/>
                <a:ext cx="1622" cy="471"/>
                <a:chOff x="0" y="0"/>
                <a:chExt cx="1622" cy="471"/>
              </a:xfrm>
            </p:grpSpPr>
            <p:sp>
              <p:nvSpPr>
                <p:cNvPr id="17453" name="Rectangle 253"/>
                <p:cNvSpPr>
                  <a:spLocks noChangeArrowheads="1"/>
                </p:cNvSpPr>
                <p:nvPr/>
              </p:nvSpPr>
              <p:spPr bwMode="auto">
                <a:xfrm>
                  <a:off x="0" y="101"/>
                  <a:ext cx="1604" cy="370"/>
                </a:xfrm>
                <a:prstGeom prst="rect">
                  <a:avLst/>
                </a:prstGeom>
                <a:solidFill>
                  <a:srgbClr val="FFFF00"/>
                </a:solidFill>
                <a:ln w="9525">
                  <a:solidFill>
                    <a:srgbClr val="FFFF00"/>
                  </a:solidFill>
                  <a:miter lim="800000"/>
                  <a:headEnd/>
                  <a:tailEnd/>
                </a:ln>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grpSp>
              <p:nvGrpSpPr>
                <p:cNvPr id="17454" name="Group 70"/>
                <p:cNvGrpSpPr>
                  <a:grpSpLocks/>
                </p:cNvGrpSpPr>
                <p:nvPr/>
              </p:nvGrpSpPr>
              <p:grpSpPr bwMode="auto">
                <a:xfrm>
                  <a:off x="1406" y="0"/>
                  <a:ext cx="216" cy="408"/>
                  <a:chOff x="0" y="0"/>
                  <a:chExt cx="216" cy="408"/>
                </a:xfrm>
              </p:grpSpPr>
              <p:sp>
                <p:nvSpPr>
                  <p:cNvPr id="17479" name="Oval 325"/>
                  <p:cNvSpPr>
                    <a:spLocks noChangeArrowheads="1"/>
                  </p:cNvSpPr>
                  <p:nvPr/>
                </p:nvSpPr>
                <p:spPr bwMode="auto">
                  <a:xfrm>
                    <a:off x="16" y="228"/>
                    <a:ext cx="156" cy="118"/>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7480" name="Rectangle 326"/>
                  <p:cNvSpPr>
                    <a:spLocks noChangeArrowheads="1"/>
                  </p:cNvSpPr>
                  <p:nvPr/>
                </p:nvSpPr>
                <p:spPr bwMode="auto">
                  <a:xfrm>
                    <a:off x="0" y="0"/>
                    <a:ext cx="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3600" b="1">
                        <a:solidFill>
                          <a:srgbClr val="000000"/>
                        </a:solidFill>
                        <a:latin typeface="Bookman Old Style" panose="02050604050505020204" pitchFamily="18" charset="0"/>
                      </a:rPr>
                      <a:t>.</a:t>
                    </a:r>
                  </a:p>
                </p:txBody>
              </p:sp>
            </p:grpSp>
            <p:grpSp>
              <p:nvGrpSpPr>
                <p:cNvPr id="17455" name="Group 73"/>
                <p:cNvGrpSpPr>
                  <a:grpSpLocks/>
                </p:cNvGrpSpPr>
                <p:nvPr/>
              </p:nvGrpSpPr>
              <p:grpSpPr bwMode="auto">
                <a:xfrm>
                  <a:off x="1043" y="0"/>
                  <a:ext cx="216" cy="408"/>
                  <a:chOff x="0" y="0"/>
                  <a:chExt cx="216" cy="408"/>
                </a:xfrm>
              </p:grpSpPr>
              <p:sp>
                <p:nvSpPr>
                  <p:cNvPr id="17477" name="Oval 335"/>
                  <p:cNvSpPr>
                    <a:spLocks noChangeArrowheads="1"/>
                  </p:cNvSpPr>
                  <p:nvPr/>
                </p:nvSpPr>
                <p:spPr bwMode="auto">
                  <a:xfrm>
                    <a:off x="16" y="228"/>
                    <a:ext cx="156" cy="118"/>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7478" name="Rectangle 336"/>
                  <p:cNvSpPr>
                    <a:spLocks noChangeArrowheads="1"/>
                  </p:cNvSpPr>
                  <p:nvPr/>
                </p:nvSpPr>
                <p:spPr bwMode="auto">
                  <a:xfrm>
                    <a:off x="0" y="0"/>
                    <a:ext cx="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3600" b="1">
                        <a:solidFill>
                          <a:srgbClr val="000000"/>
                        </a:solidFill>
                        <a:latin typeface="Bookman Old Style" panose="02050604050505020204" pitchFamily="18" charset="0"/>
                      </a:rPr>
                      <a:t>.</a:t>
                    </a:r>
                  </a:p>
                </p:txBody>
              </p:sp>
            </p:grpSp>
            <p:grpSp>
              <p:nvGrpSpPr>
                <p:cNvPr id="17456" name="Group 76"/>
                <p:cNvGrpSpPr>
                  <a:grpSpLocks/>
                </p:cNvGrpSpPr>
                <p:nvPr/>
              </p:nvGrpSpPr>
              <p:grpSpPr bwMode="auto">
                <a:xfrm>
                  <a:off x="1225" y="0"/>
                  <a:ext cx="216" cy="408"/>
                  <a:chOff x="0" y="0"/>
                  <a:chExt cx="216" cy="408"/>
                </a:xfrm>
              </p:grpSpPr>
              <p:sp>
                <p:nvSpPr>
                  <p:cNvPr id="17475" name="Oval 338"/>
                  <p:cNvSpPr>
                    <a:spLocks noChangeArrowheads="1"/>
                  </p:cNvSpPr>
                  <p:nvPr/>
                </p:nvSpPr>
                <p:spPr bwMode="auto">
                  <a:xfrm>
                    <a:off x="16" y="228"/>
                    <a:ext cx="156" cy="118"/>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7476" name="Rectangle 339"/>
                  <p:cNvSpPr>
                    <a:spLocks noChangeArrowheads="1"/>
                  </p:cNvSpPr>
                  <p:nvPr/>
                </p:nvSpPr>
                <p:spPr bwMode="auto">
                  <a:xfrm>
                    <a:off x="0" y="0"/>
                    <a:ext cx="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3600" b="1">
                        <a:solidFill>
                          <a:srgbClr val="000000"/>
                        </a:solidFill>
                        <a:latin typeface="Bookman Old Style" panose="02050604050505020204" pitchFamily="18" charset="0"/>
                      </a:rPr>
                      <a:t>.</a:t>
                    </a:r>
                  </a:p>
                </p:txBody>
              </p:sp>
            </p:grpSp>
            <p:grpSp>
              <p:nvGrpSpPr>
                <p:cNvPr id="17457" name="Group 79"/>
                <p:cNvGrpSpPr>
                  <a:grpSpLocks/>
                </p:cNvGrpSpPr>
                <p:nvPr/>
              </p:nvGrpSpPr>
              <p:grpSpPr bwMode="auto">
                <a:xfrm>
                  <a:off x="862" y="0"/>
                  <a:ext cx="216" cy="408"/>
                  <a:chOff x="0" y="0"/>
                  <a:chExt cx="216" cy="408"/>
                </a:xfrm>
              </p:grpSpPr>
              <p:sp>
                <p:nvSpPr>
                  <p:cNvPr id="17473" name="Oval 341"/>
                  <p:cNvSpPr>
                    <a:spLocks noChangeArrowheads="1"/>
                  </p:cNvSpPr>
                  <p:nvPr/>
                </p:nvSpPr>
                <p:spPr bwMode="auto">
                  <a:xfrm>
                    <a:off x="16" y="228"/>
                    <a:ext cx="156" cy="118"/>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7474" name="Rectangle 342"/>
                  <p:cNvSpPr>
                    <a:spLocks noChangeArrowheads="1"/>
                  </p:cNvSpPr>
                  <p:nvPr/>
                </p:nvSpPr>
                <p:spPr bwMode="auto">
                  <a:xfrm>
                    <a:off x="0" y="0"/>
                    <a:ext cx="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3600" b="1">
                        <a:solidFill>
                          <a:srgbClr val="000000"/>
                        </a:solidFill>
                        <a:latin typeface="Bookman Old Style" panose="02050604050505020204" pitchFamily="18" charset="0"/>
                      </a:rPr>
                      <a:t>.</a:t>
                    </a:r>
                  </a:p>
                </p:txBody>
              </p:sp>
            </p:grpSp>
            <p:grpSp>
              <p:nvGrpSpPr>
                <p:cNvPr id="17458" name="Group 82"/>
                <p:cNvGrpSpPr>
                  <a:grpSpLocks/>
                </p:cNvGrpSpPr>
                <p:nvPr/>
              </p:nvGrpSpPr>
              <p:grpSpPr bwMode="auto">
                <a:xfrm>
                  <a:off x="499" y="0"/>
                  <a:ext cx="216" cy="408"/>
                  <a:chOff x="0" y="0"/>
                  <a:chExt cx="216" cy="408"/>
                </a:xfrm>
              </p:grpSpPr>
              <p:sp>
                <p:nvSpPr>
                  <p:cNvPr id="17471" name="Oval 344"/>
                  <p:cNvSpPr>
                    <a:spLocks noChangeArrowheads="1"/>
                  </p:cNvSpPr>
                  <p:nvPr/>
                </p:nvSpPr>
                <p:spPr bwMode="auto">
                  <a:xfrm>
                    <a:off x="16" y="228"/>
                    <a:ext cx="156" cy="118"/>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7472" name="Rectangle 345"/>
                  <p:cNvSpPr>
                    <a:spLocks noChangeArrowheads="1"/>
                  </p:cNvSpPr>
                  <p:nvPr/>
                </p:nvSpPr>
                <p:spPr bwMode="auto">
                  <a:xfrm>
                    <a:off x="0" y="0"/>
                    <a:ext cx="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3600" b="1">
                        <a:solidFill>
                          <a:srgbClr val="000000"/>
                        </a:solidFill>
                        <a:latin typeface="Bookman Old Style" panose="02050604050505020204" pitchFamily="18" charset="0"/>
                      </a:rPr>
                      <a:t>.</a:t>
                    </a:r>
                  </a:p>
                </p:txBody>
              </p:sp>
            </p:grpSp>
            <p:grpSp>
              <p:nvGrpSpPr>
                <p:cNvPr id="17459" name="Group 85"/>
                <p:cNvGrpSpPr>
                  <a:grpSpLocks/>
                </p:cNvGrpSpPr>
                <p:nvPr/>
              </p:nvGrpSpPr>
              <p:grpSpPr bwMode="auto">
                <a:xfrm>
                  <a:off x="681" y="0"/>
                  <a:ext cx="216" cy="408"/>
                  <a:chOff x="0" y="0"/>
                  <a:chExt cx="216" cy="408"/>
                </a:xfrm>
              </p:grpSpPr>
              <p:sp>
                <p:nvSpPr>
                  <p:cNvPr id="17469" name="Oval 347"/>
                  <p:cNvSpPr>
                    <a:spLocks noChangeArrowheads="1"/>
                  </p:cNvSpPr>
                  <p:nvPr/>
                </p:nvSpPr>
                <p:spPr bwMode="auto">
                  <a:xfrm>
                    <a:off x="16" y="228"/>
                    <a:ext cx="156" cy="118"/>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7470" name="Rectangle 348"/>
                  <p:cNvSpPr>
                    <a:spLocks noChangeArrowheads="1"/>
                  </p:cNvSpPr>
                  <p:nvPr/>
                </p:nvSpPr>
                <p:spPr bwMode="auto">
                  <a:xfrm>
                    <a:off x="0" y="0"/>
                    <a:ext cx="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3600" b="1">
                        <a:solidFill>
                          <a:srgbClr val="000000"/>
                        </a:solidFill>
                        <a:latin typeface="Bookman Old Style" panose="02050604050505020204" pitchFamily="18" charset="0"/>
                      </a:rPr>
                      <a:t>.</a:t>
                    </a:r>
                  </a:p>
                </p:txBody>
              </p:sp>
            </p:grpSp>
            <p:grpSp>
              <p:nvGrpSpPr>
                <p:cNvPr id="17460" name="Group 88"/>
                <p:cNvGrpSpPr>
                  <a:grpSpLocks/>
                </p:cNvGrpSpPr>
                <p:nvPr/>
              </p:nvGrpSpPr>
              <p:grpSpPr bwMode="auto">
                <a:xfrm>
                  <a:off x="318" y="0"/>
                  <a:ext cx="216" cy="408"/>
                  <a:chOff x="0" y="0"/>
                  <a:chExt cx="216" cy="408"/>
                </a:xfrm>
              </p:grpSpPr>
              <p:sp>
                <p:nvSpPr>
                  <p:cNvPr id="17467" name="Oval 350"/>
                  <p:cNvSpPr>
                    <a:spLocks noChangeArrowheads="1"/>
                  </p:cNvSpPr>
                  <p:nvPr/>
                </p:nvSpPr>
                <p:spPr bwMode="auto">
                  <a:xfrm>
                    <a:off x="16" y="228"/>
                    <a:ext cx="156" cy="118"/>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7468" name="Rectangle 351"/>
                  <p:cNvSpPr>
                    <a:spLocks noChangeArrowheads="1"/>
                  </p:cNvSpPr>
                  <p:nvPr/>
                </p:nvSpPr>
                <p:spPr bwMode="auto">
                  <a:xfrm>
                    <a:off x="0" y="0"/>
                    <a:ext cx="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3600" b="1">
                        <a:solidFill>
                          <a:srgbClr val="000000"/>
                        </a:solidFill>
                        <a:latin typeface="Bookman Old Style" panose="02050604050505020204" pitchFamily="18" charset="0"/>
                      </a:rPr>
                      <a:t>.</a:t>
                    </a:r>
                  </a:p>
                </p:txBody>
              </p:sp>
            </p:grpSp>
            <p:grpSp>
              <p:nvGrpSpPr>
                <p:cNvPr id="17461" name="Group 91"/>
                <p:cNvGrpSpPr>
                  <a:grpSpLocks/>
                </p:cNvGrpSpPr>
                <p:nvPr/>
              </p:nvGrpSpPr>
              <p:grpSpPr bwMode="auto">
                <a:xfrm>
                  <a:off x="0" y="3"/>
                  <a:ext cx="216" cy="408"/>
                  <a:chOff x="0" y="0"/>
                  <a:chExt cx="216" cy="408"/>
                </a:xfrm>
              </p:grpSpPr>
              <p:sp>
                <p:nvSpPr>
                  <p:cNvPr id="17465" name="Oval 353"/>
                  <p:cNvSpPr>
                    <a:spLocks noChangeArrowheads="1"/>
                  </p:cNvSpPr>
                  <p:nvPr/>
                </p:nvSpPr>
                <p:spPr bwMode="auto">
                  <a:xfrm>
                    <a:off x="16" y="228"/>
                    <a:ext cx="156" cy="118"/>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7466" name="Rectangle 354"/>
                  <p:cNvSpPr>
                    <a:spLocks noChangeArrowheads="1"/>
                  </p:cNvSpPr>
                  <p:nvPr/>
                </p:nvSpPr>
                <p:spPr bwMode="auto">
                  <a:xfrm>
                    <a:off x="0" y="0"/>
                    <a:ext cx="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3600" b="1">
                        <a:solidFill>
                          <a:srgbClr val="000000"/>
                        </a:solidFill>
                        <a:latin typeface="Bookman Old Style" panose="02050604050505020204" pitchFamily="18" charset="0"/>
                      </a:rPr>
                      <a:t>.</a:t>
                    </a:r>
                  </a:p>
                </p:txBody>
              </p:sp>
            </p:grpSp>
            <p:grpSp>
              <p:nvGrpSpPr>
                <p:cNvPr id="17462" name="Group 94"/>
                <p:cNvGrpSpPr>
                  <a:grpSpLocks/>
                </p:cNvGrpSpPr>
                <p:nvPr/>
              </p:nvGrpSpPr>
              <p:grpSpPr bwMode="auto">
                <a:xfrm>
                  <a:off x="136" y="0"/>
                  <a:ext cx="216" cy="408"/>
                  <a:chOff x="0" y="0"/>
                  <a:chExt cx="216" cy="408"/>
                </a:xfrm>
              </p:grpSpPr>
              <p:sp>
                <p:nvSpPr>
                  <p:cNvPr id="17463" name="Oval 356"/>
                  <p:cNvSpPr>
                    <a:spLocks noChangeArrowheads="1"/>
                  </p:cNvSpPr>
                  <p:nvPr/>
                </p:nvSpPr>
                <p:spPr bwMode="auto">
                  <a:xfrm>
                    <a:off x="16" y="228"/>
                    <a:ext cx="156" cy="118"/>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7464" name="Rectangle 357"/>
                  <p:cNvSpPr>
                    <a:spLocks noChangeArrowheads="1"/>
                  </p:cNvSpPr>
                  <p:nvPr/>
                </p:nvSpPr>
                <p:spPr bwMode="auto">
                  <a:xfrm>
                    <a:off x="0" y="0"/>
                    <a:ext cx="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3600" b="1">
                        <a:solidFill>
                          <a:srgbClr val="000000"/>
                        </a:solidFill>
                        <a:latin typeface="Bookman Old Style" panose="02050604050505020204" pitchFamily="18" charset="0"/>
                      </a:rPr>
                      <a:t>.</a:t>
                    </a:r>
                  </a:p>
                </p:txBody>
              </p:sp>
            </p:grpSp>
          </p:grpSp>
          <p:grpSp>
            <p:nvGrpSpPr>
              <p:cNvPr id="17435" name="Group 97"/>
              <p:cNvGrpSpPr>
                <a:grpSpLocks/>
              </p:cNvGrpSpPr>
              <p:nvPr/>
            </p:nvGrpSpPr>
            <p:grpSpPr bwMode="auto">
              <a:xfrm>
                <a:off x="378" y="144"/>
                <a:ext cx="493" cy="963"/>
                <a:chOff x="0" y="0"/>
                <a:chExt cx="543" cy="1083"/>
              </a:xfrm>
            </p:grpSpPr>
            <p:sp>
              <p:nvSpPr>
                <p:cNvPr id="17451" name="Line 285"/>
                <p:cNvSpPr>
                  <a:spLocks noChangeShapeType="1"/>
                </p:cNvSpPr>
                <p:nvPr/>
              </p:nvSpPr>
              <p:spPr bwMode="auto">
                <a:xfrm flipH="1">
                  <a:off x="0" y="315"/>
                  <a:ext cx="528" cy="768"/>
                </a:xfrm>
                <a:prstGeom prst="line">
                  <a:avLst/>
                </a:prstGeom>
                <a:noFill/>
                <a:ln w="41275">
                  <a:solidFill>
                    <a:srgbClr val="FF0000"/>
                  </a:solidFill>
                  <a:round/>
                  <a:headEnd type="arrow" w="med" len="me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452" name="Freeform 286"/>
                <p:cNvSpPr>
                  <a:spLocks/>
                </p:cNvSpPr>
                <p:nvPr/>
              </p:nvSpPr>
              <p:spPr bwMode="auto">
                <a:xfrm>
                  <a:off x="79" y="0"/>
                  <a:ext cx="464" cy="309"/>
                </a:xfrm>
                <a:custGeom>
                  <a:avLst/>
                  <a:gdLst>
                    <a:gd name="T0" fmla="*/ 464 w 464"/>
                    <a:gd name="T1" fmla="*/ 309 h 309"/>
                    <a:gd name="T2" fmla="*/ 0 w 464"/>
                    <a:gd name="T3" fmla="*/ 0 h 309"/>
                    <a:gd name="T4" fmla="*/ 0 60000 65536"/>
                    <a:gd name="T5" fmla="*/ 0 60000 65536"/>
                    <a:gd name="T6" fmla="*/ 0 w 464"/>
                    <a:gd name="T7" fmla="*/ 0 h 309"/>
                    <a:gd name="T8" fmla="*/ 464 w 464"/>
                    <a:gd name="T9" fmla="*/ 309 h 309"/>
                  </a:gdLst>
                  <a:ahLst/>
                  <a:cxnLst>
                    <a:cxn ang="T4">
                      <a:pos x="T0" y="T1"/>
                    </a:cxn>
                    <a:cxn ang="T5">
                      <a:pos x="T2" y="T3"/>
                    </a:cxn>
                  </a:cxnLst>
                  <a:rect l="T6" t="T7" r="T8" b="T9"/>
                  <a:pathLst>
                    <a:path w="464" h="309">
                      <a:moveTo>
                        <a:pt x="464" y="309"/>
                      </a:moveTo>
                      <a:lnTo>
                        <a:pt x="0" y="0"/>
                      </a:lnTo>
                    </a:path>
                  </a:pathLst>
                </a:custGeom>
                <a:noFill/>
                <a:ln w="44450" cmpd="sng">
                  <a:solidFill>
                    <a:srgbClr val="FF0000"/>
                  </a:solidFill>
                  <a:round/>
                  <a:headEnd/>
                  <a:tailEnd type="arrow" w="med" len="lg"/>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17436" name="Group 100"/>
              <p:cNvGrpSpPr>
                <a:grpSpLocks/>
              </p:cNvGrpSpPr>
              <p:nvPr/>
            </p:nvGrpSpPr>
            <p:grpSpPr bwMode="auto">
              <a:xfrm>
                <a:off x="430" y="445"/>
                <a:ext cx="914" cy="683"/>
                <a:chOff x="0" y="0"/>
                <a:chExt cx="1008" cy="768"/>
              </a:xfrm>
            </p:grpSpPr>
            <p:sp>
              <p:nvSpPr>
                <p:cNvPr id="17449" name="Line 288"/>
                <p:cNvSpPr>
                  <a:spLocks noChangeShapeType="1"/>
                </p:cNvSpPr>
                <p:nvPr/>
              </p:nvSpPr>
              <p:spPr bwMode="auto">
                <a:xfrm>
                  <a:off x="480" y="0"/>
                  <a:ext cx="528" cy="768"/>
                </a:xfrm>
                <a:prstGeom prst="line">
                  <a:avLst/>
                </a:prstGeom>
                <a:noFill/>
                <a:ln w="41275">
                  <a:solidFill>
                    <a:srgbClr val="00B0F0"/>
                  </a:solidFill>
                  <a:round/>
                  <a:headEnd type="arrow" w="med" len="me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450" name="Freeform 289"/>
                <p:cNvSpPr>
                  <a:spLocks/>
                </p:cNvSpPr>
                <p:nvPr/>
              </p:nvSpPr>
              <p:spPr bwMode="auto">
                <a:xfrm flipV="1">
                  <a:off x="0" y="9"/>
                  <a:ext cx="464" cy="309"/>
                </a:xfrm>
                <a:custGeom>
                  <a:avLst/>
                  <a:gdLst>
                    <a:gd name="T0" fmla="*/ 464 w 464"/>
                    <a:gd name="T1" fmla="*/ 309 h 309"/>
                    <a:gd name="T2" fmla="*/ 0 w 464"/>
                    <a:gd name="T3" fmla="*/ 0 h 309"/>
                    <a:gd name="T4" fmla="*/ 0 60000 65536"/>
                    <a:gd name="T5" fmla="*/ 0 60000 65536"/>
                    <a:gd name="T6" fmla="*/ 0 w 464"/>
                    <a:gd name="T7" fmla="*/ 0 h 309"/>
                    <a:gd name="T8" fmla="*/ 464 w 464"/>
                    <a:gd name="T9" fmla="*/ 309 h 309"/>
                  </a:gdLst>
                  <a:ahLst/>
                  <a:cxnLst>
                    <a:cxn ang="T4">
                      <a:pos x="T0" y="T1"/>
                    </a:cxn>
                    <a:cxn ang="T5">
                      <a:pos x="T2" y="T3"/>
                    </a:cxn>
                  </a:cxnLst>
                  <a:rect l="T6" t="T7" r="T8" b="T9"/>
                  <a:pathLst>
                    <a:path w="464" h="309">
                      <a:moveTo>
                        <a:pt x="464" y="309"/>
                      </a:moveTo>
                      <a:lnTo>
                        <a:pt x="0" y="0"/>
                      </a:lnTo>
                    </a:path>
                  </a:pathLst>
                </a:custGeom>
                <a:noFill/>
                <a:ln w="44450" cmpd="sng">
                  <a:solidFill>
                    <a:srgbClr val="00B0F0"/>
                  </a:solidFill>
                  <a:round/>
                  <a:headEnd/>
                  <a:tailEnd type="arrow" w="med" len="lg"/>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sp>
            <p:nvSpPr>
              <p:cNvPr id="17437" name="Freeform 290"/>
              <p:cNvSpPr>
                <a:spLocks/>
              </p:cNvSpPr>
              <p:nvPr/>
            </p:nvSpPr>
            <p:spPr bwMode="auto">
              <a:xfrm>
                <a:off x="73" y="428"/>
                <a:ext cx="841" cy="8"/>
              </a:xfrm>
              <a:custGeom>
                <a:avLst/>
                <a:gdLst>
                  <a:gd name="T0" fmla="*/ 0 w 928"/>
                  <a:gd name="T1" fmla="*/ 9 h 9"/>
                  <a:gd name="T2" fmla="*/ 928 w 928"/>
                  <a:gd name="T3" fmla="*/ 0 h 9"/>
                  <a:gd name="T4" fmla="*/ 0 60000 65536"/>
                  <a:gd name="T5" fmla="*/ 0 60000 65536"/>
                  <a:gd name="T6" fmla="*/ 0 w 928"/>
                  <a:gd name="T7" fmla="*/ 0 h 9"/>
                  <a:gd name="T8" fmla="*/ 928 w 928"/>
                  <a:gd name="T9" fmla="*/ 9 h 9"/>
                </a:gdLst>
                <a:ahLst/>
                <a:cxnLst>
                  <a:cxn ang="T4">
                    <a:pos x="T0" y="T1"/>
                  </a:cxn>
                  <a:cxn ang="T5">
                    <a:pos x="T2" y="T3"/>
                  </a:cxn>
                </a:cxnLst>
                <a:rect l="T6" t="T7" r="T8" b="T9"/>
                <a:pathLst>
                  <a:path w="928" h="9">
                    <a:moveTo>
                      <a:pt x="0" y="9"/>
                    </a:moveTo>
                    <a:lnTo>
                      <a:pt x="928" y="0"/>
                    </a:lnTo>
                  </a:path>
                </a:pathLst>
              </a:custGeom>
              <a:noFill/>
              <a:ln w="41275" cmpd="sng">
                <a:solidFill>
                  <a:srgbClr val="0000FF"/>
                </a:solidFill>
                <a:round/>
                <a:headEnd type="arrow" w="med" len="lg"/>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nvGrpSpPr>
              <p:cNvPr id="17438" name="Group 104"/>
              <p:cNvGrpSpPr>
                <a:grpSpLocks/>
              </p:cNvGrpSpPr>
              <p:nvPr/>
            </p:nvGrpSpPr>
            <p:grpSpPr bwMode="auto">
              <a:xfrm>
                <a:off x="44" y="152"/>
                <a:ext cx="438" cy="555"/>
                <a:chOff x="0" y="0"/>
                <a:chExt cx="483" cy="624"/>
              </a:xfrm>
            </p:grpSpPr>
            <p:sp>
              <p:nvSpPr>
                <p:cNvPr id="17447" name="Freeform 292"/>
                <p:cNvSpPr>
                  <a:spLocks/>
                </p:cNvSpPr>
                <p:nvPr/>
              </p:nvSpPr>
              <p:spPr bwMode="auto">
                <a:xfrm flipV="1">
                  <a:off x="19" y="0"/>
                  <a:ext cx="464" cy="309"/>
                </a:xfrm>
                <a:custGeom>
                  <a:avLst/>
                  <a:gdLst>
                    <a:gd name="T0" fmla="*/ 464 w 464"/>
                    <a:gd name="T1" fmla="*/ 309 h 309"/>
                    <a:gd name="T2" fmla="*/ 0 w 464"/>
                    <a:gd name="T3" fmla="*/ 0 h 309"/>
                    <a:gd name="T4" fmla="*/ 0 60000 65536"/>
                    <a:gd name="T5" fmla="*/ 0 60000 65536"/>
                    <a:gd name="T6" fmla="*/ 0 w 464"/>
                    <a:gd name="T7" fmla="*/ 0 h 309"/>
                    <a:gd name="T8" fmla="*/ 464 w 464"/>
                    <a:gd name="T9" fmla="*/ 309 h 309"/>
                  </a:gdLst>
                  <a:ahLst/>
                  <a:cxnLst>
                    <a:cxn ang="T4">
                      <a:pos x="T0" y="T1"/>
                    </a:cxn>
                    <a:cxn ang="T5">
                      <a:pos x="T2" y="T3"/>
                    </a:cxn>
                  </a:cxnLst>
                  <a:rect l="T6" t="T7" r="T8" b="T9"/>
                  <a:pathLst>
                    <a:path w="464" h="309">
                      <a:moveTo>
                        <a:pt x="464" y="309"/>
                      </a:moveTo>
                      <a:lnTo>
                        <a:pt x="0" y="0"/>
                      </a:lnTo>
                    </a:path>
                  </a:pathLst>
                </a:custGeom>
                <a:noFill/>
                <a:ln w="44450" cap="flat" cmpd="sng">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7448" name="Freeform 293"/>
                <p:cNvSpPr>
                  <a:spLocks/>
                </p:cNvSpPr>
                <p:nvPr/>
              </p:nvSpPr>
              <p:spPr bwMode="auto">
                <a:xfrm>
                  <a:off x="0" y="315"/>
                  <a:ext cx="464" cy="309"/>
                </a:xfrm>
                <a:custGeom>
                  <a:avLst/>
                  <a:gdLst>
                    <a:gd name="T0" fmla="*/ 464 w 464"/>
                    <a:gd name="T1" fmla="*/ 309 h 309"/>
                    <a:gd name="T2" fmla="*/ 0 w 464"/>
                    <a:gd name="T3" fmla="*/ 0 h 309"/>
                    <a:gd name="T4" fmla="*/ 0 60000 65536"/>
                    <a:gd name="T5" fmla="*/ 0 60000 65536"/>
                    <a:gd name="T6" fmla="*/ 0 w 464"/>
                    <a:gd name="T7" fmla="*/ 0 h 309"/>
                    <a:gd name="T8" fmla="*/ 464 w 464"/>
                    <a:gd name="T9" fmla="*/ 309 h 309"/>
                  </a:gdLst>
                  <a:ahLst/>
                  <a:cxnLst>
                    <a:cxn ang="T4">
                      <a:pos x="T0" y="T1"/>
                    </a:cxn>
                    <a:cxn ang="T5">
                      <a:pos x="T2" y="T3"/>
                    </a:cxn>
                  </a:cxnLst>
                  <a:rect l="T6" t="T7" r="T8" b="T9"/>
                  <a:pathLst>
                    <a:path w="464" h="309">
                      <a:moveTo>
                        <a:pt x="464" y="309"/>
                      </a:moveTo>
                      <a:lnTo>
                        <a:pt x="0" y="0"/>
                      </a:lnTo>
                    </a:path>
                  </a:pathLst>
                </a:custGeom>
                <a:noFill/>
                <a:ln w="44450" cap="flat" cmpd="sng">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grpSp>
            <p:nvGrpSpPr>
              <p:cNvPr id="17439" name="Group 107"/>
              <p:cNvGrpSpPr>
                <a:grpSpLocks/>
              </p:cNvGrpSpPr>
              <p:nvPr/>
            </p:nvGrpSpPr>
            <p:grpSpPr bwMode="auto">
              <a:xfrm>
                <a:off x="218" y="1083"/>
                <a:ext cx="304" cy="360"/>
                <a:chOff x="0" y="0"/>
                <a:chExt cx="336" cy="405"/>
              </a:xfrm>
            </p:grpSpPr>
            <p:graphicFrame>
              <p:nvGraphicFramePr>
                <p:cNvPr id="17416" name="Object 108"/>
                <p:cNvGraphicFramePr>
                  <a:graphicFrameLocks noChangeAspect="1"/>
                </p:cNvGraphicFramePr>
                <p:nvPr/>
              </p:nvGraphicFramePr>
              <p:xfrm>
                <a:off x="0" y="111"/>
                <a:ext cx="336" cy="294"/>
              </p:xfrm>
              <a:graphic>
                <a:graphicData uri="http://schemas.openxmlformats.org/presentationml/2006/ole">
                  <mc:AlternateContent xmlns:mc="http://schemas.openxmlformats.org/markup-compatibility/2006">
                    <mc:Choice xmlns:v="urn:schemas-microsoft-com:vml" Requires="v">
                      <p:oleObj spid="_x0000_s89155" r:id="rId13" imgW="204938" imgH="179360" progId="Equation.3">
                        <p:embed/>
                      </p:oleObj>
                    </mc:Choice>
                    <mc:Fallback>
                      <p:oleObj r:id="rId13" imgW="204938" imgH="1793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11"/>
                              <a:ext cx="336"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46" name="Rectangle 296"/>
                <p:cNvSpPr>
                  <a:spLocks noChangeArrowheads="1"/>
                </p:cNvSpPr>
                <p:nvPr/>
              </p:nvSpPr>
              <p:spPr bwMode="auto">
                <a:xfrm>
                  <a:off x="81" y="0"/>
                  <a:ext cx="145" cy="70"/>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grpSp>
          <p:grpSp>
            <p:nvGrpSpPr>
              <p:cNvPr id="17440" name="Group 110"/>
              <p:cNvGrpSpPr>
                <a:grpSpLocks/>
              </p:cNvGrpSpPr>
              <p:nvPr/>
            </p:nvGrpSpPr>
            <p:grpSpPr bwMode="auto">
              <a:xfrm>
                <a:off x="1146" y="1080"/>
                <a:ext cx="363" cy="376"/>
                <a:chOff x="0" y="0"/>
                <a:chExt cx="400" cy="423"/>
              </a:xfrm>
            </p:grpSpPr>
            <p:graphicFrame>
              <p:nvGraphicFramePr>
                <p:cNvPr id="17415" name="Object 111"/>
                <p:cNvGraphicFramePr>
                  <a:graphicFrameLocks noChangeAspect="1"/>
                </p:cNvGraphicFramePr>
                <p:nvPr/>
              </p:nvGraphicFramePr>
              <p:xfrm>
                <a:off x="0" y="129"/>
                <a:ext cx="400" cy="294"/>
              </p:xfrm>
              <a:graphic>
                <a:graphicData uri="http://schemas.openxmlformats.org/presentationml/2006/ole">
                  <mc:AlternateContent xmlns:mc="http://schemas.openxmlformats.org/markup-compatibility/2006">
                    <mc:Choice xmlns:v="urn:schemas-microsoft-com:vml" Requires="v">
                      <p:oleObj spid="_x0000_s89156" r:id="rId15" imgW="242775" imgH="178970" progId="Equation.3">
                        <p:embed/>
                      </p:oleObj>
                    </mc:Choice>
                    <mc:Fallback>
                      <p:oleObj r:id="rId15" imgW="242775" imgH="17897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129"/>
                              <a:ext cx="40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45" name="Rectangle 299"/>
                <p:cNvSpPr>
                  <a:spLocks noChangeArrowheads="1"/>
                </p:cNvSpPr>
                <p:nvPr/>
              </p:nvSpPr>
              <p:spPr bwMode="auto">
                <a:xfrm>
                  <a:off x="128" y="0"/>
                  <a:ext cx="145" cy="7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grpSp>
          <p:graphicFrame>
            <p:nvGraphicFramePr>
              <p:cNvPr id="17411" name="Object 113"/>
              <p:cNvGraphicFramePr>
                <a:graphicFrameLocks noChangeAspect="1"/>
              </p:cNvGraphicFramePr>
              <p:nvPr/>
            </p:nvGraphicFramePr>
            <p:xfrm>
              <a:off x="0" y="597"/>
              <a:ext cx="423" cy="299"/>
            </p:xfrm>
            <a:graphic>
              <a:graphicData uri="http://schemas.openxmlformats.org/presentationml/2006/ole">
                <mc:AlternateContent xmlns:mc="http://schemas.openxmlformats.org/markup-compatibility/2006">
                  <mc:Choice xmlns:v="urn:schemas-microsoft-com:vml" Requires="v">
                    <p:oleObj spid="_x0000_s89157" r:id="rId17" imgW="281302" imgH="204670" progId="Equation.3">
                      <p:embed/>
                    </p:oleObj>
                  </mc:Choice>
                  <mc:Fallback>
                    <p:oleObj r:id="rId17" imgW="281302" imgH="20467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597"/>
                            <a:ext cx="423"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2" name="Object 114"/>
              <p:cNvGraphicFramePr>
                <a:graphicFrameLocks noChangeAspect="1"/>
              </p:cNvGraphicFramePr>
              <p:nvPr/>
            </p:nvGraphicFramePr>
            <p:xfrm>
              <a:off x="44" y="0"/>
              <a:ext cx="362" cy="299"/>
            </p:xfrm>
            <a:graphic>
              <a:graphicData uri="http://schemas.openxmlformats.org/presentationml/2006/ole">
                <mc:AlternateContent xmlns:mc="http://schemas.openxmlformats.org/markup-compatibility/2006">
                  <mc:Choice xmlns:v="urn:schemas-microsoft-com:vml" Requires="v">
                    <p:oleObj spid="_x0000_s89158" r:id="rId19" imgW="242986" imgH="204670" progId="Equation.3">
                      <p:embed/>
                    </p:oleObj>
                  </mc:Choice>
                  <mc:Fallback>
                    <p:oleObj r:id="rId19" imgW="242986" imgH="20467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 y="0"/>
                            <a:ext cx="36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7441" name="Group 115"/>
              <p:cNvGrpSpPr>
                <a:grpSpLocks/>
              </p:cNvGrpSpPr>
              <p:nvPr/>
            </p:nvGrpSpPr>
            <p:grpSpPr bwMode="auto">
              <a:xfrm>
                <a:off x="843" y="299"/>
                <a:ext cx="342" cy="242"/>
                <a:chOff x="0" y="0"/>
                <a:chExt cx="377" cy="273"/>
              </a:xfrm>
            </p:grpSpPr>
            <p:sp>
              <p:nvSpPr>
                <p:cNvPr id="17444" name="Rectangle 303"/>
                <p:cNvSpPr>
                  <a:spLocks noChangeArrowheads="1"/>
                </p:cNvSpPr>
                <p:nvPr/>
              </p:nvSpPr>
              <p:spPr bwMode="auto">
                <a:xfrm>
                  <a:off x="0" y="111"/>
                  <a:ext cx="68" cy="68"/>
                </a:xfrm>
                <a:prstGeom prst="rect">
                  <a:avLst/>
                </a:prstGeom>
                <a:solidFill>
                  <a:srgbClr val="3399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graphicFrame>
              <p:nvGraphicFramePr>
                <p:cNvPr id="17414" name="Object 117"/>
                <p:cNvGraphicFramePr>
                  <a:graphicFrameLocks noChangeAspect="1"/>
                </p:cNvGraphicFramePr>
                <p:nvPr/>
              </p:nvGraphicFramePr>
              <p:xfrm>
                <a:off x="126" y="0"/>
                <a:ext cx="251" cy="273"/>
              </p:xfrm>
              <a:graphic>
                <a:graphicData uri="http://schemas.openxmlformats.org/presentationml/2006/ole">
                  <mc:AlternateContent xmlns:mc="http://schemas.openxmlformats.org/markup-compatibility/2006">
                    <mc:Choice xmlns:v="urn:schemas-microsoft-com:vml" Requires="v">
                      <p:oleObj spid="_x0000_s89159" r:id="rId21" imgW="153984" imgH="166790" progId="Equation.3">
                        <p:embed/>
                      </p:oleObj>
                    </mc:Choice>
                    <mc:Fallback>
                      <p:oleObj r:id="rId21" imgW="153984" imgH="16679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6" y="0"/>
                              <a:ext cx="25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7442" name="Group 118"/>
              <p:cNvGrpSpPr>
                <a:grpSpLocks/>
              </p:cNvGrpSpPr>
              <p:nvPr/>
            </p:nvGrpSpPr>
            <p:grpSpPr bwMode="auto">
              <a:xfrm>
                <a:off x="767" y="197"/>
                <a:ext cx="234" cy="1198"/>
                <a:chOff x="0" y="0"/>
                <a:chExt cx="258" cy="1347"/>
              </a:xfrm>
            </p:grpSpPr>
            <p:sp>
              <p:nvSpPr>
                <p:cNvPr id="17443" name="Line 306"/>
                <p:cNvSpPr>
                  <a:spLocks noChangeShapeType="1"/>
                </p:cNvSpPr>
                <p:nvPr/>
              </p:nvSpPr>
              <p:spPr bwMode="auto">
                <a:xfrm>
                  <a:off x="106" y="0"/>
                  <a:ext cx="0"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17413" name="Object 120"/>
                <p:cNvGraphicFramePr>
                  <a:graphicFrameLocks noChangeAspect="1"/>
                </p:cNvGraphicFramePr>
                <p:nvPr/>
              </p:nvGraphicFramePr>
              <p:xfrm>
                <a:off x="0" y="1059"/>
                <a:ext cx="258" cy="288"/>
              </p:xfrm>
              <a:graphic>
                <a:graphicData uri="http://schemas.openxmlformats.org/presentationml/2006/ole">
                  <mc:AlternateContent xmlns:mc="http://schemas.openxmlformats.org/markup-compatibility/2006">
                    <mc:Choice xmlns:v="urn:schemas-microsoft-com:vml" Requires="v">
                      <p:oleObj spid="_x0000_s89160" r:id="rId23" imgW="128429" imgH="141240" progId="Equation.3">
                        <p:embed/>
                      </p:oleObj>
                    </mc:Choice>
                    <mc:Fallback>
                      <p:oleObj r:id="rId23" imgW="128429" imgH="14124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1059"/>
                              <a:ext cx="2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aphicFrame>
          <p:nvGraphicFramePr>
            <p:cNvPr id="17410" name="Object 121"/>
            <p:cNvGraphicFramePr>
              <a:graphicFrameLocks noChangeAspect="1"/>
            </p:cNvGraphicFramePr>
            <p:nvPr/>
          </p:nvGraphicFramePr>
          <p:xfrm>
            <a:off x="0" y="272"/>
            <a:ext cx="363" cy="301"/>
          </p:xfrm>
          <a:graphic>
            <a:graphicData uri="http://schemas.openxmlformats.org/presentationml/2006/ole">
              <mc:AlternateContent xmlns:mc="http://schemas.openxmlformats.org/markup-compatibility/2006">
                <mc:Choice xmlns:v="urn:schemas-microsoft-com:vml" Requires="v">
                  <p:oleObj spid="_x0000_s89161" r:id="rId25" imgW="217347" imgH="217347" progId="Equation.3">
                    <p:embed/>
                  </p:oleObj>
                </mc:Choice>
                <mc:Fallback>
                  <p:oleObj r:id="rId25" imgW="217347" imgH="217347"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272"/>
                          <a:ext cx="363"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7770" name="矩形 177"/>
          <p:cNvSpPr>
            <a:spLocks noChangeArrowheads="1"/>
          </p:cNvSpPr>
          <p:nvPr/>
        </p:nvSpPr>
        <p:spPr bwMode="auto">
          <a:xfrm>
            <a:off x="7319963" y="2420938"/>
            <a:ext cx="3097212" cy="23034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775144617"/>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671"/>
                                        </p:tgtEl>
                                        <p:attrNameLst>
                                          <p:attrName>style.visibility</p:attrName>
                                        </p:attrNameLst>
                                      </p:cBhvr>
                                      <p:to>
                                        <p:strVal val="visible"/>
                                      </p:to>
                                    </p:set>
                                    <p:animEffect transition="in" filter="checkerboard(across)">
                                      <p:cBhvr>
                                        <p:cTn id="7" dur="500"/>
                                        <p:tgtEl>
                                          <p:spTgt spid="276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heckerboard(across)">
                                      <p:cBhvr>
                                        <p:cTn id="12" dur="500"/>
                                        <p:tgtEl>
                                          <p:spTgt spid="14"/>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27770"/>
                                        </p:tgtEl>
                                        <p:attrNameLst>
                                          <p:attrName>style.visibility</p:attrName>
                                        </p:attrNameLst>
                                      </p:cBhvr>
                                      <p:to>
                                        <p:strVal val="visible"/>
                                      </p:to>
                                    </p:set>
                                    <p:animEffect transition="in" filter="checkerboard(across)">
                                      <p:cBhvr>
                                        <p:cTn id="15" dur="500"/>
                                        <p:tgtEl>
                                          <p:spTgt spid="27770"/>
                                        </p:tgtEl>
                                      </p:cBhvr>
                                    </p:animEffect>
                                  </p:childTnLst>
                                </p:cTn>
                              </p:par>
                              <p:par>
                                <p:cTn id="16" presetID="5" presetClass="entr" presetSubtype="1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checkerboard(across)">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checkerboard(across)">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1" grpId="0" autoUpdateAnimBg="0"/>
      <p:bldP spid="27770" grpId="0" animBg="1"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8" name="Text Box 142"/>
          <p:cNvSpPr txBox="1">
            <a:spLocks noChangeArrowheads="1"/>
          </p:cNvSpPr>
          <p:nvPr/>
        </p:nvSpPr>
        <p:spPr bwMode="auto">
          <a:xfrm>
            <a:off x="1774825" y="538163"/>
            <a:ext cx="86423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因为电流平面是无限大，故与电流平面等距离的各点</a:t>
            </a:r>
            <a:r>
              <a:rPr lang="en-US" altLang="zh-CN" sz="2800" b="1" i="1">
                <a:solidFill>
                  <a:srgbClr val="000000"/>
                </a:solidFill>
                <a:latin typeface="Times New Roman" panose="02020603050405020304" pitchFamily="18" charset="0"/>
                <a:cs typeface="Times New Roman" panose="02020603050405020304" pitchFamily="18" charset="0"/>
              </a:rPr>
              <a:t>B</a:t>
            </a:r>
            <a:r>
              <a:rPr lang="zh-CN" altLang="en-US" sz="2800" b="1">
                <a:solidFill>
                  <a:srgbClr val="000000"/>
                </a:solidFill>
                <a:latin typeface="Times New Roman" panose="02020603050405020304" pitchFamily="18" charset="0"/>
                <a:cs typeface="Times New Roman" panose="02020603050405020304" pitchFamily="18" charset="0"/>
              </a:rPr>
              <a:t>的大小相等。</a:t>
            </a:r>
            <a:r>
              <a:rPr lang="zh-CN" altLang="en-US" sz="2800" b="1">
                <a:solidFill>
                  <a:srgbClr val="CC0000"/>
                </a:solidFill>
                <a:latin typeface="Times New Roman" panose="02020603050405020304" pitchFamily="18" charset="0"/>
                <a:cs typeface="Times New Roman" panose="02020603050405020304" pitchFamily="18" charset="0"/>
              </a:rPr>
              <a:t>在该平面两侧的磁场方向相反。</a:t>
            </a:r>
            <a:endParaRPr lang="zh-CN" altLang="en-US" sz="2800" b="1">
              <a:solidFill>
                <a:srgbClr val="000000"/>
              </a:solidFill>
              <a:latin typeface="Times New Roman" panose="02020603050405020304" pitchFamily="18" charset="0"/>
              <a:cs typeface="Times New Roman" panose="02020603050405020304" pitchFamily="18" charset="0"/>
            </a:endParaRPr>
          </a:p>
        </p:txBody>
      </p:sp>
      <p:sp>
        <p:nvSpPr>
          <p:cNvPr id="18449" name="Text Box 197"/>
          <p:cNvSpPr txBox="1">
            <a:spLocks noChangeArrowheads="1"/>
          </p:cNvSpPr>
          <p:nvPr/>
        </p:nvSpPr>
        <p:spPr bwMode="auto">
          <a:xfrm>
            <a:off x="1822450" y="1550989"/>
            <a:ext cx="4897438"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作一矩形安培回路如图：</a:t>
            </a:r>
            <a:r>
              <a:rPr lang="en-US" altLang="zh-CN" sz="2800" b="1">
                <a:solidFill>
                  <a:srgbClr val="000000"/>
                </a:solidFill>
                <a:latin typeface="Times New Roman" panose="02020603050405020304" pitchFamily="18" charset="0"/>
                <a:cs typeface="Times New Roman" panose="02020603050405020304" pitchFamily="18" charset="0"/>
              </a:rPr>
              <a:t>bc</a:t>
            </a:r>
            <a:r>
              <a:rPr lang="zh-CN" altLang="en-US" sz="2800" b="1">
                <a:solidFill>
                  <a:srgbClr val="000000"/>
                </a:solidFill>
                <a:latin typeface="Times New Roman" panose="02020603050405020304" pitchFamily="18" charset="0"/>
                <a:cs typeface="Times New Roman" panose="02020603050405020304" pitchFamily="18" charset="0"/>
              </a:rPr>
              <a:t>和 </a:t>
            </a:r>
            <a:r>
              <a:rPr lang="en-US" altLang="zh-CN" sz="2800" b="1">
                <a:solidFill>
                  <a:srgbClr val="000000"/>
                </a:solidFill>
                <a:latin typeface="Times New Roman" panose="02020603050405020304" pitchFamily="18" charset="0"/>
                <a:cs typeface="Times New Roman" panose="02020603050405020304" pitchFamily="18" charset="0"/>
              </a:rPr>
              <a:t>da</a:t>
            </a:r>
            <a:r>
              <a:rPr lang="zh-CN" altLang="en-US" sz="2800" b="1">
                <a:solidFill>
                  <a:srgbClr val="000000"/>
                </a:solidFill>
                <a:latin typeface="Times New Roman" panose="02020603050405020304" pitchFamily="18" charset="0"/>
                <a:cs typeface="Times New Roman" panose="02020603050405020304" pitchFamily="18" charset="0"/>
              </a:rPr>
              <a:t>两边被电流平面等分。</a:t>
            </a:r>
            <a:r>
              <a:rPr lang="en-US" altLang="zh-CN" sz="2800" b="1">
                <a:solidFill>
                  <a:srgbClr val="000000"/>
                </a:solidFill>
                <a:latin typeface="Times New Roman" panose="02020603050405020304" pitchFamily="18" charset="0"/>
                <a:cs typeface="Times New Roman" panose="02020603050405020304" pitchFamily="18" charset="0"/>
              </a:rPr>
              <a:t>ab</a:t>
            </a:r>
            <a:r>
              <a:rPr lang="zh-CN" altLang="en-US" sz="2800" b="1">
                <a:solidFill>
                  <a:srgbClr val="000000"/>
                </a:solidFill>
                <a:latin typeface="Times New Roman" panose="02020603050405020304" pitchFamily="18" charset="0"/>
                <a:cs typeface="Times New Roman" panose="02020603050405020304" pitchFamily="18" charset="0"/>
              </a:rPr>
              <a:t>和</a:t>
            </a:r>
            <a:r>
              <a:rPr lang="en-US" altLang="zh-CN" sz="2800" b="1">
                <a:solidFill>
                  <a:srgbClr val="000000"/>
                </a:solidFill>
                <a:latin typeface="Times New Roman" panose="02020603050405020304" pitchFamily="18" charset="0"/>
                <a:cs typeface="Times New Roman" panose="02020603050405020304" pitchFamily="18" charset="0"/>
              </a:rPr>
              <a:t>cd </a:t>
            </a:r>
            <a:r>
              <a:rPr lang="zh-CN" altLang="en-US" sz="2800" b="1">
                <a:solidFill>
                  <a:srgbClr val="000000"/>
                </a:solidFill>
                <a:latin typeface="Times New Roman" panose="02020603050405020304" pitchFamily="18" charset="0"/>
                <a:cs typeface="Times New Roman" panose="02020603050405020304" pitchFamily="18" charset="0"/>
              </a:rPr>
              <a:t>与电流平面平行,则有</a:t>
            </a:r>
          </a:p>
        </p:txBody>
      </p:sp>
      <p:graphicFrame>
        <p:nvGraphicFramePr>
          <p:cNvPr id="28676" name="Object 4"/>
          <p:cNvGraphicFramePr>
            <a:graphicFrameLocks noChangeAspect="1"/>
          </p:cNvGraphicFramePr>
          <p:nvPr/>
        </p:nvGraphicFramePr>
        <p:xfrm>
          <a:off x="2927350" y="5661025"/>
          <a:ext cx="3055938" cy="700088"/>
        </p:xfrm>
        <a:graphic>
          <a:graphicData uri="http://schemas.openxmlformats.org/presentationml/2006/ole">
            <mc:AlternateContent xmlns:mc="http://schemas.openxmlformats.org/markup-compatibility/2006">
              <mc:Choice xmlns:v="urn:schemas-microsoft-com:vml" Requires="v">
                <p:oleObj spid="_x0000_s90184" r:id="rId3" imgW="1336136" imgH="292925" progId="Equation.DSMT4">
                  <p:embed/>
                </p:oleObj>
              </mc:Choice>
              <mc:Fallback>
                <p:oleObj r:id="rId3" imgW="1336136" imgH="29292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350" y="5661025"/>
                        <a:ext cx="3055938" cy="700088"/>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7" name="Object 5"/>
          <p:cNvGraphicFramePr>
            <a:graphicFrameLocks noChangeAspect="1"/>
          </p:cNvGraphicFramePr>
          <p:nvPr/>
        </p:nvGraphicFramePr>
        <p:xfrm>
          <a:off x="1847851" y="2997201"/>
          <a:ext cx="2740025" cy="739775"/>
        </p:xfrm>
        <a:graphic>
          <a:graphicData uri="http://schemas.openxmlformats.org/presentationml/2006/ole">
            <mc:AlternateContent xmlns:mc="http://schemas.openxmlformats.org/markup-compatibility/2006">
              <mc:Choice xmlns:v="urn:schemas-microsoft-com:vml" Requires="v">
                <p:oleObj spid="_x0000_s90185" r:id="rId5" imgW="1386000" imgH="320040" progId="Equation.DSMT4">
                  <p:embed/>
                </p:oleObj>
              </mc:Choice>
              <mc:Fallback>
                <p:oleObj r:id="rId5" imgW="1386000" imgH="320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7851" y="2997201"/>
                        <a:ext cx="2740025" cy="739775"/>
                      </a:xfrm>
                      <a:prstGeom prst="rect">
                        <a:avLst/>
                      </a:prstGeom>
                      <a:noFill/>
                      <a:ln>
                        <a:noFill/>
                      </a:ln>
                      <a:extLst>
                        <a:ext uri="{909E8E84-426E-40DD-AFC4-6F175D3DCCD1}">
                          <a14:hiddenFill xmlns:a14="http://schemas.microsoft.com/office/drawing/2010/main">
                            <a:gradFill rotWithShape="0">
                              <a:gsLst>
                                <a:gs pos="0">
                                  <a:schemeClr val="hlink"/>
                                </a:gs>
                                <a:gs pos="100000">
                                  <a:srgbClr val="004747"/>
                                </a:gs>
                              </a:gsLst>
                              <a:path path="rect">
                                <a:fillToRect r="100000" b="100000"/>
                              </a:path>
                            </a:gra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8" name="Object 6"/>
          <p:cNvGraphicFramePr>
            <a:graphicFrameLocks noChangeAspect="1"/>
          </p:cNvGraphicFramePr>
          <p:nvPr/>
        </p:nvGraphicFramePr>
        <p:xfrm>
          <a:off x="4583113" y="2987676"/>
          <a:ext cx="1873250" cy="784225"/>
        </p:xfrm>
        <a:graphic>
          <a:graphicData uri="http://schemas.openxmlformats.org/presentationml/2006/ole">
            <mc:AlternateContent xmlns:mc="http://schemas.openxmlformats.org/markup-compatibility/2006">
              <mc:Choice xmlns:v="urn:schemas-microsoft-com:vml" Requires="v">
                <p:oleObj spid="_x0000_s90186" r:id="rId7" imgW="891000" imgH="380160" progId="Equation.3">
                  <p:embed/>
                </p:oleObj>
              </mc:Choice>
              <mc:Fallback>
                <p:oleObj r:id="rId7" imgW="891000" imgH="3801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3113" y="2987676"/>
                        <a:ext cx="1873250" cy="784225"/>
                      </a:xfrm>
                      <a:prstGeom prst="rect">
                        <a:avLst/>
                      </a:prstGeom>
                      <a:noFill/>
                      <a:ln>
                        <a:noFill/>
                      </a:ln>
                      <a:extLst>
                        <a:ext uri="{909E8E84-426E-40DD-AFC4-6F175D3DCCD1}">
                          <a14:hiddenFill xmlns:a14="http://schemas.microsoft.com/office/drawing/2010/main">
                            <a:gradFill rotWithShape="0">
                              <a:gsLst>
                                <a:gs pos="0">
                                  <a:schemeClr val="hlink"/>
                                </a:gs>
                                <a:gs pos="100000">
                                  <a:srgbClr val="004747"/>
                                </a:gs>
                              </a:gsLst>
                              <a:path path="rect">
                                <a:fillToRect r="100000" b="100000"/>
                              </a:path>
                            </a:gra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9" name="Object 7"/>
          <p:cNvGraphicFramePr>
            <a:graphicFrameLocks noChangeAspect="1"/>
          </p:cNvGraphicFramePr>
          <p:nvPr/>
        </p:nvGraphicFramePr>
        <p:xfrm>
          <a:off x="5016501" y="3767139"/>
          <a:ext cx="2087563" cy="809625"/>
        </p:xfrm>
        <a:graphic>
          <a:graphicData uri="http://schemas.openxmlformats.org/presentationml/2006/ole">
            <mc:AlternateContent xmlns:mc="http://schemas.openxmlformats.org/markup-compatibility/2006">
              <mc:Choice xmlns:v="urn:schemas-microsoft-com:vml" Requires="v">
                <p:oleObj spid="_x0000_s90187" r:id="rId9" imgW="891000" imgH="380160" progId="Equation.3">
                  <p:embed/>
                </p:oleObj>
              </mc:Choice>
              <mc:Fallback>
                <p:oleObj r:id="rId9" imgW="891000" imgH="3801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16501" y="3767139"/>
                        <a:ext cx="2087563" cy="809625"/>
                      </a:xfrm>
                      <a:prstGeom prst="rect">
                        <a:avLst/>
                      </a:prstGeom>
                      <a:noFill/>
                      <a:ln>
                        <a:noFill/>
                      </a:ln>
                      <a:extLst>
                        <a:ext uri="{909E8E84-426E-40DD-AFC4-6F175D3DCCD1}">
                          <a14:hiddenFill xmlns:a14="http://schemas.microsoft.com/office/drawing/2010/main">
                            <a:gradFill rotWithShape="0">
                              <a:gsLst>
                                <a:gs pos="0">
                                  <a:schemeClr val="hlink"/>
                                </a:gs>
                                <a:gs pos="100000">
                                  <a:srgbClr val="004747"/>
                                </a:gs>
                              </a:gsLst>
                              <a:path path="rect">
                                <a:fillToRect r="100000" b="100000"/>
                              </a:path>
                            </a:gra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0" name="Object 8"/>
          <p:cNvGraphicFramePr>
            <a:graphicFrameLocks noChangeAspect="1"/>
          </p:cNvGraphicFramePr>
          <p:nvPr/>
        </p:nvGraphicFramePr>
        <p:xfrm>
          <a:off x="3116263" y="3811589"/>
          <a:ext cx="1924050" cy="725487"/>
        </p:xfrm>
        <a:graphic>
          <a:graphicData uri="http://schemas.openxmlformats.org/presentationml/2006/ole">
            <mc:AlternateContent xmlns:mc="http://schemas.openxmlformats.org/markup-compatibility/2006">
              <mc:Choice xmlns:v="urn:schemas-microsoft-com:vml" Requires="v">
                <p:oleObj spid="_x0000_s90188" r:id="rId11" imgW="861480" imgH="320040" progId="Equation.3">
                  <p:embed/>
                </p:oleObj>
              </mc:Choice>
              <mc:Fallback>
                <p:oleObj r:id="rId11" imgW="861480" imgH="320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16263" y="3811589"/>
                        <a:ext cx="1924050" cy="725487"/>
                      </a:xfrm>
                      <a:prstGeom prst="rect">
                        <a:avLst/>
                      </a:prstGeom>
                      <a:noFill/>
                      <a:ln>
                        <a:noFill/>
                      </a:ln>
                      <a:extLst>
                        <a:ext uri="{909E8E84-426E-40DD-AFC4-6F175D3DCCD1}">
                          <a14:hiddenFill xmlns:a14="http://schemas.microsoft.com/office/drawing/2010/main">
                            <a:gradFill rotWithShape="0">
                              <a:gsLst>
                                <a:gs pos="0">
                                  <a:schemeClr val="hlink"/>
                                </a:gs>
                                <a:gs pos="100000">
                                  <a:srgbClr val="004747"/>
                                </a:gs>
                              </a:gsLst>
                              <a:path path="rect">
                                <a:fillToRect r="100000" b="100000"/>
                              </a:path>
                            </a:gra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1" name="Object 9"/>
          <p:cNvGraphicFramePr>
            <a:graphicFrameLocks noChangeAspect="1"/>
          </p:cNvGraphicFramePr>
          <p:nvPr/>
        </p:nvGraphicFramePr>
        <p:xfrm>
          <a:off x="2135189" y="4581526"/>
          <a:ext cx="2611437" cy="485775"/>
        </p:xfrm>
        <a:graphic>
          <a:graphicData uri="http://schemas.openxmlformats.org/presentationml/2006/ole">
            <mc:AlternateContent xmlns:mc="http://schemas.openxmlformats.org/markup-compatibility/2006">
              <mc:Choice xmlns:v="urn:schemas-microsoft-com:vml" Requires="v">
                <p:oleObj spid="_x0000_s90189" r:id="rId13" imgW="990000" imgH="150120" progId="Equation.3">
                  <p:embed/>
                </p:oleObj>
              </mc:Choice>
              <mc:Fallback>
                <p:oleObj r:id="rId13" imgW="990000" imgH="15012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35189" y="4581526"/>
                        <a:ext cx="2611437" cy="485775"/>
                      </a:xfrm>
                      <a:prstGeom prst="rect">
                        <a:avLst/>
                      </a:prstGeom>
                      <a:noFill/>
                      <a:ln>
                        <a:noFill/>
                      </a:ln>
                      <a:extLst>
                        <a:ext uri="{909E8E84-426E-40DD-AFC4-6F175D3DCCD1}">
                          <a14:hiddenFill xmlns:a14="http://schemas.microsoft.com/office/drawing/2010/main">
                            <a:gradFill rotWithShape="0">
                              <a:gsLst>
                                <a:gs pos="0">
                                  <a:schemeClr val="hlink"/>
                                </a:gs>
                                <a:gs pos="100000">
                                  <a:srgbClr val="004747"/>
                                </a:gs>
                              </a:gsLst>
                              <a:path path="rect">
                                <a:fillToRect r="100000" b="100000"/>
                              </a:path>
                            </a:gra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2" name="Object 10"/>
          <p:cNvGraphicFramePr>
            <a:graphicFrameLocks noChangeAspect="1"/>
          </p:cNvGraphicFramePr>
          <p:nvPr/>
        </p:nvGraphicFramePr>
        <p:xfrm>
          <a:off x="4800600" y="4624388"/>
          <a:ext cx="1301750" cy="431800"/>
        </p:xfrm>
        <a:graphic>
          <a:graphicData uri="http://schemas.openxmlformats.org/presentationml/2006/ole">
            <mc:AlternateContent xmlns:mc="http://schemas.openxmlformats.org/markup-compatibility/2006">
              <mc:Choice xmlns:v="urn:schemas-microsoft-com:vml" Requires="v">
                <p:oleObj spid="_x0000_s90190" r:id="rId15" imgW="455400" imgH="150120" progId="Equation.3">
                  <p:embed/>
                </p:oleObj>
              </mc:Choice>
              <mc:Fallback>
                <p:oleObj r:id="rId15" imgW="455400" imgH="15012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00600" y="4624388"/>
                        <a:ext cx="1301750" cy="431800"/>
                      </a:xfrm>
                      <a:prstGeom prst="rect">
                        <a:avLst/>
                      </a:prstGeom>
                      <a:noFill/>
                      <a:ln>
                        <a:noFill/>
                      </a:ln>
                      <a:extLst>
                        <a:ext uri="{909E8E84-426E-40DD-AFC4-6F175D3DCCD1}">
                          <a14:hiddenFill xmlns:a14="http://schemas.microsoft.com/office/drawing/2010/main">
                            <a:gradFill rotWithShape="0">
                              <a:gsLst>
                                <a:gs pos="0">
                                  <a:schemeClr val="hlink"/>
                                </a:gs>
                                <a:gs pos="100000">
                                  <a:srgbClr val="004747"/>
                                </a:gs>
                              </a:gsLst>
                              <a:path path="rect">
                                <a:fillToRect r="100000" b="100000"/>
                              </a:path>
                            </a:gra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3" name="Rectangle 303"/>
          <p:cNvSpPr>
            <a:spLocks noChangeArrowheads="1"/>
          </p:cNvSpPr>
          <p:nvPr/>
        </p:nvSpPr>
        <p:spPr bwMode="auto">
          <a:xfrm>
            <a:off x="1631950" y="5137151"/>
            <a:ext cx="305435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Clr>
                <a:srgbClr val="FF0066"/>
              </a:buClr>
              <a:buSzPct val="150000"/>
              <a:buFont typeface="Wingdings" panose="05000000000000000000" pitchFamily="2" charset="2"/>
              <a:buNone/>
            </a:pPr>
            <a:r>
              <a:rPr lang="zh-CN" altLang="en-US" sz="2800" b="1">
                <a:solidFill>
                  <a:srgbClr val="000000"/>
                </a:solidFill>
                <a:latin typeface="Times New Roman" panose="02020603050405020304" pitchFamily="18" charset="0"/>
                <a:cs typeface="Times New Roman" panose="02020603050405020304" pitchFamily="18" charset="0"/>
              </a:rPr>
              <a:t>利用安培环路定理</a:t>
            </a:r>
          </a:p>
        </p:txBody>
      </p:sp>
      <p:graphicFrame>
        <p:nvGraphicFramePr>
          <p:cNvPr id="28684" name="Object 12"/>
          <p:cNvGraphicFramePr>
            <a:graphicFrameLocks noGrp="1" noChangeAspect="1"/>
          </p:cNvGraphicFramePr>
          <p:nvPr>
            <p:ph idx="4294967295"/>
          </p:nvPr>
        </p:nvGraphicFramePr>
        <p:xfrm>
          <a:off x="6153151" y="5300663"/>
          <a:ext cx="2030413" cy="1104900"/>
        </p:xfrm>
        <a:graphic>
          <a:graphicData uri="http://schemas.openxmlformats.org/presentationml/2006/ole">
            <mc:AlternateContent xmlns:mc="http://schemas.openxmlformats.org/markup-compatibility/2006">
              <mc:Choice xmlns:v="urn:schemas-microsoft-com:vml" Requires="v">
                <p:oleObj spid="_x0000_s90191" r:id="rId17" imgW="732600" imgH="380160" progId="Equation.DSMT4">
                  <p:embed/>
                </p:oleObj>
              </mc:Choice>
              <mc:Fallback>
                <p:oleObj r:id="rId17" imgW="732600" imgH="380160" progId="Equation.DSMT4">
                  <p:embed/>
                  <p:pic>
                    <p:nvPicPr>
                      <p:cNvPr id="0" name=""/>
                      <p:cNvPicPr>
                        <a:picLocks noGrp="1"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53151" y="5300663"/>
                        <a:ext cx="2030413" cy="11049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8451" name="Group 13"/>
          <p:cNvGrpSpPr>
            <a:grpSpLocks/>
          </p:cNvGrpSpPr>
          <p:nvPr/>
        </p:nvGrpSpPr>
        <p:grpSpPr bwMode="auto">
          <a:xfrm>
            <a:off x="7535863" y="1628776"/>
            <a:ext cx="2881312" cy="2225675"/>
            <a:chOff x="0" y="0"/>
            <a:chExt cx="1815" cy="1402"/>
          </a:xfrm>
        </p:grpSpPr>
        <p:grpSp>
          <p:nvGrpSpPr>
            <p:cNvPr id="18452" name="Group 14"/>
            <p:cNvGrpSpPr>
              <a:grpSpLocks/>
            </p:cNvGrpSpPr>
            <p:nvPr/>
          </p:nvGrpSpPr>
          <p:grpSpPr bwMode="auto">
            <a:xfrm>
              <a:off x="0" y="0"/>
              <a:ext cx="1505" cy="1402"/>
              <a:chOff x="0" y="0"/>
              <a:chExt cx="1505" cy="1402"/>
            </a:xfrm>
          </p:grpSpPr>
          <p:grpSp>
            <p:nvGrpSpPr>
              <p:cNvPr id="18454" name="Group 15"/>
              <p:cNvGrpSpPr>
                <a:grpSpLocks/>
              </p:cNvGrpSpPr>
              <p:nvPr/>
            </p:nvGrpSpPr>
            <p:grpSpPr bwMode="auto">
              <a:xfrm>
                <a:off x="454" y="1107"/>
                <a:ext cx="755" cy="295"/>
                <a:chOff x="0" y="0"/>
                <a:chExt cx="755" cy="295"/>
              </a:xfrm>
            </p:grpSpPr>
            <p:sp>
              <p:nvSpPr>
                <p:cNvPr id="18493" name="Line 200"/>
                <p:cNvSpPr>
                  <a:spLocks noChangeShapeType="1"/>
                </p:cNvSpPr>
                <p:nvPr/>
              </p:nvSpPr>
              <p:spPr bwMode="auto">
                <a:xfrm>
                  <a:off x="0" y="2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8494" name="Line 201"/>
                <p:cNvSpPr>
                  <a:spLocks noChangeShapeType="1"/>
                </p:cNvSpPr>
                <p:nvPr/>
              </p:nvSpPr>
              <p:spPr bwMode="auto">
                <a:xfrm>
                  <a:off x="755" y="2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8495" name="Line 202"/>
                <p:cNvSpPr>
                  <a:spLocks noChangeShapeType="1"/>
                </p:cNvSpPr>
                <p:nvPr/>
              </p:nvSpPr>
              <p:spPr bwMode="auto">
                <a:xfrm>
                  <a:off x="557" y="131"/>
                  <a:ext cx="192"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8496" name="Line 203"/>
                <p:cNvSpPr>
                  <a:spLocks noChangeShapeType="1"/>
                </p:cNvSpPr>
                <p:nvPr/>
              </p:nvSpPr>
              <p:spPr bwMode="auto">
                <a:xfrm flipH="1">
                  <a:off x="3" y="135"/>
                  <a:ext cx="192"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aphicFrame>
              <p:nvGraphicFramePr>
                <p:cNvPr id="18447" name="Object 20"/>
                <p:cNvGraphicFramePr>
                  <a:graphicFrameLocks noChangeAspect="1"/>
                </p:cNvGraphicFramePr>
                <p:nvPr/>
              </p:nvGraphicFramePr>
              <p:xfrm>
                <a:off x="317" y="0"/>
                <a:ext cx="146" cy="295"/>
              </p:xfrm>
              <a:graphic>
                <a:graphicData uri="http://schemas.openxmlformats.org/presentationml/2006/ole">
                  <mc:AlternateContent xmlns:mc="http://schemas.openxmlformats.org/markup-compatibility/2006">
                    <mc:Choice xmlns:v="urn:schemas-microsoft-com:vml" Requires="v">
                      <p:oleObj spid="_x0000_s90192" r:id="rId19" imgW="89760" imgH="179204" progId="Equation.3">
                        <p:embed/>
                      </p:oleObj>
                    </mc:Choice>
                    <mc:Fallback>
                      <p:oleObj r:id="rId19" imgW="89760" imgH="179204"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7" y="0"/>
                              <a:ext cx="14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8455" name="Group 21"/>
              <p:cNvGrpSpPr>
                <a:grpSpLocks/>
              </p:cNvGrpSpPr>
              <p:nvPr/>
            </p:nvGrpSpPr>
            <p:grpSpPr bwMode="auto">
              <a:xfrm>
                <a:off x="0" y="0"/>
                <a:ext cx="1505" cy="1213"/>
                <a:chOff x="0" y="0"/>
                <a:chExt cx="1505" cy="1213"/>
              </a:xfrm>
            </p:grpSpPr>
            <p:graphicFrame>
              <p:nvGraphicFramePr>
                <p:cNvPr id="18442" name="Object 22"/>
                <p:cNvGraphicFramePr>
                  <a:graphicFrameLocks noChangeAspect="1"/>
                </p:cNvGraphicFramePr>
                <p:nvPr/>
              </p:nvGraphicFramePr>
              <p:xfrm>
                <a:off x="1076" y="48"/>
                <a:ext cx="276" cy="207"/>
              </p:xfrm>
              <a:graphic>
                <a:graphicData uri="http://schemas.openxmlformats.org/presentationml/2006/ole">
                  <mc:AlternateContent xmlns:mc="http://schemas.openxmlformats.org/markup-compatibility/2006">
                    <mc:Choice xmlns:v="urn:schemas-microsoft-com:vml" Requires="v">
                      <p:oleObj spid="_x0000_s90193" r:id="rId21" imgW="109080" imgH="129960" progId="Equation.3">
                        <p:embed/>
                      </p:oleObj>
                    </mc:Choice>
                    <mc:Fallback>
                      <p:oleObj r:id="rId21" imgW="109080" imgH="12996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76" y="48"/>
                              <a:ext cx="27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3" name="Object 23"/>
                <p:cNvGraphicFramePr>
                  <a:graphicFrameLocks noChangeAspect="1"/>
                </p:cNvGraphicFramePr>
                <p:nvPr/>
              </p:nvGraphicFramePr>
              <p:xfrm>
                <a:off x="369" y="0"/>
                <a:ext cx="256" cy="255"/>
              </p:xfrm>
              <a:graphic>
                <a:graphicData uri="http://schemas.openxmlformats.org/presentationml/2006/ole">
                  <mc:AlternateContent xmlns:mc="http://schemas.openxmlformats.org/markup-compatibility/2006">
                    <mc:Choice xmlns:v="urn:schemas-microsoft-com:vml" Requires="v">
                      <p:oleObj spid="_x0000_s90194" r:id="rId23" imgW="99000" imgH="169920" progId="Equation.3">
                        <p:embed/>
                      </p:oleObj>
                    </mc:Choice>
                    <mc:Fallback>
                      <p:oleObj r:id="rId23" imgW="99000" imgH="16992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9" y="0"/>
                              <a:ext cx="256"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8456" name="Group 24"/>
                <p:cNvGrpSpPr>
                  <a:grpSpLocks/>
                </p:cNvGrpSpPr>
                <p:nvPr/>
              </p:nvGrpSpPr>
              <p:grpSpPr bwMode="auto">
                <a:xfrm>
                  <a:off x="0" y="195"/>
                  <a:ext cx="1505" cy="1018"/>
                  <a:chOff x="0" y="0"/>
                  <a:chExt cx="1505" cy="1018"/>
                </a:xfrm>
              </p:grpSpPr>
              <p:sp>
                <p:nvSpPr>
                  <p:cNvPr id="18457" name="Line 249"/>
                  <p:cNvSpPr>
                    <a:spLocks noChangeShapeType="1"/>
                  </p:cNvSpPr>
                  <p:nvPr/>
                </p:nvSpPr>
                <p:spPr bwMode="auto">
                  <a:xfrm>
                    <a:off x="186" y="0"/>
                    <a:ext cx="1257"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8458" name="Line 250"/>
                  <p:cNvSpPr>
                    <a:spLocks noChangeShapeType="1"/>
                  </p:cNvSpPr>
                  <p:nvPr/>
                </p:nvSpPr>
                <p:spPr bwMode="auto">
                  <a:xfrm>
                    <a:off x="186" y="84"/>
                    <a:ext cx="1257"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8459" name="Line 251"/>
                  <p:cNvSpPr>
                    <a:spLocks noChangeShapeType="1"/>
                  </p:cNvSpPr>
                  <p:nvPr/>
                </p:nvSpPr>
                <p:spPr bwMode="auto">
                  <a:xfrm>
                    <a:off x="178" y="168"/>
                    <a:ext cx="1257"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8460" name="Line 252"/>
                  <p:cNvSpPr>
                    <a:spLocks noChangeShapeType="1"/>
                  </p:cNvSpPr>
                  <p:nvPr/>
                </p:nvSpPr>
                <p:spPr bwMode="auto">
                  <a:xfrm>
                    <a:off x="178" y="574"/>
                    <a:ext cx="125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8461" name="Line 253"/>
                  <p:cNvSpPr>
                    <a:spLocks noChangeShapeType="1"/>
                  </p:cNvSpPr>
                  <p:nvPr/>
                </p:nvSpPr>
                <p:spPr bwMode="auto">
                  <a:xfrm>
                    <a:off x="178" y="658"/>
                    <a:ext cx="125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8462" name="Line 254"/>
                  <p:cNvSpPr>
                    <a:spLocks noChangeShapeType="1"/>
                  </p:cNvSpPr>
                  <p:nvPr/>
                </p:nvSpPr>
                <p:spPr bwMode="auto">
                  <a:xfrm>
                    <a:off x="186" y="741"/>
                    <a:ext cx="125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8463" name="Line 255"/>
                  <p:cNvSpPr>
                    <a:spLocks noChangeShapeType="1"/>
                  </p:cNvSpPr>
                  <p:nvPr/>
                </p:nvSpPr>
                <p:spPr bwMode="auto">
                  <a:xfrm>
                    <a:off x="186" y="825"/>
                    <a:ext cx="125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nvGrpSpPr>
                  <p:cNvPr id="18464" name="Group 32"/>
                  <p:cNvGrpSpPr>
                    <a:grpSpLocks/>
                  </p:cNvGrpSpPr>
                  <p:nvPr/>
                </p:nvGrpSpPr>
                <p:grpSpPr bwMode="auto">
                  <a:xfrm>
                    <a:off x="466" y="84"/>
                    <a:ext cx="733" cy="657"/>
                    <a:chOff x="0" y="0"/>
                    <a:chExt cx="733" cy="753"/>
                  </a:xfrm>
                </p:grpSpPr>
                <p:sp>
                  <p:nvSpPr>
                    <p:cNvPr id="18490" name="Rectangle 257"/>
                    <p:cNvSpPr>
                      <a:spLocks noChangeArrowheads="1"/>
                    </p:cNvSpPr>
                    <p:nvPr/>
                  </p:nvSpPr>
                  <p:spPr bwMode="auto">
                    <a:xfrm>
                      <a:off x="0" y="5"/>
                      <a:ext cx="733" cy="748"/>
                    </a:xfrm>
                    <a:prstGeom prst="rect">
                      <a:avLst/>
                    </a:prstGeom>
                    <a:noFill/>
                    <a:ln w="38100">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8491" name="Line 258"/>
                    <p:cNvSpPr>
                      <a:spLocks noChangeShapeType="1"/>
                    </p:cNvSpPr>
                    <p:nvPr/>
                  </p:nvSpPr>
                  <p:spPr bwMode="auto">
                    <a:xfrm flipH="1">
                      <a:off x="132" y="0"/>
                      <a:ext cx="443" cy="0"/>
                    </a:xfrm>
                    <a:prstGeom prst="line">
                      <a:avLst/>
                    </a:prstGeom>
                    <a:noFill/>
                    <a:ln w="38100">
                      <a:solidFill>
                        <a:srgbClr val="0066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8492" name="Line 259"/>
                    <p:cNvSpPr>
                      <a:spLocks noChangeShapeType="1"/>
                    </p:cNvSpPr>
                    <p:nvPr/>
                  </p:nvSpPr>
                  <p:spPr bwMode="auto">
                    <a:xfrm>
                      <a:off x="228" y="753"/>
                      <a:ext cx="288" cy="0"/>
                    </a:xfrm>
                    <a:prstGeom prst="line">
                      <a:avLst/>
                    </a:prstGeom>
                    <a:noFill/>
                    <a:ln w="38100">
                      <a:solidFill>
                        <a:srgbClr val="0066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graphicFrame>
                <p:nvGraphicFramePr>
                  <p:cNvPr id="18444" name="Object 36"/>
                  <p:cNvGraphicFramePr>
                    <a:graphicFrameLocks noChangeAspect="1"/>
                  </p:cNvGraphicFramePr>
                  <p:nvPr/>
                </p:nvGraphicFramePr>
                <p:xfrm>
                  <a:off x="998" y="763"/>
                  <a:ext cx="277" cy="255"/>
                </p:xfrm>
                <a:graphic>
                  <a:graphicData uri="http://schemas.openxmlformats.org/presentationml/2006/ole">
                    <mc:AlternateContent xmlns:mc="http://schemas.openxmlformats.org/markup-compatibility/2006">
                      <mc:Choice xmlns:v="urn:schemas-microsoft-com:vml" Requires="v">
                        <p:oleObj spid="_x0000_s90195" r:id="rId25" imgW="109080" imgH="169920" progId="Equation.3">
                          <p:embed/>
                        </p:oleObj>
                      </mc:Choice>
                      <mc:Fallback>
                        <p:oleObj r:id="rId25" imgW="109080" imgH="16992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98" y="763"/>
                                <a:ext cx="277"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5" name="Object 37"/>
                  <p:cNvGraphicFramePr>
                    <a:graphicFrameLocks noChangeAspect="1"/>
                  </p:cNvGraphicFramePr>
                  <p:nvPr/>
                </p:nvGraphicFramePr>
                <p:xfrm>
                  <a:off x="369" y="773"/>
                  <a:ext cx="256" cy="207"/>
                </p:xfrm>
                <a:graphic>
                  <a:graphicData uri="http://schemas.openxmlformats.org/presentationml/2006/ole">
                    <mc:AlternateContent xmlns:mc="http://schemas.openxmlformats.org/markup-compatibility/2006">
                      <mc:Choice xmlns:v="urn:schemas-microsoft-com:vml" Requires="v">
                        <p:oleObj spid="_x0000_s90196" r:id="rId27" imgW="99000" imgH="129960" progId="Equation.3">
                          <p:embed/>
                        </p:oleObj>
                      </mc:Choice>
                      <mc:Fallback>
                        <p:oleObj r:id="rId27" imgW="99000" imgH="12996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69" y="773"/>
                                <a:ext cx="25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65" name="Rectangle 262"/>
                  <p:cNvSpPr>
                    <a:spLocks noChangeArrowheads="1"/>
                  </p:cNvSpPr>
                  <p:nvPr/>
                </p:nvSpPr>
                <p:spPr bwMode="auto">
                  <a:xfrm>
                    <a:off x="0" y="343"/>
                    <a:ext cx="1505" cy="120"/>
                  </a:xfrm>
                  <a:prstGeom prst="rect">
                    <a:avLst/>
                  </a:prstGeom>
                  <a:solidFill>
                    <a:srgbClr val="FFFF00"/>
                  </a:solidFill>
                  <a:ln w="12700">
                    <a:solidFill>
                      <a:srgbClr val="96969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graphicFrame>
                <p:nvGraphicFramePr>
                  <p:cNvPr id="18446" name="Object 39"/>
                  <p:cNvGraphicFramePr>
                    <a:graphicFrameLocks noChangeAspect="1"/>
                  </p:cNvGraphicFramePr>
                  <p:nvPr/>
                </p:nvGraphicFramePr>
                <p:xfrm>
                  <a:off x="1125" y="684"/>
                  <a:ext cx="71" cy="118"/>
                </p:xfrm>
                <a:graphic>
                  <a:graphicData uri="http://schemas.openxmlformats.org/presentationml/2006/ole">
                    <mc:AlternateContent xmlns:mc="http://schemas.openxmlformats.org/markup-compatibility/2006">
                      <mc:Choice xmlns:v="urn:schemas-microsoft-com:vml" Requires="v">
                        <p:oleObj spid="_x0000_s90197" r:id="rId29" imgW="115266" imgH="217442" progId="Equation.3">
                          <p:embed/>
                        </p:oleObj>
                      </mc:Choice>
                      <mc:Fallback>
                        <p:oleObj r:id="rId29" imgW="115266" imgH="217442"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125" y="684"/>
                                <a:ext cx="71"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8466" name="Group 40"/>
                  <p:cNvGrpSpPr>
                    <a:grpSpLocks/>
                  </p:cNvGrpSpPr>
                  <p:nvPr/>
                </p:nvGrpSpPr>
                <p:grpSpPr bwMode="auto">
                  <a:xfrm>
                    <a:off x="181" y="110"/>
                    <a:ext cx="216" cy="408"/>
                    <a:chOff x="0" y="0"/>
                    <a:chExt cx="216" cy="408"/>
                  </a:xfrm>
                </p:grpSpPr>
                <p:sp>
                  <p:nvSpPr>
                    <p:cNvPr id="18488" name="Oval 265"/>
                    <p:cNvSpPr>
                      <a:spLocks noChangeArrowheads="1"/>
                    </p:cNvSpPr>
                    <p:nvPr/>
                  </p:nvSpPr>
                  <p:spPr bwMode="auto">
                    <a:xfrm>
                      <a:off x="16" y="228"/>
                      <a:ext cx="156" cy="118"/>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8489" name="Rectangle 266"/>
                    <p:cNvSpPr>
                      <a:spLocks noChangeArrowheads="1"/>
                    </p:cNvSpPr>
                    <p:nvPr/>
                  </p:nvSpPr>
                  <p:spPr bwMode="auto">
                    <a:xfrm>
                      <a:off x="0" y="0"/>
                      <a:ext cx="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3600" b="1">
                          <a:solidFill>
                            <a:srgbClr val="000000"/>
                          </a:solidFill>
                          <a:latin typeface="Bookman Old Style" panose="02050604050505020204" pitchFamily="18" charset="0"/>
                        </a:rPr>
                        <a:t>.</a:t>
                      </a:r>
                    </a:p>
                  </p:txBody>
                </p:sp>
              </p:grpSp>
              <p:grpSp>
                <p:nvGrpSpPr>
                  <p:cNvPr id="18467" name="Group 43"/>
                  <p:cNvGrpSpPr>
                    <a:grpSpLocks/>
                  </p:cNvGrpSpPr>
                  <p:nvPr/>
                </p:nvGrpSpPr>
                <p:grpSpPr bwMode="auto">
                  <a:xfrm>
                    <a:off x="0" y="110"/>
                    <a:ext cx="216" cy="408"/>
                    <a:chOff x="0" y="0"/>
                    <a:chExt cx="216" cy="408"/>
                  </a:xfrm>
                </p:grpSpPr>
                <p:sp>
                  <p:nvSpPr>
                    <p:cNvPr id="18486" name="Oval 268"/>
                    <p:cNvSpPr>
                      <a:spLocks noChangeArrowheads="1"/>
                    </p:cNvSpPr>
                    <p:nvPr/>
                  </p:nvSpPr>
                  <p:spPr bwMode="auto">
                    <a:xfrm>
                      <a:off x="16" y="228"/>
                      <a:ext cx="156" cy="118"/>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8487" name="Rectangle 269"/>
                    <p:cNvSpPr>
                      <a:spLocks noChangeArrowheads="1"/>
                    </p:cNvSpPr>
                    <p:nvPr/>
                  </p:nvSpPr>
                  <p:spPr bwMode="auto">
                    <a:xfrm>
                      <a:off x="0" y="0"/>
                      <a:ext cx="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3600" b="1">
                          <a:solidFill>
                            <a:srgbClr val="000000"/>
                          </a:solidFill>
                          <a:latin typeface="Bookman Old Style" panose="02050604050505020204" pitchFamily="18" charset="0"/>
                        </a:rPr>
                        <a:t>.</a:t>
                      </a:r>
                    </a:p>
                  </p:txBody>
                </p:sp>
              </p:grpSp>
              <p:grpSp>
                <p:nvGrpSpPr>
                  <p:cNvPr id="18468" name="Group 46"/>
                  <p:cNvGrpSpPr>
                    <a:grpSpLocks/>
                  </p:cNvGrpSpPr>
                  <p:nvPr/>
                </p:nvGrpSpPr>
                <p:grpSpPr bwMode="auto">
                  <a:xfrm>
                    <a:off x="352" y="110"/>
                    <a:ext cx="216" cy="408"/>
                    <a:chOff x="0" y="0"/>
                    <a:chExt cx="216" cy="408"/>
                  </a:xfrm>
                </p:grpSpPr>
                <p:sp>
                  <p:nvSpPr>
                    <p:cNvPr id="18484" name="Oval 271"/>
                    <p:cNvSpPr>
                      <a:spLocks noChangeArrowheads="1"/>
                    </p:cNvSpPr>
                    <p:nvPr/>
                  </p:nvSpPr>
                  <p:spPr bwMode="auto">
                    <a:xfrm>
                      <a:off x="16" y="228"/>
                      <a:ext cx="156" cy="118"/>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8485" name="Rectangle 272"/>
                    <p:cNvSpPr>
                      <a:spLocks noChangeArrowheads="1"/>
                    </p:cNvSpPr>
                    <p:nvPr/>
                  </p:nvSpPr>
                  <p:spPr bwMode="auto">
                    <a:xfrm>
                      <a:off x="0" y="0"/>
                      <a:ext cx="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3600" b="1">
                          <a:solidFill>
                            <a:srgbClr val="000000"/>
                          </a:solidFill>
                          <a:latin typeface="Bookman Old Style" panose="02050604050505020204" pitchFamily="18" charset="0"/>
                        </a:rPr>
                        <a:t>.</a:t>
                      </a:r>
                    </a:p>
                  </p:txBody>
                </p:sp>
              </p:grpSp>
              <p:grpSp>
                <p:nvGrpSpPr>
                  <p:cNvPr id="18469" name="Group 49"/>
                  <p:cNvGrpSpPr>
                    <a:grpSpLocks/>
                  </p:cNvGrpSpPr>
                  <p:nvPr/>
                </p:nvGrpSpPr>
                <p:grpSpPr bwMode="auto">
                  <a:xfrm>
                    <a:off x="726" y="110"/>
                    <a:ext cx="216" cy="408"/>
                    <a:chOff x="0" y="0"/>
                    <a:chExt cx="216" cy="408"/>
                  </a:xfrm>
                </p:grpSpPr>
                <p:sp>
                  <p:nvSpPr>
                    <p:cNvPr id="18482" name="Oval 274"/>
                    <p:cNvSpPr>
                      <a:spLocks noChangeArrowheads="1"/>
                    </p:cNvSpPr>
                    <p:nvPr/>
                  </p:nvSpPr>
                  <p:spPr bwMode="auto">
                    <a:xfrm>
                      <a:off x="16" y="228"/>
                      <a:ext cx="156" cy="118"/>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8483" name="Rectangle 275"/>
                    <p:cNvSpPr>
                      <a:spLocks noChangeArrowheads="1"/>
                    </p:cNvSpPr>
                    <p:nvPr/>
                  </p:nvSpPr>
                  <p:spPr bwMode="auto">
                    <a:xfrm>
                      <a:off x="0" y="0"/>
                      <a:ext cx="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3600" b="1">
                          <a:solidFill>
                            <a:srgbClr val="000000"/>
                          </a:solidFill>
                          <a:latin typeface="Bookman Old Style" panose="02050604050505020204" pitchFamily="18" charset="0"/>
                        </a:rPr>
                        <a:t>.</a:t>
                      </a:r>
                    </a:p>
                  </p:txBody>
                </p:sp>
              </p:grpSp>
              <p:grpSp>
                <p:nvGrpSpPr>
                  <p:cNvPr id="18470" name="Group 52"/>
                  <p:cNvGrpSpPr>
                    <a:grpSpLocks/>
                  </p:cNvGrpSpPr>
                  <p:nvPr/>
                </p:nvGrpSpPr>
                <p:grpSpPr bwMode="auto">
                  <a:xfrm>
                    <a:off x="544" y="110"/>
                    <a:ext cx="216" cy="408"/>
                    <a:chOff x="0" y="0"/>
                    <a:chExt cx="216" cy="408"/>
                  </a:xfrm>
                </p:grpSpPr>
                <p:sp>
                  <p:nvSpPr>
                    <p:cNvPr id="18480" name="Oval 277"/>
                    <p:cNvSpPr>
                      <a:spLocks noChangeArrowheads="1"/>
                    </p:cNvSpPr>
                    <p:nvPr/>
                  </p:nvSpPr>
                  <p:spPr bwMode="auto">
                    <a:xfrm>
                      <a:off x="16" y="228"/>
                      <a:ext cx="156" cy="118"/>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8481" name="Rectangle 278"/>
                    <p:cNvSpPr>
                      <a:spLocks noChangeArrowheads="1"/>
                    </p:cNvSpPr>
                    <p:nvPr/>
                  </p:nvSpPr>
                  <p:spPr bwMode="auto">
                    <a:xfrm>
                      <a:off x="0" y="0"/>
                      <a:ext cx="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3600" b="1">
                          <a:solidFill>
                            <a:srgbClr val="000000"/>
                          </a:solidFill>
                          <a:latin typeface="Bookman Old Style" panose="02050604050505020204" pitchFamily="18" charset="0"/>
                        </a:rPr>
                        <a:t>.</a:t>
                      </a:r>
                    </a:p>
                  </p:txBody>
                </p:sp>
              </p:grpSp>
              <p:grpSp>
                <p:nvGrpSpPr>
                  <p:cNvPr id="18471" name="Group 55"/>
                  <p:cNvGrpSpPr>
                    <a:grpSpLocks/>
                  </p:cNvGrpSpPr>
                  <p:nvPr/>
                </p:nvGrpSpPr>
                <p:grpSpPr bwMode="auto">
                  <a:xfrm>
                    <a:off x="907" y="110"/>
                    <a:ext cx="216" cy="408"/>
                    <a:chOff x="0" y="0"/>
                    <a:chExt cx="216" cy="408"/>
                  </a:xfrm>
                </p:grpSpPr>
                <p:sp>
                  <p:nvSpPr>
                    <p:cNvPr id="18478" name="Oval 280"/>
                    <p:cNvSpPr>
                      <a:spLocks noChangeArrowheads="1"/>
                    </p:cNvSpPr>
                    <p:nvPr/>
                  </p:nvSpPr>
                  <p:spPr bwMode="auto">
                    <a:xfrm>
                      <a:off x="16" y="228"/>
                      <a:ext cx="156" cy="118"/>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8479" name="Rectangle 281"/>
                    <p:cNvSpPr>
                      <a:spLocks noChangeArrowheads="1"/>
                    </p:cNvSpPr>
                    <p:nvPr/>
                  </p:nvSpPr>
                  <p:spPr bwMode="auto">
                    <a:xfrm>
                      <a:off x="0" y="0"/>
                      <a:ext cx="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3600" b="1">
                          <a:solidFill>
                            <a:srgbClr val="000000"/>
                          </a:solidFill>
                          <a:latin typeface="Bookman Old Style" panose="02050604050505020204" pitchFamily="18" charset="0"/>
                        </a:rPr>
                        <a:t>.</a:t>
                      </a:r>
                    </a:p>
                  </p:txBody>
                </p:sp>
              </p:grpSp>
              <p:grpSp>
                <p:nvGrpSpPr>
                  <p:cNvPr id="18472" name="Group 58"/>
                  <p:cNvGrpSpPr>
                    <a:grpSpLocks/>
                  </p:cNvGrpSpPr>
                  <p:nvPr/>
                </p:nvGrpSpPr>
                <p:grpSpPr bwMode="auto">
                  <a:xfrm>
                    <a:off x="1270" y="110"/>
                    <a:ext cx="216" cy="408"/>
                    <a:chOff x="0" y="0"/>
                    <a:chExt cx="216" cy="408"/>
                  </a:xfrm>
                </p:grpSpPr>
                <p:sp>
                  <p:nvSpPr>
                    <p:cNvPr id="18476" name="Oval 283"/>
                    <p:cNvSpPr>
                      <a:spLocks noChangeArrowheads="1"/>
                    </p:cNvSpPr>
                    <p:nvPr/>
                  </p:nvSpPr>
                  <p:spPr bwMode="auto">
                    <a:xfrm>
                      <a:off x="16" y="228"/>
                      <a:ext cx="156" cy="118"/>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8477" name="Rectangle 284"/>
                    <p:cNvSpPr>
                      <a:spLocks noChangeArrowheads="1"/>
                    </p:cNvSpPr>
                    <p:nvPr/>
                  </p:nvSpPr>
                  <p:spPr bwMode="auto">
                    <a:xfrm>
                      <a:off x="0" y="0"/>
                      <a:ext cx="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3600" b="1">
                          <a:solidFill>
                            <a:srgbClr val="000000"/>
                          </a:solidFill>
                          <a:latin typeface="Bookman Old Style" panose="02050604050505020204" pitchFamily="18" charset="0"/>
                        </a:rPr>
                        <a:t>.</a:t>
                      </a:r>
                    </a:p>
                  </p:txBody>
                </p:sp>
              </p:grpSp>
              <p:grpSp>
                <p:nvGrpSpPr>
                  <p:cNvPr id="18473" name="Group 61"/>
                  <p:cNvGrpSpPr>
                    <a:grpSpLocks/>
                  </p:cNvGrpSpPr>
                  <p:nvPr/>
                </p:nvGrpSpPr>
                <p:grpSpPr bwMode="auto">
                  <a:xfrm>
                    <a:off x="1088" y="110"/>
                    <a:ext cx="216" cy="408"/>
                    <a:chOff x="0" y="0"/>
                    <a:chExt cx="216" cy="408"/>
                  </a:xfrm>
                </p:grpSpPr>
                <p:sp>
                  <p:nvSpPr>
                    <p:cNvPr id="18474" name="Oval 286"/>
                    <p:cNvSpPr>
                      <a:spLocks noChangeArrowheads="1"/>
                    </p:cNvSpPr>
                    <p:nvPr/>
                  </p:nvSpPr>
                  <p:spPr bwMode="auto">
                    <a:xfrm>
                      <a:off x="16" y="228"/>
                      <a:ext cx="156" cy="118"/>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8475" name="Rectangle 287"/>
                    <p:cNvSpPr>
                      <a:spLocks noChangeArrowheads="1"/>
                    </p:cNvSpPr>
                    <p:nvPr/>
                  </p:nvSpPr>
                  <p:spPr bwMode="auto">
                    <a:xfrm>
                      <a:off x="0" y="0"/>
                      <a:ext cx="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3600" b="1">
                          <a:solidFill>
                            <a:srgbClr val="000000"/>
                          </a:solidFill>
                          <a:latin typeface="Bookman Old Style" panose="02050604050505020204" pitchFamily="18" charset="0"/>
                        </a:rPr>
                        <a:t>.</a:t>
                      </a:r>
                    </a:p>
                  </p:txBody>
                </p:sp>
              </p:grpSp>
            </p:grpSp>
          </p:grpSp>
        </p:grpSp>
        <p:sp>
          <p:nvSpPr>
            <p:cNvPr id="18453" name="Text Box 306"/>
            <p:cNvSpPr txBox="1">
              <a:spLocks noChangeArrowheads="1"/>
            </p:cNvSpPr>
            <p:nvPr/>
          </p:nvSpPr>
          <p:spPr bwMode="auto">
            <a:xfrm>
              <a:off x="1588" y="635"/>
              <a:ext cx="227"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lang="en-US" altLang="zh-CN" sz="2800" b="1">
                  <a:solidFill>
                    <a:srgbClr val="000000"/>
                  </a:solidFill>
                  <a:latin typeface="Times New Roman" panose="02020603050405020304" pitchFamily="18" charset="0"/>
                  <a:cs typeface="Times New Roman" panose="02020603050405020304" pitchFamily="18" charset="0"/>
                </a:rPr>
                <a:t>B</a:t>
              </a:r>
            </a:p>
          </p:txBody>
        </p:sp>
      </p:grpSp>
    </p:spTree>
    <p:extLst>
      <p:ext uri="{BB962C8B-B14F-4D97-AF65-F5344CB8AC3E}">
        <p14:creationId xmlns:p14="http://schemas.microsoft.com/office/powerpoint/2010/main" val="2890222663"/>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checkerboard(across)">
                                      <p:cBhvr>
                                        <p:cTn id="7" dur="500"/>
                                        <p:tgtEl>
                                          <p:spTgt spid="286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8678"/>
                                        </p:tgtEl>
                                        <p:attrNameLst>
                                          <p:attrName>style.visibility</p:attrName>
                                        </p:attrNameLst>
                                      </p:cBhvr>
                                      <p:to>
                                        <p:strVal val="visible"/>
                                      </p:to>
                                    </p:set>
                                    <p:animEffect transition="in" filter="checkerboard(across)">
                                      <p:cBhvr>
                                        <p:cTn id="12" dur="500"/>
                                        <p:tgtEl>
                                          <p:spTgt spid="286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8680"/>
                                        </p:tgtEl>
                                        <p:attrNameLst>
                                          <p:attrName>style.visibility</p:attrName>
                                        </p:attrNameLst>
                                      </p:cBhvr>
                                      <p:to>
                                        <p:strVal val="visible"/>
                                      </p:to>
                                    </p:set>
                                    <p:animEffect transition="in" filter="checkerboard(across)">
                                      <p:cBhvr>
                                        <p:cTn id="17" dur="500"/>
                                        <p:tgtEl>
                                          <p:spTgt spid="286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8679"/>
                                        </p:tgtEl>
                                        <p:attrNameLst>
                                          <p:attrName>style.visibility</p:attrName>
                                        </p:attrNameLst>
                                      </p:cBhvr>
                                      <p:to>
                                        <p:strVal val="visible"/>
                                      </p:to>
                                    </p:set>
                                    <p:animEffect transition="in" filter="checkerboard(across)">
                                      <p:cBhvr>
                                        <p:cTn id="22" dur="500"/>
                                        <p:tgtEl>
                                          <p:spTgt spid="286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8681"/>
                                        </p:tgtEl>
                                        <p:attrNameLst>
                                          <p:attrName>style.visibility</p:attrName>
                                        </p:attrNameLst>
                                      </p:cBhvr>
                                      <p:to>
                                        <p:strVal val="visible"/>
                                      </p:to>
                                    </p:set>
                                    <p:animEffect transition="in" filter="checkerboard(across)">
                                      <p:cBhvr>
                                        <p:cTn id="27" dur="500"/>
                                        <p:tgtEl>
                                          <p:spTgt spid="28681"/>
                                        </p:tgtEl>
                                      </p:cBhvr>
                                    </p:animEffect>
                                  </p:childTnLst>
                                </p:cTn>
                              </p:par>
                              <p:par>
                                <p:cTn id="28" presetID="5" presetClass="entr" presetSubtype="10" fill="hold" nodeType="withEffect">
                                  <p:stCondLst>
                                    <p:cond delay="0"/>
                                  </p:stCondLst>
                                  <p:childTnLst>
                                    <p:set>
                                      <p:cBhvr>
                                        <p:cTn id="29" dur="1" fill="hold">
                                          <p:stCondLst>
                                            <p:cond delay="0"/>
                                          </p:stCondLst>
                                        </p:cTn>
                                        <p:tgtEl>
                                          <p:spTgt spid="28682"/>
                                        </p:tgtEl>
                                        <p:attrNameLst>
                                          <p:attrName>style.visibility</p:attrName>
                                        </p:attrNameLst>
                                      </p:cBhvr>
                                      <p:to>
                                        <p:strVal val="visible"/>
                                      </p:to>
                                    </p:set>
                                    <p:animEffect transition="in" filter="checkerboard(across)">
                                      <p:cBhvr>
                                        <p:cTn id="30" dur="500"/>
                                        <p:tgtEl>
                                          <p:spTgt spid="2868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28683"/>
                                        </p:tgtEl>
                                        <p:attrNameLst>
                                          <p:attrName>style.visibility</p:attrName>
                                        </p:attrNameLst>
                                      </p:cBhvr>
                                      <p:to>
                                        <p:strVal val="visible"/>
                                      </p:to>
                                    </p:set>
                                    <p:animEffect transition="in" filter="checkerboard(across)">
                                      <p:cBhvr>
                                        <p:cTn id="35" dur="500"/>
                                        <p:tgtEl>
                                          <p:spTgt spid="28683"/>
                                        </p:tgtEl>
                                      </p:cBhvr>
                                    </p:animEffect>
                                  </p:childTnLst>
                                </p:cTn>
                              </p:par>
                              <p:par>
                                <p:cTn id="36" presetID="5" presetClass="entr" presetSubtype="10" fill="hold" nodeType="withEffect">
                                  <p:stCondLst>
                                    <p:cond delay="0"/>
                                  </p:stCondLst>
                                  <p:childTnLst>
                                    <p:set>
                                      <p:cBhvr>
                                        <p:cTn id="37" dur="1" fill="hold">
                                          <p:stCondLst>
                                            <p:cond delay="0"/>
                                          </p:stCondLst>
                                        </p:cTn>
                                        <p:tgtEl>
                                          <p:spTgt spid="28676"/>
                                        </p:tgtEl>
                                        <p:attrNameLst>
                                          <p:attrName>style.visibility</p:attrName>
                                        </p:attrNameLst>
                                      </p:cBhvr>
                                      <p:to>
                                        <p:strVal val="visible"/>
                                      </p:to>
                                    </p:set>
                                    <p:animEffect transition="in" filter="checkerboard(across)">
                                      <p:cBhvr>
                                        <p:cTn id="38" dur="500"/>
                                        <p:tgtEl>
                                          <p:spTgt spid="2867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nodeType="clickEffect">
                                  <p:stCondLst>
                                    <p:cond delay="0"/>
                                  </p:stCondLst>
                                  <p:childTnLst>
                                    <p:set>
                                      <p:cBhvr>
                                        <p:cTn id="42" dur="1" fill="hold">
                                          <p:stCondLst>
                                            <p:cond delay="0"/>
                                          </p:stCondLst>
                                        </p:cTn>
                                        <p:tgtEl>
                                          <p:spTgt spid="28684"/>
                                        </p:tgtEl>
                                        <p:attrNameLst>
                                          <p:attrName>style.visibility</p:attrName>
                                        </p:attrNameLst>
                                      </p:cBhvr>
                                      <p:to>
                                        <p:strVal val="visible"/>
                                      </p:to>
                                    </p:set>
                                    <p:animEffect transition="in" filter="checkerboard(across)">
                                      <p:cBhvr>
                                        <p:cTn id="43" dur="500"/>
                                        <p:tgtEl>
                                          <p:spTgt spid="28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3"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ChangeAspect="1"/>
          </p:cNvGraphicFramePr>
          <p:nvPr>
            <p:extLst/>
          </p:nvPr>
        </p:nvGraphicFramePr>
        <p:xfrm>
          <a:off x="3935090" y="2059310"/>
          <a:ext cx="1752600" cy="1008062"/>
        </p:xfrm>
        <a:graphic>
          <a:graphicData uri="http://schemas.openxmlformats.org/presentationml/2006/ole">
            <mc:AlternateContent xmlns:mc="http://schemas.openxmlformats.org/markup-compatibility/2006">
              <mc:Choice xmlns:v="urn:schemas-microsoft-com:vml" Requires="v">
                <p:oleObj spid="_x0000_s91148" r:id="rId3" imgW="13106717" imgH="9449117" progId="Equation.3">
                  <p:embed/>
                </p:oleObj>
              </mc:Choice>
              <mc:Fallback>
                <p:oleObj r:id="rId3" imgW="13106717" imgH="94491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5090" y="2059310"/>
                        <a:ext cx="1752600" cy="1008062"/>
                      </a:xfrm>
                      <a:prstGeom prst="rect">
                        <a:avLst/>
                      </a:prstGeom>
                      <a:noFill/>
                      <a:ln w="25400">
                        <a:solidFill>
                          <a:srgbClr val="FFCC00"/>
                        </a:solidFill>
                        <a:miter lim="800000"/>
                        <a:headEnd/>
                        <a:tailEnd/>
                      </a:ln>
                      <a:extLst>
                        <a:ext uri="{909E8E84-426E-40DD-AFC4-6F175D3DCCD1}">
                          <a14:hiddenFill xmlns:a14="http://schemas.microsoft.com/office/drawing/2010/main">
                            <a:solidFill>
                              <a:srgbClr val="FFFFCC"/>
                            </a:solidFill>
                          </a14:hiddenFill>
                        </a:ext>
                      </a:extLst>
                    </p:spPr>
                  </p:pic>
                </p:oleObj>
              </mc:Fallback>
            </mc:AlternateContent>
          </a:graphicData>
        </a:graphic>
      </p:graphicFrame>
      <p:sp>
        <p:nvSpPr>
          <p:cNvPr id="19460" name="AutoShape 77"/>
          <p:cNvSpPr>
            <a:spLocks noChangeArrowheads="1"/>
          </p:cNvSpPr>
          <p:nvPr/>
        </p:nvSpPr>
        <p:spPr bwMode="auto">
          <a:xfrm>
            <a:off x="2134865" y="1987872"/>
            <a:ext cx="1295400" cy="762000"/>
          </a:xfrm>
          <a:prstGeom prst="cloudCallout">
            <a:avLst>
              <a:gd name="adj1" fmla="val 69241"/>
              <a:gd name="adj2" fmla="val 61250"/>
            </a:avLst>
          </a:prstGeom>
          <a:solidFill>
            <a:srgbClr val="FFFFFF"/>
          </a:solidFill>
          <a:ln w="9525">
            <a:solidFill>
              <a:srgbClr val="FF00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lang="zh-CN" altLang="en-US" sz="2800" b="1">
                <a:solidFill>
                  <a:srgbClr val="000000"/>
                </a:solidFill>
                <a:latin typeface="Times New Roman" panose="02020603050405020304" pitchFamily="18" charset="0"/>
              </a:rPr>
              <a:t>结果</a:t>
            </a:r>
          </a:p>
        </p:txBody>
      </p:sp>
      <p:sp>
        <p:nvSpPr>
          <p:cNvPr id="19461" name="Text Box 78"/>
          <p:cNvSpPr txBox="1">
            <a:spLocks noChangeArrowheads="1"/>
          </p:cNvSpPr>
          <p:nvPr/>
        </p:nvSpPr>
        <p:spPr bwMode="auto">
          <a:xfrm>
            <a:off x="1847528" y="3068961"/>
            <a:ext cx="5834062"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800" b="1">
                <a:solidFill>
                  <a:srgbClr val="000000"/>
                </a:solidFill>
                <a:latin typeface="Times New Roman" panose="02020603050405020304" pitchFamily="18" charset="0"/>
              </a:rPr>
              <a:t>在无限大均匀平面电流的两侧的磁场都为均匀磁场，并且大小相等，但方向相反</a:t>
            </a:r>
            <a:r>
              <a:rPr lang="en-US" altLang="zh-CN" sz="2800" b="1">
                <a:solidFill>
                  <a:srgbClr val="000000"/>
                </a:solidFill>
                <a:latin typeface="Times New Roman" panose="02020603050405020304" pitchFamily="18" charset="0"/>
              </a:rPr>
              <a:t>,</a:t>
            </a:r>
            <a:r>
              <a:rPr lang="zh-CN" altLang="en-US" sz="2800" b="1">
                <a:solidFill>
                  <a:srgbClr val="000000"/>
                </a:solidFill>
                <a:latin typeface="Times New Roman" panose="02020603050405020304" pitchFamily="18" charset="0"/>
              </a:rPr>
              <a:t>且平行于导体平面。</a:t>
            </a:r>
          </a:p>
        </p:txBody>
      </p:sp>
      <p:grpSp>
        <p:nvGrpSpPr>
          <p:cNvPr id="19462" name="Group 5"/>
          <p:cNvGrpSpPr>
            <a:grpSpLocks/>
          </p:cNvGrpSpPr>
          <p:nvPr/>
        </p:nvGrpSpPr>
        <p:grpSpPr bwMode="auto">
          <a:xfrm>
            <a:off x="7535541" y="2419672"/>
            <a:ext cx="2881313" cy="1309688"/>
            <a:chOff x="0" y="0"/>
            <a:chExt cx="1815" cy="825"/>
          </a:xfrm>
        </p:grpSpPr>
        <p:sp>
          <p:nvSpPr>
            <p:cNvPr id="19468" name="Line 92"/>
            <p:cNvSpPr>
              <a:spLocks noChangeShapeType="1"/>
            </p:cNvSpPr>
            <p:nvPr/>
          </p:nvSpPr>
          <p:spPr bwMode="auto">
            <a:xfrm>
              <a:off x="186" y="0"/>
              <a:ext cx="1257"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9469" name="Line 93"/>
            <p:cNvSpPr>
              <a:spLocks noChangeShapeType="1"/>
            </p:cNvSpPr>
            <p:nvPr/>
          </p:nvSpPr>
          <p:spPr bwMode="auto">
            <a:xfrm>
              <a:off x="186" y="84"/>
              <a:ext cx="1257"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9470" name="Line 94"/>
            <p:cNvSpPr>
              <a:spLocks noChangeShapeType="1"/>
            </p:cNvSpPr>
            <p:nvPr/>
          </p:nvSpPr>
          <p:spPr bwMode="auto">
            <a:xfrm>
              <a:off x="178" y="168"/>
              <a:ext cx="1257"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9471" name="Line 95"/>
            <p:cNvSpPr>
              <a:spLocks noChangeShapeType="1"/>
            </p:cNvSpPr>
            <p:nvPr/>
          </p:nvSpPr>
          <p:spPr bwMode="auto">
            <a:xfrm>
              <a:off x="178" y="574"/>
              <a:ext cx="125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9472" name="Line 96"/>
            <p:cNvSpPr>
              <a:spLocks noChangeShapeType="1"/>
            </p:cNvSpPr>
            <p:nvPr/>
          </p:nvSpPr>
          <p:spPr bwMode="auto">
            <a:xfrm>
              <a:off x="178" y="658"/>
              <a:ext cx="125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9473" name="Line 97"/>
            <p:cNvSpPr>
              <a:spLocks noChangeShapeType="1"/>
            </p:cNvSpPr>
            <p:nvPr/>
          </p:nvSpPr>
          <p:spPr bwMode="auto">
            <a:xfrm>
              <a:off x="186" y="741"/>
              <a:ext cx="125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9474" name="Line 98"/>
            <p:cNvSpPr>
              <a:spLocks noChangeShapeType="1"/>
            </p:cNvSpPr>
            <p:nvPr/>
          </p:nvSpPr>
          <p:spPr bwMode="auto">
            <a:xfrm>
              <a:off x="186" y="825"/>
              <a:ext cx="125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19475" name="Rectangle 105"/>
            <p:cNvSpPr>
              <a:spLocks noChangeArrowheads="1"/>
            </p:cNvSpPr>
            <p:nvPr/>
          </p:nvSpPr>
          <p:spPr bwMode="auto">
            <a:xfrm>
              <a:off x="24" y="333"/>
              <a:ext cx="1505" cy="120"/>
            </a:xfrm>
            <a:prstGeom prst="rect">
              <a:avLst/>
            </a:prstGeom>
            <a:solidFill>
              <a:srgbClr val="FFFF00"/>
            </a:solidFill>
            <a:ln w="12700">
              <a:solidFill>
                <a:srgbClr val="96969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graphicFrame>
          <p:nvGraphicFramePr>
            <p:cNvPr id="19459" name="Object 14"/>
            <p:cNvGraphicFramePr>
              <a:graphicFrameLocks noChangeAspect="1"/>
            </p:cNvGraphicFramePr>
            <p:nvPr/>
          </p:nvGraphicFramePr>
          <p:xfrm>
            <a:off x="1125" y="684"/>
            <a:ext cx="71" cy="118"/>
          </p:xfrm>
          <a:graphic>
            <a:graphicData uri="http://schemas.openxmlformats.org/presentationml/2006/ole">
              <mc:AlternateContent xmlns:mc="http://schemas.openxmlformats.org/markup-compatibility/2006">
                <mc:Choice xmlns:v="urn:schemas-microsoft-com:vml" Requires="v">
                  <p:oleObj spid="_x0000_s91149" r:id="rId5" imgW="115266" imgH="217442" progId="Equation.3">
                    <p:embed/>
                  </p:oleObj>
                </mc:Choice>
                <mc:Fallback>
                  <p:oleObj r:id="rId5" imgW="115266" imgH="21744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5" y="684"/>
                          <a:ext cx="71"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9476" name="Group 15"/>
            <p:cNvGrpSpPr>
              <a:grpSpLocks/>
            </p:cNvGrpSpPr>
            <p:nvPr/>
          </p:nvGrpSpPr>
          <p:grpSpPr bwMode="auto">
            <a:xfrm>
              <a:off x="181" y="110"/>
              <a:ext cx="216" cy="408"/>
              <a:chOff x="0" y="0"/>
              <a:chExt cx="216" cy="408"/>
            </a:xfrm>
          </p:grpSpPr>
          <p:sp>
            <p:nvSpPr>
              <p:cNvPr id="19499" name="Oval 108"/>
              <p:cNvSpPr>
                <a:spLocks noChangeArrowheads="1"/>
              </p:cNvSpPr>
              <p:nvPr/>
            </p:nvSpPr>
            <p:spPr bwMode="auto">
              <a:xfrm>
                <a:off x="16" y="228"/>
                <a:ext cx="156" cy="118"/>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9500" name="Rectangle 109"/>
              <p:cNvSpPr>
                <a:spLocks noChangeArrowheads="1"/>
              </p:cNvSpPr>
              <p:nvPr/>
            </p:nvSpPr>
            <p:spPr bwMode="auto">
              <a:xfrm>
                <a:off x="0" y="0"/>
                <a:ext cx="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3600" b="1">
                    <a:solidFill>
                      <a:srgbClr val="000000"/>
                    </a:solidFill>
                    <a:latin typeface="Bookman Old Style" panose="02050604050505020204" pitchFamily="18" charset="0"/>
                  </a:rPr>
                  <a:t>.</a:t>
                </a:r>
              </a:p>
            </p:txBody>
          </p:sp>
        </p:grpSp>
        <p:grpSp>
          <p:nvGrpSpPr>
            <p:cNvPr id="19477" name="Group 18"/>
            <p:cNvGrpSpPr>
              <a:grpSpLocks/>
            </p:cNvGrpSpPr>
            <p:nvPr/>
          </p:nvGrpSpPr>
          <p:grpSpPr bwMode="auto">
            <a:xfrm>
              <a:off x="0" y="110"/>
              <a:ext cx="216" cy="408"/>
              <a:chOff x="0" y="0"/>
              <a:chExt cx="216" cy="408"/>
            </a:xfrm>
          </p:grpSpPr>
          <p:sp>
            <p:nvSpPr>
              <p:cNvPr id="19497" name="Oval 111"/>
              <p:cNvSpPr>
                <a:spLocks noChangeArrowheads="1"/>
              </p:cNvSpPr>
              <p:nvPr/>
            </p:nvSpPr>
            <p:spPr bwMode="auto">
              <a:xfrm>
                <a:off x="16" y="228"/>
                <a:ext cx="156" cy="118"/>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9498" name="Rectangle 112"/>
              <p:cNvSpPr>
                <a:spLocks noChangeArrowheads="1"/>
              </p:cNvSpPr>
              <p:nvPr/>
            </p:nvSpPr>
            <p:spPr bwMode="auto">
              <a:xfrm>
                <a:off x="0" y="0"/>
                <a:ext cx="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3600" b="1">
                    <a:solidFill>
                      <a:srgbClr val="000000"/>
                    </a:solidFill>
                    <a:latin typeface="Bookman Old Style" panose="02050604050505020204" pitchFamily="18" charset="0"/>
                  </a:rPr>
                  <a:t>.</a:t>
                </a:r>
              </a:p>
            </p:txBody>
          </p:sp>
        </p:grpSp>
        <p:grpSp>
          <p:nvGrpSpPr>
            <p:cNvPr id="19478" name="Group 21"/>
            <p:cNvGrpSpPr>
              <a:grpSpLocks/>
            </p:cNvGrpSpPr>
            <p:nvPr/>
          </p:nvGrpSpPr>
          <p:grpSpPr bwMode="auto">
            <a:xfrm>
              <a:off x="352" y="110"/>
              <a:ext cx="216" cy="408"/>
              <a:chOff x="0" y="0"/>
              <a:chExt cx="216" cy="408"/>
            </a:xfrm>
          </p:grpSpPr>
          <p:sp>
            <p:nvSpPr>
              <p:cNvPr id="19495" name="Oval 114"/>
              <p:cNvSpPr>
                <a:spLocks noChangeArrowheads="1"/>
              </p:cNvSpPr>
              <p:nvPr/>
            </p:nvSpPr>
            <p:spPr bwMode="auto">
              <a:xfrm>
                <a:off x="16" y="228"/>
                <a:ext cx="156" cy="118"/>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9496" name="Rectangle 115"/>
              <p:cNvSpPr>
                <a:spLocks noChangeArrowheads="1"/>
              </p:cNvSpPr>
              <p:nvPr/>
            </p:nvSpPr>
            <p:spPr bwMode="auto">
              <a:xfrm>
                <a:off x="0" y="0"/>
                <a:ext cx="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3600" b="1">
                    <a:solidFill>
                      <a:srgbClr val="000000"/>
                    </a:solidFill>
                    <a:latin typeface="Bookman Old Style" panose="02050604050505020204" pitchFamily="18" charset="0"/>
                  </a:rPr>
                  <a:t>.</a:t>
                </a:r>
              </a:p>
            </p:txBody>
          </p:sp>
        </p:grpSp>
        <p:grpSp>
          <p:nvGrpSpPr>
            <p:cNvPr id="19479" name="Group 24"/>
            <p:cNvGrpSpPr>
              <a:grpSpLocks/>
            </p:cNvGrpSpPr>
            <p:nvPr/>
          </p:nvGrpSpPr>
          <p:grpSpPr bwMode="auto">
            <a:xfrm>
              <a:off x="726" y="110"/>
              <a:ext cx="216" cy="408"/>
              <a:chOff x="0" y="0"/>
              <a:chExt cx="216" cy="408"/>
            </a:xfrm>
          </p:grpSpPr>
          <p:sp>
            <p:nvSpPr>
              <p:cNvPr id="19493" name="Oval 117"/>
              <p:cNvSpPr>
                <a:spLocks noChangeArrowheads="1"/>
              </p:cNvSpPr>
              <p:nvPr/>
            </p:nvSpPr>
            <p:spPr bwMode="auto">
              <a:xfrm>
                <a:off x="16" y="228"/>
                <a:ext cx="156" cy="118"/>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9494" name="Rectangle 118"/>
              <p:cNvSpPr>
                <a:spLocks noChangeArrowheads="1"/>
              </p:cNvSpPr>
              <p:nvPr/>
            </p:nvSpPr>
            <p:spPr bwMode="auto">
              <a:xfrm>
                <a:off x="0" y="0"/>
                <a:ext cx="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3600" b="1">
                    <a:solidFill>
                      <a:srgbClr val="000000"/>
                    </a:solidFill>
                    <a:latin typeface="Bookman Old Style" panose="02050604050505020204" pitchFamily="18" charset="0"/>
                  </a:rPr>
                  <a:t>.</a:t>
                </a:r>
              </a:p>
            </p:txBody>
          </p:sp>
        </p:grpSp>
        <p:grpSp>
          <p:nvGrpSpPr>
            <p:cNvPr id="19480" name="Group 27"/>
            <p:cNvGrpSpPr>
              <a:grpSpLocks/>
            </p:cNvGrpSpPr>
            <p:nvPr/>
          </p:nvGrpSpPr>
          <p:grpSpPr bwMode="auto">
            <a:xfrm>
              <a:off x="544" y="110"/>
              <a:ext cx="216" cy="408"/>
              <a:chOff x="0" y="0"/>
              <a:chExt cx="216" cy="408"/>
            </a:xfrm>
          </p:grpSpPr>
          <p:sp>
            <p:nvSpPr>
              <p:cNvPr id="19491" name="Oval 120"/>
              <p:cNvSpPr>
                <a:spLocks noChangeArrowheads="1"/>
              </p:cNvSpPr>
              <p:nvPr/>
            </p:nvSpPr>
            <p:spPr bwMode="auto">
              <a:xfrm>
                <a:off x="16" y="228"/>
                <a:ext cx="156" cy="118"/>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9492" name="Rectangle 121"/>
              <p:cNvSpPr>
                <a:spLocks noChangeArrowheads="1"/>
              </p:cNvSpPr>
              <p:nvPr/>
            </p:nvSpPr>
            <p:spPr bwMode="auto">
              <a:xfrm>
                <a:off x="0" y="0"/>
                <a:ext cx="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3600" b="1">
                    <a:solidFill>
                      <a:srgbClr val="000000"/>
                    </a:solidFill>
                    <a:latin typeface="Bookman Old Style" panose="02050604050505020204" pitchFamily="18" charset="0"/>
                  </a:rPr>
                  <a:t>.</a:t>
                </a:r>
              </a:p>
            </p:txBody>
          </p:sp>
        </p:grpSp>
        <p:grpSp>
          <p:nvGrpSpPr>
            <p:cNvPr id="19481" name="Group 30"/>
            <p:cNvGrpSpPr>
              <a:grpSpLocks/>
            </p:cNvGrpSpPr>
            <p:nvPr/>
          </p:nvGrpSpPr>
          <p:grpSpPr bwMode="auto">
            <a:xfrm>
              <a:off x="907" y="110"/>
              <a:ext cx="216" cy="408"/>
              <a:chOff x="0" y="0"/>
              <a:chExt cx="216" cy="408"/>
            </a:xfrm>
          </p:grpSpPr>
          <p:sp>
            <p:nvSpPr>
              <p:cNvPr id="19489" name="Oval 123"/>
              <p:cNvSpPr>
                <a:spLocks noChangeArrowheads="1"/>
              </p:cNvSpPr>
              <p:nvPr/>
            </p:nvSpPr>
            <p:spPr bwMode="auto">
              <a:xfrm>
                <a:off x="16" y="228"/>
                <a:ext cx="156" cy="118"/>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9490" name="Rectangle 124"/>
              <p:cNvSpPr>
                <a:spLocks noChangeArrowheads="1"/>
              </p:cNvSpPr>
              <p:nvPr/>
            </p:nvSpPr>
            <p:spPr bwMode="auto">
              <a:xfrm>
                <a:off x="0" y="0"/>
                <a:ext cx="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3600" b="1">
                    <a:solidFill>
                      <a:srgbClr val="000000"/>
                    </a:solidFill>
                    <a:latin typeface="Bookman Old Style" panose="02050604050505020204" pitchFamily="18" charset="0"/>
                  </a:rPr>
                  <a:t>.</a:t>
                </a:r>
              </a:p>
            </p:txBody>
          </p:sp>
        </p:grpSp>
        <p:grpSp>
          <p:nvGrpSpPr>
            <p:cNvPr id="19482" name="Group 33"/>
            <p:cNvGrpSpPr>
              <a:grpSpLocks/>
            </p:cNvGrpSpPr>
            <p:nvPr/>
          </p:nvGrpSpPr>
          <p:grpSpPr bwMode="auto">
            <a:xfrm>
              <a:off x="1323" y="99"/>
              <a:ext cx="216" cy="408"/>
              <a:chOff x="0" y="0"/>
              <a:chExt cx="216" cy="408"/>
            </a:xfrm>
          </p:grpSpPr>
          <p:sp>
            <p:nvSpPr>
              <p:cNvPr id="19487" name="Oval 126"/>
              <p:cNvSpPr>
                <a:spLocks noChangeArrowheads="1"/>
              </p:cNvSpPr>
              <p:nvPr/>
            </p:nvSpPr>
            <p:spPr bwMode="auto">
              <a:xfrm>
                <a:off x="16" y="228"/>
                <a:ext cx="156" cy="118"/>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9488" name="Rectangle 127"/>
              <p:cNvSpPr>
                <a:spLocks noChangeArrowheads="1"/>
              </p:cNvSpPr>
              <p:nvPr/>
            </p:nvSpPr>
            <p:spPr bwMode="auto">
              <a:xfrm>
                <a:off x="0" y="0"/>
                <a:ext cx="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3600" b="1">
                    <a:solidFill>
                      <a:srgbClr val="000000"/>
                    </a:solidFill>
                    <a:latin typeface="Bookman Old Style" panose="02050604050505020204" pitchFamily="18" charset="0"/>
                  </a:rPr>
                  <a:t>.</a:t>
                </a:r>
              </a:p>
            </p:txBody>
          </p:sp>
        </p:grpSp>
        <p:grpSp>
          <p:nvGrpSpPr>
            <p:cNvPr id="19483" name="Group 36"/>
            <p:cNvGrpSpPr>
              <a:grpSpLocks/>
            </p:cNvGrpSpPr>
            <p:nvPr/>
          </p:nvGrpSpPr>
          <p:grpSpPr bwMode="auto">
            <a:xfrm>
              <a:off x="1118" y="107"/>
              <a:ext cx="216" cy="408"/>
              <a:chOff x="0" y="0"/>
              <a:chExt cx="216" cy="408"/>
            </a:xfrm>
          </p:grpSpPr>
          <p:sp>
            <p:nvSpPr>
              <p:cNvPr id="19485" name="Oval 129"/>
              <p:cNvSpPr>
                <a:spLocks noChangeArrowheads="1"/>
              </p:cNvSpPr>
              <p:nvPr/>
            </p:nvSpPr>
            <p:spPr bwMode="auto">
              <a:xfrm>
                <a:off x="16" y="228"/>
                <a:ext cx="156" cy="118"/>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19486" name="Rectangle 130"/>
              <p:cNvSpPr>
                <a:spLocks noChangeArrowheads="1"/>
              </p:cNvSpPr>
              <p:nvPr/>
            </p:nvSpPr>
            <p:spPr bwMode="auto">
              <a:xfrm>
                <a:off x="0" y="0"/>
                <a:ext cx="2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3600" b="1">
                    <a:solidFill>
                      <a:srgbClr val="000000"/>
                    </a:solidFill>
                    <a:latin typeface="Bookman Old Style" panose="02050604050505020204" pitchFamily="18" charset="0"/>
                  </a:rPr>
                  <a:t>.</a:t>
                </a:r>
              </a:p>
            </p:txBody>
          </p:sp>
        </p:grpSp>
        <p:sp>
          <p:nvSpPr>
            <p:cNvPr id="19484" name="Text Box 131"/>
            <p:cNvSpPr txBox="1">
              <a:spLocks noChangeArrowheads="1"/>
            </p:cNvSpPr>
            <p:nvPr/>
          </p:nvSpPr>
          <p:spPr bwMode="auto">
            <a:xfrm>
              <a:off x="1588" y="440"/>
              <a:ext cx="227"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lang="en-US" altLang="zh-CN" sz="2800" b="1" i="1">
                  <a:solidFill>
                    <a:srgbClr val="000000"/>
                  </a:solidFill>
                  <a:latin typeface="Times New Roman" panose="02020603050405020304" pitchFamily="18" charset="0"/>
                  <a:cs typeface="Times New Roman" panose="02020603050405020304" pitchFamily="18" charset="0"/>
                </a:rPr>
                <a:t>B</a:t>
              </a:r>
            </a:p>
          </p:txBody>
        </p:sp>
      </p:grpSp>
    </p:spTree>
    <p:extLst>
      <p:ext uri="{BB962C8B-B14F-4D97-AF65-F5344CB8AC3E}">
        <p14:creationId xmlns:p14="http://schemas.microsoft.com/office/powerpoint/2010/main" val="2809214324"/>
      </p:ext>
    </p:extLst>
  </p:cSld>
  <p:clrMapOvr>
    <a:masterClrMapping/>
  </p:clrMapOvr>
  <p:transition spd="med">
    <p:dissolv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3"/>
          <p:cNvSpPr txBox="1">
            <a:spLocks noChangeArrowheads="1"/>
          </p:cNvSpPr>
          <p:nvPr/>
        </p:nvSpPr>
        <p:spPr bwMode="auto">
          <a:xfrm>
            <a:off x="3359151" y="5084763"/>
            <a:ext cx="66976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过管内任一点</a:t>
            </a:r>
            <a:r>
              <a:rPr lang="en-US" altLang="zh-CN" sz="2800" b="1">
                <a:solidFill>
                  <a:srgbClr val="000000"/>
                </a:solidFill>
                <a:latin typeface="Times New Roman" panose="02020603050405020304" pitchFamily="18" charset="0"/>
                <a:cs typeface="Times New Roman" panose="02020603050405020304" pitchFamily="18" charset="0"/>
              </a:rPr>
              <a:t>P</a:t>
            </a:r>
            <a:r>
              <a:rPr lang="zh-CN" altLang="en-US" sz="2800" b="1">
                <a:solidFill>
                  <a:srgbClr val="000000"/>
                </a:solidFill>
                <a:latin typeface="Times New Roman" panose="02020603050405020304" pitchFamily="18" charset="0"/>
                <a:cs typeface="Times New Roman" panose="02020603050405020304" pitchFamily="18" charset="0"/>
              </a:rPr>
              <a:t>做矩形回路</a:t>
            </a:r>
            <a:r>
              <a:rPr lang="en-US" altLang="zh-CN" sz="2800" b="1">
                <a:solidFill>
                  <a:srgbClr val="000000"/>
                </a:solidFill>
                <a:latin typeface="Times New Roman" panose="02020603050405020304" pitchFamily="18" charset="0"/>
                <a:cs typeface="Times New Roman" panose="02020603050405020304" pitchFamily="18" charset="0"/>
              </a:rPr>
              <a:t>, ab </a:t>
            </a:r>
            <a:r>
              <a:rPr lang="zh-CN" altLang="en-US" sz="2800" b="1">
                <a:solidFill>
                  <a:srgbClr val="000000"/>
                </a:solidFill>
                <a:latin typeface="Times New Roman" panose="02020603050405020304" pitchFamily="18" charset="0"/>
                <a:cs typeface="Times New Roman" panose="02020603050405020304" pitchFamily="18" charset="0"/>
              </a:rPr>
              <a:t>边在轴上，边</a:t>
            </a:r>
            <a:r>
              <a:rPr lang="en-US" altLang="zh-CN" sz="2800" b="1">
                <a:solidFill>
                  <a:srgbClr val="000000"/>
                </a:solidFill>
                <a:latin typeface="Times New Roman" panose="02020603050405020304" pitchFamily="18" charset="0"/>
                <a:cs typeface="Times New Roman" panose="02020603050405020304" pitchFamily="18" charset="0"/>
              </a:rPr>
              <a:t>cd</a:t>
            </a:r>
            <a:r>
              <a:rPr lang="zh-CN" altLang="en-US" sz="2800" b="1">
                <a:solidFill>
                  <a:srgbClr val="000000"/>
                </a:solidFill>
                <a:latin typeface="Times New Roman" panose="02020603050405020304" pitchFamily="18" charset="0"/>
                <a:cs typeface="Times New Roman" panose="02020603050405020304" pitchFamily="18" charset="0"/>
              </a:rPr>
              <a:t>与轴平行</a:t>
            </a:r>
            <a:r>
              <a:rPr lang="en-US" altLang="zh-CN" sz="2800" b="1">
                <a:solidFill>
                  <a:srgbClr val="000000"/>
                </a:solidFill>
                <a:latin typeface="Times New Roman" panose="02020603050405020304" pitchFamily="18" charset="0"/>
                <a:cs typeface="Times New Roman" panose="02020603050405020304" pitchFamily="18" charset="0"/>
              </a:rPr>
              <a:t>,</a:t>
            </a:r>
            <a:r>
              <a:rPr lang="zh-CN" altLang="en-US" sz="2800" b="1">
                <a:solidFill>
                  <a:srgbClr val="000000"/>
                </a:solidFill>
                <a:latin typeface="Times New Roman" panose="02020603050405020304" pitchFamily="18" charset="0"/>
                <a:cs typeface="Times New Roman" panose="02020603050405020304" pitchFamily="18" charset="0"/>
              </a:rPr>
              <a:t>另两个边垂直于轴。</a:t>
            </a:r>
          </a:p>
        </p:txBody>
      </p:sp>
      <p:sp>
        <p:nvSpPr>
          <p:cNvPr id="22533" name="Text Box 149"/>
          <p:cNvSpPr txBox="1">
            <a:spLocks noChangeArrowheads="1"/>
          </p:cNvSpPr>
          <p:nvPr/>
        </p:nvSpPr>
        <p:spPr bwMode="auto">
          <a:xfrm>
            <a:off x="1774826" y="601664"/>
            <a:ext cx="7580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800" b="1" dirty="0">
                <a:solidFill>
                  <a:srgbClr val="CC3300"/>
                </a:solidFill>
                <a:latin typeface="Times New Roman" panose="02020603050405020304" pitchFamily="18" charset="0"/>
                <a:cs typeface="Times New Roman" panose="02020603050405020304" pitchFamily="18" charset="0"/>
              </a:rPr>
              <a:t>例</a:t>
            </a:r>
            <a:r>
              <a:rPr lang="en-US" altLang="zh-CN" sz="2800" b="1" dirty="0">
                <a:solidFill>
                  <a:srgbClr val="CC3300"/>
                </a:solidFill>
                <a:latin typeface="Times New Roman" panose="02020603050405020304" pitchFamily="18" charset="0"/>
                <a:cs typeface="Times New Roman" panose="02020603050405020304" pitchFamily="18" charset="0"/>
              </a:rPr>
              <a:t>4</a:t>
            </a:r>
            <a:r>
              <a:rPr lang="zh-CN" altLang="en-US" sz="2800" b="1" dirty="0">
                <a:solidFill>
                  <a:srgbClr val="CC3300"/>
                </a:solidFill>
                <a:latin typeface="Times New Roman" panose="02020603050405020304" pitchFamily="18" charset="0"/>
                <a:cs typeface="Times New Roman" panose="02020603050405020304" pitchFamily="18" charset="0"/>
              </a:rPr>
              <a:t>、</a:t>
            </a:r>
            <a:r>
              <a:rPr lang="zh-CN" altLang="en-US" sz="2800" b="1" dirty="0">
                <a:solidFill>
                  <a:srgbClr val="000000"/>
                </a:solidFill>
                <a:latin typeface="Times New Roman" panose="02020603050405020304" pitchFamily="18" charset="0"/>
                <a:cs typeface="Times New Roman" panose="02020603050405020304" pitchFamily="18" charset="0"/>
              </a:rPr>
              <a:t>求载流无限长直螺线管内外任一点的磁场</a:t>
            </a:r>
          </a:p>
        </p:txBody>
      </p:sp>
      <p:sp>
        <p:nvSpPr>
          <p:cNvPr id="32772" name="Rectangle 151"/>
          <p:cNvSpPr>
            <a:spLocks noChangeArrowheads="1"/>
          </p:cNvSpPr>
          <p:nvPr/>
        </p:nvSpPr>
        <p:spPr bwMode="auto">
          <a:xfrm>
            <a:off x="1774826" y="1341439"/>
            <a:ext cx="4594225" cy="224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解：</a:t>
            </a:r>
            <a:r>
              <a:rPr lang="zh-CN" altLang="en-US" sz="2800" b="1">
                <a:solidFill>
                  <a:srgbClr val="CC0000"/>
                </a:solidFill>
                <a:latin typeface="Times New Roman" panose="02020603050405020304" pitchFamily="18" charset="0"/>
                <a:cs typeface="Times New Roman" panose="02020603050405020304" pitchFamily="18" charset="0"/>
              </a:rPr>
              <a:t>  </a:t>
            </a:r>
            <a:r>
              <a:rPr lang="zh-CN" altLang="en-US" sz="2800" b="1">
                <a:solidFill>
                  <a:srgbClr val="CC3300"/>
                </a:solidFill>
                <a:latin typeface="Times New Roman" panose="02020603050405020304" pitchFamily="18" charset="0"/>
                <a:cs typeface="Times New Roman" panose="02020603050405020304" pitchFamily="18" charset="0"/>
              </a:rPr>
              <a:t>对称性分析：</a:t>
            </a:r>
          </a:p>
          <a:p>
            <a:pPr eaLnBrk="1" fontAlgn="base" hangingPunct="1">
              <a:spcBef>
                <a:spcPct val="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由前例已经得知，长直螺线</a:t>
            </a:r>
          </a:p>
          <a:p>
            <a:pPr eaLnBrk="1" fontAlgn="base" hangingPunct="1">
              <a:spcBef>
                <a:spcPct val="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管轴线上各点的磁感应强度</a:t>
            </a:r>
          </a:p>
          <a:p>
            <a:pPr eaLnBrk="1" fontAlgn="base" hangingPunct="1">
              <a:spcBef>
                <a:spcPct val="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的大小均为             ，方向沿</a:t>
            </a:r>
          </a:p>
          <a:p>
            <a:pPr eaLnBrk="1" fontAlgn="base" hangingPunct="1">
              <a:spcBef>
                <a:spcPct val="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轴线，指向由右螺旋确定。</a:t>
            </a:r>
          </a:p>
        </p:txBody>
      </p:sp>
      <p:graphicFrame>
        <p:nvGraphicFramePr>
          <p:cNvPr id="32773" name="Object 5"/>
          <p:cNvGraphicFramePr>
            <a:graphicFrameLocks noGrp="1" noChangeAspect="1"/>
          </p:cNvGraphicFramePr>
          <p:nvPr>
            <p:ph idx="4294967295"/>
          </p:nvPr>
        </p:nvGraphicFramePr>
        <p:xfrm>
          <a:off x="3670300" y="2684463"/>
          <a:ext cx="1346200" cy="457200"/>
        </p:xfrm>
        <a:graphic>
          <a:graphicData uri="http://schemas.openxmlformats.org/presentationml/2006/ole">
            <mc:AlternateContent xmlns:mc="http://schemas.openxmlformats.org/markup-compatibility/2006">
              <mc:Choice xmlns:v="urn:schemas-microsoft-com:vml" Requires="v">
                <p:oleObj spid="_x0000_s92172" r:id="rId3" imgW="675174" imgH="229514" progId="Equation.3">
                  <p:embed/>
                </p:oleObj>
              </mc:Choice>
              <mc:Fallback>
                <p:oleObj r:id="rId3" imgW="675174" imgH="229514"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0300" y="2684463"/>
                        <a:ext cx="134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4" name="Text Box 165"/>
          <p:cNvSpPr txBox="1">
            <a:spLocks noChangeArrowheads="1"/>
          </p:cNvSpPr>
          <p:nvPr/>
        </p:nvSpPr>
        <p:spPr bwMode="auto">
          <a:xfrm>
            <a:off x="1774826" y="4005264"/>
            <a:ext cx="8640763"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根据对称性可知，管内平行于轴线的任一直线上各点的磁感应强度大小也应相等。</a:t>
            </a:r>
          </a:p>
        </p:txBody>
      </p:sp>
      <p:sp>
        <p:nvSpPr>
          <p:cNvPr id="32775" name="Rectangle 166"/>
          <p:cNvSpPr>
            <a:spLocks noChangeArrowheads="1"/>
          </p:cNvSpPr>
          <p:nvPr/>
        </p:nvSpPr>
        <p:spPr bwMode="auto">
          <a:xfrm>
            <a:off x="1919288" y="5084763"/>
            <a:ext cx="1295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800" b="1">
                <a:solidFill>
                  <a:srgbClr val="CC3300"/>
                </a:solidFill>
                <a:latin typeface="Times New Roman" panose="02020603050405020304" pitchFamily="18" charset="0"/>
                <a:cs typeface="Times New Roman" panose="02020603050405020304" pitchFamily="18" charset="0"/>
              </a:rPr>
              <a:t>选回路：</a:t>
            </a:r>
          </a:p>
        </p:txBody>
      </p:sp>
      <p:grpSp>
        <p:nvGrpSpPr>
          <p:cNvPr id="22537" name="Group 8"/>
          <p:cNvGrpSpPr>
            <a:grpSpLocks/>
          </p:cNvGrpSpPr>
          <p:nvPr/>
        </p:nvGrpSpPr>
        <p:grpSpPr bwMode="auto">
          <a:xfrm>
            <a:off x="6383338" y="1196975"/>
            <a:ext cx="3962400" cy="2459038"/>
            <a:chOff x="0" y="0"/>
            <a:chExt cx="2496" cy="1549"/>
          </a:xfrm>
        </p:grpSpPr>
        <p:sp>
          <p:nvSpPr>
            <p:cNvPr id="22538" name="Line 11"/>
            <p:cNvSpPr>
              <a:spLocks noChangeShapeType="1"/>
            </p:cNvSpPr>
            <p:nvPr/>
          </p:nvSpPr>
          <p:spPr bwMode="auto">
            <a:xfrm>
              <a:off x="272" y="1361"/>
              <a:ext cx="1944" cy="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2539" name="AutoShape 12"/>
            <p:cNvSpPr>
              <a:spLocks noChangeArrowheads="1"/>
            </p:cNvSpPr>
            <p:nvPr/>
          </p:nvSpPr>
          <p:spPr bwMode="auto">
            <a:xfrm>
              <a:off x="281"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540" name="AutoShape 13"/>
            <p:cNvSpPr>
              <a:spLocks noChangeArrowheads="1"/>
            </p:cNvSpPr>
            <p:nvPr/>
          </p:nvSpPr>
          <p:spPr bwMode="auto">
            <a:xfrm>
              <a:off x="353"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541" name="AutoShape 14"/>
            <p:cNvSpPr>
              <a:spLocks noChangeArrowheads="1"/>
            </p:cNvSpPr>
            <p:nvPr/>
          </p:nvSpPr>
          <p:spPr bwMode="auto">
            <a:xfrm>
              <a:off x="425"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542" name="AutoShape 15"/>
            <p:cNvSpPr>
              <a:spLocks noChangeArrowheads="1"/>
            </p:cNvSpPr>
            <p:nvPr/>
          </p:nvSpPr>
          <p:spPr bwMode="auto">
            <a:xfrm>
              <a:off x="497"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543" name="AutoShape 16"/>
            <p:cNvSpPr>
              <a:spLocks noChangeArrowheads="1"/>
            </p:cNvSpPr>
            <p:nvPr/>
          </p:nvSpPr>
          <p:spPr bwMode="auto">
            <a:xfrm>
              <a:off x="569"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544" name="AutoShape 17"/>
            <p:cNvSpPr>
              <a:spLocks noChangeArrowheads="1"/>
            </p:cNvSpPr>
            <p:nvPr/>
          </p:nvSpPr>
          <p:spPr bwMode="auto">
            <a:xfrm>
              <a:off x="641"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545" name="AutoShape 18"/>
            <p:cNvSpPr>
              <a:spLocks noChangeArrowheads="1"/>
            </p:cNvSpPr>
            <p:nvPr/>
          </p:nvSpPr>
          <p:spPr bwMode="auto">
            <a:xfrm>
              <a:off x="1289"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546" name="AutoShape 19"/>
            <p:cNvSpPr>
              <a:spLocks noChangeArrowheads="1"/>
            </p:cNvSpPr>
            <p:nvPr/>
          </p:nvSpPr>
          <p:spPr bwMode="auto">
            <a:xfrm>
              <a:off x="1361"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547" name="AutoShape 20"/>
            <p:cNvSpPr>
              <a:spLocks noChangeArrowheads="1"/>
            </p:cNvSpPr>
            <p:nvPr/>
          </p:nvSpPr>
          <p:spPr bwMode="auto">
            <a:xfrm>
              <a:off x="1433"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548" name="AutoShape 21"/>
            <p:cNvSpPr>
              <a:spLocks noChangeArrowheads="1"/>
            </p:cNvSpPr>
            <p:nvPr/>
          </p:nvSpPr>
          <p:spPr bwMode="auto">
            <a:xfrm>
              <a:off x="1505"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549" name="AutoShape 22"/>
            <p:cNvSpPr>
              <a:spLocks noChangeArrowheads="1"/>
            </p:cNvSpPr>
            <p:nvPr/>
          </p:nvSpPr>
          <p:spPr bwMode="auto">
            <a:xfrm>
              <a:off x="1577"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550" name="AutoShape 23"/>
            <p:cNvSpPr>
              <a:spLocks noChangeArrowheads="1"/>
            </p:cNvSpPr>
            <p:nvPr/>
          </p:nvSpPr>
          <p:spPr bwMode="auto">
            <a:xfrm>
              <a:off x="1649"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551" name="AutoShape 24"/>
            <p:cNvSpPr>
              <a:spLocks noChangeArrowheads="1"/>
            </p:cNvSpPr>
            <p:nvPr/>
          </p:nvSpPr>
          <p:spPr bwMode="auto">
            <a:xfrm>
              <a:off x="857"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552" name="AutoShape 25"/>
            <p:cNvSpPr>
              <a:spLocks noChangeArrowheads="1"/>
            </p:cNvSpPr>
            <p:nvPr/>
          </p:nvSpPr>
          <p:spPr bwMode="auto">
            <a:xfrm>
              <a:off x="929"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553" name="AutoShape 26"/>
            <p:cNvSpPr>
              <a:spLocks noChangeArrowheads="1"/>
            </p:cNvSpPr>
            <p:nvPr/>
          </p:nvSpPr>
          <p:spPr bwMode="auto">
            <a:xfrm>
              <a:off x="1001"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554" name="AutoShape 27"/>
            <p:cNvSpPr>
              <a:spLocks noChangeArrowheads="1"/>
            </p:cNvSpPr>
            <p:nvPr/>
          </p:nvSpPr>
          <p:spPr bwMode="auto">
            <a:xfrm>
              <a:off x="1073"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555" name="AutoShape 28"/>
            <p:cNvSpPr>
              <a:spLocks noChangeArrowheads="1"/>
            </p:cNvSpPr>
            <p:nvPr/>
          </p:nvSpPr>
          <p:spPr bwMode="auto">
            <a:xfrm>
              <a:off x="1145"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556" name="AutoShape 29"/>
            <p:cNvSpPr>
              <a:spLocks noChangeArrowheads="1"/>
            </p:cNvSpPr>
            <p:nvPr/>
          </p:nvSpPr>
          <p:spPr bwMode="auto">
            <a:xfrm>
              <a:off x="1217"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557" name="AutoShape 30"/>
            <p:cNvSpPr>
              <a:spLocks noChangeArrowheads="1"/>
            </p:cNvSpPr>
            <p:nvPr/>
          </p:nvSpPr>
          <p:spPr bwMode="auto">
            <a:xfrm>
              <a:off x="713"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558" name="AutoShape 31"/>
            <p:cNvSpPr>
              <a:spLocks noChangeArrowheads="1"/>
            </p:cNvSpPr>
            <p:nvPr/>
          </p:nvSpPr>
          <p:spPr bwMode="auto">
            <a:xfrm>
              <a:off x="785"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559" name="AutoShape 35"/>
            <p:cNvSpPr>
              <a:spLocks noChangeArrowheads="1"/>
            </p:cNvSpPr>
            <p:nvPr/>
          </p:nvSpPr>
          <p:spPr bwMode="auto">
            <a:xfrm>
              <a:off x="1721"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560" name="AutoShape 36"/>
            <p:cNvSpPr>
              <a:spLocks noChangeArrowheads="1"/>
            </p:cNvSpPr>
            <p:nvPr/>
          </p:nvSpPr>
          <p:spPr bwMode="auto">
            <a:xfrm>
              <a:off x="1793"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561" name="AutoShape 37"/>
            <p:cNvSpPr>
              <a:spLocks noChangeArrowheads="1"/>
            </p:cNvSpPr>
            <p:nvPr/>
          </p:nvSpPr>
          <p:spPr bwMode="auto">
            <a:xfrm>
              <a:off x="1865"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562" name="AutoShape 38"/>
            <p:cNvSpPr>
              <a:spLocks noChangeArrowheads="1"/>
            </p:cNvSpPr>
            <p:nvPr/>
          </p:nvSpPr>
          <p:spPr bwMode="auto">
            <a:xfrm>
              <a:off x="1937"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563" name="AutoShape 39"/>
            <p:cNvSpPr>
              <a:spLocks noChangeArrowheads="1"/>
            </p:cNvSpPr>
            <p:nvPr/>
          </p:nvSpPr>
          <p:spPr bwMode="auto">
            <a:xfrm>
              <a:off x="2009"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564" name="AutoShape 40"/>
            <p:cNvSpPr>
              <a:spLocks noChangeArrowheads="1"/>
            </p:cNvSpPr>
            <p:nvPr/>
          </p:nvSpPr>
          <p:spPr bwMode="auto">
            <a:xfrm>
              <a:off x="2081"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565" name="Line 41"/>
            <p:cNvSpPr>
              <a:spLocks noChangeShapeType="1"/>
            </p:cNvSpPr>
            <p:nvPr/>
          </p:nvSpPr>
          <p:spPr bwMode="auto">
            <a:xfrm>
              <a:off x="227" y="45"/>
              <a:ext cx="1998" cy="2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nvGrpSpPr>
            <p:cNvPr id="22566" name="Group 37"/>
            <p:cNvGrpSpPr>
              <a:grpSpLocks/>
            </p:cNvGrpSpPr>
            <p:nvPr/>
          </p:nvGrpSpPr>
          <p:grpSpPr bwMode="auto">
            <a:xfrm>
              <a:off x="209" y="0"/>
              <a:ext cx="72" cy="72"/>
              <a:chOff x="0" y="0"/>
              <a:chExt cx="96" cy="96"/>
            </a:xfrm>
          </p:grpSpPr>
          <p:sp>
            <p:nvSpPr>
              <p:cNvPr id="22671" name="Oval 49"/>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672" name="Oval 50"/>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2567" name="Group 40"/>
            <p:cNvGrpSpPr>
              <a:grpSpLocks/>
            </p:cNvGrpSpPr>
            <p:nvPr/>
          </p:nvGrpSpPr>
          <p:grpSpPr bwMode="auto">
            <a:xfrm>
              <a:off x="281" y="0"/>
              <a:ext cx="72" cy="72"/>
              <a:chOff x="0" y="0"/>
              <a:chExt cx="96" cy="96"/>
            </a:xfrm>
          </p:grpSpPr>
          <p:sp>
            <p:nvSpPr>
              <p:cNvPr id="22669" name="Oval 52"/>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670" name="Oval 53"/>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2568" name="Group 43"/>
            <p:cNvGrpSpPr>
              <a:grpSpLocks/>
            </p:cNvGrpSpPr>
            <p:nvPr/>
          </p:nvGrpSpPr>
          <p:grpSpPr bwMode="auto">
            <a:xfrm>
              <a:off x="353" y="0"/>
              <a:ext cx="72" cy="72"/>
              <a:chOff x="0" y="0"/>
              <a:chExt cx="96" cy="96"/>
            </a:xfrm>
          </p:grpSpPr>
          <p:sp>
            <p:nvSpPr>
              <p:cNvPr id="22667" name="Oval 55"/>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668" name="Oval 56"/>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2569" name="Group 46"/>
            <p:cNvGrpSpPr>
              <a:grpSpLocks/>
            </p:cNvGrpSpPr>
            <p:nvPr/>
          </p:nvGrpSpPr>
          <p:grpSpPr bwMode="auto">
            <a:xfrm>
              <a:off x="425" y="0"/>
              <a:ext cx="72" cy="72"/>
              <a:chOff x="0" y="0"/>
              <a:chExt cx="96" cy="96"/>
            </a:xfrm>
          </p:grpSpPr>
          <p:sp>
            <p:nvSpPr>
              <p:cNvPr id="22665" name="Oval 58"/>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666" name="Oval 59"/>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2570" name="Group 49"/>
            <p:cNvGrpSpPr>
              <a:grpSpLocks/>
            </p:cNvGrpSpPr>
            <p:nvPr/>
          </p:nvGrpSpPr>
          <p:grpSpPr bwMode="auto">
            <a:xfrm>
              <a:off x="1361" y="0"/>
              <a:ext cx="72" cy="72"/>
              <a:chOff x="0" y="0"/>
              <a:chExt cx="96" cy="96"/>
            </a:xfrm>
          </p:grpSpPr>
          <p:sp>
            <p:nvSpPr>
              <p:cNvPr id="22663" name="Oval 61"/>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664" name="Oval 62"/>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2571" name="Group 52"/>
            <p:cNvGrpSpPr>
              <a:grpSpLocks/>
            </p:cNvGrpSpPr>
            <p:nvPr/>
          </p:nvGrpSpPr>
          <p:grpSpPr bwMode="auto">
            <a:xfrm>
              <a:off x="1433" y="0"/>
              <a:ext cx="72" cy="72"/>
              <a:chOff x="0" y="0"/>
              <a:chExt cx="96" cy="96"/>
            </a:xfrm>
          </p:grpSpPr>
          <p:sp>
            <p:nvSpPr>
              <p:cNvPr id="22661" name="Oval 64"/>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662" name="Oval 65"/>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2572" name="Group 55"/>
            <p:cNvGrpSpPr>
              <a:grpSpLocks/>
            </p:cNvGrpSpPr>
            <p:nvPr/>
          </p:nvGrpSpPr>
          <p:grpSpPr bwMode="auto">
            <a:xfrm>
              <a:off x="1505" y="0"/>
              <a:ext cx="72" cy="72"/>
              <a:chOff x="0" y="0"/>
              <a:chExt cx="96" cy="96"/>
            </a:xfrm>
          </p:grpSpPr>
          <p:sp>
            <p:nvSpPr>
              <p:cNvPr id="22659" name="Oval 67"/>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660" name="Oval 68"/>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2573" name="Group 58"/>
            <p:cNvGrpSpPr>
              <a:grpSpLocks/>
            </p:cNvGrpSpPr>
            <p:nvPr/>
          </p:nvGrpSpPr>
          <p:grpSpPr bwMode="auto">
            <a:xfrm>
              <a:off x="1577" y="0"/>
              <a:ext cx="72" cy="72"/>
              <a:chOff x="0" y="0"/>
              <a:chExt cx="96" cy="96"/>
            </a:xfrm>
          </p:grpSpPr>
          <p:sp>
            <p:nvSpPr>
              <p:cNvPr id="22657" name="Oval 70"/>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658" name="Oval 71"/>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2574" name="Group 61"/>
            <p:cNvGrpSpPr>
              <a:grpSpLocks/>
            </p:cNvGrpSpPr>
            <p:nvPr/>
          </p:nvGrpSpPr>
          <p:grpSpPr bwMode="auto">
            <a:xfrm>
              <a:off x="1649" y="0"/>
              <a:ext cx="72" cy="72"/>
              <a:chOff x="0" y="0"/>
              <a:chExt cx="96" cy="96"/>
            </a:xfrm>
          </p:grpSpPr>
          <p:sp>
            <p:nvSpPr>
              <p:cNvPr id="22655" name="Oval 73"/>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656" name="Oval 74"/>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2575" name="Group 64"/>
            <p:cNvGrpSpPr>
              <a:grpSpLocks/>
            </p:cNvGrpSpPr>
            <p:nvPr/>
          </p:nvGrpSpPr>
          <p:grpSpPr bwMode="auto">
            <a:xfrm>
              <a:off x="1721" y="0"/>
              <a:ext cx="72" cy="72"/>
              <a:chOff x="0" y="0"/>
              <a:chExt cx="96" cy="96"/>
            </a:xfrm>
          </p:grpSpPr>
          <p:sp>
            <p:nvSpPr>
              <p:cNvPr id="22653" name="Oval 76"/>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654" name="Oval 77"/>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2576" name="Group 67"/>
            <p:cNvGrpSpPr>
              <a:grpSpLocks/>
            </p:cNvGrpSpPr>
            <p:nvPr/>
          </p:nvGrpSpPr>
          <p:grpSpPr bwMode="auto">
            <a:xfrm>
              <a:off x="929" y="0"/>
              <a:ext cx="72" cy="72"/>
              <a:chOff x="0" y="0"/>
              <a:chExt cx="96" cy="96"/>
            </a:xfrm>
          </p:grpSpPr>
          <p:sp>
            <p:nvSpPr>
              <p:cNvPr id="22651" name="Oval 79"/>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652" name="Oval 80"/>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2577" name="Group 70"/>
            <p:cNvGrpSpPr>
              <a:grpSpLocks/>
            </p:cNvGrpSpPr>
            <p:nvPr/>
          </p:nvGrpSpPr>
          <p:grpSpPr bwMode="auto">
            <a:xfrm>
              <a:off x="1001" y="0"/>
              <a:ext cx="72" cy="72"/>
              <a:chOff x="0" y="0"/>
              <a:chExt cx="96" cy="96"/>
            </a:xfrm>
          </p:grpSpPr>
          <p:sp>
            <p:nvSpPr>
              <p:cNvPr id="22649" name="Oval 82"/>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650" name="Oval 83"/>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2578" name="Group 73"/>
            <p:cNvGrpSpPr>
              <a:grpSpLocks/>
            </p:cNvGrpSpPr>
            <p:nvPr/>
          </p:nvGrpSpPr>
          <p:grpSpPr bwMode="auto">
            <a:xfrm>
              <a:off x="1073" y="0"/>
              <a:ext cx="72" cy="72"/>
              <a:chOff x="0" y="0"/>
              <a:chExt cx="96" cy="96"/>
            </a:xfrm>
          </p:grpSpPr>
          <p:sp>
            <p:nvSpPr>
              <p:cNvPr id="22647" name="Oval 85"/>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648" name="Oval 86"/>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2579" name="Group 76"/>
            <p:cNvGrpSpPr>
              <a:grpSpLocks/>
            </p:cNvGrpSpPr>
            <p:nvPr/>
          </p:nvGrpSpPr>
          <p:grpSpPr bwMode="auto">
            <a:xfrm>
              <a:off x="1145" y="0"/>
              <a:ext cx="72" cy="72"/>
              <a:chOff x="0" y="0"/>
              <a:chExt cx="96" cy="96"/>
            </a:xfrm>
          </p:grpSpPr>
          <p:sp>
            <p:nvSpPr>
              <p:cNvPr id="22645" name="Oval 88"/>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646" name="Oval 89"/>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2580" name="Group 79"/>
            <p:cNvGrpSpPr>
              <a:grpSpLocks/>
            </p:cNvGrpSpPr>
            <p:nvPr/>
          </p:nvGrpSpPr>
          <p:grpSpPr bwMode="auto">
            <a:xfrm>
              <a:off x="1217" y="0"/>
              <a:ext cx="72" cy="72"/>
              <a:chOff x="0" y="0"/>
              <a:chExt cx="96" cy="96"/>
            </a:xfrm>
          </p:grpSpPr>
          <p:sp>
            <p:nvSpPr>
              <p:cNvPr id="22643" name="Oval 91"/>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644" name="Oval 92"/>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2581" name="Group 82"/>
            <p:cNvGrpSpPr>
              <a:grpSpLocks/>
            </p:cNvGrpSpPr>
            <p:nvPr/>
          </p:nvGrpSpPr>
          <p:grpSpPr bwMode="auto">
            <a:xfrm>
              <a:off x="1289" y="0"/>
              <a:ext cx="72" cy="72"/>
              <a:chOff x="0" y="0"/>
              <a:chExt cx="96" cy="96"/>
            </a:xfrm>
          </p:grpSpPr>
          <p:sp>
            <p:nvSpPr>
              <p:cNvPr id="22641" name="Oval 94"/>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642" name="Oval 95"/>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2582" name="Group 85"/>
            <p:cNvGrpSpPr>
              <a:grpSpLocks/>
            </p:cNvGrpSpPr>
            <p:nvPr/>
          </p:nvGrpSpPr>
          <p:grpSpPr bwMode="auto">
            <a:xfrm>
              <a:off x="497" y="0"/>
              <a:ext cx="72" cy="72"/>
              <a:chOff x="0" y="0"/>
              <a:chExt cx="96" cy="96"/>
            </a:xfrm>
          </p:grpSpPr>
          <p:sp>
            <p:nvSpPr>
              <p:cNvPr id="22639" name="Oval 97"/>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640" name="Oval 98"/>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2583" name="Group 88"/>
            <p:cNvGrpSpPr>
              <a:grpSpLocks/>
            </p:cNvGrpSpPr>
            <p:nvPr/>
          </p:nvGrpSpPr>
          <p:grpSpPr bwMode="auto">
            <a:xfrm>
              <a:off x="569" y="0"/>
              <a:ext cx="72" cy="72"/>
              <a:chOff x="0" y="0"/>
              <a:chExt cx="96" cy="96"/>
            </a:xfrm>
          </p:grpSpPr>
          <p:sp>
            <p:nvSpPr>
              <p:cNvPr id="22637" name="Oval 100"/>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638" name="Oval 101"/>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2584" name="Group 91"/>
            <p:cNvGrpSpPr>
              <a:grpSpLocks/>
            </p:cNvGrpSpPr>
            <p:nvPr/>
          </p:nvGrpSpPr>
          <p:grpSpPr bwMode="auto">
            <a:xfrm>
              <a:off x="641" y="0"/>
              <a:ext cx="72" cy="72"/>
              <a:chOff x="0" y="0"/>
              <a:chExt cx="96" cy="96"/>
            </a:xfrm>
          </p:grpSpPr>
          <p:sp>
            <p:nvSpPr>
              <p:cNvPr id="22635" name="Oval 103"/>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636" name="Oval 104"/>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2585" name="Group 94"/>
            <p:cNvGrpSpPr>
              <a:grpSpLocks/>
            </p:cNvGrpSpPr>
            <p:nvPr/>
          </p:nvGrpSpPr>
          <p:grpSpPr bwMode="auto">
            <a:xfrm>
              <a:off x="713" y="0"/>
              <a:ext cx="72" cy="72"/>
              <a:chOff x="0" y="0"/>
              <a:chExt cx="96" cy="96"/>
            </a:xfrm>
          </p:grpSpPr>
          <p:sp>
            <p:nvSpPr>
              <p:cNvPr id="22633" name="Oval 106"/>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634" name="Oval 107"/>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2586" name="Group 97"/>
            <p:cNvGrpSpPr>
              <a:grpSpLocks/>
            </p:cNvGrpSpPr>
            <p:nvPr/>
          </p:nvGrpSpPr>
          <p:grpSpPr bwMode="auto">
            <a:xfrm>
              <a:off x="785" y="0"/>
              <a:ext cx="72" cy="72"/>
              <a:chOff x="0" y="0"/>
              <a:chExt cx="96" cy="96"/>
            </a:xfrm>
          </p:grpSpPr>
          <p:sp>
            <p:nvSpPr>
              <p:cNvPr id="22631" name="Oval 109"/>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632" name="Oval 110"/>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2587" name="Group 100"/>
            <p:cNvGrpSpPr>
              <a:grpSpLocks/>
            </p:cNvGrpSpPr>
            <p:nvPr/>
          </p:nvGrpSpPr>
          <p:grpSpPr bwMode="auto">
            <a:xfrm>
              <a:off x="857" y="0"/>
              <a:ext cx="72" cy="72"/>
              <a:chOff x="0" y="0"/>
              <a:chExt cx="96" cy="96"/>
            </a:xfrm>
          </p:grpSpPr>
          <p:sp>
            <p:nvSpPr>
              <p:cNvPr id="22629" name="Oval 112"/>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630" name="Oval 113"/>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2588" name="Group 103"/>
            <p:cNvGrpSpPr>
              <a:grpSpLocks/>
            </p:cNvGrpSpPr>
            <p:nvPr/>
          </p:nvGrpSpPr>
          <p:grpSpPr bwMode="auto">
            <a:xfrm>
              <a:off x="1793" y="0"/>
              <a:ext cx="72" cy="72"/>
              <a:chOff x="0" y="0"/>
              <a:chExt cx="96" cy="96"/>
            </a:xfrm>
          </p:grpSpPr>
          <p:sp>
            <p:nvSpPr>
              <p:cNvPr id="22627" name="Oval 115"/>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628" name="Oval 116"/>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2589" name="Group 106"/>
            <p:cNvGrpSpPr>
              <a:grpSpLocks/>
            </p:cNvGrpSpPr>
            <p:nvPr/>
          </p:nvGrpSpPr>
          <p:grpSpPr bwMode="auto">
            <a:xfrm>
              <a:off x="1865" y="0"/>
              <a:ext cx="72" cy="72"/>
              <a:chOff x="0" y="0"/>
              <a:chExt cx="96" cy="96"/>
            </a:xfrm>
          </p:grpSpPr>
          <p:sp>
            <p:nvSpPr>
              <p:cNvPr id="22625" name="Oval 118"/>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626" name="Oval 119"/>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2590" name="Group 109"/>
            <p:cNvGrpSpPr>
              <a:grpSpLocks/>
            </p:cNvGrpSpPr>
            <p:nvPr/>
          </p:nvGrpSpPr>
          <p:grpSpPr bwMode="auto">
            <a:xfrm>
              <a:off x="1937" y="0"/>
              <a:ext cx="72" cy="72"/>
              <a:chOff x="0" y="0"/>
              <a:chExt cx="96" cy="96"/>
            </a:xfrm>
          </p:grpSpPr>
          <p:sp>
            <p:nvSpPr>
              <p:cNvPr id="22623" name="Oval 121"/>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624" name="Oval 122"/>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2591" name="Group 112"/>
            <p:cNvGrpSpPr>
              <a:grpSpLocks/>
            </p:cNvGrpSpPr>
            <p:nvPr/>
          </p:nvGrpSpPr>
          <p:grpSpPr bwMode="auto">
            <a:xfrm>
              <a:off x="2009" y="0"/>
              <a:ext cx="72" cy="72"/>
              <a:chOff x="0" y="0"/>
              <a:chExt cx="96" cy="96"/>
            </a:xfrm>
          </p:grpSpPr>
          <p:sp>
            <p:nvSpPr>
              <p:cNvPr id="22621" name="Oval 124"/>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622" name="Oval 125"/>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2592" name="Group 115"/>
            <p:cNvGrpSpPr>
              <a:grpSpLocks/>
            </p:cNvGrpSpPr>
            <p:nvPr/>
          </p:nvGrpSpPr>
          <p:grpSpPr bwMode="auto">
            <a:xfrm>
              <a:off x="2081" y="0"/>
              <a:ext cx="72" cy="72"/>
              <a:chOff x="0" y="0"/>
              <a:chExt cx="96" cy="96"/>
            </a:xfrm>
          </p:grpSpPr>
          <p:sp>
            <p:nvSpPr>
              <p:cNvPr id="22619" name="Oval 127"/>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620" name="Oval 128"/>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2593" name="Group 118"/>
            <p:cNvGrpSpPr>
              <a:grpSpLocks/>
            </p:cNvGrpSpPr>
            <p:nvPr/>
          </p:nvGrpSpPr>
          <p:grpSpPr bwMode="auto">
            <a:xfrm>
              <a:off x="2153" y="0"/>
              <a:ext cx="72" cy="72"/>
              <a:chOff x="0" y="0"/>
              <a:chExt cx="96" cy="96"/>
            </a:xfrm>
          </p:grpSpPr>
          <p:sp>
            <p:nvSpPr>
              <p:cNvPr id="22617" name="Oval 130"/>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618" name="Oval 131"/>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sp>
          <p:nvSpPr>
            <p:cNvPr id="22594" name="AutoShape 132"/>
            <p:cNvSpPr>
              <a:spLocks noChangeArrowheads="1"/>
            </p:cNvSpPr>
            <p:nvPr/>
          </p:nvSpPr>
          <p:spPr bwMode="auto">
            <a:xfrm>
              <a:off x="2153"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595" name="Line 133"/>
            <p:cNvSpPr>
              <a:spLocks noChangeShapeType="1"/>
            </p:cNvSpPr>
            <p:nvPr/>
          </p:nvSpPr>
          <p:spPr bwMode="auto">
            <a:xfrm flipV="1">
              <a:off x="181" y="714"/>
              <a:ext cx="2296" cy="1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2596" name="Oval 134"/>
            <p:cNvSpPr>
              <a:spLocks noChangeArrowheads="1"/>
            </p:cNvSpPr>
            <p:nvPr/>
          </p:nvSpPr>
          <p:spPr bwMode="auto">
            <a:xfrm>
              <a:off x="363" y="0"/>
              <a:ext cx="216" cy="13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597" name="Oval 135"/>
            <p:cNvSpPr>
              <a:spLocks noChangeArrowheads="1"/>
            </p:cNvSpPr>
            <p:nvPr/>
          </p:nvSpPr>
          <p:spPr bwMode="auto">
            <a:xfrm>
              <a:off x="408" y="0"/>
              <a:ext cx="216" cy="13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598" name="Oval 136"/>
            <p:cNvSpPr>
              <a:spLocks noChangeArrowheads="1"/>
            </p:cNvSpPr>
            <p:nvPr/>
          </p:nvSpPr>
          <p:spPr bwMode="auto">
            <a:xfrm>
              <a:off x="453" y="45"/>
              <a:ext cx="216" cy="13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599" name="Rectangle 138"/>
            <p:cNvSpPr>
              <a:spLocks noChangeArrowheads="1"/>
            </p:cNvSpPr>
            <p:nvPr/>
          </p:nvSpPr>
          <p:spPr bwMode="auto">
            <a:xfrm>
              <a:off x="1406" y="726"/>
              <a:ext cx="468" cy="362"/>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600" name="Line 139"/>
            <p:cNvSpPr>
              <a:spLocks noChangeShapeType="1"/>
            </p:cNvSpPr>
            <p:nvPr/>
          </p:nvSpPr>
          <p:spPr bwMode="auto">
            <a:xfrm>
              <a:off x="1565" y="720"/>
              <a:ext cx="72" cy="0"/>
            </a:xfrm>
            <a:prstGeom prst="line">
              <a:avLst/>
            </a:prstGeom>
            <a:noFill/>
            <a:ln w="38100">
              <a:solidFill>
                <a:schemeClr val="accent2"/>
              </a:solidFill>
              <a:round/>
              <a:headEnd/>
              <a:tailEnd type="arrow"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2601" name="Text Box 141"/>
            <p:cNvSpPr txBox="1">
              <a:spLocks noChangeArrowheads="1"/>
            </p:cNvSpPr>
            <p:nvPr/>
          </p:nvSpPr>
          <p:spPr bwMode="auto">
            <a:xfrm>
              <a:off x="1225" y="590"/>
              <a:ext cx="24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sz="3200" b="1" i="1">
                  <a:solidFill>
                    <a:srgbClr val="000000"/>
                  </a:solidFill>
                  <a:latin typeface="Times New Roman" panose="02020603050405020304" pitchFamily="18" charset="0"/>
                </a:rPr>
                <a:t>a</a:t>
              </a:r>
              <a:endParaRPr lang="en-US" altLang="zh-CN" sz="2400" b="1">
                <a:solidFill>
                  <a:srgbClr val="000000"/>
                </a:solidFill>
                <a:latin typeface="Times New Roman" panose="02020603050405020304" pitchFamily="18" charset="0"/>
              </a:endParaRPr>
            </a:p>
          </p:txBody>
        </p:sp>
        <p:sp>
          <p:nvSpPr>
            <p:cNvPr id="22602" name="Text Box 142"/>
            <p:cNvSpPr txBox="1">
              <a:spLocks noChangeArrowheads="1"/>
            </p:cNvSpPr>
            <p:nvPr/>
          </p:nvSpPr>
          <p:spPr bwMode="auto">
            <a:xfrm>
              <a:off x="1860" y="590"/>
              <a:ext cx="24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sz="3200" b="1" i="1">
                  <a:solidFill>
                    <a:srgbClr val="000000"/>
                  </a:solidFill>
                  <a:latin typeface="Times New Roman" panose="02020603050405020304" pitchFamily="18" charset="0"/>
                </a:rPr>
                <a:t>b</a:t>
              </a:r>
            </a:p>
          </p:txBody>
        </p:sp>
        <p:graphicFrame>
          <p:nvGraphicFramePr>
            <p:cNvPr id="22531" name="Object 130"/>
            <p:cNvGraphicFramePr>
              <a:graphicFrameLocks noChangeAspect="1"/>
            </p:cNvGraphicFramePr>
            <p:nvPr/>
          </p:nvGraphicFramePr>
          <p:xfrm>
            <a:off x="2268" y="680"/>
            <a:ext cx="228" cy="303"/>
          </p:xfrm>
          <a:graphic>
            <a:graphicData uri="http://schemas.openxmlformats.org/presentationml/2006/ole">
              <mc:AlternateContent xmlns:mc="http://schemas.openxmlformats.org/markup-compatibility/2006">
                <mc:Choice xmlns:v="urn:schemas-microsoft-com:vml" Requires="v">
                  <p:oleObj spid="_x0000_s92173" r:id="rId5" imgW="153917" imgH="205117" progId="Equation.3">
                    <p:embed/>
                  </p:oleObj>
                </mc:Choice>
                <mc:Fallback>
                  <p:oleObj r:id="rId5" imgW="153917" imgH="2051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 y="680"/>
                          <a:ext cx="22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603" name="Line 147"/>
            <p:cNvSpPr>
              <a:spLocks noChangeShapeType="1"/>
            </p:cNvSpPr>
            <p:nvPr/>
          </p:nvSpPr>
          <p:spPr bwMode="auto">
            <a:xfrm>
              <a:off x="363" y="635"/>
              <a:ext cx="0" cy="48"/>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2604" name="Text Box 148"/>
            <p:cNvSpPr txBox="1">
              <a:spLocks noChangeArrowheads="1"/>
            </p:cNvSpPr>
            <p:nvPr/>
          </p:nvSpPr>
          <p:spPr bwMode="auto">
            <a:xfrm>
              <a:off x="227" y="227"/>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sz="2400" b="1">
                  <a:solidFill>
                    <a:srgbClr val="000000"/>
                  </a:solidFill>
                  <a:latin typeface="Times New Roman" panose="02020603050405020304" pitchFamily="18" charset="0"/>
                </a:rPr>
                <a:t>I</a:t>
              </a:r>
            </a:p>
          </p:txBody>
        </p:sp>
        <p:sp>
          <p:nvSpPr>
            <p:cNvPr id="22605" name="Freeform 154"/>
            <p:cNvSpPr>
              <a:spLocks/>
            </p:cNvSpPr>
            <p:nvPr/>
          </p:nvSpPr>
          <p:spPr bwMode="auto">
            <a:xfrm>
              <a:off x="45" y="136"/>
              <a:ext cx="2268" cy="370"/>
            </a:xfrm>
            <a:custGeom>
              <a:avLst/>
              <a:gdLst>
                <a:gd name="T0" fmla="*/ 0 w 2450"/>
                <a:gd name="T1" fmla="*/ 45 h 159"/>
                <a:gd name="T2" fmla="*/ 272 w 2450"/>
                <a:gd name="T3" fmla="*/ 136 h 159"/>
                <a:gd name="T4" fmla="*/ 1316 w 2450"/>
                <a:gd name="T5" fmla="*/ 136 h 159"/>
                <a:gd name="T6" fmla="*/ 1905 w 2450"/>
                <a:gd name="T7" fmla="*/ 136 h 159"/>
                <a:gd name="T8" fmla="*/ 2268 w 2450"/>
                <a:gd name="T9" fmla="*/ 136 h 159"/>
                <a:gd name="T10" fmla="*/ 2450 w 2450"/>
                <a:gd name="T11" fmla="*/ 0 h 159"/>
                <a:gd name="T12" fmla="*/ 0 60000 65536"/>
                <a:gd name="T13" fmla="*/ 0 60000 65536"/>
                <a:gd name="T14" fmla="*/ 0 60000 65536"/>
                <a:gd name="T15" fmla="*/ 0 60000 65536"/>
                <a:gd name="T16" fmla="*/ 0 60000 65536"/>
                <a:gd name="T17" fmla="*/ 0 60000 65536"/>
                <a:gd name="T18" fmla="*/ 0 w 2450"/>
                <a:gd name="T19" fmla="*/ 0 h 159"/>
                <a:gd name="T20" fmla="*/ 2450 w 2450"/>
                <a:gd name="T21" fmla="*/ 159 h 159"/>
              </a:gdLst>
              <a:ahLst/>
              <a:cxnLst>
                <a:cxn ang="T12">
                  <a:pos x="T0" y="T1"/>
                </a:cxn>
                <a:cxn ang="T13">
                  <a:pos x="T2" y="T3"/>
                </a:cxn>
                <a:cxn ang="T14">
                  <a:pos x="T4" y="T5"/>
                </a:cxn>
                <a:cxn ang="T15">
                  <a:pos x="T6" y="T7"/>
                </a:cxn>
                <a:cxn ang="T16">
                  <a:pos x="T8" y="T9"/>
                </a:cxn>
                <a:cxn ang="T17">
                  <a:pos x="T10" y="T11"/>
                </a:cxn>
              </a:cxnLst>
              <a:rect l="T18" t="T19" r="T20" b="T21"/>
              <a:pathLst>
                <a:path w="2450" h="159">
                  <a:moveTo>
                    <a:pt x="0" y="45"/>
                  </a:moveTo>
                  <a:cubicBezTo>
                    <a:pt x="26" y="83"/>
                    <a:pt x="53" y="121"/>
                    <a:pt x="272" y="136"/>
                  </a:cubicBezTo>
                  <a:cubicBezTo>
                    <a:pt x="491" y="151"/>
                    <a:pt x="1044" y="136"/>
                    <a:pt x="1316" y="136"/>
                  </a:cubicBezTo>
                  <a:cubicBezTo>
                    <a:pt x="1588" y="136"/>
                    <a:pt x="1746" y="136"/>
                    <a:pt x="1905" y="136"/>
                  </a:cubicBezTo>
                  <a:cubicBezTo>
                    <a:pt x="2064" y="136"/>
                    <a:pt x="2177" y="159"/>
                    <a:pt x="2268" y="136"/>
                  </a:cubicBezTo>
                  <a:cubicBezTo>
                    <a:pt x="2359" y="113"/>
                    <a:pt x="2404" y="56"/>
                    <a:pt x="2450" y="0"/>
                  </a:cubicBezTo>
                </a:path>
              </a:pathLst>
            </a:custGeom>
            <a:noFill/>
            <a:ln w="9525" cap="flat"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2606" name="Freeform 155"/>
            <p:cNvSpPr>
              <a:spLocks/>
            </p:cNvSpPr>
            <p:nvPr/>
          </p:nvSpPr>
          <p:spPr bwMode="auto">
            <a:xfrm>
              <a:off x="0" y="408"/>
              <a:ext cx="115" cy="370"/>
            </a:xfrm>
            <a:custGeom>
              <a:avLst/>
              <a:gdLst>
                <a:gd name="T0" fmla="*/ 0 w 2359"/>
                <a:gd name="T1" fmla="*/ 0 h 106"/>
                <a:gd name="T2" fmla="*/ 227 w 2359"/>
                <a:gd name="T3" fmla="*/ 91 h 106"/>
                <a:gd name="T4" fmla="*/ 862 w 2359"/>
                <a:gd name="T5" fmla="*/ 91 h 106"/>
                <a:gd name="T6" fmla="*/ 1678 w 2359"/>
                <a:gd name="T7" fmla="*/ 91 h 106"/>
                <a:gd name="T8" fmla="*/ 2177 w 2359"/>
                <a:gd name="T9" fmla="*/ 91 h 106"/>
                <a:gd name="T10" fmla="*/ 2359 w 2359"/>
                <a:gd name="T11" fmla="*/ 0 h 106"/>
                <a:gd name="T12" fmla="*/ 0 60000 65536"/>
                <a:gd name="T13" fmla="*/ 0 60000 65536"/>
                <a:gd name="T14" fmla="*/ 0 60000 65536"/>
                <a:gd name="T15" fmla="*/ 0 60000 65536"/>
                <a:gd name="T16" fmla="*/ 0 60000 65536"/>
                <a:gd name="T17" fmla="*/ 0 60000 65536"/>
                <a:gd name="T18" fmla="*/ 0 w 2359"/>
                <a:gd name="T19" fmla="*/ 0 h 106"/>
                <a:gd name="T20" fmla="*/ 2359 w 2359"/>
                <a:gd name="T21" fmla="*/ 106 h 106"/>
              </a:gdLst>
              <a:ahLst/>
              <a:cxnLst>
                <a:cxn ang="T12">
                  <a:pos x="T0" y="T1"/>
                </a:cxn>
                <a:cxn ang="T13">
                  <a:pos x="T2" y="T3"/>
                </a:cxn>
                <a:cxn ang="T14">
                  <a:pos x="T4" y="T5"/>
                </a:cxn>
                <a:cxn ang="T15">
                  <a:pos x="T6" y="T7"/>
                </a:cxn>
                <a:cxn ang="T16">
                  <a:pos x="T8" y="T9"/>
                </a:cxn>
                <a:cxn ang="T17">
                  <a:pos x="T10" y="T11"/>
                </a:cxn>
              </a:cxnLst>
              <a:rect l="T18" t="T19" r="T20" b="T21"/>
              <a:pathLst>
                <a:path w="2359" h="106">
                  <a:moveTo>
                    <a:pt x="0" y="0"/>
                  </a:moveTo>
                  <a:cubicBezTo>
                    <a:pt x="41" y="38"/>
                    <a:pt x="83" y="76"/>
                    <a:pt x="227" y="91"/>
                  </a:cubicBezTo>
                  <a:cubicBezTo>
                    <a:pt x="371" y="106"/>
                    <a:pt x="620" y="91"/>
                    <a:pt x="862" y="91"/>
                  </a:cubicBezTo>
                  <a:cubicBezTo>
                    <a:pt x="1104" y="91"/>
                    <a:pt x="1459" y="91"/>
                    <a:pt x="1678" y="91"/>
                  </a:cubicBezTo>
                  <a:cubicBezTo>
                    <a:pt x="1897" y="91"/>
                    <a:pt x="2064" y="106"/>
                    <a:pt x="2177" y="91"/>
                  </a:cubicBezTo>
                  <a:cubicBezTo>
                    <a:pt x="2290" y="76"/>
                    <a:pt x="2324" y="38"/>
                    <a:pt x="2359" y="0"/>
                  </a:cubicBezTo>
                </a:path>
              </a:pathLst>
            </a:custGeom>
            <a:noFill/>
            <a:ln w="9525" cap="flat"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2607" name="Freeform 156"/>
            <p:cNvSpPr>
              <a:spLocks/>
            </p:cNvSpPr>
            <p:nvPr/>
          </p:nvSpPr>
          <p:spPr bwMode="auto">
            <a:xfrm flipH="1" flipV="1">
              <a:off x="91" y="952"/>
              <a:ext cx="115" cy="370"/>
            </a:xfrm>
            <a:custGeom>
              <a:avLst/>
              <a:gdLst>
                <a:gd name="T0" fmla="*/ 0 w 2359"/>
                <a:gd name="T1" fmla="*/ 0 h 106"/>
                <a:gd name="T2" fmla="*/ 227 w 2359"/>
                <a:gd name="T3" fmla="*/ 91 h 106"/>
                <a:gd name="T4" fmla="*/ 862 w 2359"/>
                <a:gd name="T5" fmla="*/ 91 h 106"/>
                <a:gd name="T6" fmla="*/ 1678 w 2359"/>
                <a:gd name="T7" fmla="*/ 91 h 106"/>
                <a:gd name="T8" fmla="*/ 2177 w 2359"/>
                <a:gd name="T9" fmla="*/ 91 h 106"/>
                <a:gd name="T10" fmla="*/ 2359 w 2359"/>
                <a:gd name="T11" fmla="*/ 0 h 106"/>
                <a:gd name="T12" fmla="*/ 0 60000 65536"/>
                <a:gd name="T13" fmla="*/ 0 60000 65536"/>
                <a:gd name="T14" fmla="*/ 0 60000 65536"/>
                <a:gd name="T15" fmla="*/ 0 60000 65536"/>
                <a:gd name="T16" fmla="*/ 0 60000 65536"/>
                <a:gd name="T17" fmla="*/ 0 60000 65536"/>
                <a:gd name="T18" fmla="*/ 0 w 2359"/>
                <a:gd name="T19" fmla="*/ 0 h 106"/>
                <a:gd name="T20" fmla="*/ 2359 w 2359"/>
                <a:gd name="T21" fmla="*/ 106 h 106"/>
              </a:gdLst>
              <a:ahLst/>
              <a:cxnLst>
                <a:cxn ang="T12">
                  <a:pos x="T0" y="T1"/>
                </a:cxn>
                <a:cxn ang="T13">
                  <a:pos x="T2" y="T3"/>
                </a:cxn>
                <a:cxn ang="T14">
                  <a:pos x="T4" y="T5"/>
                </a:cxn>
                <a:cxn ang="T15">
                  <a:pos x="T6" y="T7"/>
                </a:cxn>
                <a:cxn ang="T16">
                  <a:pos x="T8" y="T9"/>
                </a:cxn>
                <a:cxn ang="T17">
                  <a:pos x="T10" y="T11"/>
                </a:cxn>
              </a:cxnLst>
              <a:rect l="T18" t="T19" r="T20" b="T21"/>
              <a:pathLst>
                <a:path w="2359" h="106">
                  <a:moveTo>
                    <a:pt x="0" y="0"/>
                  </a:moveTo>
                  <a:cubicBezTo>
                    <a:pt x="41" y="38"/>
                    <a:pt x="83" y="76"/>
                    <a:pt x="227" y="91"/>
                  </a:cubicBezTo>
                  <a:cubicBezTo>
                    <a:pt x="371" y="106"/>
                    <a:pt x="620" y="91"/>
                    <a:pt x="862" y="91"/>
                  </a:cubicBezTo>
                  <a:cubicBezTo>
                    <a:pt x="1104" y="91"/>
                    <a:pt x="1459" y="91"/>
                    <a:pt x="1678" y="91"/>
                  </a:cubicBezTo>
                  <a:cubicBezTo>
                    <a:pt x="1897" y="91"/>
                    <a:pt x="2064" y="106"/>
                    <a:pt x="2177" y="91"/>
                  </a:cubicBezTo>
                  <a:cubicBezTo>
                    <a:pt x="2290" y="76"/>
                    <a:pt x="2324" y="38"/>
                    <a:pt x="2359" y="0"/>
                  </a:cubicBezTo>
                </a:path>
              </a:pathLst>
            </a:custGeom>
            <a:noFill/>
            <a:ln w="9525" cap="flat"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2608" name="Freeform 157"/>
            <p:cNvSpPr>
              <a:spLocks/>
            </p:cNvSpPr>
            <p:nvPr/>
          </p:nvSpPr>
          <p:spPr bwMode="auto">
            <a:xfrm flipH="1" flipV="1">
              <a:off x="91" y="1179"/>
              <a:ext cx="115" cy="370"/>
            </a:xfrm>
            <a:custGeom>
              <a:avLst/>
              <a:gdLst>
                <a:gd name="T0" fmla="*/ 0 w 2359"/>
                <a:gd name="T1" fmla="*/ 0 h 106"/>
                <a:gd name="T2" fmla="*/ 227 w 2359"/>
                <a:gd name="T3" fmla="*/ 91 h 106"/>
                <a:gd name="T4" fmla="*/ 862 w 2359"/>
                <a:gd name="T5" fmla="*/ 91 h 106"/>
                <a:gd name="T6" fmla="*/ 1678 w 2359"/>
                <a:gd name="T7" fmla="*/ 91 h 106"/>
                <a:gd name="T8" fmla="*/ 2177 w 2359"/>
                <a:gd name="T9" fmla="*/ 91 h 106"/>
                <a:gd name="T10" fmla="*/ 2359 w 2359"/>
                <a:gd name="T11" fmla="*/ 0 h 106"/>
                <a:gd name="T12" fmla="*/ 0 60000 65536"/>
                <a:gd name="T13" fmla="*/ 0 60000 65536"/>
                <a:gd name="T14" fmla="*/ 0 60000 65536"/>
                <a:gd name="T15" fmla="*/ 0 60000 65536"/>
                <a:gd name="T16" fmla="*/ 0 60000 65536"/>
                <a:gd name="T17" fmla="*/ 0 60000 65536"/>
                <a:gd name="T18" fmla="*/ 0 w 2359"/>
                <a:gd name="T19" fmla="*/ 0 h 106"/>
                <a:gd name="T20" fmla="*/ 2359 w 2359"/>
                <a:gd name="T21" fmla="*/ 106 h 106"/>
              </a:gdLst>
              <a:ahLst/>
              <a:cxnLst>
                <a:cxn ang="T12">
                  <a:pos x="T0" y="T1"/>
                </a:cxn>
                <a:cxn ang="T13">
                  <a:pos x="T2" y="T3"/>
                </a:cxn>
                <a:cxn ang="T14">
                  <a:pos x="T4" y="T5"/>
                </a:cxn>
                <a:cxn ang="T15">
                  <a:pos x="T6" y="T7"/>
                </a:cxn>
                <a:cxn ang="T16">
                  <a:pos x="T8" y="T9"/>
                </a:cxn>
                <a:cxn ang="T17">
                  <a:pos x="T10" y="T11"/>
                </a:cxn>
              </a:cxnLst>
              <a:rect l="T18" t="T19" r="T20" b="T21"/>
              <a:pathLst>
                <a:path w="2359" h="106">
                  <a:moveTo>
                    <a:pt x="0" y="0"/>
                  </a:moveTo>
                  <a:cubicBezTo>
                    <a:pt x="41" y="38"/>
                    <a:pt x="83" y="76"/>
                    <a:pt x="227" y="91"/>
                  </a:cubicBezTo>
                  <a:cubicBezTo>
                    <a:pt x="371" y="106"/>
                    <a:pt x="620" y="91"/>
                    <a:pt x="862" y="91"/>
                  </a:cubicBezTo>
                  <a:cubicBezTo>
                    <a:pt x="1104" y="91"/>
                    <a:pt x="1459" y="91"/>
                    <a:pt x="1678" y="91"/>
                  </a:cubicBezTo>
                  <a:cubicBezTo>
                    <a:pt x="1897" y="91"/>
                    <a:pt x="2064" y="106"/>
                    <a:pt x="2177" y="91"/>
                  </a:cubicBezTo>
                  <a:cubicBezTo>
                    <a:pt x="2290" y="76"/>
                    <a:pt x="2324" y="38"/>
                    <a:pt x="2359" y="0"/>
                  </a:cubicBezTo>
                </a:path>
              </a:pathLst>
            </a:custGeom>
            <a:noFill/>
            <a:ln w="9525" cap="flat"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2609" name="Line 158"/>
            <p:cNvSpPr>
              <a:spLocks noChangeShapeType="1"/>
            </p:cNvSpPr>
            <p:nvPr/>
          </p:nvSpPr>
          <p:spPr bwMode="auto">
            <a:xfrm flipV="1">
              <a:off x="128" y="1195"/>
              <a:ext cx="136" cy="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2610" name="Line 159"/>
            <p:cNvSpPr>
              <a:spLocks noChangeShapeType="1"/>
            </p:cNvSpPr>
            <p:nvPr/>
          </p:nvSpPr>
          <p:spPr bwMode="auto">
            <a:xfrm>
              <a:off x="45" y="453"/>
              <a:ext cx="181" cy="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2611" name="Line 160"/>
            <p:cNvSpPr>
              <a:spLocks noChangeShapeType="1"/>
            </p:cNvSpPr>
            <p:nvPr/>
          </p:nvSpPr>
          <p:spPr bwMode="auto">
            <a:xfrm>
              <a:off x="136" y="227"/>
              <a:ext cx="91" cy="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2612" name="Line 161"/>
            <p:cNvSpPr>
              <a:spLocks noChangeShapeType="1"/>
            </p:cNvSpPr>
            <p:nvPr/>
          </p:nvSpPr>
          <p:spPr bwMode="auto">
            <a:xfrm flipV="1">
              <a:off x="136" y="960"/>
              <a:ext cx="136" cy="46"/>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2613" name="Text Box 163"/>
            <p:cNvSpPr txBox="1">
              <a:spLocks noChangeArrowheads="1"/>
            </p:cNvSpPr>
            <p:nvPr/>
          </p:nvSpPr>
          <p:spPr bwMode="auto">
            <a:xfrm>
              <a:off x="1225" y="952"/>
              <a:ext cx="363"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lang="en-US" altLang="zh-CN" sz="3200" b="1">
                  <a:solidFill>
                    <a:srgbClr val="000000"/>
                  </a:solidFill>
                  <a:latin typeface="Calibri" panose="020F0502020204030204" pitchFamily="34" charset="0"/>
                </a:rPr>
                <a:t>c</a:t>
              </a:r>
            </a:p>
          </p:txBody>
        </p:sp>
        <p:sp>
          <p:nvSpPr>
            <p:cNvPr id="22614" name="Text Box 164"/>
            <p:cNvSpPr txBox="1">
              <a:spLocks noChangeArrowheads="1"/>
            </p:cNvSpPr>
            <p:nvPr/>
          </p:nvSpPr>
          <p:spPr bwMode="auto">
            <a:xfrm>
              <a:off x="1860" y="952"/>
              <a:ext cx="27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lang="en-US" altLang="zh-CN" sz="3200" b="1">
                  <a:solidFill>
                    <a:srgbClr val="000000"/>
                  </a:solidFill>
                  <a:latin typeface="Calibri" panose="020F0502020204030204" pitchFamily="34" charset="0"/>
                </a:rPr>
                <a:t>d</a:t>
              </a:r>
            </a:p>
          </p:txBody>
        </p:sp>
        <p:sp>
          <p:nvSpPr>
            <p:cNvPr id="22615" name="Oval 167"/>
            <p:cNvSpPr>
              <a:spLocks noChangeArrowheads="1"/>
            </p:cNvSpPr>
            <p:nvPr/>
          </p:nvSpPr>
          <p:spPr bwMode="auto">
            <a:xfrm>
              <a:off x="1633" y="817"/>
              <a:ext cx="91" cy="520"/>
            </a:xfrm>
            <a:prstGeom prst="ellipse">
              <a:avLst/>
            </a:prstGeom>
            <a:solidFill>
              <a:srgbClr val="CC3300"/>
            </a:solidFill>
            <a:ln w="9525">
              <a:solidFill>
                <a:srgbClr val="FF00FF"/>
              </a:solidFill>
              <a:round/>
              <a:headEnd/>
              <a:tailEnd/>
            </a:ln>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2616" name="Text Box 168"/>
            <p:cNvSpPr txBox="1">
              <a:spLocks noChangeArrowheads="1"/>
            </p:cNvSpPr>
            <p:nvPr/>
          </p:nvSpPr>
          <p:spPr bwMode="auto">
            <a:xfrm>
              <a:off x="1542" y="998"/>
              <a:ext cx="227"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lang="en-US" altLang="zh-CN" sz="3200" b="1">
                  <a:solidFill>
                    <a:srgbClr val="000000"/>
                  </a:solidFill>
                  <a:latin typeface="Calibri" panose="020F0502020204030204" pitchFamily="34" charset="0"/>
                </a:rPr>
                <a:t>P</a:t>
              </a:r>
            </a:p>
          </p:txBody>
        </p:sp>
      </p:grpSp>
      <p:sp>
        <p:nvSpPr>
          <p:cNvPr id="145" name="Rectangle 133"/>
          <p:cNvSpPr>
            <a:spLocks noChangeArrowheads="1"/>
          </p:cNvSpPr>
          <p:nvPr/>
        </p:nvSpPr>
        <p:spPr bwMode="auto">
          <a:xfrm>
            <a:off x="1743637" y="88107"/>
            <a:ext cx="6008687"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800" b="1" dirty="0">
                <a:solidFill>
                  <a:srgbClr val="0070C0"/>
                </a:solidFill>
                <a:latin typeface="Calibri" panose="020F0502020204030204" pitchFamily="34" charset="0"/>
              </a:rPr>
              <a:t>第三类应用： 载流螺线管的磁场分布</a:t>
            </a:r>
          </a:p>
        </p:txBody>
      </p:sp>
    </p:spTree>
    <p:extLst>
      <p:ext uri="{BB962C8B-B14F-4D97-AF65-F5344CB8AC3E}">
        <p14:creationId xmlns:p14="http://schemas.microsoft.com/office/powerpoint/2010/main" val="3529454879"/>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checkerboard(across)">
                                      <p:cBhvr>
                                        <p:cTn id="7" dur="500"/>
                                        <p:tgtEl>
                                          <p:spTgt spid="32772"/>
                                        </p:tgtEl>
                                      </p:cBhvr>
                                    </p:animEffect>
                                  </p:childTnLst>
                                </p:cTn>
                              </p:par>
                              <p:par>
                                <p:cTn id="8" presetID="1" presetClass="entr" presetSubtype="0" fill="hold" nodeType="withEffect">
                                  <p:stCondLst>
                                    <p:cond delay="0"/>
                                  </p:stCondLst>
                                  <p:childTnLst>
                                    <p:set>
                                      <p:cBhvr>
                                        <p:cTn id="9" dur="1" fill="hold">
                                          <p:stCondLst>
                                            <p:cond delay="0"/>
                                          </p:stCondLst>
                                        </p:cTn>
                                        <p:tgtEl>
                                          <p:spTgt spid="32773"/>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32774"/>
                                        </p:tgtEl>
                                        <p:attrNameLst>
                                          <p:attrName>style.visibility</p:attrName>
                                        </p:attrNameLst>
                                      </p:cBhvr>
                                      <p:to>
                                        <p:strVal val="visible"/>
                                      </p:to>
                                    </p:set>
                                    <p:animEffect transition="in" filter="checkerboard(across)">
                                      <p:cBhvr>
                                        <p:cTn id="14" dur="500"/>
                                        <p:tgtEl>
                                          <p:spTgt spid="3277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32775"/>
                                        </p:tgtEl>
                                        <p:attrNameLst>
                                          <p:attrName>style.visibility</p:attrName>
                                        </p:attrNameLst>
                                      </p:cBhvr>
                                      <p:to>
                                        <p:strVal val="visible"/>
                                      </p:to>
                                    </p:set>
                                    <p:animEffect transition="in" filter="checkerboard(across)">
                                      <p:cBhvr>
                                        <p:cTn id="19" dur="500"/>
                                        <p:tgtEl>
                                          <p:spTgt spid="32775"/>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32770"/>
                                        </p:tgtEl>
                                        <p:attrNameLst>
                                          <p:attrName>style.visibility</p:attrName>
                                        </p:attrNameLst>
                                      </p:cBhvr>
                                      <p:to>
                                        <p:strVal val="visible"/>
                                      </p:to>
                                    </p:set>
                                    <p:animEffect transition="in" filter="checkerboard(across)">
                                      <p:cBhvr>
                                        <p:cTn id="22" dur="5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72" grpId="0" autoUpdateAnimBg="0"/>
      <p:bldP spid="32774" grpId="0" autoUpdateAnimBg="0"/>
      <p:bldP spid="32775"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2"/>
          <p:cNvGraphicFramePr>
            <a:graphicFrameLocks noChangeAspect="1"/>
          </p:cNvGraphicFramePr>
          <p:nvPr/>
        </p:nvGraphicFramePr>
        <p:xfrm>
          <a:off x="1703389" y="2986089"/>
          <a:ext cx="2911475" cy="581025"/>
        </p:xfrm>
        <a:graphic>
          <a:graphicData uri="http://schemas.openxmlformats.org/presentationml/2006/ole">
            <mc:AlternateContent xmlns:mc="http://schemas.openxmlformats.org/markup-compatibility/2006">
              <mc:Choice xmlns:v="urn:schemas-microsoft-com:vml" Requires="v">
                <p:oleObj spid="_x0000_s93221" r:id="rId3" imgW="1043528" imgH="242037" progId="Equation.3">
                  <p:embed/>
                </p:oleObj>
              </mc:Choice>
              <mc:Fallback>
                <p:oleObj r:id="rId3" imgW="1043528" imgH="24203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389" y="2986089"/>
                        <a:ext cx="29114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5" name="Text Box 117"/>
          <p:cNvSpPr txBox="1">
            <a:spLocks noChangeArrowheads="1"/>
          </p:cNvSpPr>
          <p:nvPr/>
        </p:nvSpPr>
        <p:spPr bwMode="auto">
          <a:xfrm>
            <a:off x="1703389" y="3635375"/>
            <a:ext cx="84550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选矩形回路一边在管外，同理可证，无限长直螺线管外任一点的磁场为零。</a:t>
            </a:r>
          </a:p>
        </p:txBody>
      </p:sp>
      <p:grpSp>
        <p:nvGrpSpPr>
          <p:cNvPr id="23562" name="Group 4"/>
          <p:cNvGrpSpPr>
            <a:grpSpLocks/>
          </p:cNvGrpSpPr>
          <p:nvPr/>
        </p:nvGrpSpPr>
        <p:grpSpPr bwMode="auto">
          <a:xfrm>
            <a:off x="6705600" y="620713"/>
            <a:ext cx="3962400" cy="2459038"/>
            <a:chOff x="0" y="0"/>
            <a:chExt cx="2496" cy="1549"/>
          </a:xfrm>
        </p:grpSpPr>
        <p:sp>
          <p:nvSpPr>
            <p:cNvPr id="23568" name="Line 119"/>
            <p:cNvSpPr>
              <a:spLocks noChangeShapeType="1"/>
            </p:cNvSpPr>
            <p:nvPr/>
          </p:nvSpPr>
          <p:spPr bwMode="auto">
            <a:xfrm>
              <a:off x="272" y="1361"/>
              <a:ext cx="1944" cy="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3569" name="AutoShape 120"/>
            <p:cNvSpPr>
              <a:spLocks noChangeArrowheads="1"/>
            </p:cNvSpPr>
            <p:nvPr/>
          </p:nvSpPr>
          <p:spPr bwMode="auto">
            <a:xfrm>
              <a:off x="281"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570" name="AutoShape 121"/>
            <p:cNvSpPr>
              <a:spLocks noChangeArrowheads="1"/>
            </p:cNvSpPr>
            <p:nvPr/>
          </p:nvSpPr>
          <p:spPr bwMode="auto">
            <a:xfrm>
              <a:off x="353"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571" name="AutoShape 122"/>
            <p:cNvSpPr>
              <a:spLocks noChangeArrowheads="1"/>
            </p:cNvSpPr>
            <p:nvPr/>
          </p:nvSpPr>
          <p:spPr bwMode="auto">
            <a:xfrm>
              <a:off x="425"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572" name="AutoShape 123"/>
            <p:cNvSpPr>
              <a:spLocks noChangeArrowheads="1"/>
            </p:cNvSpPr>
            <p:nvPr/>
          </p:nvSpPr>
          <p:spPr bwMode="auto">
            <a:xfrm>
              <a:off x="497"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573" name="AutoShape 124"/>
            <p:cNvSpPr>
              <a:spLocks noChangeArrowheads="1"/>
            </p:cNvSpPr>
            <p:nvPr/>
          </p:nvSpPr>
          <p:spPr bwMode="auto">
            <a:xfrm>
              <a:off x="569"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574" name="AutoShape 125"/>
            <p:cNvSpPr>
              <a:spLocks noChangeArrowheads="1"/>
            </p:cNvSpPr>
            <p:nvPr/>
          </p:nvSpPr>
          <p:spPr bwMode="auto">
            <a:xfrm>
              <a:off x="641"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575" name="AutoShape 126"/>
            <p:cNvSpPr>
              <a:spLocks noChangeArrowheads="1"/>
            </p:cNvSpPr>
            <p:nvPr/>
          </p:nvSpPr>
          <p:spPr bwMode="auto">
            <a:xfrm>
              <a:off x="1289"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576" name="AutoShape 127"/>
            <p:cNvSpPr>
              <a:spLocks noChangeArrowheads="1"/>
            </p:cNvSpPr>
            <p:nvPr/>
          </p:nvSpPr>
          <p:spPr bwMode="auto">
            <a:xfrm>
              <a:off x="1361"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577" name="AutoShape 128"/>
            <p:cNvSpPr>
              <a:spLocks noChangeArrowheads="1"/>
            </p:cNvSpPr>
            <p:nvPr/>
          </p:nvSpPr>
          <p:spPr bwMode="auto">
            <a:xfrm>
              <a:off x="1433"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578" name="AutoShape 129"/>
            <p:cNvSpPr>
              <a:spLocks noChangeArrowheads="1"/>
            </p:cNvSpPr>
            <p:nvPr/>
          </p:nvSpPr>
          <p:spPr bwMode="auto">
            <a:xfrm>
              <a:off x="1505"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579" name="AutoShape 130"/>
            <p:cNvSpPr>
              <a:spLocks noChangeArrowheads="1"/>
            </p:cNvSpPr>
            <p:nvPr/>
          </p:nvSpPr>
          <p:spPr bwMode="auto">
            <a:xfrm>
              <a:off x="1577"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580" name="AutoShape 131"/>
            <p:cNvSpPr>
              <a:spLocks noChangeArrowheads="1"/>
            </p:cNvSpPr>
            <p:nvPr/>
          </p:nvSpPr>
          <p:spPr bwMode="auto">
            <a:xfrm>
              <a:off x="1649"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581" name="AutoShape 132"/>
            <p:cNvSpPr>
              <a:spLocks noChangeArrowheads="1"/>
            </p:cNvSpPr>
            <p:nvPr/>
          </p:nvSpPr>
          <p:spPr bwMode="auto">
            <a:xfrm>
              <a:off x="857"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582" name="AutoShape 133"/>
            <p:cNvSpPr>
              <a:spLocks noChangeArrowheads="1"/>
            </p:cNvSpPr>
            <p:nvPr/>
          </p:nvSpPr>
          <p:spPr bwMode="auto">
            <a:xfrm>
              <a:off x="929"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583" name="AutoShape 134"/>
            <p:cNvSpPr>
              <a:spLocks noChangeArrowheads="1"/>
            </p:cNvSpPr>
            <p:nvPr/>
          </p:nvSpPr>
          <p:spPr bwMode="auto">
            <a:xfrm>
              <a:off x="1001"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584" name="AutoShape 135"/>
            <p:cNvSpPr>
              <a:spLocks noChangeArrowheads="1"/>
            </p:cNvSpPr>
            <p:nvPr/>
          </p:nvSpPr>
          <p:spPr bwMode="auto">
            <a:xfrm>
              <a:off x="1073"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585" name="AutoShape 136"/>
            <p:cNvSpPr>
              <a:spLocks noChangeArrowheads="1"/>
            </p:cNvSpPr>
            <p:nvPr/>
          </p:nvSpPr>
          <p:spPr bwMode="auto">
            <a:xfrm>
              <a:off x="1145"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586" name="AutoShape 137"/>
            <p:cNvSpPr>
              <a:spLocks noChangeArrowheads="1"/>
            </p:cNvSpPr>
            <p:nvPr/>
          </p:nvSpPr>
          <p:spPr bwMode="auto">
            <a:xfrm>
              <a:off x="1217"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587" name="AutoShape 138"/>
            <p:cNvSpPr>
              <a:spLocks noChangeArrowheads="1"/>
            </p:cNvSpPr>
            <p:nvPr/>
          </p:nvSpPr>
          <p:spPr bwMode="auto">
            <a:xfrm>
              <a:off x="713"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588" name="AutoShape 139"/>
            <p:cNvSpPr>
              <a:spLocks noChangeArrowheads="1"/>
            </p:cNvSpPr>
            <p:nvPr/>
          </p:nvSpPr>
          <p:spPr bwMode="auto">
            <a:xfrm>
              <a:off x="785"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589" name="AutoShape 140"/>
            <p:cNvSpPr>
              <a:spLocks noChangeArrowheads="1"/>
            </p:cNvSpPr>
            <p:nvPr/>
          </p:nvSpPr>
          <p:spPr bwMode="auto">
            <a:xfrm>
              <a:off x="1721"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590" name="AutoShape 141"/>
            <p:cNvSpPr>
              <a:spLocks noChangeArrowheads="1"/>
            </p:cNvSpPr>
            <p:nvPr/>
          </p:nvSpPr>
          <p:spPr bwMode="auto">
            <a:xfrm>
              <a:off x="1793"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591" name="AutoShape 142"/>
            <p:cNvSpPr>
              <a:spLocks noChangeArrowheads="1"/>
            </p:cNvSpPr>
            <p:nvPr/>
          </p:nvSpPr>
          <p:spPr bwMode="auto">
            <a:xfrm>
              <a:off x="1865"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592" name="AutoShape 143"/>
            <p:cNvSpPr>
              <a:spLocks noChangeArrowheads="1"/>
            </p:cNvSpPr>
            <p:nvPr/>
          </p:nvSpPr>
          <p:spPr bwMode="auto">
            <a:xfrm>
              <a:off x="1937"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593" name="AutoShape 144"/>
            <p:cNvSpPr>
              <a:spLocks noChangeArrowheads="1"/>
            </p:cNvSpPr>
            <p:nvPr/>
          </p:nvSpPr>
          <p:spPr bwMode="auto">
            <a:xfrm>
              <a:off x="2009"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594" name="AutoShape 145"/>
            <p:cNvSpPr>
              <a:spLocks noChangeArrowheads="1"/>
            </p:cNvSpPr>
            <p:nvPr/>
          </p:nvSpPr>
          <p:spPr bwMode="auto">
            <a:xfrm>
              <a:off x="2081"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595" name="Line 146"/>
            <p:cNvSpPr>
              <a:spLocks noChangeShapeType="1"/>
            </p:cNvSpPr>
            <p:nvPr/>
          </p:nvSpPr>
          <p:spPr bwMode="auto">
            <a:xfrm>
              <a:off x="227" y="45"/>
              <a:ext cx="1998" cy="2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grpSp>
          <p:nvGrpSpPr>
            <p:cNvPr id="23596" name="Group 33"/>
            <p:cNvGrpSpPr>
              <a:grpSpLocks/>
            </p:cNvGrpSpPr>
            <p:nvPr/>
          </p:nvGrpSpPr>
          <p:grpSpPr bwMode="auto">
            <a:xfrm>
              <a:off x="209" y="0"/>
              <a:ext cx="72" cy="72"/>
              <a:chOff x="0" y="0"/>
              <a:chExt cx="96" cy="96"/>
            </a:xfrm>
          </p:grpSpPr>
          <p:sp>
            <p:nvSpPr>
              <p:cNvPr id="23701" name="Oval 148"/>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702" name="Oval 149"/>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3597" name="Group 36"/>
            <p:cNvGrpSpPr>
              <a:grpSpLocks/>
            </p:cNvGrpSpPr>
            <p:nvPr/>
          </p:nvGrpSpPr>
          <p:grpSpPr bwMode="auto">
            <a:xfrm>
              <a:off x="281" y="0"/>
              <a:ext cx="72" cy="72"/>
              <a:chOff x="0" y="0"/>
              <a:chExt cx="96" cy="96"/>
            </a:xfrm>
          </p:grpSpPr>
          <p:sp>
            <p:nvSpPr>
              <p:cNvPr id="23699" name="Oval 151"/>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700" name="Oval 152"/>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3598" name="Group 39"/>
            <p:cNvGrpSpPr>
              <a:grpSpLocks/>
            </p:cNvGrpSpPr>
            <p:nvPr/>
          </p:nvGrpSpPr>
          <p:grpSpPr bwMode="auto">
            <a:xfrm>
              <a:off x="353" y="0"/>
              <a:ext cx="72" cy="72"/>
              <a:chOff x="0" y="0"/>
              <a:chExt cx="96" cy="96"/>
            </a:xfrm>
          </p:grpSpPr>
          <p:sp>
            <p:nvSpPr>
              <p:cNvPr id="23697" name="Oval 154"/>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698" name="Oval 155"/>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3599" name="Group 42"/>
            <p:cNvGrpSpPr>
              <a:grpSpLocks/>
            </p:cNvGrpSpPr>
            <p:nvPr/>
          </p:nvGrpSpPr>
          <p:grpSpPr bwMode="auto">
            <a:xfrm>
              <a:off x="425" y="0"/>
              <a:ext cx="72" cy="72"/>
              <a:chOff x="0" y="0"/>
              <a:chExt cx="96" cy="96"/>
            </a:xfrm>
          </p:grpSpPr>
          <p:sp>
            <p:nvSpPr>
              <p:cNvPr id="23695" name="Oval 157"/>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696" name="Oval 158"/>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3600" name="Group 45"/>
            <p:cNvGrpSpPr>
              <a:grpSpLocks/>
            </p:cNvGrpSpPr>
            <p:nvPr/>
          </p:nvGrpSpPr>
          <p:grpSpPr bwMode="auto">
            <a:xfrm>
              <a:off x="1361" y="0"/>
              <a:ext cx="72" cy="72"/>
              <a:chOff x="0" y="0"/>
              <a:chExt cx="96" cy="96"/>
            </a:xfrm>
          </p:grpSpPr>
          <p:sp>
            <p:nvSpPr>
              <p:cNvPr id="23693" name="Oval 160"/>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694" name="Oval 161"/>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3601" name="Group 48"/>
            <p:cNvGrpSpPr>
              <a:grpSpLocks/>
            </p:cNvGrpSpPr>
            <p:nvPr/>
          </p:nvGrpSpPr>
          <p:grpSpPr bwMode="auto">
            <a:xfrm>
              <a:off x="1433" y="0"/>
              <a:ext cx="72" cy="72"/>
              <a:chOff x="0" y="0"/>
              <a:chExt cx="96" cy="96"/>
            </a:xfrm>
          </p:grpSpPr>
          <p:sp>
            <p:nvSpPr>
              <p:cNvPr id="23691" name="Oval 163"/>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692" name="Oval 164"/>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3602" name="Group 51"/>
            <p:cNvGrpSpPr>
              <a:grpSpLocks/>
            </p:cNvGrpSpPr>
            <p:nvPr/>
          </p:nvGrpSpPr>
          <p:grpSpPr bwMode="auto">
            <a:xfrm>
              <a:off x="1505" y="0"/>
              <a:ext cx="72" cy="72"/>
              <a:chOff x="0" y="0"/>
              <a:chExt cx="96" cy="96"/>
            </a:xfrm>
          </p:grpSpPr>
          <p:sp>
            <p:nvSpPr>
              <p:cNvPr id="23689" name="Oval 166"/>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690" name="Oval 167"/>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3603" name="Group 54"/>
            <p:cNvGrpSpPr>
              <a:grpSpLocks/>
            </p:cNvGrpSpPr>
            <p:nvPr/>
          </p:nvGrpSpPr>
          <p:grpSpPr bwMode="auto">
            <a:xfrm>
              <a:off x="1577" y="0"/>
              <a:ext cx="72" cy="72"/>
              <a:chOff x="0" y="0"/>
              <a:chExt cx="96" cy="96"/>
            </a:xfrm>
          </p:grpSpPr>
          <p:sp>
            <p:nvSpPr>
              <p:cNvPr id="23687" name="Oval 169"/>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688" name="Oval 170"/>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3604" name="Group 57"/>
            <p:cNvGrpSpPr>
              <a:grpSpLocks/>
            </p:cNvGrpSpPr>
            <p:nvPr/>
          </p:nvGrpSpPr>
          <p:grpSpPr bwMode="auto">
            <a:xfrm>
              <a:off x="1649" y="0"/>
              <a:ext cx="72" cy="72"/>
              <a:chOff x="0" y="0"/>
              <a:chExt cx="96" cy="96"/>
            </a:xfrm>
          </p:grpSpPr>
          <p:sp>
            <p:nvSpPr>
              <p:cNvPr id="23685" name="Oval 172"/>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686" name="Oval 173"/>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3605" name="Group 60"/>
            <p:cNvGrpSpPr>
              <a:grpSpLocks/>
            </p:cNvGrpSpPr>
            <p:nvPr/>
          </p:nvGrpSpPr>
          <p:grpSpPr bwMode="auto">
            <a:xfrm>
              <a:off x="1721" y="0"/>
              <a:ext cx="72" cy="72"/>
              <a:chOff x="0" y="0"/>
              <a:chExt cx="96" cy="96"/>
            </a:xfrm>
          </p:grpSpPr>
          <p:sp>
            <p:nvSpPr>
              <p:cNvPr id="23683" name="Oval 175"/>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684" name="Oval 176"/>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3606" name="Group 63"/>
            <p:cNvGrpSpPr>
              <a:grpSpLocks/>
            </p:cNvGrpSpPr>
            <p:nvPr/>
          </p:nvGrpSpPr>
          <p:grpSpPr bwMode="auto">
            <a:xfrm>
              <a:off x="929" y="0"/>
              <a:ext cx="72" cy="72"/>
              <a:chOff x="0" y="0"/>
              <a:chExt cx="96" cy="96"/>
            </a:xfrm>
          </p:grpSpPr>
          <p:sp>
            <p:nvSpPr>
              <p:cNvPr id="23681" name="Oval 178"/>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682" name="Oval 179"/>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3607" name="Group 66"/>
            <p:cNvGrpSpPr>
              <a:grpSpLocks/>
            </p:cNvGrpSpPr>
            <p:nvPr/>
          </p:nvGrpSpPr>
          <p:grpSpPr bwMode="auto">
            <a:xfrm>
              <a:off x="1001" y="0"/>
              <a:ext cx="72" cy="72"/>
              <a:chOff x="0" y="0"/>
              <a:chExt cx="96" cy="96"/>
            </a:xfrm>
          </p:grpSpPr>
          <p:sp>
            <p:nvSpPr>
              <p:cNvPr id="23679" name="Oval 181"/>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680" name="Oval 182"/>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3608" name="Group 69"/>
            <p:cNvGrpSpPr>
              <a:grpSpLocks/>
            </p:cNvGrpSpPr>
            <p:nvPr/>
          </p:nvGrpSpPr>
          <p:grpSpPr bwMode="auto">
            <a:xfrm>
              <a:off x="1073" y="0"/>
              <a:ext cx="72" cy="72"/>
              <a:chOff x="0" y="0"/>
              <a:chExt cx="96" cy="96"/>
            </a:xfrm>
          </p:grpSpPr>
          <p:sp>
            <p:nvSpPr>
              <p:cNvPr id="23677" name="Oval 184"/>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678" name="Oval 185"/>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3609" name="Group 72"/>
            <p:cNvGrpSpPr>
              <a:grpSpLocks/>
            </p:cNvGrpSpPr>
            <p:nvPr/>
          </p:nvGrpSpPr>
          <p:grpSpPr bwMode="auto">
            <a:xfrm>
              <a:off x="1145" y="0"/>
              <a:ext cx="72" cy="72"/>
              <a:chOff x="0" y="0"/>
              <a:chExt cx="96" cy="96"/>
            </a:xfrm>
          </p:grpSpPr>
          <p:sp>
            <p:nvSpPr>
              <p:cNvPr id="23675" name="Oval 187"/>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676" name="Oval 188"/>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3610" name="Group 75"/>
            <p:cNvGrpSpPr>
              <a:grpSpLocks/>
            </p:cNvGrpSpPr>
            <p:nvPr/>
          </p:nvGrpSpPr>
          <p:grpSpPr bwMode="auto">
            <a:xfrm>
              <a:off x="1217" y="0"/>
              <a:ext cx="72" cy="72"/>
              <a:chOff x="0" y="0"/>
              <a:chExt cx="96" cy="96"/>
            </a:xfrm>
          </p:grpSpPr>
          <p:sp>
            <p:nvSpPr>
              <p:cNvPr id="23673" name="Oval 190"/>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674" name="Oval 191"/>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3611" name="Group 78"/>
            <p:cNvGrpSpPr>
              <a:grpSpLocks/>
            </p:cNvGrpSpPr>
            <p:nvPr/>
          </p:nvGrpSpPr>
          <p:grpSpPr bwMode="auto">
            <a:xfrm>
              <a:off x="1289" y="0"/>
              <a:ext cx="72" cy="72"/>
              <a:chOff x="0" y="0"/>
              <a:chExt cx="96" cy="96"/>
            </a:xfrm>
          </p:grpSpPr>
          <p:sp>
            <p:nvSpPr>
              <p:cNvPr id="23671" name="Oval 193"/>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672" name="Oval 194"/>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3612" name="Group 81"/>
            <p:cNvGrpSpPr>
              <a:grpSpLocks/>
            </p:cNvGrpSpPr>
            <p:nvPr/>
          </p:nvGrpSpPr>
          <p:grpSpPr bwMode="auto">
            <a:xfrm>
              <a:off x="497" y="0"/>
              <a:ext cx="72" cy="72"/>
              <a:chOff x="0" y="0"/>
              <a:chExt cx="96" cy="96"/>
            </a:xfrm>
          </p:grpSpPr>
          <p:sp>
            <p:nvSpPr>
              <p:cNvPr id="23669" name="Oval 196"/>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670" name="Oval 197"/>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3613" name="Group 84"/>
            <p:cNvGrpSpPr>
              <a:grpSpLocks/>
            </p:cNvGrpSpPr>
            <p:nvPr/>
          </p:nvGrpSpPr>
          <p:grpSpPr bwMode="auto">
            <a:xfrm>
              <a:off x="569" y="0"/>
              <a:ext cx="72" cy="72"/>
              <a:chOff x="0" y="0"/>
              <a:chExt cx="96" cy="96"/>
            </a:xfrm>
          </p:grpSpPr>
          <p:sp>
            <p:nvSpPr>
              <p:cNvPr id="23667" name="Oval 199"/>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668" name="Oval 200"/>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3614" name="Group 87"/>
            <p:cNvGrpSpPr>
              <a:grpSpLocks/>
            </p:cNvGrpSpPr>
            <p:nvPr/>
          </p:nvGrpSpPr>
          <p:grpSpPr bwMode="auto">
            <a:xfrm>
              <a:off x="641" y="0"/>
              <a:ext cx="72" cy="72"/>
              <a:chOff x="0" y="0"/>
              <a:chExt cx="96" cy="96"/>
            </a:xfrm>
          </p:grpSpPr>
          <p:sp>
            <p:nvSpPr>
              <p:cNvPr id="23665" name="Oval 202"/>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666" name="Oval 203"/>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3615" name="Group 90"/>
            <p:cNvGrpSpPr>
              <a:grpSpLocks/>
            </p:cNvGrpSpPr>
            <p:nvPr/>
          </p:nvGrpSpPr>
          <p:grpSpPr bwMode="auto">
            <a:xfrm>
              <a:off x="713" y="0"/>
              <a:ext cx="72" cy="72"/>
              <a:chOff x="0" y="0"/>
              <a:chExt cx="96" cy="96"/>
            </a:xfrm>
          </p:grpSpPr>
          <p:sp>
            <p:nvSpPr>
              <p:cNvPr id="23663" name="Oval 205"/>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664" name="Oval 206"/>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3616" name="Group 93"/>
            <p:cNvGrpSpPr>
              <a:grpSpLocks/>
            </p:cNvGrpSpPr>
            <p:nvPr/>
          </p:nvGrpSpPr>
          <p:grpSpPr bwMode="auto">
            <a:xfrm>
              <a:off x="785" y="0"/>
              <a:ext cx="72" cy="72"/>
              <a:chOff x="0" y="0"/>
              <a:chExt cx="96" cy="96"/>
            </a:xfrm>
          </p:grpSpPr>
          <p:sp>
            <p:nvSpPr>
              <p:cNvPr id="23661" name="Oval 208"/>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662" name="Oval 209"/>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3617" name="Group 96"/>
            <p:cNvGrpSpPr>
              <a:grpSpLocks/>
            </p:cNvGrpSpPr>
            <p:nvPr/>
          </p:nvGrpSpPr>
          <p:grpSpPr bwMode="auto">
            <a:xfrm>
              <a:off x="857" y="0"/>
              <a:ext cx="72" cy="72"/>
              <a:chOff x="0" y="0"/>
              <a:chExt cx="96" cy="96"/>
            </a:xfrm>
          </p:grpSpPr>
          <p:sp>
            <p:nvSpPr>
              <p:cNvPr id="23659" name="Oval 211"/>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660" name="Oval 212"/>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3618" name="Group 99"/>
            <p:cNvGrpSpPr>
              <a:grpSpLocks/>
            </p:cNvGrpSpPr>
            <p:nvPr/>
          </p:nvGrpSpPr>
          <p:grpSpPr bwMode="auto">
            <a:xfrm>
              <a:off x="1793" y="0"/>
              <a:ext cx="72" cy="72"/>
              <a:chOff x="0" y="0"/>
              <a:chExt cx="96" cy="96"/>
            </a:xfrm>
          </p:grpSpPr>
          <p:sp>
            <p:nvSpPr>
              <p:cNvPr id="23657" name="Oval 214"/>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658" name="Oval 215"/>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3619" name="Group 102"/>
            <p:cNvGrpSpPr>
              <a:grpSpLocks/>
            </p:cNvGrpSpPr>
            <p:nvPr/>
          </p:nvGrpSpPr>
          <p:grpSpPr bwMode="auto">
            <a:xfrm>
              <a:off x="1865" y="0"/>
              <a:ext cx="72" cy="72"/>
              <a:chOff x="0" y="0"/>
              <a:chExt cx="96" cy="96"/>
            </a:xfrm>
          </p:grpSpPr>
          <p:sp>
            <p:nvSpPr>
              <p:cNvPr id="23655" name="Oval 217"/>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656" name="Oval 218"/>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3620" name="Group 105"/>
            <p:cNvGrpSpPr>
              <a:grpSpLocks/>
            </p:cNvGrpSpPr>
            <p:nvPr/>
          </p:nvGrpSpPr>
          <p:grpSpPr bwMode="auto">
            <a:xfrm>
              <a:off x="1937" y="0"/>
              <a:ext cx="72" cy="72"/>
              <a:chOff x="0" y="0"/>
              <a:chExt cx="96" cy="96"/>
            </a:xfrm>
          </p:grpSpPr>
          <p:sp>
            <p:nvSpPr>
              <p:cNvPr id="23653" name="Oval 220"/>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654" name="Oval 221"/>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3621" name="Group 108"/>
            <p:cNvGrpSpPr>
              <a:grpSpLocks/>
            </p:cNvGrpSpPr>
            <p:nvPr/>
          </p:nvGrpSpPr>
          <p:grpSpPr bwMode="auto">
            <a:xfrm>
              <a:off x="2009" y="0"/>
              <a:ext cx="72" cy="72"/>
              <a:chOff x="0" y="0"/>
              <a:chExt cx="96" cy="96"/>
            </a:xfrm>
          </p:grpSpPr>
          <p:sp>
            <p:nvSpPr>
              <p:cNvPr id="23651" name="Oval 223"/>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652" name="Oval 224"/>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3622" name="Group 111"/>
            <p:cNvGrpSpPr>
              <a:grpSpLocks/>
            </p:cNvGrpSpPr>
            <p:nvPr/>
          </p:nvGrpSpPr>
          <p:grpSpPr bwMode="auto">
            <a:xfrm>
              <a:off x="2081" y="0"/>
              <a:ext cx="72" cy="72"/>
              <a:chOff x="0" y="0"/>
              <a:chExt cx="96" cy="96"/>
            </a:xfrm>
          </p:grpSpPr>
          <p:sp>
            <p:nvSpPr>
              <p:cNvPr id="23649" name="Oval 226"/>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650" name="Oval 227"/>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grpSp>
          <p:nvGrpSpPr>
            <p:cNvPr id="23623" name="Group 114"/>
            <p:cNvGrpSpPr>
              <a:grpSpLocks/>
            </p:cNvGrpSpPr>
            <p:nvPr/>
          </p:nvGrpSpPr>
          <p:grpSpPr bwMode="auto">
            <a:xfrm>
              <a:off x="2153" y="0"/>
              <a:ext cx="72" cy="72"/>
              <a:chOff x="0" y="0"/>
              <a:chExt cx="96" cy="96"/>
            </a:xfrm>
          </p:grpSpPr>
          <p:sp>
            <p:nvSpPr>
              <p:cNvPr id="23647" name="Oval 229"/>
              <p:cNvSpPr>
                <a:spLocks noChangeArrowheads="1"/>
              </p:cNvSpPr>
              <p:nvPr/>
            </p:nvSpPr>
            <p:spPr bwMode="auto">
              <a:xfrm>
                <a:off x="0" y="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648" name="Oval 230"/>
              <p:cNvSpPr>
                <a:spLocks noChangeArrowheads="1"/>
              </p:cNvSpPr>
              <p:nvPr/>
            </p:nvSpPr>
            <p:spPr bwMode="auto">
              <a:xfrm>
                <a:off x="24" y="24"/>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z="2400" b="1">
                  <a:solidFill>
                    <a:srgbClr val="000000"/>
                  </a:solidFill>
                  <a:latin typeface="Times New Roman" panose="02020603050405020304" pitchFamily="18" charset="0"/>
                </a:endParaRPr>
              </a:p>
            </p:txBody>
          </p:sp>
        </p:grpSp>
        <p:sp>
          <p:nvSpPr>
            <p:cNvPr id="23624" name="AutoShape 231"/>
            <p:cNvSpPr>
              <a:spLocks noChangeArrowheads="1"/>
            </p:cNvSpPr>
            <p:nvPr/>
          </p:nvSpPr>
          <p:spPr bwMode="auto">
            <a:xfrm>
              <a:off x="2153" y="1368"/>
              <a:ext cx="72" cy="72"/>
            </a:xfrm>
            <a:prstGeom prst="flowChartSummingJunction">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625" name="Line 232"/>
            <p:cNvSpPr>
              <a:spLocks noChangeShapeType="1"/>
            </p:cNvSpPr>
            <p:nvPr/>
          </p:nvSpPr>
          <p:spPr bwMode="auto">
            <a:xfrm flipV="1">
              <a:off x="181" y="714"/>
              <a:ext cx="2296" cy="1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3626" name="Oval 233"/>
            <p:cNvSpPr>
              <a:spLocks noChangeArrowheads="1"/>
            </p:cNvSpPr>
            <p:nvPr/>
          </p:nvSpPr>
          <p:spPr bwMode="auto">
            <a:xfrm>
              <a:off x="363" y="0"/>
              <a:ext cx="216" cy="13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627" name="Oval 234"/>
            <p:cNvSpPr>
              <a:spLocks noChangeArrowheads="1"/>
            </p:cNvSpPr>
            <p:nvPr/>
          </p:nvSpPr>
          <p:spPr bwMode="auto">
            <a:xfrm>
              <a:off x="408" y="0"/>
              <a:ext cx="216" cy="13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628" name="Oval 235"/>
            <p:cNvSpPr>
              <a:spLocks noChangeArrowheads="1"/>
            </p:cNvSpPr>
            <p:nvPr/>
          </p:nvSpPr>
          <p:spPr bwMode="auto">
            <a:xfrm>
              <a:off x="453" y="45"/>
              <a:ext cx="216" cy="13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629" name="Rectangle 236"/>
            <p:cNvSpPr>
              <a:spLocks noChangeArrowheads="1"/>
            </p:cNvSpPr>
            <p:nvPr/>
          </p:nvSpPr>
          <p:spPr bwMode="auto">
            <a:xfrm>
              <a:off x="1406" y="726"/>
              <a:ext cx="468" cy="362"/>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630" name="Line 237"/>
            <p:cNvSpPr>
              <a:spLocks noChangeShapeType="1"/>
            </p:cNvSpPr>
            <p:nvPr/>
          </p:nvSpPr>
          <p:spPr bwMode="auto">
            <a:xfrm>
              <a:off x="1565" y="720"/>
              <a:ext cx="72" cy="0"/>
            </a:xfrm>
            <a:prstGeom prst="line">
              <a:avLst/>
            </a:prstGeom>
            <a:noFill/>
            <a:ln w="38100">
              <a:solidFill>
                <a:schemeClr val="accent2"/>
              </a:solidFill>
              <a:round/>
              <a:headEnd/>
              <a:tailEnd type="arrow"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3631" name="Text Box 238"/>
            <p:cNvSpPr txBox="1">
              <a:spLocks noChangeArrowheads="1"/>
            </p:cNvSpPr>
            <p:nvPr/>
          </p:nvSpPr>
          <p:spPr bwMode="auto">
            <a:xfrm>
              <a:off x="1225" y="590"/>
              <a:ext cx="24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sz="3200" b="1" i="1">
                  <a:solidFill>
                    <a:srgbClr val="000000"/>
                  </a:solidFill>
                  <a:latin typeface="Times New Roman" panose="02020603050405020304" pitchFamily="18" charset="0"/>
                </a:rPr>
                <a:t>a</a:t>
              </a:r>
              <a:endParaRPr lang="en-US" altLang="zh-CN" sz="2400" b="1">
                <a:solidFill>
                  <a:srgbClr val="000000"/>
                </a:solidFill>
                <a:latin typeface="Times New Roman" panose="02020603050405020304" pitchFamily="18" charset="0"/>
              </a:endParaRPr>
            </a:p>
          </p:txBody>
        </p:sp>
        <p:sp>
          <p:nvSpPr>
            <p:cNvPr id="23632" name="Text Box 239"/>
            <p:cNvSpPr txBox="1">
              <a:spLocks noChangeArrowheads="1"/>
            </p:cNvSpPr>
            <p:nvPr/>
          </p:nvSpPr>
          <p:spPr bwMode="auto">
            <a:xfrm>
              <a:off x="1860" y="590"/>
              <a:ext cx="24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sz="3200" b="1" i="1">
                  <a:solidFill>
                    <a:srgbClr val="000000"/>
                  </a:solidFill>
                  <a:latin typeface="Times New Roman" panose="02020603050405020304" pitchFamily="18" charset="0"/>
                </a:rPr>
                <a:t>b</a:t>
              </a:r>
            </a:p>
          </p:txBody>
        </p:sp>
        <p:graphicFrame>
          <p:nvGraphicFramePr>
            <p:cNvPr id="23560" name="Object 126"/>
            <p:cNvGraphicFramePr>
              <a:graphicFrameLocks noChangeAspect="1"/>
            </p:cNvGraphicFramePr>
            <p:nvPr/>
          </p:nvGraphicFramePr>
          <p:xfrm>
            <a:off x="2268" y="680"/>
            <a:ext cx="228" cy="303"/>
          </p:xfrm>
          <a:graphic>
            <a:graphicData uri="http://schemas.openxmlformats.org/presentationml/2006/ole">
              <mc:AlternateContent xmlns:mc="http://schemas.openxmlformats.org/markup-compatibility/2006">
                <mc:Choice xmlns:v="urn:schemas-microsoft-com:vml" Requires="v">
                  <p:oleObj spid="_x0000_s93222" r:id="rId5" imgW="153917" imgH="205117" progId="Equation.3">
                    <p:embed/>
                  </p:oleObj>
                </mc:Choice>
                <mc:Fallback>
                  <p:oleObj r:id="rId5" imgW="153917" imgH="2051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 y="680"/>
                          <a:ext cx="22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633" name="Line 241"/>
            <p:cNvSpPr>
              <a:spLocks noChangeShapeType="1"/>
            </p:cNvSpPr>
            <p:nvPr/>
          </p:nvSpPr>
          <p:spPr bwMode="auto">
            <a:xfrm>
              <a:off x="363" y="635"/>
              <a:ext cx="0" cy="48"/>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3634" name="Text Box 242"/>
            <p:cNvSpPr txBox="1">
              <a:spLocks noChangeArrowheads="1"/>
            </p:cNvSpPr>
            <p:nvPr/>
          </p:nvSpPr>
          <p:spPr bwMode="auto">
            <a:xfrm>
              <a:off x="227" y="227"/>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sz="2400" b="1">
                  <a:solidFill>
                    <a:srgbClr val="000000"/>
                  </a:solidFill>
                  <a:latin typeface="Times New Roman" panose="02020603050405020304" pitchFamily="18" charset="0"/>
                </a:rPr>
                <a:t>I</a:t>
              </a:r>
            </a:p>
          </p:txBody>
        </p:sp>
        <p:sp>
          <p:nvSpPr>
            <p:cNvPr id="23635" name="Freeform 243"/>
            <p:cNvSpPr>
              <a:spLocks/>
            </p:cNvSpPr>
            <p:nvPr/>
          </p:nvSpPr>
          <p:spPr bwMode="auto">
            <a:xfrm>
              <a:off x="45" y="136"/>
              <a:ext cx="2268" cy="370"/>
            </a:xfrm>
            <a:custGeom>
              <a:avLst/>
              <a:gdLst>
                <a:gd name="T0" fmla="*/ 0 w 2450"/>
                <a:gd name="T1" fmla="*/ 45 h 159"/>
                <a:gd name="T2" fmla="*/ 272 w 2450"/>
                <a:gd name="T3" fmla="*/ 136 h 159"/>
                <a:gd name="T4" fmla="*/ 1316 w 2450"/>
                <a:gd name="T5" fmla="*/ 136 h 159"/>
                <a:gd name="T6" fmla="*/ 1905 w 2450"/>
                <a:gd name="T7" fmla="*/ 136 h 159"/>
                <a:gd name="T8" fmla="*/ 2268 w 2450"/>
                <a:gd name="T9" fmla="*/ 136 h 159"/>
                <a:gd name="T10" fmla="*/ 2450 w 2450"/>
                <a:gd name="T11" fmla="*/ 0 h 159"/>
                <a:gd name="T12" fmla="*/ 0 60000 65536"/>
                <a:gd name="T13" fmla="*/ 0 60000 65536"/>
                <a:gd name="T14" fmla="*/ 0 60000 65536"/>
                <a:gd name="T15" fmla="*/ 0 60000 65536"/>
                <a:gd name="T16" fmla="*/ 0 60000 65536"/>
                <a:gd name="T17" fmla="*/ 0 60000 65536"/>
                <a:gd name="T18" fmla="*/ 0 w 2450"/>
                <a:gd name="T19" fmla="*/ 0 h 159"/>
                <a:gd name="T20" fmla="*/ 2450 w 2450"/>
                <a:gd name="T21" fmla="*/ 159 h 159"/>
              </a:gdLst>
              <a:ahLst/>
              <a:cxnLst>
                <a:cxn ang="T12">
                  <a:pos x="T0" y="T1"/>
                </a:cxn>
                <a:cxn ang="T13">
                  <a:pos x="T2" y="T3"/>
                </a:cxn>
                <a:cxn ang="T14">
                  <a:pos x="T4" y="T5"/>
                </a:cxn>
                <a:cxn ang="T15">
                  <a:pos x="T6" y="T7"/>
                </a:cxn>
                <a:cxn ang="T16">
                  <a:pos x="T8" y="T9"/>
                </a:cxn>
                <a:cxn ang="T17">
                  <a:pos x="T10" y="T11"/>
                </a:cxn>
              </a:cxnLst>
              <a:rect l="T18" t="T19" r="T20" b="T21"/>
              <a:pathLst>
                <a:path w="2450" h="159">
                  <a:moveTo>
                    <a:pt x="0" y="45"/>
                  </a:moveTo>
                  <a:cubicBezTo>
                    <a:pt x="26" y="83"/>
                    <a:pt x="53" y="121"/>
                    <a:pt x="272" y="136"/>
                  </a:cubicBezTo>
                  <a:cubicBezTo>
                    <a:pt x="491" y="151"/>
                    <a:pt x="1044" y="136"/>
                    <a:pt x="1316" y="136"/>
                  </a:cubicBezTo>
                  <a:cubicBezTo>
                    <a:pt x="1588" y="136"/>
                    <a:pt x="1746" y="136"/>
                    <a:pt x="1905" y="136"/>
                  </a:cubicBezTo>
                  <a:cubicBezTo>
                    <a:pt x="2064" y="136"/>
                    <a:pt x="2177" y="159"/>
                    <a:pt x="2268" y="136"/>
                  </a:cubicBezTo>
                  <a:cubicBezTo>
                    <a:pt x="2359" y="113"/>
                    <a:pt x="2404" y="56"/>
                    <a:pt x="2450" y="0"/>
                  </a:cubicBezTo>
                </a:path>
              </a:pathLst>
            </a:custGeom>
            <a:noFill/>
            <a:ln w="9525" cap="flat"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3636" name="Freeform 244"/>
            <p:cNvSpPr>
              <a:spLocks/>
            </p:cNvSpPr>
            <p:nvPr/>
          </p:nvSpPr>
          <p:spPr bwMode="auto">
            <a:xfrm>
              <a:off x="0" y="408"/>
              <a:ext cx="115" cy="370"/>
            </a:xfrm>
            <a:custGeom>
              <a:avLst/>
              <a:gdLst>
                <a:gd name="T0" fmla="*/ 0 w 2359"/>
                <a:gd name="T1" fmla="*/ 0 h 106"/>
                <a:gd name="T2" fmla="*/ 227 w 2359"/>
                <a:gd name="T3" fmla="*/ 91 h 106"/>
                <a:gd name="T4" fmla="*/ 862 w 2359"/>
                <a:gd name="T5" fmla="*/ 91 h 106"/>
                <a:gd name="T6" fmla="*/ 1678 w 2359"/>
                <a:gd name="T7" fmla="*/ 91 h 106"/>
                <a:gd name="T8" fmla="*/ 2177 w 2359"/>
                <a:gd name="T9" fmla="*/ 91 h 106"/>
                <a:gd name="T10" fmla="*/ 2359 w 2359"/>
                <a:gd name="T11" fmla="*/ 0 h 106"/>
                <a:gd name="T12" fmla="*/ 0 60000 65536"/>
                <a:gd name="T13" fmla="*/ 0 60000 65536"/>
                <a:gd name="T14" fmla="*/ 0 60000 65536"/>
                <a:gd name="T15" fmla="*/ 0 60000 65536"/>
                <a:gd name="T16" fmla="*/ 0 60000 65536"/>
                <a:gd name="T17" fmla="*/ 0 60000 65536"/>
                <a:gd name="T18" fmla="*/ 0 w 2359"/>
                <a:gd name="T19" fmla="*/ 0 h 106"/>
                <a:gd name="T20" fmla="*/ 2359 w 2359"/>
                <a:gd name="T21" fmla="*/ 106 h 106"/>
              </a:gdLst>
              <a:ahLst/>
              <a:cxnLst>
                <a:cxn ang="T12">
                  <a:pos x="T0" y="T1"/>
                </a:cxn>
                <a:cxn ang="T13">
                  <a:pos x="T2" y="T3"/>
                </a:cxn>
                <a:cxn ang="T14">
                  <a:pos x="T4" y="T5"/>
                </a:cxn>
                <a:cxn ang="T15">
                  <a:pos x="T6" y="T7"/>
                </a:cxn>
                <a:cxn ang="T16">
                  <a:pos x="T8" y="T9"/>
                </a:cxn>
                <a:cxn ang="T17">
                  <a:pos x="T10" y="T11"/>
                </a:cxn>
              </a:cxnLst>
              <a:rect l="T18" t="T19" r="T20" b="T21"/>
              <a:pathLst>
                <a:path w="2359" h="106">
                  <a:moveTo>
                    <a:pt x="0" y="0"/>
                  </a:moveTo>
                  <a:cubicBezTo>
                    <a:pt x="41" y="38"/>
                    <a:pt x="83" y="76"/>
                    <a:pt x="227" y="91"/>
                  </a:cubicBezTo>
                  <a:cubicBezTo>
                    <a:pt x="371" y="106"/>
                    <a:pt x="620" y="91"/>
                    <a:pt x="862" y="91"/>
                  </a:cubicBezTo>
                  <a:cubicBezTo>
                    <a:pt x="1104" y="91"/>
                    <a:pt x="1459" y="91"/>
                    <a:pt x="1678" y="91"/>
                  </a:cubicBezTo>
                  <a:cubicBezTo>
                    <a:pt x="1897" y="91"/>
                    <a:pt x="2064" y="106"/>
                    <a:pt x="2177" y="91"/>
                  </a:cubicBezTo>
                  <a:cubicBezTo>
                    <a:pt x="2290" y="76"/>
                    <a:pt x="2324" y="38"/>
                    <a:pt x="2359" y="0"/>
                  </a:cubicBezTo>
                </a:path>
              </a:pathLst>
            </a:custGeom>
            <a:noFill/>
            <a:ln w="9525" cap="flat"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3637" name="Freeform 245"/>
            <p:cNvSpPr>
              <a:spLocks/>
            </p:cNvSpPr>
            <p:nvPr/>
          </p:nvSpPr>
          <p:spPr bwMode="auto">
            <a:xfrm flipH="1" flipV="1">
              <a:off x="91" y="952"/>
              <a:ext cx="115" cy="370"/>
            </a:xfrm>
            <a:custGeom>
              <a:avLst/>
              <a:gdLst>
                <a:gd name="T0" fmla="*/ 0 w 2359"/>
                <a:gd name="T1" fmla="*/ 0 h 106"/>
                <a:gd name="T2" fmla="*/ 227 w 2359"/>
                <a:gd name="T3" fmla="*/ 91 h 106"/>
                <a:gd name="T4" fmla="*/ 862 w 2359"/>
                <a:gd name="T5" fmla="*/ 91 h 106"/>
                <a:gd name="T6" fmla="*/ 1678 w 2359"/>
                <a:gd name="T7" fmla="*/ 91 h 106"/>
                <a:gd name="T8" fmla="*/ 2177 w 2359"/>
                <a:gd name="T9" fmla="*/ 91 h 106"/>
                <a:gd name="T10" fmla="*/ 2359 w 2359"/>
                <a:gd name="T11" fmla="*/ 0 h 106"/>
                <a:gd name="T12" fmla="*/ 0 60000 65536"/>
                <a:gd name="T13" fmla="*/ 0 60000 65536"/>
                <a:gd name="T14" fmla="*/ 0 60000 65536"/>
                <a:gd name="T15" fmla="*/ 0 60000 65536"/>
                <a:gd name="T16" fmla="*/ 0 60000 65536"/>
                <a:gd name="T17" fmla="*/ 0 60000 65536"/>
                <a:gd name="T18" fmla="*/ 0 w 2359"/>
                <a:gd name="T19" fmla="*/ 0 h 106"/>
                <a:gd name="T20" fmla="*/ 2359 w 2359"/>
                <a:gd name="T21" fmla="*/ 106 h 106"/>
              </a:gdLst>
              <a:ahLst/>
              <a:cxnLst>
                <a:cxn ang="T12">
                  <a:pos x="T0" y="T1"/>
                </a:cxn>
                <a:cxn ang="T13">
                  <a:pos x="T2" y="T3"/>
                </a:cxn>
                <a:cxn ang="T14">
                  <a:pos x="T4" y="T5"/>
                </a:cxn>
                <a:cxn ang="T15">
                  <a:pos x="T6" y="T7"/>
                </a:cxn>
                <a:cxn ang="T16">
                  <a:pos x="T8" y="T9"/>
                </a:cxn>
                <a:cxn ang="T17">
                  <a:pos x="T10" y="T11"/>
                </a:cxn>
              </a:cxnLst>
              <a:rect l="T18" t="T19" r="T20" b="T21"/>
              <a:pathLst>
                <a:path w="2359" h="106">
                  <a:moveTo>
                    <a:pt x="0" y="0"/>
                  </a:moveTo>
                  <a:cubicBezTo>
                    <a:pt x="41" y="38"/>
                    <a:pt x="83" y="76"/>
                    <a:pt x="227" y="91"/>
                  </a:cubicBezTo>
                  <a:cubicBezTo>
                    <a:pt x="371" y="106"/>
                    <a:pt x="620" y="91"/>
                    <a:pt x="862" y="91"/>
                  </a:cubicBezTo>
                  <a:cubicBezTo>
                    <a:pt x="1104" y="91"/>
                    <a:pt x="1459" y="91"/>
                    <a:pt x="1678" y="91"/>
                  </a:cubicBezTo>
                  <a:cubicBezTo>
                    <a:pt x="1897" y="91"/>
                    <a:pt x="2064" y="106"/>
                    <a:pt x="2177" y="91"/>
                  </a:cubicBezTo>
                  <a:cubicBezTo>
                    <a:pt x="2290" y="76"/>
                    <a:pt x="2324" y="38"/>
                    <a:pt x="2359" y="0"/>
                  </a:cubicBezTo>
                </a:path>
              </a:pathLst>
            </a:custGeom>
            <a:noFill/>
            <a:ln w="9525" cap="flat"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3638" name="Freeform 246"/>
            <p:cNvSpPr>
              <a:spLocks/>
            </p:cNvSpPr>
            <p:nvPr/>
          </p:nvSpPr>
          <p:spPr bwMode="auto">
            <a:xfrm flipH="1" flipV="1">
              <a:off x="91" y="1179"/>
              <a:ext cx="115" cy="370"/>
            </a:xfrm>
            <a:custGeom>
              <a:avLst/>
              <a:gdLst>
                <a:gd name="T0" fmla="*/ 0 w 2359"/>
                <a:gd name="T1" fmla="*/ 0 h 106"/>
                <a:gd name="T2" fmla="*/ 227 w 2359"/>
                <a:gd name="T3" fmla="*/ 91 h 106"/>
                <a:gd name="T4" fmla="*/ 862 w 2359"/>
                <a:gd name="T5" fmla="*/ 91 h 106"/>
                <a:gd name="T6" fmla="*/ 1678 w 2359"/>
                <a:gd name="T7" fmla="*/ 91 h 106"/>
                <a:gd name="T8" fmla="*/ 2177 w 2359"/>
                <a:gd name="T9" fmla="*/ 91 h 106"/>
                <a:gd name="T10" fmla="*/ 2359 w 2359"/>
                <a:gd name="T11" fmla="*/ 0 h 106"/>
                <a:gd name="T12" fmla="*/ 0 60000 65536"/>
                <a:gd name="T13" fmla="*/ 0 60000 65536"/>
                <a:gd name="T14" fmla="*/ 0 60000 65536"/>
                <a:gd name="T15" fmla="*/ 0 60000 65536"/>
                <a:gd name="T16" fmla="*/ 0 60000 65536"/>
                <a:gd name="T17" fmla="*/ 0 60000 65536"/>
                <a:gd name="T18" fmla="*/ 0 w 2359"/>
                <a:gd name="T19" fmla="*/ 0 h 106"/>
                <a:gd name="T20" fmla="*/ 2359 w 2359"/>
                <a:gd name="T21" fmla="*/ 106 h 106"/>
              </a:gdLst>
              <a:ahLst/>
              <a:cxnLst>
                <a:cxn ang="T12">
                  <a:pos x="T0" y="T1"/>
                </a:cxn>
                <a:cxn ang="T13">
                  <a:pos x="T2" y="T3"/>
                </a:cxn>
                <a:cxn ang="T14">
                  <a:pos x="T4" y="T5"/>
                </a:cxn>
                <a:cxn ang="T15">
                  <a:pos x="T6" y="T7"/>
                </a:cxn>
                <a:cxn ang="T16">
                  <a:pos x="T8" y="T9"/>
                </a:cxn>
                <a:cxn ang="T17">
                  <a:pos x="T10" y="T11"/>
                </a:cxn>
              </a:cxnLst>
              <a:rect l="T18" t="T19" r="T20" b="T21"/>
              <a:pathLst>
                <a:path w="2359" h="106">
                  <a:moveTo>
                    <a:pt x="0" y="0"/>
                  </a:moveTo>
                  <a:cubicBezTo>
                    <a:pt x="41" y="38"/>
                    <a:pt x="83" y="76"/>
                    <a:pt x="227" y="91"/>
                  </a:cubicBezTo>
                  <a:cubicBezTo>
                    <a:pt x="371" y="106"/>
                    <a:pt x="620" y="91"/>
                    <a:pt x="862" y="91"/>
                  </a:cubicBezTo>
                  <a:cubicBezTo>
                    <a:pt x="1104" y="91"/>
                    <a:pt x="1459" y="91"/>
                    <a:pt x="1678" y="91"/>
                  </a:cubicBezTo>
                  <a:cubicBezTo>
                    <a:pt x="1897" y="91"/>
                    <a:pt x="2064" y="106"/>
                    <a:pt x="2177" y="91"/>
                  </a:cubicBezTo>
                  <a:cubicBezTo>
                    <a:pt x="2290" y="76"/>
                    <a:pt x="2324" y="38"/>
                    <a:pt x="2359" y="0"/>
                  </a:cubicBezTo>
                </a:path>
              </a:pathLst>
            </a:custGeom>
            <a:noFill/>
            <a:ln w="9525" cap="flat"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3639" name="Line 247"/>
            <p:cNvSpPr>
              <a:spLocks noChangeShapeType="1"/>
            </p:cNvSpPr>
            <p:nvPr/>
          </p:nvSpPr>
          <p:spPr bwMode="auto">
            <a:xfrm flipV="1">
              <a:off x="128" y="1195"/>
              <a:ext cx="136" cy="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3640" name="Line 248"/>
            <p:cNvSpPr>
              <a:spLocks noChangeShapeType="1"/>
            </p:cNvSpPr>
            <p:nvPr/>
          </p:nvSpPr>
          <p:spPr bwMode="auto">
            <a:xfrm>
              <a:off x="45" y="453"/>
              <a:ext cx="181" cy="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3641" name="Line 249"/>
            <p:cNvSpPr>
              <a:spLocks noChangeShapeType="1"/>
            </p:cNvSpPr>
            <p:nvPr/>
          </p:nvSpPr>
          <p:spPr bwMode="auto">
            <a:xfrm>
              <a:off x="136" y="227"/>
              <a:ext cx="91" cy="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3642" name="Line 250"/>
            <p:cNvSpPr>
              <a:spLocks noChangeShapeType="1"/>
            </p:cNvSpPr>
            <p:nvPr/>
          </p:nvSpPr>
          <p:spPr bwMode="auto">
            <a:xfrm flipV="1">
              <a:off x="136" y="960"/>
              <a:ext cx="136" cy="46"/>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pPr fontAlgn="base">
                <a:spcBef>
                  <a:spcPct val="0"/>
                </a:spcBef>
                <a:spcAft>
                  <a:spcPct val="0"/>
                </a:spcAft>
              </a:pPr>
              <a:endParaRPr lang="zh-CN" altLang="en-US" sz="3200" b="1">
                <a:solidFill>
                  <a:srgbClr val="000000"/>
                </a:solidFill>
                <a:latin typeface="Times New Roman" pitchFamily="18" charset="0"/>
              </a:endParaRPr>
            </a:p>
          </p:txBody>
        </p:sp>
        <p:sp>
          <p:nvSpPr>
            <p:cNvPr id="23643" name="Text Box 251"/>
            <p:cNvSpPr txBox="1">
              <a:spLocks noChangeArrowheads="1"/>
            </p:cNvSpPr>
            <p:nvPr/>
          </p:nvSpPr>
          <p:spPr bwMode="auto">
            <a:xfrm>
              <a:off x="1225" y="952"/>
              <a:ext cx="363"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lang="en-US" altLang="zh-CN" sz="3200" b="1">
                  <a:solidFill>
                    <a:srgbClr val="000000"/>
                  </a:solidFill>
                  <a:latin typeface="Calibri" panose="020F0502020204030204" pitchFamily="34" charset="0"/>
                </a:rPr>
                <a:t>c</a:t>
              </a:r>
            </a:p>
          </p:txBody>
        </p:sp>
        <p:sp>
          <p:nvSpPr>
            <p:cNvPr id="23644" name="Text Box 252"/>
            <p:cNvSpPr txBox="1">
              <a:spLocks noChangeArrowheads="1"/>
            </p:cNvSpPr>
            <p:nvPr/>
          </p:nvSpPr>
          <p:spPr bwMode="auto">
            <a:xfrm>
              <a:off x="1860" y="952"/>
              <a:ext cx="27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lang="en-US" altLang="zh-CN" sz="3200" b="1">
                  <a:solidFill>
                    <a:srgbClr val="000000"/>
                  </a:solidFill>
                  <a:latin typeface="Calibri" panose="020F0502020204030204" pitchFamily="34" charset="0"/>
                </a:rPr>
                <a:t>d</a:t>
              </a:r>
            </a:p>
          </p:txBody>
        </p:sp>
        <p:sp>
          <p:nvSpPr>
            <p:cNvPr id="23645" name="Oval 253"/>
            <p:cNvSpPr>
              <a:spLocks noChangeArrowheads="1"/>
            </p:cNvSpPr>
            <p:nvPr/>
          </p:nvSpPr>
          <p:spPr bwMode="auto">
            <a:xfrm>
              <a:off x="1633" y="817"/>
              <a:ext cx="91" cy="520"/>
            </a:xfrm>
            <a:prstGeom prst="ellipse">
              <a:avLst/>
            </a:prstGeom>
            <a:solidFill>
              <a:srgbClr val="CC3300"/>
            </a:solidFill>
            <a:ln w="9525">
              <a:solidFill>
                <a:srgbClr val="FF00FF"/>
              </a:solidFill>
              <a:round/>
              <a:headEnd/>
              <a:tailEnd/>
            </a:ln>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zh-CN" sz="3200" b="1">
                <a:solidFill>
                  <a:srgbClr val="000000"/>
                </a:solidFill>
                <a:latin typeface="Calibri" panose="020F0502020204030204" pitchFamily="34" charset="0"/>
              </a:endParaRPr>
            </a:p>
          </p:txBody>
        </p:sp>
        <p:sp>
          <p:nvSpPr>
            <p:cNvPr id="23646" name="Text Box 254"/>
            <p:cNvSpPr txBox="1">
              <a:spLocks noChangeArrowheads="1"/>
            </p:cNvSpPr>
            <p:nvPr/>
          </p:nvSpPr>
          <p:spPr bwMode="auto">
            <a:xfrm>
              <a:off x="1542" y="998"/>
              <a:ext cx="227"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lang="en-US" altLang="zh-CN" sz="3200" b="1">
                  <a:solidFill>
                    <a:srgbClr val="000000"/>
                  </a:solidFill>
                  <a:latin typeface="Calibri" panose="020F0502020204030204" pitchFamily="34" charset="0"/>
                </a:rPr>
                <a:t>P</a:t>
              </a:r>
            </a:p>
          </p:txBody>
        </p:sp>
      </p:grpSp>
      <p:grpSp>
        <p:nvGrpSpPr>
          <p:cNvPr id="31" name="Group 141"/>
          <p:cNvGrpSpPr>
            <a:grpSpLocks noChangeAspect="1"/>
          </p:cNvGrpSpPr>
          <p:nvPr/>
        </p:nvGrpSpPr>
        <p:grpSpPr bwMode="auto">
          <a:xfrm>
            <a:off x="1631951" y="544514"/>
            <a:ext cx="4968875" cy="954087"/>
            <a:chOff x="0" y="0"/>
            <a:chExt cx="2943" cy="510"/>
          </a:xfrm>
        </p:grpSpPr>
        <p:graphicFrame>
          <p:nvGraphicFramePr>
            <p:cNvPr id="23558" name="Object 142"/>
            <p:cNvGraphicFramePr>
              <a:graphicFrameLocks noChangeAspect="1"/>
            </p:cNvGraphicFramePr>
            <p:nvPr/>
          </p:nvGraphicFramePr>
          <p:xfrm>
            <a:off x="0" y="8"/>
            <a:ext cx="1365" cy="494"/>
          </p:xfrm>
          <a:graphic>
            <a:graphicData uri="http://schemas.openxmlformats.org/presentationml/2006/ole">
              <mc:AlternateContent xmlns:mc="http://schemas.openxmlformats.org/markup-compatibility/2006">
                <mc:Choice xmlns:v="urn:schemas-microsoft-com:vml" Requires="v">
                  <p:oleObj spid="_x0000_s93223" r:id="rId7" imgW="940680" imgH="380160" progId="Equation.3">
                    <p:embed/>
                  </p:oleObj>
                </mc:Choice>
                <mc:Fallback>
                  <p:oleObj r:id="rId7" imgW="940680" imgH="3801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8"/>
                          <a:ext cx="1365" cy="494"/>
                        </a:xfrm>
                        <a:prstGeom prst="rect">
                          <a:avLst/>
                        </a:prstGeom>
                        <a:noFill/>
                        <a:ln>
                          <a:noFill/>
                        </a:ln>
                        <a:extLst>
                          <a:ext uri="{909E8E84-426E-40DD-AFC4-6F175D3DCCD1}">
                            <a14:hiddenFill xmlns:a14="http://schemas.microsoft.com/office/drawing/2010/main">
                              <a:gradFill rotWithShape="0">
                                <a:gsLst>
                                  <a:gs pos="0">
                                    <a:schemeClr val="hlink"/>
                                  </a:gs>
                                  <a:gs pos="100000">
                                    <a:srgbClr val="004747"/>
                                  </a:gs>
                                </a:gsLst>
                                <a:path path="rect">
                                  <a:fillToRect r="100000" b="100000"/>
                                </a:path>
                              </a:gra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9" name="Object 143"/>
            <p:cNvGraphicFramePr>
              <a:graphicFrameLocks noChangeAspect="1"/>
            </p:cNvGraphicFramePr>
            <p:nvPr/>
          </p:nvGraphicFramePr>
          <p:xfrm>
            <a:off x="1359" y="0"/>
            <a:ext cx="1584" cy="510"/>
          </p:xfrm>
          <a:graphic>
            <a:graphicData uri="http://schemas.openxmlformats.org/presentationml/2006/ole">
              <mc:AlternateContent xmlns:mc="http://schemas.openxmlformats.org/markup-compatibility/2006">
                <mc:Choice xmlns:v="urn:schemas-microsoft-com:vml" Requires="v">
                  <p:oleObj spid="_x0000_s93224" r:id="rId9" imgW="1148400" imgH="380160" progId="Equation.3">
                    <p:embed/>
                  </p:oleObj>
                </mc:Choice>
                <mc:Fallback>
                  <p:oleObj r:id="rId9" imgW="1148400" imgH="3801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59" y="0"/>
                          <a:ext cx="1584" cy="510"/>
                        </a:xfrm>
                        <a:prstGeom prst="rect">
                          <a:avLst/>
                        </a:prstGeom>
                        <a:noFill/>
                        <a:ln>
                          <a:noFill/>
                        </a:ln>
                        <a:extLst>
                          <a:ext uri="{909E8E84-426E-40DD-AFC4-6F175D3DCCD1}">
                            <a14:hiddenFill xmlns:a14="http://schemas.microsoft.com/office/drawing/2010/main">
                              <a:gradFill rotWithShape="0">
                                <a:gsLst>
                                  <a:gs pos="0">
                                    <a:schemeClr val="hlink"/>
                                  </a:gs>
                                  <a:gs pos="100000">
                                    <a:srgbClr val="004747"/>
                                  </a:gs>
                                </a:gsLst>
                                <a:path path="rect">
                                  <a:fillToRect r="100000" b="100000"/>
                                </a:path>
                              </a:gra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3825" name="Group 144"/>
          <p:cNvGrpSpPr>
            <a:grpSpLocks noChangeAspect="1"/>
          </p:cNvGrpSpPr>
          <p:nvPr/>
        </p:nvGrpSpPr>
        <p:grpSpPr bwMode="auto">
          <a:xfrm>
            <a:off x="1524000" y="1601789"/>
            <a:ext cx="5380038" cy="1322387"/>
            <a:chOff x="0" y="0"/>
            <a:chExt cx="3150" cy="833"/>
          </a:xfrm>
        </p:grpSpPr>
        <p:graphicFrame>
          <p:nvGraphicFramePr>
            <p:cNvPr id="23556" name="Object 145"/>
            <p:cNvGraphicFramePr>
              <a:graphicFrameLocks noChangeAspect="1"/>
            </p:cNvGraphicFramePr>
            <p:nvPr/>
          </p:nvGraphicFramePr>
          <p:xfrm>
            <a:off x="0" y="0"/>
            <a:ext cx="1995" cy="833"/>
          </p:xfrm>
          <a:graphic>
            <a:graphicData uri="http://schemas.openxmlformats.org/presentationml/2006/ole">
              <mc:AlternateContent xmlns:mc="http://schemas.openxmlformats.org/markup-compatibility/2006">
                <mc:Choice xmlns:v="urn:schemas-microsoft-com:vml" Requires="v">
                  <p:oleObj spid="_x0000_s93225" r:id="rId11" imgW="1524600" imgH="569880" progId="Equation.DSMT4">
                    <p:embed/>
                  </p:oleObj>
                </mc:Choice>
                <mc:Fallback>
                  <p:oleObj r:id="rId11" imgW="1524600" imgH="5698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995" cy="833"/>
                        </a:xfrm>
                        <a:prstGeom prst="rect">
                          <a:avLst/>
                        </a:prstGeom>
                        <a:noFill/>
                        <a:ln>
                          <a:noFill/>
                        </a:ln>
                        <a:extLst>
                          <a:ext uri="{909E8E84-426E-40DD-AFC4-6F175D3DCCD1}">
                            <a14:hiddenFill xmlns:a14="http://schemas.microsoft.com/office/drawing/2010/main">
                              <a:gradFill rotWithShape="0">
                                <a:gsLst>
                                  <a:gs pos="0">
                                    <a:schemeClr val="hlink"/>
                                  </a:gs>
                                  <a:gs pos="100000">
                                    <a:srgbClr val="004747"/>
                                  </a:gs>
                                </a:gsLst>
                                <a:path path="rect">
                                  <a:fillToRect r="100000" b="100000"/>
                                </a:path>
                              </a:gra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7" name="Object 146"/>
            <p:cNvGraphicFramePr>
              <a:graphicFrameLocks noChangeAspect="1"/>
            </p:cNvGraphicFramePr>
            <p:nvPr/>
          </p:nvGraphicFramePr>
          <p:xfrm>
            <a:off x="1974" y="4"/>
            <a:ext cx="1176" cy="474"/>
          </p:xfrm>
          <a:graphic>
            <a:graphicData uri="http://schemas.openxmlformats.org/presentationml/2006/ole">
              <mc:AlternateContent xmlns:mc="http://schemas.openxmlformats.org/markup-compatibility/2006">
                <mc:Choice xmlns:v="urn:schemas-microsoft-com:vml" Requires="v">
                  <p:oleObj spid="_x0000_s93226" r:id="rId13" imgW="940680" imgH="320040" progId="Equation.3">
                    <p:embed/>
                  </p:oleObj>
                </mc:Choice>
                <mc:Fallback>
                  <p:oleObj r:id="rId13" imgW="940680" imgH="3200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74" y="4"/>
                          <a:ext cx="1176" cy="474"/>
                        </a:xfrm>
                        <a:prstGeom prst="rect">
                          <a:avLst/>
                        </a:prstGeom>
                        <a:noFill/>
                        <a:ln>
                          <a:noFill/>
                        </a:ln>
                        <a:extLst>
                          <a:ext uri="{909E8E84-426E-40DD-AFC4-6F175D3DCCD1}">
                            <a14:hiddenFill xmlns:a14="http://schemas.microsoft.com/office/drawing/2010/main">
                              <a:gradFill rotWithShape="0">
                                <a:gsLst>
                                  <a:gs pos="0">
                                    <a:schemeClr val="hlink"/>
                                  </a:gs>
                                  <a:gs pos="100000">
                                    <a:srgbClr val="004747"/>
                                  </a:gs>
                                </a:gsLst>
                                <a:path path="rect">
                                  <a:fillToRect r="100000" b="100000"/>
                                </a:path>
                              </a:gra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3939" name="Text Box 263"/>
          <p:cNvSpPr txBox="1">
            <a:spLocks noChangeArrowheads="1"/>
          </p:cNvSpPr>
          <p:nvPr/>
        </p:nvSpPr>
        <p:spPr bwMode="auto">
          <a:xfrm>
            <a:off x="4511675" y="2960688"/>
            <a:ext cx="3455988"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方向与轴线 </a:t>
            </a:r>
            <a:r>
              <a:rPr lang="en-US" altLang="zh-CN" sz="2800" b="1" i="1">
                <a:solidFill>
                  <a:srgbClr val="000000"/>
                </a:solidFill>
                <a:latin typeface="Times New Roman" panose="02020603050405020304" pitchFamily="18" charset="0"/>
                <a:cs typeface="Times New Roman" panose="02020603050405020304" pitchFamily="18" charset="0"/>
              </a:rPr>
              <a:t>B </a:t>
            </a:r>
            <a:r>
              <a:rPr lang="zh-CN" altLang="en-US" sz="2800" b="1">
                <a:solidFill>
                  <a:srgbClr val="000000"/>
                </a:solidFill>
                <a:latin typeface="Times New Roman" panose="02020603050405020304" pitchFamily="18" charset="0"/>
                <a:cs typeface="Times New Roman" panose="02020603050405020304" pitchFamily="18" charset="0"/>
              </a:rPr>
              <a:t>相同</a:t>
            </a:r>
          </a:p>
        </p:txBody>
      </p:sp>
      <p:graphicFrame>
        <p:nvGraphicFramePr>
          <p:cNvPr id="33940" name="Object 148"/>
          <p:cNvGraphicFramePr>
            <a:graphicFrameLocks noChangeAspect="1"/>
          </p:cNvGraphicFramePr>
          <p:nvPr/>
        </p:nvGraphicFramePr>
        <p:xfrm>
          <a:off x="4583114" y="4868863"/>
          <a:ext cx="1914525" cy="584200"/>
        </p:xfrm>
        <a:graphic>
          <a:graphicData uri="http://schemas.openxmlformats.org/presentationml/2006/ole">
            <mc:AlternateContent xmlns:mc="http://schemas.openxmlformats.org/markup-compatibility/2006">
              <mc:Choice xmlns:v="urn:schemas-microsoft-com:vml" Requires="v">
                <p:oleObj spid="_x0000_s93227" r:id="rId15" imgW="14325917" imgH="5486717" progId="Equation.3">
                  <p:embed/>
                </p:oleObj>
              </mc:Choice>
              <mc:Fallback>
                <p:oleObj r:id="rId15" imgW="14325917" imgH="548671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83114" y="4868863"/>
                        <a:ext cx="1914525" cy="584200"/>
                      </a:xfrm>
                      <a:prstGeom prst="rect">
                        <a:avLst/>
                      </a:prstGeom>
                      <a:noFill/>
                      <a:ln w="25400">
                        <a:solidFill>
                          <a:srgbClr val="FFCC00"/>
                        </a:solidFill>
                        <a:miter lim="800000"/>
                        <a:headEnd/>
                        <a:tailEnd/>
                      </a:ln>
                      <a:extLst>
                        <a:ext uri="{909E8E84-426E-40DD-AFC4-6F175D3DCCD1}">
                          <a14:hiddenFill xmlns:a14="http://schemas.microsoft.com/office/drawing/2010/main">
                            <a:solidFill>
                              <a:srgbClr val="FFFFCC"/>
                            </a:solidFill>
                          </a14:hiddenFill>
                        </a:ext>
                      </a:extLst>
                    </p:spPr>
                  </p:pic>
                </p:oleObj>
              </mc:Fallback>
            </mc:AlternateContent>
          </a:graphicData>
        </a:graphic>
      </p:graphicFrame>
      <p:sp>
        <p:nvSpPr>
          <p:cNvPr id="33941" name="AutoShape 265"/>
          <p:cNvSpPr>
            <a:spLocks noChangeArrowheads="1"/>
          </p:cNvSpPr>
          <p:nvPr/>
        </p:nvSpPr>
        <p:spPr bwMode="auto">
          <a:xfrm>
            <a:off x="1919289" y="4724400"/>
            <a:ext cx="1512887" cy="762000"/>
          </a:xfrm>
          <a:prstGeom prst="cloudCallout">
            <a:avLst>
              <a:gd name="adj1" fmla="val 52097"/>
              <a:gd name="adj2" fmla="val 61250"/>
            </a:avLst>
          </a:prstGeom>
          <a:solidFill>
            <a:srgbClr val="FFFFFF"/>
          </a:solidFill>
          <a:ln w="9525">
            <a:solidFill>
              <a:srgbClr val="FF00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结果</a:t>
            </a:r>
          </a:p>
        </p:txBody>
      </p:sp>
      <p:sp>
        <p:nvSpPr>
          <p:cNvPr id="33942" name="Text Box 266"/>
          <p:cNvSpPr txBox="1">
            <a:spLocks noChangeArrowheads="1"/>
          </p:cNvSpPr>
          <p:nvPr/>
        </p:nvSpPr>
        <p:spPr bwMode="auto">
          <a:xfrm>
            <a:off x="1635126" y="5661026"/>
            <a:ext cx="8893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长直螺线管内的磁感应强度与直径无关，管内磁场均匀</a:t>
            </a:r>
          </a:p>
        </p:txBody>
      </p:sp>
    </p:spTree>
    <p:extLst>
      <p:ext uri="{BB962C8B-B14F-4D97-AF65-F5344CB8AC3E}">
        <p14:creationId xmlns:p14="http://schemas.microsoft.com/office/powerpoint/2010/main" val="3835831525"/>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heckerboard(across)">
                                      <p:cBhvr>
                                        <p:cTn id="7" dur="500"/>
                                        <p:tgtEl>
                                          <p:spTgt spid="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3825"/>
                                        </p:tgtEl>
                                        <p:attrNameLst>
                                          <p:attrName>style.visibility</p:attrName>
                                        </p:attrNameLst>
                                      </p:cBhvr>
                                      <p:to>
                                        <p:strVal val="visible"/>
                                      </p:to>
                                    </p:set>
                                    <p:animEffect transition="in" filter="checkerboard(across)">
                                      <p:cBhvr>
                                        <p:cTn id="12" dur="500"/>
                                        <p:tgtEl>
                                          <p:spTgt spid="338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3794"/>
                                        </p:tgtEl>
                                        <p:attrNameLst>
                                          <p:attrName>style.visibility</p:attrName>
                                        </p:attrNameLst>
                                      </p:cBhvr>
                                      <p:to>
                                        <p:strVal val="visible"/>
                                      </p:to>
                                    </p:set>
                                    <p:animEffect transition="in" filter="checkerboard(across)">
                                      <p:cBhvr>
                                        <p:cTn id="17" dur="500"/>
                                        <p:tgtEl>
                                          <p:spTgt spid="33794"/>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3939"/>
                                        </p:tgtEl>
                                        <p:attrNameLst>
                                          <p:attrName>style.visibility</p:attrName>
                                        </p:attrNameLst>
                                      </p:cBhvr>
                                      <p:to>
                                        <p:strVal val="visible"/>
                                      </p:to>
                                    </p:set>
                                    <p:animEffect transition="in" filter="checkerboard(across)">
                                      <p:cBhvr>
                                        <p:cTn id="20" dur="500"/>
                                        <p:tgtEl>
                                          <p:spTgt spid="3393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33795"/>
                                        </p:tgtEl>
                                        <p:attrNameLst>
                                          <p:attrName>style.visibility</p:attrName>
                                        </p:attrNameLst>
                                      </p:cBhvr>
                                      <p:to>
                                        <p:strVal val="visible"/>
                                      </p:to>
                                    </p:set>
                                    <p:animEffect transition="in" filter="checkerboard(across)">
                                      <p:cBhvr>
                                        <p:cTn id="25" dur="500"/>
                                        <p:tgtEl>
                                          <p:spTgt spid="3379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nodeType="clickEffect">
                                  <p:stCondLst>
                                    <p:cond delay="0"/>
                                  </p:stCondLst>
                                  <p:childTnLst>
                                    <p:set>
                                      <p:cBhvr>
                                        <p:cTn id="29" dur="1" fill="hold">
                                          <p:stCondLst>
                                            <p:cond delay="0"/>
                                          </p:stCondLst>
                                        </p:cTn>
                                        <p:tgtEl>
                                          <p:spTgt spid="33940"/>
                                        </p:tgtEl>
                                        <p:attrNameLst>
                                          <p:attrName>style.visibility</p:attrName>
                                        </p:attrNameLst>
                                      </p:cBhvr>
                                      <p:to>
                                        <p:strVal val="visible"/>
                                      </p:to>
                                    </p:set>
                                    <p:animEffect transition="in" filter="checkerboard(across)">
                                      <p:cBhvr>
                                        <p:cTn id="30" dur="500"/>
                                        <p:tgtEl>
                                          <p:spTgt spid="33940"/>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33941"/>
                                        </p:tgtEl>
                                        <p:attrNameLst>
                                          <p:attrName>style.visibility</p:attrName>
                                        </p:attrNameLst>
                                      </p:cBhvr>
                                      <p:to>
                                        <p:strVal val="visible"/>
                                      </p:to>
                                    </p:set>
                                    <p:animEffect transition="in" filter="checkerboard(across)">
                                      <p:cBhvr>
                                        <p:cTn id="33" dur="500"/>
                                        <p:tgtEl>
                                          <p:spTgt spid="33941"/>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33942"/>
                                        </p:tgtEl>
                                        <p:attrNameLst>
                                          <p:attrName>style.visibility</p:attrName>
                                        </p:attrNameLst>
                                      </p:cBhvr>
                                      <p:to>
                                        <p:strVal val="visible"/>
                                      </p:to>
                                    </p:set>
                                    <p:animEffect transition="in" filter="checkerboard(across)">
                                      <p:cBhvr>
                                        <p:cTn id="36" dur="500"/>
                                        <p:tgtEl>
                                          <p:spTgt spid="33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autoUpdateAnimBg="0"/>
      <p:bldP spid="33939" grpId="0" autoUpdateAnimBg="0"/>
      <p:bldP spid="33941" grpId="0" animBg="1" autoUpdateAnimBg="0"/>
      <p:bldP spid="33942"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34"/>
          <p:cNvSpPr>
            <a:spLocks noChangeArrowheads="1"/>
          </p:cNvSpPr>
          <p:nvPr/>
        </p:nvSpPr>
        <p:spPr bwMode="auto">
          <a:xfrm>
            <a:off x="1775520" y="116633"/>
            <a:ext cx="518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lang="en-US" altLang="zh-CN" sz="2800" b="1" dirty="0">
                <a:solidFill>
                  <a:srgbClr val="CC0000"/>
                </a:solidFill>
                <a:latin typeface="Times New Roman" panose="02020603050405020304" pitchFamily="18" charset="0"/>
              </a:rPr>
              <a:t> </a:t>
            </a:r>
            <a:r>
              <a:rPr lang="zh-CN" altLang="en-US" sz="2800" b="1" dirty="0">
                <a:solidFill>
                  <a:srgbClr val="CC0000"/>
                </a:solidFill>
                <a:latin typeface="Times New Roman" panose="02020603050405020304" pitchFamily="18" charset="0"/>
              </a:rPr>
              <a:t>例</a:t>
            </a:r>
            <a:r>
              <a:rPr lang="en-US" altLang="zh-CN" sz="2800" b="1" dirty="0">
                <a:solidFill>
                  <a:srgbClr val="CC0000"/>
                </a:solidFill>
                <a:latin typeface="Times New Roman" panose="02020603050405020304" pitchFamily="18" charset="0"/>
              </a:rPr>
              <a:t>5   </a:t>
            </a:r>
            <a:r>
              <a:rPr lang="zh-CN" altLang="en-US" sz="2800" b="1" dirty="0">
                <a:solidFill>
                  <a:srgbClr val="000000"/>
                </a:solidFill>
                <a:latin typeface="Times New Roman" panose="02020603050405020304" pitchFamily="18" charset="0"/>
              </a:rPr>
              <a:t>求载流螺绕环内的磁场</a:t>
            </a:r>
          </a:p>
        </p:txBody>
      </p:sp>
      <p:pic>
        <p:nvPicPr>
          <p:cNvPr id="3" name="Picture 135" descr="XXX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3320" y="334121"/>
            <a:ext cx="3352800" cy="139858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4" name="Text Box 136"/>
          <p:cNvSpPr txBox="1">
            <a:spLocks noChangeArrowheads="1"/>
          </p:cNvSpPr>
          <p:nvPr/>
        </p:nvSpPr>
        <p:spPr bwMode="auto">
          <a:xfrm>
            <a:off x="1777108" y="621457"/>
            <a:ext cx="5257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设环很细，环的平均半径为</a:t>
            </a:r>
            <a:r>
              <a:rPr lang="en-US" altLang="zh-CN" sz="2800" b="1" i="1">
                <a:solidFill>
                  <a:srgbClr val="000000"/>
                </a:solidFill>
                <a:latin typeface="Times New Roman" panose="02020603050405020304" pitchFamily="18" charset="0"/>
                <a:cs typeface="Times New Roman" panose="02020603050405020304" pitchFamily="18" charset="0"/>
              </a:rPr>
              <a:t>R</a:t>
            </a:r>
            <a:r>
              <a:rPr lang="en-US" altLang="zh-CN" sz="2800" b="1">
                <a:solidFill>
                  <a:srgbClr val="000000"/>
                </a:solidFill>
                <a:latin typeface="Times New Roman" panose="02020603050405020304" pitchFamily="18" charset="0"/>
                <a:cs typeface="Times New Roman" panose="02020603050405020304" pitchFamily="18" charset="0"/>
              </a:rPr>
              <a:t> </a:t>
            </a:r>
            <a:r>
              <a:rPr lang="zh-CN" altLang="en-US" sz="2800" b="1">
                <a:solidFill>
                  <a:srgbClr val="000000"/>
                </a:solidFill>
                <a:latin typeface="Times New Roman" panose="02020603050405020304" pitchFamily="18" charset="0"/>
                <a:cs typeface="Times New Roman" panose="02020603050405020304" pitchFamily="18" charset="0"/>
              </a:rPr>
              <a:t>，总匝数为</a:t>
            </a:r>
            <a:r>
              <a:rPr lang="en-US" altLang="zh-CN" sz="2800" b="1" i="1">
                <a:solidFill>
                  <a:srgbClr val="000000"/>
                </a:solidFill>
                <a:latin typeface="Times New Roman" panose="02020603050405020304" pitchFamily="18" charset="0"/>
                <a:cs typeface="Times New Roman" panose="02020603050405020304" pitchFamily="18" charset="0"/>
              </a:rPr>
              <a:t>N</a:t>
            </a:r>
            <a:r>
              <a:rPr lang="zh-CN" altLang="en-US" sz="2800" b="1">
                <a:solidFill>
                  <a:srgbClr val="000000"/>
                </a:solidFill>
                <a:latin typeface="Times New Roman" panose="02020603050405020304" pitchFamily="18" charset="0"/>
                <a:cs typeface="Times New Roman" panose="02020603050405020304" pitchFamily="18" charset="0"/>
              </a:rPr>
              <a:t>，通有电流强度为</a:t>
            </a:r>
            <a:r>
              <a:rPr lang="en-US" altLang="zh-CN" sz="2800" b="1" i="1">
                <a:solidFill>
                  <a:srgbClr val="000000"/>
                </a:solidFill>
                <a:latin typeface="Times New Roman" panose="02020603050405020304" pitchFamily="18" charset="0"/>
                <a:cs typeface="Times New Roman" panose="02020603050405020304" pitchFamily="18" charset="0"/>
              </a:rPr>
              <a:t>I</a:t>
            </a:r>
          </a:p>
        </p:txBody>
      </p:sp>
      <p:sp>
        <p:nvSpPr>
          <p:cNvPr id="5" name="Text Box 137"/>
          <p:cNvSpPr txBox="1">
            <a:spLocks noChangeArrowheads="1"/>
          </p:cNvSpPr>
          <p:nvPr/>
        </p:nvSpPr>
        <p:spPr bwMode="auto">
          <a:xfrm>
            <a:off x="1777109" y="1773983"/>
            <a:ext cx="5545137"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lang="zh-CN" altLang="en-US" sz="2800" b="1">
                <a:solidFill>
                  <a:srgbClr val="000000"/>
                </a:solidFill>
                <a:latin typeface="Times New Roman" panose="02020603050405020304" pitchFamily="18" charset="0"/>
                <a:cs typeface="Times New Roman" panose="02020603050405020304" pitchFamily="18" charset="0"/>
              </a:rPr>
              <a:t>求环内轴线上一点</a:t>
            </a:r>
            <a:r>
              <a:rPr lang="en-US" altLang="zh-CN" sz="2800" b="1">
                <a:solidFill>
                  <a:srgbClr val="000000"/>
                </a:solidFill>
                <a:latin typeface="Times New Roman" panose="02020603050405020304" pitchFamily="18" charset="0"/>
                <a:cs typeface="Times New Roman" panose="02020603050405020304" pitchFamily="18" charset="0"/>
              </a:rPr>
              <a:t>P</a:t>
            </a:r>
            <a:r>
              <a:rPr lang="zh-CN" altLang="en-US" sz="2800" b="1">
                <a:solidFill>
                  <a:srgbClr val="000000"/>
                </a:solidFill>
                <a:latin typeface="Times New Roman" panose="02020603050405020304" pitchFamily="18" charset="0"/>
                <a:cs typeface="Times New Roman" panose="02020603050405020304" pitchFamily="18" charset="0"/>
              </a:rPr>
              <a:t>的磁感应强度</a:t>
            </a:r>
          </a:p>
        </p:txBody>
      </p:sp>
    </p:spTree>
    <p:extLst>
      <p:ext uri="{BB962C8B-B14F-4D97-AF65-F5344CB8AC3E}">
        <p14:creationId xmlns:p14="http://schemas.microsoft.com/office/powerpoint/2010/main" val="1192563049"/>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heckerboard(across)">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4" grpId="0" autoUpdateAnimBg="0"/>
      <p:bldP spid="5"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7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32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32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8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32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32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32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32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32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32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3200" b="1"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3200" b="1"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32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32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5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32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32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44</TotalTime>
  <Words>5575</Words>
  <Application>Microsoft Office PowerPoint</Application>
  <PresentationFormat>宽屏</PresentationFormat>
  <Paragraphs>836</Paragraphs>
  <Slides>127</Slides>
  <Notes>4</Notes>
  <HiddenSlides>1</HiddenSlides>
  <MMClips>0</MMClips>
  <ScaleCrop>false</ScaleCrop>
  <HeadingPairs>
    <vt:vector size="8" baseType="variant">
      <vt:variant>
        <vt:lpstr>已用的字体</vt:lpstr>
      </vt:variant>
      <vt:variant>
        <vt:i4>12</vt:i4>
      </vt:variant>
      <vt:variant>
        <vt:lpstr>主题</vt:lpstr>
      </vt:variant>
      <vt:variant>
        <vt:i4>12</vt:i4>
      </vt:variant>
      <vt:variant>
        <vt:lpstr>嵌入 OLE 服务器</vt:lpstr>
      </vt:variant>
      <vt:variant>
        <vt:i4>5</vt:i4>
      </vt:variant>
      <vt:variant>
        <vt:lpstr>幻灯片标题</vt:lpstr>
      </vt:variant>
      <vt:variant>
        <vt:i4>127</vt:i4>
      </vt:variant>
    </vt:vector>
  </HeadingPairs>
  <TitlesOfParts>
    <vt:vector size="156" baseType="lpstr">
      <vt:lpstr>Monotype Sorts</vt:lpstr>
      <vt:lpstr>黑体</vt:lpstr>
      <vt:lpstr>华文中宋</vt:lpstr>
      <vt:lpstr>楷体_GB2312</vt:lpstr>
      <vt:lpstr>宋体</vt:lpstr>
      <vt:lpstr>Arial</vt:lpstr>
      <vt:lpstr>Bookman Old Style</vt:lpstr>
      <vt:lpstr>Calibri</vt:lpstr>
      <vt:lpstr>Calibri Light</vt:lpstr>
      <vt:lpstr>Symbol</vt:lpstr>
      <vt:lpstr>Times New Roman</vt:lpstr>
      <vt:lpstr>Wingdings</vt:lpstr>
      <vt:lpstr>Office 主题</vt:lpstr>
      <vt:lpstr>默认设计模板</vt:lpstr>
      <vt:lpstr>1_默认设计模板</vt:lpstr>
      <vt:lpstr>2_默认设计模板</vt:lpstr>
      <vt:lpstr>3_默认设计模板</vt:lpstr>
      <vt:lpstr>4_默认设计模板</vt:lpstr>
      <vt:lpstr>1_Office 主题</vt:lpstr>
      <vt:lpstr>5_默认设计模板</vt:lpstr>
      <vt:lpstr>6_默认设计模板</vt:lpstr>
      <vt:lpstr>7_默认设计模板</vt:lpstr>
      <vt:lpstr>8_默认设计模板</vt:lpstr>
      <vt:lpstr>2_Office 主题</vt:lpstr>
      <vt:lpstr>Equation</vt:lpstr>
      <vt:lpstr>Microsoft 公式 3.0</vt:lpstr>
      <vt:lpstr>公式</vt:lpstr>
      <vt:lpstr>MathType 6.0 Equation</vt:lpstr>
      <vt:lpstr>Microsoft Equation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Z.H.Yuan</dc:creator>
  <cp:lastModifiedBy>Z.H.Yuan</cp:lastModifiedBy>
  <cp:revision>11</cp:revision>
  <cp:lastPrinted>2019-11-12T10:52:47Z</cp:lastPrinted>
  <dcterms:created xsi:type="dcterms:W3CDTF">2019-11-12T10:35:12Z</dcterms:created>
  <dcterms:modified xsi:type="dcterms:W3CDTF">2019-11-12T11:20:56Z</dcterms:modified>
</cp:coreProperties>
</file>